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315" r:id="rId4"/>
    <p:sldId id="319" r:id="rId5"/>
    <p:sldId id="307" r:id="rId6"/>
    <p:sldId id="264" r:id="rId7"/>
    <p:sldId id="325" r:id="rId8"/>
    <p:sldId id="301" r:id="rId9"/>
    <p:sldId id="296" r:id="rId10"/>
    <p:sldId id="271" r:id="rId11"/>
    <p:sldId id="320" r:id="rId12"/>
    <p:sldId id="300" r:id="rId13"/>
    <p:sldId id="267" r:id="rId14"/>
    <p:sldId id="265" r:id="rId15"/>
    <p:sldId id="258" r:id="rId16"/>
    <p:sldId id="326" r:id="rId17"/>
    <p:sldId id="321" r:id="rId18"/>
    <p:sldId id="302" r:id="rId19"/>
    <p:sldId id="268" r:id="rId20"/>
    <p:sldId id="297" r:id="rId21"/>
    <p:sldId id="285" r:id="rId22"/>
    <p:sldId id="277" r:id="rId23"/>
    <p:sldId id="322" r:id="rId24"/>
    <p:sldId id="298" r:id="rId25"/>
    <p:sldId id="279" r:id="rId26"/>
    <p:sldId id="283" r:id="rId27"/>
    <p:sldId id="286" r:id="rId28"/>
    <p:sldId id="303" r:id="rId29"/>
    <p:sldId id="324" r:id="rId30"/>
    <p:sldId id="348" r:id="rId31"/>
    <p:sldId id="352" r:id="rId32"/>
  </p:sldIdLst>
  <p:sldSz cx="12192000" cy="6858000"/>
  <p:notesSz cx="6858000" cy="9144000"/>
  <p:custDataLst>
    <p:tags r:id="rId33"/>
  </p:custDataLst>
  <p:defaultTextStyle>
    <a:defPPr>
      <a:defRPr lang="zh-CN"/>
    </a:defPPr>
    <a:lvl1pPr marL="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20" d="100"/>
          <a:sy n="120" d="100"/>
        </p:scale>
        <p:origin x="0" y="0"/>
      </p:cViewPr>
    </p:cSldViewPr>
  </p:slideViewPr>
  <p:notesViewPr>
    <p:cSldViewPr>
      <p:cViewPr varScale="1">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tags" Target="tags/tag6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lvl="0" eaLnBrk="1" hangingPunct="1"/>
            <a:endParaRPr lang="zh-CN" altLang="zh-CN" sz="1200"/>
          </a:p>
        </p:txBody>
      </p:sp>
      <p:sp>
        <p:nvSpPr>
          <p:cNvPr id="2051" name="日期占位符 2"/>
          <p:cNvSpPr>
            <a:spLocks noGrp="1" noChangeArrowheads="1"/>
          </p:cNvSpPr>
          <p:nvPr>
            <p:ph type="dt" idx="4294967295"/>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FC73E53E-F37A-4273-98DC-9D86FAEC5ACA}" type="datetime1">
              <a:rPr lang="zh-CN" altLang="en-US" sz="1800"/>
              <a:t>*</a:t>
            </a:fld>
            <a:endParaRPr lang="zh-CN" altLang="en-US" sz="1200"/>
          </a:p>
        </p:txBody>
      </p:sp>
      <p:sp>
        <p:nvSpPr>
          <p:cNvPr id="2052" name="幻灯片图像占位符 3" title=""/>
          <p:cNvSpPr>
            <a:spLocks noGrp="1" noRot="1" noChangeAspect="1"/>
          </p:cNvSpPr>
          <p:nvPr>
            <p:ph type="sldImg" idx="4294967295"/>
          </p:nvPr>
        </p:nvSpPr>
        <p:spPr>
          <a:xfrm>
            <a:off x="685800" y="1143000"/>
            <a:ext cx="5486400" cy="3086100"/>
          </a:xfrm>
          <a:prstGeom prst="rect">
            <a:avLst/>
          </a:prstGeom>
          <a:noFill/>
          <a:ln>
            <a:noFill/>
            <a:miter lim="800000"/>
          </a:ln>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lstStyle>
            <a:defPPr>
              <a:defRPr lang="zh-CN"/>
            </a:defPPr>
            <a:lvl1pPr marL="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1pPr>
            <a:lvl2pPr marL="4572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2pPr>
            <a:lvl3pPr marL="9144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3pPr>
            <a:lvl4pPr marL="13716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4pPr>
            <a:lvl5pPr marL="18288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5pPr>
            <a:lvl6pPr marL="457200" defTabSz="0" eaLnBrk="0" fontAlgn="base" hangingPunct="0">
              <a:spcBef>
                <a:spcPct val="30000"/>
              </a:spcBef>
              <a:spcAft>
                <a:spcPct val="0"/>
              </a:spcAft>
              <a:defRPr lang="zh-CN" altLang="en-US" sz="1200">
                <a:solidFill>
                  <a:schemeClr val="tx1"/>
                </a:solidFill>
                <a:latin typeface="Arial" pitchFamily="34" charset="0"/>
              </a:defRPr>
            </a:lvl6pPr>
            <a:lvl7pPr marL="914400" defTabSz="0" eaLnBrk="0" fontAlgn="base" hangingPunct="0">
              <a:spcBef>
                <a:spcPct val="30000"/>
              </a:spcBef>
              <a:spcAft>
                <a:spcPct val="0"/>
              </a:spcAft>
              <a:defRPr lang="zh-CN" altLang="en-US" sz="1200">
                <a:solidFill>
                  <a:schemeClr val="tx1"/>
                </a:solidFill>
                <a:latin typeface="Arial" pitchFamily="34" charset="0"/>
              </a:defRPr>
            </a:lvl7pPr>
            <a:lvl8pPr marL="1371600" defTabSz="0" eaLnBrk="0" fontAlgn="base" hangingPunct="0">
              <a:spcBef>
                <a:spcPct val="30000"/>
              </a:spcBef>
              <a:spcAft>
                <a:spcPct val="0"/>
              </a:spcAft>
              <a:defRPr lang="zh-CN" altLang="en-US" sz="1200">
                <a:solidFill>
                  <a:schemeClr val="tx1"/>
                </a:solidFill>
                <a:latin typeface="Arial" pitchFamily="34" charset="0"/>
              </a:defRPr>
            </a:lvl8pPr>
            <a:lvl9pPr marL="1828800" defTabSz="0" eaLnBrk="0" fontAlgn="base" hangingPunct="0">
              <a:spcBef>
                <a:spcPct val="30000"/>
              </a:spcBef>
              <a:spcAft>
                <a:spcPct val="0"/>
              </a:spcAft>
              <a:defRPr lang="zh-CN" altLang="en-US" sz="1200">
                <a:solidFill>
                  <a:schemeClr val="tx1"/>
                </a:solidFill>
                <a:latin typeface="Arial" pitchFamily="34" charset="0"/>
              </a:defRPr>
            </a:lvl9pPr>
          </a:lstStyle>
          <a:p>
            <a:pPr marL="0" lvl="0" indent="0" defTabSz="0">
              <a:spcBef>
                <a:spcPct val="30000"/>
              </a:spcBef>
            </a:pPr>
            <a:r>
              <a:rPr lang="zh-CN" altLang="zh-CN" sz="1200"/>
              <a:t>单击此处编辑母版文本样式</a:t>
            </a:r>
            <a:endParaRPr lang="zh-CN" altLang="zh-CN" sz="1200"/>
          </a:p>
          <a:p>
            <a:pPr marL="0" lvl="0" indent="0" defTabSz="0">
              <a:spcBef>
                <a:spcPct val="30000"/>
              </a:spcBef>
            </a:pPr>
            <a:r>
              <a:rPr lang="zh-CN" altLang="zh-CN" sz="1200"/>
              <a:t>第二级</a:t>
            </a:r>
            <a:endParaRPr lang="zh-CN" altLang="zh-CN" sz="1200"/>
          </a:p>
          <a:p>
            <a:pPr marL="0" lvl="0" indent="0" defTabSz="0">
              <a:spcBef>
                <a:spcPct val="30000"/>
              </a:spcBef>
            </a:pPr>
            <a:r>
              <a:rPr lang="zh-CN" altLang="zh-CN" sz="1200"/>
              <a:t>第三级</a:t>
            </a:r>
            <a:endParaRPr lang="zh-CN" altLang="zh-CN" sz="1200"/>
          </a:p>
          <a:p>
            <a:pPr marL="0" lvl="0" indent="0" defTabSz="0">
              <a:spcBef>
                <a:spcPct val="30000"/>
              </a:spcBef>
            </a:pPr>
            <a:r>
              <a:rPr lang="zh-CN" altLang="zh-CN" sz="1200"/>
              <a:t>第四级</a:t>
            </a:r>
            <a:endParaRPr lang="zh-CN" altLang="zh-CN" sz="1200"/>
          </a:p>
          <a:p>
            <a:pPr marL="0" lvl="0" indent="0" defTabSz="0">
              <a:spcBef>
                <a:spcPct val="30000"/>
              </a:spcBef>
            </a:pPr>
            <a:r>
              <a:rPr lang="zh-CN" altLang="zh-CN" sz="1200"/>
              <a:t>第五级</a:t>
            </a:r>
            <a:endParaRPr lang="zh-CN" altLang="zh-CN" sz="1200"/>
          </a:p>
        </p:txBody>
      </p:sp>
      <p:sp>
        <p:nvSpPr>
          <p:cNvPr id="2054" name="页脚占位符 5"/>
          <p:cNvSpPr>
            <a:spLocks noGrp="1" noChangeArrowheads="1"/>
          </p:cNvSpPr>
          <p:nvPr>
            <p:ph type="ftr" sz="quarter" idx="4294967295"/>
          </p:nvPr>
        </p:nvSpPr>
        <p:spPr bwMode="auto">
          <a:xfrm>
            <a:off x="0"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b"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200"/>
          </a:p>
        </p:txBody>
      </p:sp>
      <p:sp>
        <p:nvSpPr>
          <p:cNvPr id="2055" name="灯片编号占位符 6"/>
          <p:cNvSpPr>
            <a:spLocks noGrp="1" noChangeArrowheads="1"/>
          </p:cNvSpPr>
          <p:nvPr>
            <p:ph type="sldNum" sz="quarter" idx="4294967295"/>
          </p:nvPr>
        </p:nvSpPr>
        <p:spPr bwMode="auto">
          <a:xfrm>
            <a:off x="3884613"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b"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54CAA607-05FF-4EC7-AAB8-F47EFD3F972C}" type="slidenum">
              <a:rPr lang="zh-CN" altLang="en-US" sz="1800"/>
              <a:t>‹#›</a:t>
            </a:fld>
            <a:endParaRPr lang="zh-CN"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31745" name="幻灯片图像占位符 1" title=""/>
          <p:cNvSpPr>
            <a:spLocks noGrp="1" noRot="1" noChangeAspect="1" noTextEdit="1"/>
          </p:cNvSpPr>
          <p:nvPr>
            <p:ph type="sldImg" idx="4294967295"/>
          </p:nvPr>
        </p:nvSpPr>
        <p:spPr>
          <a:xfrm>
            <a:off x="685800" y="1143000"/>
            <a:ext cx="5486400" cy="3086100"/>
          </a:xfrm>
          <a:prstGeom prst="rect">
            <a:avLst/>
          </a:prstGeom>
          <a:noFill/>
          <a:ln>
            <a:solidFill>
              <a:prstClr val="black"/>
            </a:solidFill>
            <a:miter lim="800000"/>
          </a:ln>
        </p:spPr>
      </p:sp>
      <p:sp>
        <p:nvSpPr>
          <p:cNvPr id="31746" name="备注占位符 2" title=""/>
          <p:cNvSpPr>
            <a:spLocks noGrp="1"/>
          </p:cNvSpPr>
          <p:nvPr>
            <p:ph type="body" idx="4294967295"/>
          </p:nvPr>
        </p:nvSpPr>
        <p:spPr>
          <a:xfrm flipH="1">
            <a:off x="0" y="0"/>
            <a:ext cx="0" cy="0"/>
          </a:xfrm>
          <a:prstGeom prst="rect">
            <a:avLst/>
          </a:prstGeom>
          <a:noFill/>
          <a:ln>
            <a:noFill/>
            <a:miter lim="800000"/>
          </a:ln>
        </p:spPr>
        <p:txBody>
          <a:bodyPr wrap="square" lIns="91440" tIns="45720" rIns="91440" bIns="45720" anchor="t" anchorCtr="0"/>
          <a:lstStyle>
            <a:lvl1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1pPr>
            <a:lvl2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2pPr>
            <a:lvl3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3pPr>
            <a:lvl4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4pPr>
            <a:lvl5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5pPr>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1747" name="灯片编号占位符 3" title=""/>
          <p:cNvSpPr>
            <a:spLocks noGrp="1"/>
          </p:cNvSpPr>
          <p:nvPr>
            <p:ph type="sldNum"/>
          </p:nvPr>
        </p:nvSpPr>
        <p:spPr>
          <a:xfrm>
            <a:off x="3884613" y="8685213"/>
            <a:ext cx="2971800" cy="458787"/>
          </a:xfrm>
          <a:prstGeom prst="rect">
            <a:avLst/>
          </a:prstGeom>
          <a:noFill/>
          <a:ln>
            <a:noFill/>
            <a:miter lim="800000"/>
          </a:ln>
        </p:spPr>
        <p:txBody>
          <a:bodyPr wrap="square" lIns="91440" tIns="45720" rIns="91440" bIns="45720" anchor="b"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4DF103ED-8ED6-4043-9637-8C9EB1E92FA1}" type="slidenum">
              <a:rPr lang="zh-CN" altLang="en-US" sz="1200">
                <a:solidFill>
                  <a:srgbClr val="000000"/>
                </a:solidFill>
                <a:latin typeface="Calibri" pitchFamily="34" charset="0"/>
              </a:rPr>
              <a:t>28</a:t>
            </a:fld>
            <a:endParaRPr lang="zh-CN" altLang="en-US" sz="120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itchFamily="2" charset="-122"/>
              </a:rPr>
              <a:t>29</a:t>
            </a:fld>
            <a:endParaRPr lang="zh-CN" altLang="en-US" sz="1200">
              <a:solidFill>
                <a:srgbClr val="000000"/>
              </a:solidFill>
              <a:latin typeface="Calibri"/>
              <a:ea typeface="宋体"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5"/>
            <a:ext cx="10363200" cy="1470025"/>
          </a:xfrm>
        </p:spPr>
        <p:txBody>
          <a:body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5"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6"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5"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6"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5"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6"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5"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6"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5"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6"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6"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7"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8"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9"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4"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5"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3"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4"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6"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7"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2389188"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sym typeface="Calibri"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3"/>
          <p:cNvSpPr>
            <a:spLocks noGrp="1" noChangeArrowheads="1"/>
          </p:cNvSpPr>
          <p:nvPr>
            <p:ph type="dt" sz="half" idx="10"/>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6" name="页脚占位符 4"/>
          <p:cNvSpPr>
            <a:spLocks noGrp="1" noChangeArrowheads="1"/>
          </p:cNvSpPr>
          <p:nvPr>
            <p:ph type="ftr" sz="quarter" idx="11"/>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7" name="灯片编号占位符 5"/>
          <p:cNvSpPr>
            <a:spLocks noGrp="1" noChangeArrowheads="1"/>
          </p:cNvSpPr>
          <p:nvPr>
            <p:ph type="sldNum" sz="quarter" idx="12"/>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标题占位符 1" title=""/>
          <p:cNvSpPr>
            <a:spLocks noGrp="1"/>
          </p:cNvSpPr>
          <p:nvPr>
            <p:ph type="title" idx="4294967295"/>
          </p:nvPr>
        </p:nvSpPr>
        <p:spPr>
          <a:xfrm>
            <a:off x="838200" y="365125"/>
            <a:ext cx="10515600" cy="1325563"/>
          </a:xfrm>
          <a:prstGeom prst="rect">
            <a:avLst/>
          </a:prstGeom>
          <a:noFill/>
          <a:ln>
            <a:noFill/>
            <a:miter lim="800000"/>
          </a:ln>
        </p:spPr>
        <p:txBody>
          <a:bodyPr anchor="ctr" anchorCtr="0"/>
          <a:lstStyle>
            <a:lvl1pPr marL="914400" indent="-914400" algn="l" defTabSz="914400" rtl="0" eaLnBrk="0" fontAlgn="base" hangingPunct="0">
              <a:lnSpc>
                <a:spcPct val="90000"/>
              </a:lnSpc>
              <a:spcBef>
                <a:spcPct val="0"/>
              </a:spcBef>
              <a:spcAft>
                <a:spcPct val="0"/>
              </a:spcAft>
              <a:buClrTx/>
              <a:buSzTx/>
              <a:buFontTx/>
              <a:buNone/>
              <a:defRPr lang="zh-CN" altLang="en-US" sz="4400">
                <a:solidFill>
                  <a:schemeClr val="tx1"/>
                </a:solidFill>
                <a:latin typeface="Calibri Light" pitchFamily="34" charset="0"/>
                <a:ea typeface="宋体" pitchFamily="2" charset="-122"/>
                <a:cs typeface="+mj-cs"/>
                <a:sym typeface="Calibri Light" pitchFamily="34" charset="0"/>
              </a:defRPr>
            </a:lvl1pPr>
          </a:lstStyle>
          <a:p>
            <a:pPr lvl="0"/>
            <a:r>
              <a:t>单击此处编辑母版标题样式</a:t>
            </a:r>
          </a:p>
        </p:txBody>
      </p:sp>
      <p:sp>
        <p:nvSpPr>
          <p:cNvPr id="1027" name="文本占位符 2" title=""/>
          <p:cNvSpPr>
            <a:spLocks noGrp="1"/>
          </p:cNvSpPr>
          <p:nvPr>
            <p:ph type="body" idx="4294967295"/>
          </p:nvPr>
        </p:nvSpPr>
        <p:spPr>
          <a:xfrm>
            <a:off x="838200" y="1825625"/>
            <a:ext cx="10515600" cy="4351338"/>
          </a:xfrm>
          <a:prstGeom prst="rect">
            <a:avLst/>
          </a:prstGeom>
          <a:noFill/>
          <a:ln>
            <a:noFill/>
            <a:miter lim="800000"/>
          </a:ln>
        </p:spPr>
        <p:txBody>
          <a:bodyPr anchor="t" anchorCtr="0"/>
          <a:lstStyle>
            <a:lvl1pPr marL="228600" indent="-228600" algn="l" defTabSz="914400" rtl="0" eaLnBrk="0" fontAlgn="base" hangingPunct="0">
              <a:lnSpc>
                <a:spcPct val="90000"/>
              </a:lnSpc>
              <a:spcBef>
                <a:spcPts val="1000"/>
              </a:spcBef>
              <a:spcAft>
                <a:spcPct val="0"/>
              </a:spcAft>
              <a:buClrTx/>
              <a:buSzTx/>
              <a:buFont typeface="Arial" pitchFamily="34" charset="0"/>
              <a:buChar char="•"/>
              <a:defRPr lang="zh-CN" altLang="en-US" sz="2800">
                <a:solidFill>
                  <a:schemeClr val="tx1"/>
                </a:solidFill>
                <a:latin typeface="+mn-lt"/>
                <a:ea typeface="+mn-ea"/>
                <a:cs typeface="+mn-cs"/>
                <a:sym typeface="Calibri" pitchFamily="34" charset="0"/>
              </a:defRPr>
            </a:lvl1pPr>
            <a:lvl2pPr marL="685800" indent="-228600" algn="l" defTabSz="914400" rtl="0" eaLnBrk="0" fontAlgn="base" hangingPunct="0">
              <a:lnSpc>
                <a:spcPct val="90000"/>
              </a:lnSpc>
              <a:spcBef>
                <a:spcPts val="500"/>
              </a:spcBef>
              <a:spcAft>
                <a:spcPct val="0"/>
              </a:spcAft>
              <a:buClrTx/>
              <a:buSzTx/>
              <a:buFont typeface="Arial" pitchFamily="34" charset="0"/>
              <a:buChar char="•"/>
              <a:defRPr lang="zh-CN" altLang="en-US" sz="2400">
                <a:solidFill>
                  <a:schemeClr val="tx1"/>
                </a:solidFill>
                <a:latin typeface="+mn-lt"/>
                <a:ea typeface="+mn-ea"/>
                <a:sym typeface="Calibri" pitchFamily="34" charset="0"/>
              </a:defRPr>
            </a:lvl2pPr>
            <a:lvl3pPr marL="1143000" indent="-228600" algn="l" defTabSz="914400" rtl="0" eaLnBrk="0" fontAlgn="base" hangingPunct="0">
              <a:lnSpc>
                <a:spcPct val="90000"/>
              </a:lnSpc>
              <a:spcBef>
                <a:spcPts val="500"/>
              </a:spcBef>
              <a:spcAft>
                <a:spcPct val="0"/>
              </a:spcAft>
              <a:buClrTx/>
              <a:buSzTx/>
              <a:buFont typeface="Arial" pitchFamily="34" charset="0"/>
              <a:buChar char="•"/>
              <a:defRPr lang="zh-CN" altLang="en-US" sz="2000">
                <a:solidFill>
                  <a:schemeClr val="tx1"/>
                </a:solidFill>
                <a:latin typeface="+mn-lt"/>
                <a:ea typeface="+mn-ea"/>
                <a:sym typeface="Calibri" pitchFamily="34" charset="0"/>
              </a:defRPr>
            </a:lvl3pPr>
            <a:lvl4pPr marL="1600200" indent="-228600" algn="l" defTabSz="914400" rtl="0" eaLnBrk="0" fontAlgn="base" hangingPunct="0">
              <a:lnSpc>
                <a:spcPct val="90000"/>
              </a:lnSpc>
              <a:spcBef>
                <a:spcPts val="500"/>
              </a:spcBef>
              <a:spcAft>
                <a:spcPct val="0"/>
              </a:spcAft>
              <a:buClrTx/>
              <a:buSzTx/>
              <a:buFont typeface="Arial" pitchFamily="34" charset="0"/>
              <a:buChar char="•"/>
              <a:defRPr lang="zh-CN" altLang="en-US" sz="1800">
                <a:solidFill>
                  <a:schemeClr val="tx1"/>
                </a:solidFill>
                <a:latin typeface="+mn-lt"/>
                <a:ea typeface="+mn-ea"/>
                <a:sym typeface="Calibri" pitchFamily="34" charset="0"/>
              </a:defRPr>
            </a:lvl4pPr>
            <a:lvl5pPr marL="2057400" indent="-228600" algn="l" defTabSz="914400" rtl="0" eaLnBrk="0" fontAlgn="base" hangingPunct="0">
              <a:lnSpc>
                <a:spcPct val="90000"/>
              </a:lnSpc>
              <a:spcBef>
                <a:spcPts val="500"/>
              </a:spcBef>
              <a:spcAft>
                <a:spcPct val="0"/>
              </a:spcAft>
              <a:buClrTx/>
              <a:buSzTx/>
              <a:buFont typeface="Arial" pitchFamily="34" charset="0"/>
              <a:buChar char="•"/>
              <a:defRPr lang="zh-CN" altLang="en-US" sz="1800">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lang="zh-CN" altLang="en-US">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lang="zh-CN" altLang="en-US">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lang="zh-CN" altLang="en-US">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lang="zh-CN" altLang="en-US">
                <a:solidFill>
                  <a:schemeClr val="tx1"/>
                </a:solidFill>
                <a:latin typeface="+mn-lt"/>
                <a:ea typeface="+mn-ea"/>
                <a:sym typeface="Calibri" pitchFamily="34" charset="0"/>
              </a:defRPr>
            </a:lvl9pPr>
          </a:lstStyle>
          <a:p>
            <a:pPr marL="228600" lvl="0" indent="-228600"/>
            <a:r>
              <a:t>单击此处编辑母版文本样式</a:t>
            </a:r>
          </a:p>
          <a:p>
            <a:pPr marL="685800" lvl="1" indent="-228600"/>
            <a:r>
              <a:t>第二级</a:t>
            </a:r>
          </a:p>
          <a:p>
            <a:pPr marL="1143000" lvl="2" indent="-228600"/>
            <a:r>
              <a:t>第三级</a:t>
            </a:r>
          </a:p>
          <a:p>
            <a:pPr marL="1600200" lvl="3" indent="-228600"/>
            <a:r>
              <a:t>第四级</a:t>
            </a:r>
          </a:p>
          <a:p>
            <a:pPr marL="2057400" lvl="4" indent="-228600"/>
            <a:r>
              <a:t>第五级</a:t>
            </a:r>
          </a:p>
        </p:txBody>
      </p:sp>
      <p:sp>
        <p:nvSpPr>
          <p:cNvPr id="1028" name="日期占位符 3"/>
          <p:cNvSpPr>
            <a:spLocks noGrp="1" noChangeArrowheads="1"/>
          </p:cNvSpPr>
          <p:nvPr>
            <p:ph type="dt" sz="half" idx="4294967295"/>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44B7AE0-7A6B-403B-914C-EE3D0630C43C}" type="datetime1">
              <a:rPr lang="zh-CN" altLang="en-US" sz="1200">
                <a:solidFill>
                  <a:srgbClr val="898989"/>
                </a:solidFill>
              </a:rPr>
              <a:t>*</a:t>
            </a:fld>
            <a:endParaRPr lang="zh-CN" altLang="en-US" sz="1800"/>
          </a:p>
        </p:txBody>
      </p:sp>
      <p:sp>
        <p:nvSpPr>
          <p:cNvPr id="1029" name="页脚占位符 4"/>
          <p:cNvSpPr>
            <a:spLocks noGrp="1" noChangeArrowheads="1"/>
          </p:cNvSpPr>
          <p:nvPr>
            <p:ph type="ftr" sz="quarter" idx="4294967295"/>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1030" name="灯片编号占位符 5"/>
          <p:cNvSpPr>
            <a:spLocks noGrp="1" noChangeArrowheads="1"/>
          </p:cNvSpPr>
          <p:nvPr>
            <p:ph type="sldNum" sz="quarter" idx="4294967295"/>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C26800D-BCA7-4C64-8787-A2BC621CCBBF}" type="slidenum">
              <a:rPr lang="zh-CN" altLang="en-US" sz="1200">
                <a:solidFill>
                  <a:srgbClr val="898989"/>
                </a:solidFill>
              </a:rPr>
              <a:t>‹#›</a:t>
            </a:fld>
            <a:endParaRPr lang="zh-CN"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914400" indent="-914400" algn="l" defTabSz="914400" rtl="0" eaLnBrk="0" fontAlgn="base" hangingPunct="0">
        <a:lnSpc>
          <a:spcPct val="90000"/>
        </a:lnSpc>
        <a:spcBef>
          <a:spcPct val="0"/>
        </a:spcBef>
        <a:spcAft>
          <a:spcPct val="0"/>
        </a:spcAft>
        <a:buClrTx/>
        <a:buSzTx/>
        <a:buFontTx/>
        <a:buNone/>
        <a:defRPr sz="4400">
          <a:solidFill>
            <a:schemeClr val="tx1"/>
          </a:solidFill>
          <a:latin typeface="Calibri Light" pitchFamily="34" charset="0"/>
          <a:ea typeface="宋体" pitchFamily="2" charset="-122"/>
          <a:cs typeface="+mj-cs"/>
          <a:sym typeface="Calibri Light" pitchFamily="34" charset="0"/>
        </a:defRPr>
      </a:lvl1pPr>
    </p:titleStyle>
    <p:bodyStyle>
      <a:lvl1pPr marL="228600" indent="-228600" algn="l" defTabSz="914400" rtl="0" eaLnBrk="0" fontAlgn="base" hangingPunct="0">
        <a:lnSpc>
          <a:spcPct val="90000"/>
        </a:lnSpc>
        <a:spcBef>
          <a:spcPts val="1000"/>
        </a:spcBef>
        <a:spcAft>
          <a:spcPct val="0"/>
        </a:spcAft>
        <a:buClrTx/>
        <a:buSzTx/>
        <a:buFont typeface="Arial" pitchFamily="34" charset="0"/>
        <a:buChar char="•"/>
        <a:defRPr sz="2800">
          <a:solidFill>
            <a:schemeClr val="tx1"/>
          </a:solidFill>
          <a:latin typeface="+mn-lt"/>
          <a:ea typeface="+mn-ea"/>
          <a:cs typeface="+mn-cs"/>
          <a:sym typeface="Calibri" pitchFamily="34" charset="0"/>
        </a:defRPr>
      </a:lvl1pPr>
      <a:lvl2pPr marL="685800" indent="-228600" algn="l" defTabSz="914400" rtl="0" eaLnBrk="0" fontAlgn="base" hangingPunct="0">
        <a:lnSpc>
          <a:spcPct val="90000"/>
        </a:lnSpc>
        <a:spcBef>
          <a:spcPts val="500"/>
        </a:spcBef>
        <a:spcAft>
          <a:spcPct val="0"/>
        </a:spcAft>
        <a:buClrTx/>
        <a:buSzTx/>
        <a:buFont typeface="Arial" pitchFamily="34" charset="0"/>
        <a:buChar char="•"/>
        <a:defRPr sz="2400">
          <a:solidFill>
            <a:schemeClr val="tx1"/>
          </a:solidFill>
          <a:latin typeface="+mn-lt"/>
          <a:ea typeface="+mn-ea"/>
          <a:sym typeface="Calibri" pitchFamily="34" charset="0"/>
        </a:defRPr>
      </a:lvl2pPr>
      <a:lvl3pPr marL="1143000" indent="-228600" algn="l" defTabSz="914400" rtl="0" eaLnBrk="0" fontAlgn="base" hangingPunct="0">
        <a:lnSpc>
          <a:spcPct val="90000"/>
        </a:lnSpc>
        <a:spcBef>
          <a:spcPts val="500"/>
        </a:spcBef>
        <a:spcAft>
          <a:spcPct val="0"/>
        </a:spcAft>
        <a:buClrTx/>
        <a:buSzTx/>
        <a:buFont typeface="Arial" pitchFamily="34" charset="0"/>
        <a:buChar char="•"/>
        <a:defRPr sz="2000">
          <a:solidFill>
            <a:schemeClr val="tx1"/>
          </a:solidFill>
          <a:latin typeface="+mn-lt"/>
          <a:ea typeface="+mn-ea"/>
          <a:sym typeface="Calibri" pitchFamily="34" charset="0"/>
        </a:defRPr>
      </a:lvl3pPr>
      <a:lvl4pPr marL="1600200" indent="-228600" algn="l" defTabSz="914400" rtl="0" eaLnBrk="0" fontAlgn="base" hangingPunct="0">
        <a:lnSpc>
          <a:spcPct val="90000"/>
        </a:lnSpc>
        <a:spcBef>
          <a:spcPts val="500"/>
        </a:spcBef>
        <a:spcAft>
          <a:spcPct val="0"/>
        </a:spcAft>
        <a:buClrTx/>
        <a:buSzTx/>
        <a:buFont typeface="Arial" pitchFamily="34" charset="0"/>
        <a:buChar char="•"/>
        <a:defRPr sz="1800">
          <a:solidFill>
            <a:schemeClr val="tx1"/>
          </a:solidFill>
          <a:latin typeface="+mn-lt"/>
          <a:ea typeface="+mn-ea"/>
          <a:sym typeface="Calibri" pitchFamily="34" charset="0"/>
        </a:defRPr>
      </a:lvl4pPr>
      <a:lvl5pPr marL="2057400" indent="-228600" algn="l" defTabSz="914400" rtl="0" eaLnBrk="0" fontAlgn="base" hangingPunct="0">
        <a:lnSpc>
          <a:spcPct val="90000"/>
        </a:lnSpc>
        <a:spcBef>
          <a:spcPts val="500"/>
        </a:spcBef>
        <a:spcAft>
          <a:spcPct val="0"/>
        </a:spcAft>
        <a:buClrTx/>
        <a:buSzTx/>
        <a:buFont typeface="Arial" pitchFamily="34" charset="0"/>
        <a:buChar char="•"/>
        <a:defRPr sz="1800">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2.pn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2.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3073" name="图片 2" title=""/>
          <p:cNvPicPr>
            <a:picLocks noChangeAspect="1"/>
          </p:cNvPicPr>
          <p:nvPr/>
        </p:nvPicPr>
        <p:blipFill>
          <a:blip r:embed="rId2"/>
          <a:stretch>
            <a:fillRect/>
          </a:stretch>
        </p:blipFill>
        <p:spPr>
          <a:xfrm>
            <a:off x="0" y="0"/>
            <a:ext cx="12192000" cy="6858000"/>
          </a:xfrm>
          <a:prstGeom prst="rect">
            <a:avLst/>
          </a:prstGeom>
          <a:noFill/>
          <a:ln>
            <a:noFill/>
            <a:miter lim="800000"/>
          </a:ln>
        </p:spPr>
      </p:pic>
      <p:sp>
        <p:nvSpPr>
          <p:cNvPr id="3074" name="矩形 10" title=""/>
          <p:cNvSpPr/>
          <p:nvPr/>
        </p:nvSpPr>
        <p:spPr>
          <a:xfrm>
            <a:off x="3602038" y="4297363"/>
            <a:ext cx="5280025"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800">
                <a:solidFill>
                  <a:srgbClr val="548235"/>
                </a:solidFill>
                <a:latin typeface="微软雅黑" pitchFamily="34" charset="-122"/>
                <a:ea typeface="微软雅黑" pitchFamily="34" charset="-122"/>
                <a:sym typeface="微软雅黑" pitchFamily="34" charset="-122"/>
              </a:rPr>
              <a:t>汇</a:t>
            </a: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汇报时间：</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202X.12.26</a:t>
            </a:r>
            <a:endPar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5" name="矩形 13" title=""/>
          <p:cNvSpPr/>
          <p:nvPr/>
        </p:nvSpPr>
        <p:spPr>
          <a:xfrm>
            <a:off x="1428750" y="2736850"/>
            <a:ext cx="9334500" cy="9144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水墨中国风商务演示模版</a:t>
            </a:r>
            <a:endParaRPr lang="en-US" altLang="zh-CN"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6" name="矩形 5" title=""/>
          <p:cNvSpPr/>
          <p:nvPr/>
        </p:nvSpPr>
        <p:spPr>
          <a:xfrm>
            <a:off x="2387600" y="2281238"/>
            <a:ext cx="7378700"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rgbClr val="DB6344"/>
                </a:solidFill>
                <a:sym typeface="Arial" pitchFamily="34" charset="0"/>
              </a:rPr>
              <a:t>Pure And Fresh And Contracted Business Presentation Template</a:t>
            </a:r>
            <a:endParaRPr lang="zh-CN" altLang="en-US" sz="1800">
              <a:solidFill>
                <a:srgbClr val="DB6344"/>
              </a:solidFill>
              <a:latin typeface="Calibri" pitchFamily="34" charset="0"/>
              <a:sym typeface="宋体" pitchFamily="2" charset="-122"/>
            </a:endParaRPr>
          </a:p>
        </p:txBody>
      </p:sp>
      <p:sp>
        <p:nvSpPr>
          <p:cNvPr id="3077" name="矩形 14" title=""/>
          <p:cNvSpPr/>
          <p:nvPr/>
        </p:nvSpPr>
        <p:spPr>
          <a:xfrm>
            <a:off x="2387600" y="3748088"/>
            <a:ext cx="7378700" cy="4619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适用于绿色环保及课件类演示</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 fill="hold"/>
                                        <p:tgtEl>
                                          <p:spTgt spid="3075"/>
                                        </p:tgtEl>
                                        <p:attrNameLst>
                                          <p:attrName>ppt_w</p:attrName>
                                        </p:attrNameLst>
                                      </p:cBhvr>
                                      <p:tavLst>
                                        <p:tav tm="0">
                                          <p:val>
                                            <p:fltVal val="0"/>
                                          </p:val>
                                        </p:tav>
                                        <p:tav tm="100000">
                                          <p:val>
                                            <p:strVal val="#ppt_w"/>
                                          </p:val>
                                        </p:tav>
                                      </p:tavLst>
                                    </p:anim>
                                    <p:anim calcmode="lin" valueType="num">
                                      <p:cBhvr>
                                        <p:cTn id="8" dur="500" fill="hold"/>
                                        <p:tgtEl>
                                          <p:spTgt spid="3075"/>
                                        </p:tgtEl>
                                        <p:attrNameLst>
                                          <p:attrName>ppt_h</p:attrName>
                                        </p:attrNameLst>
                                      </p:cBhvr>
                                      <p:tavLst>
                                        <p:tav tm="0">
                                          <p:val>
                                            <p:fltVal val="0"/>
                                          </p:val>
                                        </p:tav>
                                        <p:tav tm="100000">
                                          <p:val>
                                            <p:strVal val="#ppt_h"/>
                                          </p:val>
                                        </p:tav>
                                      </p:tavLst>
                                    </p:anim>
                                    <p:animEffect filter="fade">
                                      <p:cBhvr>
                                        <p:cTn id="9"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228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12290" name="Group 6" title=""/>
          <p:cNvGrpSpPr/>
          <p:nvPr/>
        </p:nvGrpSpPr>
        <p:grpSpPr>
          <a:xfrm>
            <a:off x="903288" y="1808163"/>
            <a:ext cx="10385425" cy="3673475"/>
            <a:chExt cx="5683" cy="2010"/>
          </a:xfrm>
        </p:grpSpPr>
        <p:sp>
          <p:nvSpPr>
            <p:cNvPr id="12291" name="Freeform 7" title=""/>
            <p:cNvSpPr/>
            <p:nvPr/>
          </p:nvSpPr>
          <p:spPr>
            <a:xfrm>
              <a:off x="0" y="0"/>
              <a:ext cx="4191" cy="2010"/>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0"/>
                </a:cxn>
              </a:cxnLst>
              <a:rect l="l" t="t" r="r" b="b"/>
              <a:pathLst>
                <a:path w="573" h="273">
                  <a:moveTo>
                    <a:pt x="136" y="0"/>
                  </a:moveTo>
                  <a:cubicBezTo>
                    <a:pt x="169" y="0"/>
                    <a:pt x="198" y="11"/>
                    <a:pt x="222" y="30"/>
                  </a:cubicBezTo>
                  <a:cubicBezTo>
                    <a:pt x="254" y="56"/>
                    <a:pt x="274" y="78"/>
                    <a:pt x="290" y="92"/>
                  </a:cubicBezTo>
                  <a:cubicBezTo>
                    <a:pt x="292" y="94"/>
                    <a:pt x="294" y="96"/>
                    <a:pt x="297" y="97"/>
                  </a:cubicBezTo>
                  <a:cubicBezTo>
                    <a:pt x="313" y="108"/>
                    <a:pt x="333" y="114"/>
                    <a:pt x="358" y="103"/>
                  </a:cubicBezTo>
                  <a:cubicBezTo>
                    <a:pt x="375" y="96"/>
                    <a:pt x="396" y="82"/>
                    <a:pt x="426" y="61"/>
                  </a:cubicBezTo>
                  <a:cubicBezTo>
                    <a:pt x="441" y="50"/>
                    <a:pt x="460" y="44"/>
                    <a:pt x="480" y="44"/>
                  </a:cubicBezTo>
                  <a:cubicBezTo>
                    <a:pt x="531" y="44"/>
                    <a:pt x="573" y="86"/>
                    <a:pt x="573" y="137"/>
                  </a:cubicBezTo>
                  <a:cubicBezTo>
                    <a:pt x="573" y="188"/>
                    <a:pt x="531" y="230"/>
                    <a:pt x="480" y="230"/>
                  </a:cubicBezTo>
                  <a:cubicBezTo>
                    <a:pt x="460" y="230"/>
                    <a:pt x="441" y="224"/>
                    <a:pt x="426" y="213"/>
                  </a:cubicBezTo>
                  <a:cubicBezTo>
                    <a:pt x="396" y="192"/>
                    <a:pt x="375" y="178"/>
                    <a:pt x="358" y="170"/>
                  </a:cubicBezTo>
                  <a:cubicBezTo>
                    <a:pt x="333" y="160"/>
                    <a:pt x="313" y="166"/>
                    <a:pt x="297" y="176"/>
                  </a:cubicBezTo>
                  <a:cubicBezTo>
                    <a:pt x="294" y="178"/>
                    <a:pt x="292" y="179"/>
                    <a:pt x="290" y="181"/>
                  </a:cubicBezTo>
                  <a:cubicBezTo>
                    <a:pt x="274" y="196"/>
                    <a:pt x="254" y="218"/>
                    <a:pt x="222" y="244"/>
                  </a:cubicBezTo>
                  <a:cubicBezTo>
                    <a:pt x="198" y="262"/>
                    <a:pt x="169" y="273"/>
                    <a:pt x="136" y="273"/>
                  </a:cubicBezTo>
                  <a:cubicBezTo>
                    <a:pt x="99" y="273"/>
                    <a:pt x="65" y="258"/>
                    <a:pt x="40" y="233"/>
                  </a:cubicBezTo>
                  <a:cubicBezTo>
                    <a:pt x="15" y="209"/>
                    <a:pt x="0" y="174"/>
                    <a:pt x="0" y="137"/>
                  </a:cubicBezTo>
                  <a:cubicBezTo>
                    <a:pt x="0" y="99"/>
                    <a:pt x="15" y="65"/>
                    <a:pt x="40" y="40"/>
                  </a:cubicBezTo>
                  <a:cubicBezTo>
                    <a:pt x="65" y="16"/>
                    <a:pt x="99" y="0"/>
                    <a:pt x="136" y="0"/>
                  </a:cubicBez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292" name="Oval 8" title=""/>
            <p:cNvSpPr/>
            <p:nvPr/>
          </p:nvSpPr>
          <p:spPr>
            <a:xfrm>
              <a:off x="263" y="251"/>
              <a:ext cx="1507" cy="1516"/>
            </a:xfrm>
            <a:prstGeom prst="ellipse">
              <a:avLst/>
            </a:prstGeom>
            <a:solidFill>
              <a:srgbClr val="96A787"/>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sym typeface="Calibri" pitchFamily="34" charset="0"/>
              </a:endParaRPr>
            </a:p>
          </p:txBody>
        </p:sp>
        <p:sp>
          <p:nvSpPr>
            <p:cNvPr id="12293" name="Oval 9" title=""/>
            <p:cNvSpPr/>
            <p:nvPr/>
          </p:nvSpPr>
          <p:spPr>
            <a:xfrm>
              <a:off x="395" y="383"/>
              <a:ext cx="1243" cy="1252"/>
            </a:xfrm>
            <a:prstGeom prst="ellipse">
              <a:avLst/>
            </a:prstGeom>
            <a:solidFill>
              <a:srgbClr val="7F7F7F"/>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sym typeface="Calibri" pitchFamily="34" charset="0"/>
              </a:endParaRPr>
            </a:p>
          </p:txBody>
        </p:sp>
        <p:sp>
          <p:nvSpPr>
            <p:cNvPr id="12294" name="Freeform 10" title=""/>
            <p:cNvSpPr/>
            <p:nvPr/>
          </p:nvSpPr>
          <p:spPr>
            <a:xfrm>
              <a:off x="2831" y="324"/>
              <a:ext cx="2852" cy="1370"/>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0"/>
                </a:cxn>
              </a:cxnLst>
              <a:rect l="l" t="t" r="r" b="b"/>
              <a:pathLst>
                <a:path w="390" h="186">
                  <a:moveTo>
                    <a:pt x="93" y="0"/>
                  </a:moveTo>
                  <a:cubicBezTo>
                    <a:pt x="115" y="0"/>
                    <a:pt x="135" y="7"/>
                    <a:pt x="151" y="20"/>
                  </a:cubicBezTo>
                  <a:cubicBezTo>
                    <a:pt x="173" y="38"/>
                    <a:pt x="186" y="53"/>
                    <a:pt x="197" y="63"/>
                  </a:cubicBezTo>
                  <a:cubicBezTo>
                    <a:pt x="199" y="64"/>
                    <a:pt x="200" y="65"/>
                    <a:pt x="202" y="66"/>
                  </a:cubicBezTo>
                  <a:cubicBezTo>
                    <a:pt x="213" y="73"/>
                    <a:pt x="226" y="77"/>
                    <a:pt x="244" y="70"/>
                  </a:cubicBezTo>
                  <a:cubicBezTo>
                    <a:pt x="255" y="65"/>
                    <a:pt x="270" y="55"/>
                    <a:pt x="290" y="41"/>
                  </a:cubicBezTo>
                  <a:cubicBezTo>
                    <a:pt x="300" y="34"/>
                    <a:pt x="313" y="29"/>
                    <a:pt x="327" y="29"/>
                  </a:cubicBezTo>
                  <a:cubicBezTo>
                    <a:pt x="362" y="29"/>
                    <a:pt x="390" y="58"/>
                    <a:pt x="390" y="93"/>
                  </a:cubicBezTo>
                  <a:cubicBezTo>
                    <a:pt x="390" y="128"/>
                    <a:pt x="362" y="156"/>
                    <a:pt x="327" y="156"/>
                  </a:cubicBezTo>
                  <a:cubicBezTo>
                    <a:pt x="313" y="156"/>
                    <a:pt x="300" y="152"/>
                    <a:pt x="290" y="144"/>
                  </a:cubicBezTo>
                  <a:cubicBezTo>
                    <a:pt x="270" y="130"/>
                    <a:pt x="255" y="121"/>
                    <a:pt x="244" y="116"/>
                  </a:cubicBezTo>
                  <a:cubicBezTo>
                    <a:pt x="226" y="108"/>
                    <a:pt x="213" y="112"/>
                    <a:pt x="202" y="120"/>
                  </a:cubicBezTo>
                  <a:cubicBezTo>
                    <a:pt x="200" y="121"/>
                    <a:pt x="199" y="122"/>
                    <a:pt x="197" y="123"/>
                  </a:cubicBezTo>
                  <a:cubicBezTo>
                    <a:pt x="186" y="133"/>
                    <a:pt x="173" y="148"/>
                    <a:pt x="151" y="166"/>
                  </a:cubicBezTo>
                  <a:cubicBezTo>
                    <a:pt x="135" y="178"/>
                    <a:pt x="115" y="186"/>
                    <a:pt x="93" y="186"/>
                  </a:cubicBezTo>
                  <a:cubicBezTo>
                    <a:pt x="67" y="186"/>
                    <a:pt x="44" y="175"/>
                    <a:pt x="27" y="159"/>
                  </a:cubicBezTo>
                  <a:cubicBezTo>
                    <a:pt x="10" y="142"/>
                    <a:pt x="0" y="118"/>
                    <a:pt x="0" y="93"/>
                  </a:cubicBezTo>
                  <a:cubicBezTo>
                    <a:pt x="0" y="67"/>
                    <a:pt x="10" y="44"/>
                    <a:pt x="27" y="27"/>
                  </a:cubicBezTo>
                  <a:cubicBezTo>
                    <a:pt x="44" y="10"/>
                    <a:pt x="67" y="0"/>
                    <a:pt x="93" y="0"/>
                  </a:cubicBez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295" name="Oval 11" title=""/>
            <p:cNvSpPr/>
            <p:nvPr/>
          </p:nvSpPr>
          <p:spPr>
            <a:xfrm>
              <a:off x="3006" y="486"/>
              <a:ext cx="1031" cy="1038"/>
            </a:xfrm>
            <a:prstGeom prst="ellipse">
              <a:avLst/>
            </a:prstGeom>
            <a:solidFill>
              <a:srgbClr val="96A787"/>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sym typeface="Calibri" pitchFamily="34" charset="0"/>
              </a:endParaRPr>
            </a:p>
          </p:txBody>
        </p:sp>
        <p:sp>
          <p:nvSpPr>
            <p:cNvPr id="12296" name="Oval 12" title=""/>
            <p:cNvSpPr/>
            <p:nvPr/>
          </p:nvSpPr>
          <p:spPr>
            <a:xfrm>
              <a:off x="3145" y="626"/>
              <a:ext cx="753" cy="766"/>
            </a:xfrm>
            <a:prstGeom prst="ellipse">
              <a:avLst/>
            </a:prstGeom>
            <a:solidFill>
              <a:srgbClr val="7F7F7F"/>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sym typeface="Calibri" pitchFamily="34" charset="0"/>
              </a:endParaRPr>
            </a:p>
          </p:txBody>
        </p:sp>
        <p:sp>
          <p:nvSpPr>
            <p:cNvPr id="12297" name="Oval 13" title=""/>
            <p:cNvSpPr/>
            <p:nvPr/>
          </p:nvSpPr>
          <p:spPr>
            <a:xfrm>
              <a:off x="4878" y="655"/>
              <a:ext cx="703" cy="707"/>
            </a:xfrm>
            <a:prstGeom prst="ellipse">
              <a:avLst/>
            </a:prstGeom>
            <a:solidFill>
              <a:srgbClr val="96A787"/>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sym typeface="Calibri" pitchFamily="34" charset="0"/>
              </a:endParaRPr>
            </a:p>
          </p:txBody>
        </p:sp>
        <p:sp>
          <p:nvSpPr>
            <p:cNvPr id="12298" name="Oval 14" title=""/>
            <p:cNvSpPr/>
            <p:nvPr/>
          </p:nvSpPr>
          <p:spPr>
            <a:xfrm>
              <a:off x="5017" y="788"/>
              <a:ext cx="432" cy="434"/>
            </a:xfrm>
            <a:prstGeom prst="ellipse">
              <a:avLst/>
            </a:prstGeom>
            <a:solidFill>
              <a:srgbClr val="7F7F7F"/>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sym typeface="Calibri" pitchFamily="34" charset="0"/>
              </a:endParaRPr>
            </a:p>
          </p:txBody>
        </p:sp>
        <p:sp>
          <p:nvSpPr>
            <p:cNvPr id="12299" name="Freeform 15" title=""/>
            <p:cNvSpPr/>
            <p:nvPr/>
          </p:nvSpPr>
          <p:spPr>
            <a:xfrm>
              <a:off x="1997" y="854"/>
              <a:ext cx="263" cy="309"/>
            </a:xfrm>
            <a:custGeom>
              <a:cxnLst>
                <a:cxn ang="0">
                  <a:pos x="0" y="0"/>
                </a:cxn>
                <a:cxn ang="0">
                  <a:pos x="263" y="155"/>
                </a:cxn>
                <a:cxn ang="0">
                  <a:pos x="0" y="309"/>
                </a:cxn>
                <a:cxn ang="0">
                  <a:pos x="0" y="0"/>
                </a:cxn>
                <a:cxn ang="0">
                  <a:pos x="0" y="0"/>
                </a:cxn>
              </a:cxnLst>
              <a:rect l="l" t="t" r="r" b="b"/>
              <a:pathLst>
                <a:path w="263" h="309">
                  <a:moveTo>
                    <a:pt x="0" y="0"/>
                  </a:moveTo>
                  <a:lnTo>
                    <a:pt x="263" y="155"/>
                  </a:lnTo>
                  <a:lnTo>
                    <a:pt x="0" y="309"/>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00" name="Freeform 16" title=""/>
            <p:cNvSpPr/>
            <p:nvPr/>
          </p:nvSpPr>
          <p:spPr>
            <a:xfrm>
              <a:off x="4191" y="898"/>
              <a:ext cx="175" cy="214"/>
            </a:xfrm>
            <a:custGeom>
              <a:cxnLst>
                <a:cxn ang="0">
                  <a:pos x="0" y="0"/>
                </a:cxn>
                <a:cxn ang="0">
                  <a:pos x="175" y="111"/>
                </a:cxn>
                <a:cxn ang="0">
                  <a:pos x="0" y="214"/>
                </a:cxn>
                <a:cxn ang="0">
                  <a:pos x="0" y="0"/>
                </a:cxn>
                <a:cxn ang="0">
                  <a:pos x="0" y="0"/>
                </a:cxn>
              </a:cxnLst>
              <a:rect l="l" t="t" r="r" b="b"/>
              <a:pathLst>
                <a:path w="175" h="214">
                  <a:moveTo>
                    <a:pt x="0" y="0"/>
                  </a:moveTo>
                  <a:lnTo>
                    <a:pt x="175" y="111"/>
                  </a:lnTo>
                  <a:lnTo>
                    <a:pt x="0" y="214"/>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12301" name="Group 98" title=""/>
          <p:cNvGrpSpPr/>
          <p:nvPr/>
        </p:nvGrpSpPr>
        <p:grpSpPr>
          <a:xfrm>
            <a:off x="1941513" y="2976563"/>
            <a:ext cx="1566862" cy="1449387"/>
            <a:chExt cx="1120" cy="1035"/>
          </a:xfrm>
        </p:grpSpPr>
        <p:sp>
          <p:nvSpPr>
            <p:cNvPr id="12302" name="Freeform 99" title=""/>
            <p:cNvSpPr>
              <a:spLocks noEditPoints="1"/>
            </p:cNvSpPr>
            <p:nvPr/>
          </p:nvSpPr>
          <p:spPr>
            <a:xfrm>
              <a:off x="449" y="0"/>
              <a:ext cx="671" cy="671"/>
            </a:xfrm>
            <a:custGeom>
              <a:cxnLst>
                <a:cxn ang="0">
                  <a:pos x="8204" y="792"/>
                </a:cxn>
                <a:cxn ang="0">
                  <a:pos x="5254" y="792"/>
                </a:cxn>
                <a:cxn ang="0">
                  <a:pos x="0" y="6063"/>
                </a:cxn>
                <a:cxn ang="0">
                  <a:pos x="2950" y="9042"/>
                </a:cxn>
                <a:cxn ang="0">
                  <a:pos x="8204" y="3788"/>
                </a:cxn>
                <a:cxn ang="0">
                  <a:pos x="8204" y="792"/>
                </a:cxn>
                <a:cxn ang="0">
                  <a:pos x="1766" y="6115"/>
                </a:cxn>
                <a:cxn ang="0">
                  <a:pos x="1416" y="5763"/>
                </a:cxn>
                <a:cxn ang="0">
                  <a:pos x="5861" y="1347"/>
                </a:cxn>
                <a:cxn ang="0">
                  <a:pos x="6222" y="1347"/>
                </a:cxn>
                <a:cxn ang="0">
                  <a:pos x="6222" y="1699"/>
                </a:cxn>
                <a:cxn ang="0">
                  <a:pos x="1766" y="6115"/>
                </a:cxn>
                <a:cxn ang="0">
                  <a:pos x="2508" y="6855"/>
                </a:cxn>
                <a:cxn ang="0">
                  <a:pos x="2139" y="6505"/>
                </a:cxn>
                <a:cxn ang="0">
                  <a:pos x="6953" y="1699"/>
                </a:cxn>
                <a:cxn ang="0">
                  <a:pos x="7314" y="1699"/>
                </a:cxn>
                <a:cxn ang="0">
                  <a:pos x="7314" y="2049"/>
                </a:cxn>
                <a:cxn ang="0">
                  <a:pos x="2508" y="6855"/>
                </a:cxn>
                <a:cxn ang="0">
                  <a:pos x="3234" y="7598"/>
                </a:cxn>
                <a:cxn ang="0">
                  <a:pos x="2881" y="7248"/>
                </a:cxn>
                <a:cxn ang="0">
                  <a:pos x="7343" y="2815"/>
                </a:cxn>
                <a:cxn ang="0">
                  <a:pos x="7695" y="2815"/>
                </a:cxn>
                <a:cxn ang="0">
                  <a:pos x="7695" y="3181"/>
                </a:cxn>
                <a:cxn ang="0">
                  <a:pos x="3234" y="7598"/>
                </a:cxn>
              </a:cxnLst>
              <a:rect l="l" t="t" r="r" b="b"/>
              <a:pathLst>
                <a:path w="282" h="282">
                  <a:moveTo>
                    <a:pt x="256" y="25"/>
                  </a:moveTo>
                  <a:cubicBezTo>
                    <a:pt x="231" y="0"/>
                    <a:pt x="189" y="0"/>
                    <a:pt x="164" y="25"/>
                  </a:cubicBezTo>
                  <a:cubicBezTo>
                    <a:pt x="0" y="189"/>
                    <a:pt x="0" y="189"/>
                    <a:pt x="0" y="189"/>
                  </a:cubicBezTo>
                  <a:cubicBezTo>
                    <a:pt x="92" y="282"/>
                    <a:pt x="92" y="282"/>
                    <a:pt x="92" y="282"/>
                  </a:cubicBezTo>
                  <a:cubicBezTo>
                    <a:pt x="256" y="118"/>
                    <a:pt x="256" y="118"/>
                    <a:pt x="256" y="118"/>
                  </a:cubicBezTo>
                  <a:cubicBezTo>
                    <a:pt x="282" y="92"/>
                    <a:pt x="282" y="51"/>
                    <a:pt x="256" y="25"/>
                  </a:cubicBezTo>
                  <a:close/>
                  <a:moveTo>
                    <a:pt x="55" y="191"/>
                  </a:moveTo>
                  <a:cubicBezTo>
                    <a:pt x="44" y="180"/>
                    <a:pt x="44" y="180"/>
                    <a:pt x="44" y="180"/>
                  </a:cubicBezTo>
                  <a:cubicBezTo>
                    <a:pt x="183" y="42"/>
                    <a:pt x="183" y="42"/>
                    <a:pt x="183" y="42"/>
                  </a:cubicBezTo>
                  <a:cubicBezTo>
                    <a:pt x="186" y="39"/>
                    <a:pt x="191" y="39"/>
                    <a:pt x="194" y="42"/>
                  </a:cubicBezTo>
                  <a:cubicBezTo>
                    <a:pt x="197" y="45"/>
                    <a:pt x="197" y="50"/>
                    <a:pt x="194" y="53"/>
                  </a:cubicBezTo>
                  <a:lnTo>
                    <a:pt x="55" y="191"/>
                  </a:lnTo>
                  <a:close/>
                  <a:moveTo>
                    <a:pt x="78" y="214"/>
                  </a:moveTo>
                  <a:cubicBezTo>
                    <a:pt x="67" y="203"/>
                    <a:pt x="67" y="203"/>
                    <a:pt x="67" y="203"/>
                  </a:cubicBezTo>
                  <a:cubicBezTo>
                    <a:pt x="217" y="53"/>
                    <a:pt x="217" y="53"/>
                    <a:pt x="217" y="53"/>
                  </a:cubicBezTo>
                  <a:cubicBezTo>
                    <a:pt x="220" y="50"/>
                    <a:pt x="225" y="50"/>
                    <a:pt x="228" y="53"/>
                  </a:cubicBezTo>
                  <a:cubicBezTo>
                    <a:pt x="231" y="56"/>
                    <a:pt x="231" y="61"/>
                    <a:pt x="228" y="64"/>
                  </a:cubicBezTo>
                  <a:lnTo>
                    <a:pt x="78" y="214"/>
                  </a:lnTo>
                  <a:close/>
                  <a:moveTo>
                    <a:pt x="101" y="237"/>
                  </a:moveTo>
                  <a:cubicBezTo>
                    <a:pt x="90" y="226"/>
                    <a:pt x="90" y="226"/>
                    <a:pt x="90" y="226"/>
                  </a:cubicBezTo>
                  <a:cubicBezTo>
                    <a:pt x="229" y="88"/>
                    <a:pt x="229" y="88"/>
                    <a:pt x="229" y="88"/>
                  </a:cubicBezTo>
                  <a:cubicBezTo>
                    <a:pt x="232" y="85"/>
                    <a:pt x="237" y="85"/>
                    <a:pt x="240" y="88"/>
                  </a:cubicBezTo>
                  <a:cubicBezTo>
                    <a:pt x="243" y="91"/>
                    <a:pt x="243" y="96"/>
                    <a:pt x="240" y="99"/>
                  </a:cubicBezTo>
                  <a:lnTo>
                    <a:pt x="101" y="237"/>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03" name="Freeform 100" title=""/>
            <p:cNvSpPr/>
            <p:nvPr/>
          </p:nvSpPr>
          <p:spPr>
            <a:xfrm>
              <a:off x="78" y="571"/>
              <a:ext cx="464" cy="464"/>
            </a:xfrm>
            <a:custGeom>
              <a:cxnLst>
                <a:cxn ang="0">
                  <a:pos x="300" y="276"/>
                </a:cxn>
                <a:cxn ang="0">
                  <a:pos x="281" y="257"/>
                </a:cxn>
                <a:cxn ang="0">
                  <a:pos x="464" y="74"/>
                </a:cxn>
                <a:cxn ang="0">
                  <a:pos x="390" y="0"/>
                </a:cxn>
                <a:cxn ang="0">
                  <a:pos x="207" y="184"/>
                </a:cxn>
                <a:cxn ang="0">
                  <a:pos x="188" y="165"/>
                </a:cxn>
                <a:cxn ang="0">
                  <a:pos x="145" y="188"/>
                </a:cxn>
                <a:cxn ang="0">
                  <a:pos x="0" y="422"/>
                </a:cxn>
                <a:cxn ang="0">
                  <a:pos x="43" y="464"/>
                </a:cxn>
                <a:cxn ang="0">
                  <a:pos x="276" y="322"/>
                </a:cxn>
                <a:cxn ang="0">
                  <a:pos x="300" y="276"/>
                </a:cxn>
              </a:cxnLst>
              <a:rect l="l" t="t" r="r" b="b"/>
              <a:pathLst>
                <a:path w="464" h="464">
                  <a:moveTo>
                    <a:pt x="300" y="276"/>
                  </a:moveTo>
                  <a:lnTo>
                    <a:pt x="281" y="257"/>
                  </a:lnTo>
                  <a:lnTo>
                    <a:pt x="464" y="74"/>
                  </a:lnTo>
                  <a:lnTo>
                    <a:pt x="390" y="0"/>
                  </a:lnTo>
                  <a:lnTo>
                    <a:pt x="207" y="184"/>
                  </a:lnTo>
                  <a:lnTo>
                    <a:pt x="188" y="165"/>
                  </a:lnTo>
                  <a:lnTo>
                    <a:pt x="145" y="188"/>
                  </a:lnTo>
                  <a:lnTo>
                    <a:pt x="0" y="422"/>
                  </a:lnTo>
                  <a:lnTo>
                    <a:pt x="43" y="464"/>
                  </a:lnTo>
                  <a:lnTo>
                    <a:pt x="276" y="322"/>
                  </a:lnTo>
                  <a:lnTo>
                    <a:pt x="300" y="276"/>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04" name="Freeform 101" title=""/>
            <p:cNvSpPr/>
            <p:nvPr/>
          </p:nvSpPr>
          <p:spPr>
            <a:xfrm>
              <a:off x="0" y="7"/>
              <a:ext cx="490" cy="493"/>
            </a:xfrm>
            <a:custGeom>
              <a:cxnLst>
                <a:cxn ang="0">
                  <a:pos x="3299" y="0"/>
                </a:cxn>
                <a:cxn ang="0">
                  <a:pos x="2462" y="136"/>
                </a:cxn>
                <a:cxn ang="0">
                  <a:pos x="2557" y="188"/>
                </a:cxn>
                <a:cxn ang="0">
                  <a:pos x="3739" y="1379"/>
                </a:cxn>
                <a:cxn ang="0">
                  <a:pos x="3739" y="3608"/>
                </a:cxn>
                <a:cxn ang="0">
                  <a:pos x="1534" y="3608"/>
                </a:cxn>
                <a:cxn ang="0">
                  <a:pos x="350" y="2417"/>
                </a:cxn>
                <a:cxn ang="0">
                  <a:pos x="186" y="2189"/>
                </a:cxn>
                <a:cxn ang="0">
                  <a:pos x="0" y="3353"/>
                </a:cxn>
                <a:cxn ang="0">
                  <a:pos x="3299" y="6659"/>
                </a:cxn>
                <a:cxn ang="0">
                  <a:pos x="6596" y="3353"/>
                </a:cxn>
                <a:cxn ang="0">
                  <a:pos x="3299" y="0"/>
                </a:cxn>
              </a:cxnLst>
              <a:rect l="l" t="t" r="r" b="b"/>
              <a:pathLst>
                <a:path w="206" h="207">
                  <a:moveTo>
                    <a:pt x="103" y="0"/>
                  </a:moveTo>
                  <a:cubicBezTo>
                    <a:pt x="94" y="0"/>
                    <a:pt x="86" y="2"/>
                    <a:pt x="77" y="4"/>
                  </a:cubicBezTo>
                  <a:cubicBezTo>
                    <a:pt x="78" y="4"/>
                    <a:pt x="79" y="5"/>
                    <a:pt x="80" y="6"/>
                  </a:cubicBezTo>
                  <a:cubicBezTo>
                    <a:pt x="117" y="43"/>
                    <a:pt x="117" y="43"/>
                    <a:pt x="117" y="43"/>
                  </a:cubicBezTo>
                  <a:cubicBezTo>
                    <a:pt x="136" y="62"/>
                    <a:pt x="136" y="93"/>
                    <a:pt x="117" y="112"/>
                  </a:cubicBezTo>
                  <a:cubicBezTo>
                    <a:pt x="98" y="131"/>
                    <a:pt x="67" y="131"/>
                    <a:pt x="48" y="112"/>
                  </a:cubicBezTo>
                  <a:cubicBezTo>
                    <a:pt x="11" y="75"/>
                    <a:pt x="11" y="75"/>
                    <a:pt x="11" y="75"/>
                  </a:cubicBezTo>
                  <a:cubicBezTo>
                    <a:pt x="9" y="73"/>
                    <a:pt x="8" y="71"/>
                    <a:pt x="6" y="68"/>
                  </a:cubicBezTo>
                  <a:cubicBezTo>
                    <a:pt x="2" y="79"/>
                    <a:pt x="0" y="91"/>
                    <a:pt x="0" y="104"/>
                  </a:cubicBezTo>
                  <a:cubicBezTo>
                    <a:pt x="0" y="161"/>
                    <a:pt x="46" y="207"/>
                    <a:pt x="103" y="207"/>
                  </a:cubicBezTo>
                  <a:cubicBezTo>
                    <a:pt x="160" y="207"/>
                    <a:pt x="206" y="161"/>
                    <a:pt x="206" y="104"/>
                  </a:cubicBezTo>
                  <a:cubicBezTo>
                    <a:pt x="206" y="47"/>
                    <a:pt x="160" y="0"/>
                    <a:pt x="103"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05" name="Freeform 102" title=""/>
            <p:cNvSpPr>
              <a:spLocks noEditPoints="1"/>
            </p:cNvSpPr>
            <p:nvPr/>
          </p:nvSpPr>
          <p:spPr>
            <a:xfrm>
              <a:off x="606" y="593"/>
              <a:ext cx="445" cy="442"/>
            </a:xfrm>
            <a:custGeom>
              <a:cxnLst>
                <a:cxn ang="0">
                  <a:pos x="5254" y="5195"/>
                </a:cxn>
                <a:cxn ang="0">
                  <a:pos x="5254" y="2614"/>
                </a:cxn>
                <a:cxn ang="0">
                  <a:pos x="2599" y="0"/>
                </a:cxn>
                <a:cxn ang="0">
                  <a:pos x="0" y="2576"/>
                </a:cxn>
                <a:cxn ang="0">
                  <a:pos x="2668" y="5195"/>
                </a:cxn>
                <a:cxn ang="0">
                  <a:pos x="5254" y="5195"/>
                </a:cxn>
                <a:cxn ang="0">
                  <a:pos x="3489" y="3450"/>
                </a:cxn>
                <a:cxn ang="0">
                  <a:pos x="4581" y="3450"/>
                </a:cxn>
                <a:cxn ang="0">
                  <a:pos x="4581" y="4522"/>
                </a:cxn>
                <a:cxn ang="0">
                  <a:pos x="3489" y="4522"/>
                </a:cxn>
                <a:cxn ang="0">
                  <a:pos x="3489" y="3450"/>
                </a:cxn>
              </a:cxnLst>
              <a:rect l="l" t="t" r="r" b="b"/>
              <a:pathLst>
                <a:path w="187" h="186">
                  <a:moveTo>
                    <a:pt x="164" y="163"/>
                  </a:moveTo>
                  <a:cubicBezTo>
                    <a:pt x="187" y="141"/>
                    <a:pt x="187" y="105"/>
                    <a:pt x="164" y="82"/>
                  </a:cubicBezTo>
                  <a:cubicBezTo>
                    <a:pt x="81" y="0"/>
                    <a:pt x="81" y="0"/>
                    <a:pt x="81" y="0"/>
                  </a:cubicBezTo>
                  <a:cubicBezTo>
                    <a:pt x="0" y="81"/>
                    <a:pt x="0" y="81"/>
                    <a:pt x="0" y="81"/>
                  </a:cubicBezTo>
                  <a:cubicBezTo>
                    <a:pt x="83" y="163"/>
                    <a:pt x="83" y="163"/>
                    <a:pt x="83" y="163"/>
                  </a:cubicBezTo>
                  <a:cubicBezTo>
                    <a:pt x="105" y="186"/>
                    <a:pt x="142" y="186"/>
                    <a:pt x="164" y="163"/>
                  </a:cubicBezTo>
                  <a:close/>
                  <a:moveTo>
                    <a:pt x="109" y="108"/>
                  </a:moveTo>
                  <a:cubicBezTo>
                    <a:pt x="118" y="99"/>
                    <a:pt x="133" y="99"/>
                    <a:pt x="143" y="108"/>
                  </a:cubicBezTo>
                  <a:cubicBezTo>
                    <a:pt x="152" y="118"/>
                    <a:pt x="152" y="133"/>
                    <a:pt x="143" y="142"/>
                  </a:cubicBezTo>
                  <a:cubicBezTo>
                    <a:pt x="133" y="151"/>
                    <a:pt x="118" y="151"/>
                    <a:pt x="109" y="142"/>
                  </a:cubicBezTo>
                  <a:cubicBezTo>
                    <a:pt x="100" y="133"/>
                    <a:pt x="100" y="118"/>
                    <a:pt x="109" y="108"/>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12306" name="Group 11" title=""/>
          <p:cNvGrpSpPr/>
          <p:nvPr/>
        </p:nvGrpSpPr>
        <p:grpSpPr>
          <a:xfrm>
            <a:off x="10137775" y="3368675"/>
            <a:ext cx="606425" cy="509588"/>
            <a:chExt cx="1325" cy="1112"/>
          </a:xfrm>
        </p:grpSpPr>
        <p:sp>
          <p:nvSpPr>
            <p:cNvPr id="12307" name="Oval 12" title=""/>
            <p:cNvSpPr/>
            <p:nvPr/>
          </p:nvSpPr>
          <p:spPr>
            <a:xfrm>
              <a:off x="439" y="0"/>
              <a:ext cx="447" cy="444"/>
            </a:xfrm>
            <a:prstGeom prst="ellipse">
              <a:avLst/>
            </a:prstGeom>
            <a:solidFill>
              <a:srgbClr val="DB6344"/>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宋体" pitchFamily="2" charset="-122"/>
              </a:endParaRPr>
            </a:p>
          </p:txBody>
        </p:sp>
        <p:sp>
          <p:nvSpPr>
            <p:cNvPr id="12308" name="Freeform 13" title=""/>
            <p:cNvSpPr/>
            <p:nvPr/>
          </p:nvSpPr>
          <p:spPr>
            <a:xfrm>
              <a:off x="306" y="480"/>
              <a:ext cx="713" cy="632"/>
            </a:xfrm>
            <a:custGeom>
              <a:cxnLst>
                <a:cxn ang="0">
                  <a:pos x="6377" y="0"/>
                </a:cxn>
                <a:cxn ang="0">
                  <a:pos x="4789" y="2134"/>
                </a:cxn>
                <a:cxn ang="0">
                  <a:pos x="3197" y="0"/>
                </a:cxn>
                <a:cxn ang="0">
                  <a:pos x="0" y="4590"/>
                </a:cxn>
                <a:cxn ang="0">
                  <a:pos x="0" y="7525"/>
                </a:cxn>
                <a:cxn ang="0">
                  <a:pos x="0" y="7525"/>
                </a:cxn>
                <a:cxn ang="0">
                  <a:pos x="4789" y="8480"/>
                </a:cxn>
                <a:cxn ang="0">
                  <a:pos x="9573" y="7525"/>
                </a:cxn>
                <a:cxn ang="0">
                  <a:pos x="9573" y="7525"/>
                </a:cxn>
                <a:cxn ang="0">
                  <a:pos x="9573" y="4590"/>
                </a:cxn>
                <a:cxn ang="0">
                  <a:pos x="6377" y="0"/>
                </a:cxn>
              </a:cxnLst>
              <a:rect l="l" t="t" r="r" b="b"/>
              <a:pathLst>
                <a:path w="300" h="266">
                  <a:moveTo>
                    <a:pt x="200" y="0"/>
                  </a:moveTo>
                  <a:cubicBezTo>
                    <a:pt x="150" y="67"/>
                    <a:pt x="150" y="67"/>
                    <a:pt x="150" y="67"/>
                  </a:cubicBezTo>
                  <a:cubicBezTo>
                    <a:pt x="100" y="0"/>
                    <a:pt x="100" y="0"/>
                    <a:pt x="100" y="0"/>
                  </a:cubicBezTo>
                  <a:cubicBezTo>
                    <a:pt x="41" y="21"/>
                    <a:pt x="0" y="78"/>
                    <a:pt x="0" y="144"/>
                  </a:cubicBezTo>
                  <a:cubicBezTo>
                    <a:pt x="0" y="236"/>
                    <a:pt x="0" y="236"/>
                    <a:pt x="0" y="236"/>
                  </a:cubicBezTo>
                  <a:cubicBezTo>
                    <a:pt x="0" y="236"/>
                    <a:pt x="0" y="236"/>
                    <a:pt x="0" y="236"/>
                  </a:cubicBezTo>
                  <a:cubicBezTo>
                    <a:pt x="3" y="253"/>
                    <a:pt x="69" y="266"/>
                    <a:pt x="150" y="266"/>
                  </a:cubicBezTo>
                  <a:cubicBezTo>
                    <a:pt x="231" y="266"/>
                    <a:pt x="297" y="253"/>
                    <a:pt x="300" y="236"/>
                  </a:cubicBezTo>
                  <a:cubicBezTo>
                    <a:pt x="300" y="236"/>
                    <a:pt x="300" y="236"/>
                    <a:pt x="300" y="236"/>
                  </a:cubicBezTo>
                  <a:cubicBezTo>
                    <a:pt x="300" y="144"/>
                    <a:pt x="300" y="144"/>
                    <a:pt x="300" y="144"/>
                  </a:cubicBezTo>
                  <a:cubicBezTo>
                    <a:pt x="300" y="78"/>
                    <a:pt x="259" y="21"/>
                    <a:pt x="200"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09" name="Freeform 14" title=""/>
            <p:cNvSpPr/>
            <p:nvPr/>
          </p:nvSpPr>
          <p:spPr>
            <a:xfrm>
              <a:off x="629" y="461"/>
              <a:ext cx="69" cy="42"/>
            </a:xfrm>
            <a:custGeom>
              <a:cxnLst>
                <a:cxn ang="0">
                  <a:pos x="928" y="0"/>
                </a:cxn>
                <a:cxn ang="0">
                  <a:pos x="447" y="0"/>
                </a:cxn>
                <a:cxn ang="0">
                  <a:pos x="0" y="0"/>
                </a:cxn>
                <a:cxn ang="0">
                  <a:pos x="188" y="534"/>
                </a:cxn>
                <a:cxn ang="0">
                  <a:pos x="742" y="506"/>
                </a:cxn>
                <a:cxn ang="0">
                  <a:pos x="928" y="0"/>
                </a:cxn>
              </a:cxnLst>
              <a:rect l="l" t="t" r="r" b="b"/>
              <a:pathLst>
                <a:path w="29" h="18">
                  <a:moveTo>
                    <a:pt x="29" y="0"/>
                  </a:moveTo>
                  <a:cubicBezTo>
                    <a:pt x="24" y="0"/>
                    <a:pt x="19" y="0"/>
                    <a:pt x="14" y="0"/>
                  </a:cubicBezTo>
                  <a:cubicBezTo>
                    <a:pt x="10" y="0"/>
                    <a:pt x="5" y="0"/>
                    <a:pt x="0" y="0"/>
                  </a:cubicBezTo>
                  <a:cubicBezTo>
                    <a:pt x="0" y="0"/>
                    <a:pt x="0" y="10"/>
                    <a:pt x="6" y="18"/>
                  </a:cubicBezTo>
                  <a:cubicBezTo>
                    <a:pt x="6" y="18"/>
                    <a:pt x="17" y="18"/>
                    <a:pt x="23" y="17"/>
                  </a:cubicBezTo>
                  <a:cubicBezTo>
                    <a:pt x="23" y="17"/>
                    <a:pt x="29" y="11"/>
                    <a:pt x="2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0" name="Freeform 15" title=""/>
            <p:cNvSpPr/>
            <p:nvPr/>
          </p:nvSpPr>
          <p:spPr>
            <a:xfrm>
              <a:off x="622" y="508"/>
              <a:ext cx="81" cy="107"/>
            </a:xfrm>
            <a:custGeom>
              <a:cxnLst>
                <a:cxn ang="0">
                  <a:pos x="21" y="0"/>
                </a:cxn>
                <a:cxn ang="0">
                  <a:pos x="62" y="0"/>
                </a:cxn>
                <a:cxn ang="0">
                  <a:pos x="81" y="62"/>
                </a:cxn>
                <a:cxn ang="0">
                  <a:pos x="40" y="107"/>
                </a:cxn>
                <a:cxn ang="0">
                  <a:pos x="0" y="62"/>
                </a:cxn>
                <a:cxn ang="0">
                  <a:pos x="21" y="0"/>
                </a:cxn>
              </a:cxnLst>
              <a:rect l="l" t="t" r="r" b="b"/>
              <a:pathLst>
                <a:path w="81" h="107">
                  <a:moveTo>
                    <a:pt x="21" y="0"/>
                  </a:moveTo>
                  <a:lnTo>
                    <a:pt x="62" y="0"/>
                  </a:lnTo>
                  <a:lnTo>
                    <a:pt x="81" y="62"/>
                  </a:lnTo>
                  <a:lnTo>
                    <a:pt x="40" y="107"/>
                  </a:lnTo>
                  <a:lnTo>
                    <a:pt x="0" y="62"/>
                  </a:lnTo>
                  <a:lnTo>
                    <a:pt x="21"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1" name="Freeform 16" title=""/>
            <p:cNvSpPr/>
            <p:nvPr/>
          </p:nvSpPr>
          <p:spPr>
            <a:xfrm>
              <a:off x="240" y="549"/>
              <a:ext cx="59" cy="80"/>
            </a:xfrm>
            <a:custGeom>
              <a:cxnLst>
                <a:cxn ang="0">
                  <a:pos x="28" y="80"/>
                </a:cxn>
                <a:cxn ang="0">
                  <a:pos x="59" y="47"/>
                </a:cxn>
                <a:cxn ang="0">
                  <a:pos x="45" y="0"/>
                </a:cxn>
                <a:cxn ang="0">
                  <a:pos x="14" y="0"/>
                </a:cxn>
                <a:cxn ang="0">
                  <a:pos x="0" y="47"/>
                </a:cxn>
                <a:cxn ang="0">
                  <a:pos x="28" y="80"/>
                </a:cxn>
              </a:cxnLst>
              <a:rect l="l" t="t" r="r" b="b"/>
              <a:pathLst>
                <a:path w="59" h="80">
                  <a:moveTo>
                    <a:pt x="28" y="80"/>
                  </a:moveTo>
                  <a:lnTo>
                    <a:pt x="59" y="47"/>
                  </a:lnTo>
                  <a:lnTo>
                    <a:pt x="45" y="0"/>
                  </a:lnTo>
                  <a:lnTo>
                    <a:pt x="14" y="0"/>
                  </a:lnTo>
                  <a:lnTo>
                    <a:pt x="0" y="47"/>
                  </a:lnTo>
                  <a:lnTo>
                    <a:pt x="28" y="8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2" name="Freeform 17" title=""/>
            <p:cNvSpPr/>
            <p:nvPr/>
          </p:nvSpPr>
          <p:spPr>
            <a:xfrm>
              <a:off x="0" y="527"/>
              <a:ext cx="387" cy="475"/>
            </a:xfrm>
            <a:custGeom>
              <a:cxnLst>
                <a:cxn ang="0">
                  <a:pos x="4803" y="0"/>
                </a:cxn>
                <a:cxn ang="0">
                  <a:pos x="3585" y="1620"/>
                </a:cxn>
                <a:cxn ang="0">
                  <a:pos x="2384" y="0"/>
                </a:cxn>
                <a:cxn ang="0">
                  <a:pos x="0" y="3441"/>
                </a:cxn>
                <a:cxn ang="0">
                  <a:pos x="0" y="5629"/>
                </a:cxn>
                <a:cxn ang="0">
                  <a:pos x="0" y="5629"/>
                </a:cxn>
                <a:cxn ang="0">
                  <a:pos x="3585" y="6363"/>
                </a:cxn>
                <a:cxn ang="0">
                  <a:pos x="3654" y="6363"/>
                </a:cxn>
                <a:cxn ang="0">
                  <a:pos x="3654" y="3954"/>
                </a:cxn>
                <a:cxn ang="0">
                  <a:pos x="5181" y="185"/>
                </a:cxn>
                <a:cxn ang="0">
                  <a:pos x="4803" y="0"/>
                </a:cxn>
              </a:cxnLst>
              <a:rect l="l" t="t" r="r" b="b"/>
              <a:pathLst>
                <a:path w="163" h="200">
                  <a:moveTo>
                    <a:pt x="151" y="0"/>
                  </a:moveTo>
                  <a:cubicBezTo>
                    <a:pt x="113" y="51"/>
                    <a:pt x="113" y="51"/>
                    <a:pt x="113" y="51"/>
                  </a:cubicBezTo>
                  <a:cubicBezTo>
                    <a:pt x="75" y="0"/>
                    <a:pt x="75" y="0"/>
                    <a:pt x="75" y="0"/>
                  </a:cubicBezTo>
                  <a:cubicBezTo>
                    <a:pt x="32" y="16"/>
                    <a:pt x="0" y="58"/>
                    <a:pt x="0" y="108"/>
                  </a:cubicBezTo>
                  <a:cubicBezTo>
                    <a:pt x="0" y="177"/>
                    <a:pt x="0" y="177"/>
                    <a:pt x="0" y="177"/>
                  </a:cubicBezTo>
                  <a:cubicBezTo>
                    <a:pt x="0" y="177"/>
                    <a:pt x="0" y="177"/>
                    <a:pt x="0" y="177"/>
                  </a:cubicBezTo>
                  <a:cubicBezTo>
                    <a:pt x="2" y="189"/>
                    <a:pt x="52" y="200"/>
                    <a:pt x="113" y="200"/>
                  </a:cubicBezTo>
                  <a:cubicBezTo>
                    <a:pt x="114" y="200"/>
                    <a:pt x="114" y="200"/>
                    <a:pt x="115" y="200"/>
                  </a:cubicBezTo>
                  <a:cubicBezTo>
                    <a:pt x="115" y="124"/>
                    <a:pt x="115" y="124"/>
                    <a:pt x="115" y="124"/>
                  </a:cubicBezTo>
                  <a:cubicBezTo>
                    <a:pt x="115" y="78"/>
                    <a:pt x="133" y="36"/>
                    <a:pt x="163" y="6"/>
                  </a:cubicBezTo>
                  <a:cubicBezTo>
                    <a:pt x="159" y="4"/>
                    <a:pt x="155" y="2"/>
                    <a:pt x="151"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3" name="Freeform 18" title=""/>
            <p:cNvSpPr/>
            <p:nvPr/>
          </p:nvSpPr>
          <p:spPr>
            <a:xfrm>
              <a:off x="242" y="513"/>
              <a:ext cx="55" cy="31"/>
            </a:xfrm>
            <a:custGeom>
              <a:cxnLst>
                <a:cxn ang="0">
                  <a:pos x="588" y="420"/>
                </a:cxn>
                <a:cxn ang="0">
                  <a:pos x="727" y="0"/>
                </a:cxn>
                <a:cxn ang="0">
                  <a:pos x="354" y="0"/>
                </a:cxn>
                <a:cxn ang="0">
                  <a:pos x="29" y="0"/>
                </a:cxn>
                <a:cxn ang="0">
                  <a:pos x="165" y="420"/>
                </a:cxn>
                <a:cxn ang="0">
                  <a:pos x="588" y="420"/>
                </a:cxn>
              </a:cxnLst>
              <a:rect l="l" t="t" r="r" b="b"/>
              <a:pathLst>
                <a:path w="23" h="13">
                  <a:moveTo>
                    <a:pt x="18" y="13"/>
                  </a:moveTo>
                  <a:cubicBezTo>
                    <a:pt x="18" y="13"/>
                    <a:pt x="23" y="8"/>
                    <a:pt x="22" y="0"/>
                  </a:cubicBezTo>
                  <a:cubicBezTo>
                    <a:pt x="19" y="0"/>
                    <a:pt x="15" y="0"/>
                    <a:pt x="11" y="0"/>
                  </a:cubicBezTo>
                  <a:cubicBezTo>
                    <a:pt x="8" y="0"/>
                    <a:pt x="4" y="0"/>
                    <a:pt x="1" y="0"/>
                  </a:cubicBezTo>
                  <a:cubicBezTo>
                    <a:pt x="1" y="0"/>
                    <a:pt x="0" y="8"/>
                    <a:pt x="5" y="13"/>
                  </a:cubicBezTo>
                  <a:cubicBezTo>
                    <a:pt x="5" y="13"/>
                    <a:pt x="14" y="13"/>
                    <a:pt x="18" y="13"/>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4" name="Oval 19" title=""/>
            <p:cNvSpPr/>
            <p:nvPr/>
          </p:nvSpPr>
          <p:spPr>
            <a:xfrm>
              <a:off x="102" y="166"/>
              <a:ext cx="332" cy="335"/>
            </a:xfrm>
            <a:prstGeom prst="ellipse">
              <a:avLst/>
            </a:prstGeom>
            <a:solidFill>
              <a:srgbClr val="DB6344"/>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宋体" pitchFamily="2" charset="-122"/>
              </a:endParaRPr>
            </a:p>
          </p:txBody>
        </p:sp>
        <p:sp>
          <p:nvSpPr>
            <p:cNvPr id="12315" name="Freeform 20" title=""/>
            <p:cNvSpPr/>
            <p:nvPr/>
          </p:nvSpPr>
          <p:spPr>
            <a:xfrm>
              <a:off x="1031" y="513"/>
              <a:ext cx="52" cy="31"/>
            </a:xfrm>
            <a:custGeom>
              <a:cxnLst>
                <a:cxn ang="0">
                  <a:pos x="570" y="420"/>
                </a:cxn>
                <a:cxn ang="0">
                  <a:pos x="688" y="0"/>
                </a:cxn>
                <a:cxn ang="0">
                  <a:pos x="340" y="0"/>
                </a:cxn>
                <a:cxn ang="0">
                  <a:pos x="28" y="0"/>
                </a:cxn>
                <a:cxn ang="0">
                  <a:pos x="156" y="420"/>
                </a:cxn>
                <a:cxn ang="0">
                  <a:pos x="570" y="420"/>
                </a:cxn>
              </a:cxnLst>
              <a:rect l="l" t="t" r="r" b="b"/>
              <a:pathLst>
                <a:path w="22" h="13">
                  <a:moveTo>
                    <a:pt x="18" y="13"/>
                  </a:moveTo>
                  <a:cubicBezTo>
                    <a:pt x="18" y="13"/>
                    <a:pt x="22" y="8"/>
                    <a:pt x="22" y="0"/>
                  </a:cubicBezTo>
                  <a:cubicBezTo>
                    <a:pt x="19" y="0"/>
                    <a:pt x="15" y="0"/>
                    <a:pt x="11" y="0"/>
                  </a:cubicBezTo>
                  <a:cubicBezTo>
                    <a:pt x="8" y="0"/>
                    <a:pt x="4" y="0"/>
                    <a:pt x="1" y="0"/>
                  </a:cubicBezTo>
                  <a:cubicBezTo>
                    <a:pt x="1" y="0"/>
                    <a:pt x="0" y="8"/>
                    <a:pt x="5" y="13"/>
                  </a:cubicBezTo>
                  <a:cubicBezTo>
                    <a:pt x="5" y="13"/>
                    <a:pt x="13" y="13"/>
                    <a:pt x="18" y="13"/>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6" name="Freeform 21" title=""/>
            <p:cNvSpPr/>
            <p:nvPr/>
          </p:nvSpPr>
          <p:spPr>
            <a:xfrm>
              <a:off x="1026" y="549"/>
              <a:ext cx="59" cy="80"/>
            </a:xfrm>
            <a:custGeom>
              <a:cxnLst>
                <a:cxn ang="0">
                  <a:pos x="31" y="80"/>
                </a:cxn>
                <a:cxn ang="0">
                  <a:pos x="59" y="47"/>
                </a:cxn>
                <a:cxn ang="0">
                  <a:pos x="47" y="0"/>
                </a:cxn>
                <a:cxn ang="0">
                  <a:pos x="16" y="0"/>
                </a:cxn>
                <a:cxn ang="0">
                  <a:pos x="0" y="47"/>
                </a:cxn>
                <a:cxn ang="0">
                  <a:pos x="31" y="80"/>
                </a:cxn>
              </a:cxnLst>
              <a:rect l="l" t="t" r="r" b="b"/>
              <a:pathLst>
                <a:path w="59" h="80">
                  <a:moveTo>
                    <a:pt x="31" y="80"/>
                  </a:moveTo>
                  <a:lnTo>
                    <a:pt x="59" y="47"/>
                  </a:lnTo>
                  <a:lnTo>
                    <a:pt x="47" y="0"/>
                  </a:lnTo>
                  <a:lnTo>
                    <a:pt x="16" y="0"/>
                  </a:lnTo>
                  <a:lnTo>
                    <a:pt x="0" y="47"/>
                  </a:lnTo>
                  <a:lnTo>
                    <a:pt x="31" y="8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17" name="Oval 22" title=""/>
            <p:cNvSpPr/>
            <p:nvPr/>
          </p:nvSpPr>
          <p:spPr>
            <a:xfrm>
              <a:off x="890" y="166"/>
              <a:ext cx="333" cy="335"/>
            </a:xfrm>
            <a:prstGeom prst="ellipse">
              <a:avLst/>
            </a:prstGeom>
            <a:solidFill>
              <a:srgbClr val="DB6344"/>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宋体" pitchFamily="2" charset="-122"/>
              </a:endParaRPr>
            </a:p>
          </p:txBody>
        </p:sp>
        <p:sp>
          <p:nvSpPr>
            <p:cNvPr id="12318" name="Freeform 23" title=""/>
            <p:cNvSpPr/>
            <p:nvPr/>
          </p:nvSpPr>
          <p:spPr>
            <a:xfrm>
              <a:off x="938" y="527"/>
              <a:ext cx="387" cy="475"/>
            </a:xfrm>
            <a:custGeom>
              <a:cxnLst>
                <a:cxn ang="0">
                  <a:pos x="2797" y="0"/>
                </a:cxn>
                <a:cxn ang="0">
                  <a:pos x="1595" y="1620"/>
                </a:cxn>
                <a:cxn ang="0">
                  <a:pos x="373" y="0"/>
                </a:cxn>
                <a:cxn ang="0">
                  <a:pos x="0" y="185"/>
                </a:cxn>
                <a:cxn ang="0">
                  <a:pos x="1527" y="3954"/>
                </a:cxn>
                <a:cxn ang="0">
                  <a:pos x="1527" y="6363"/>
                </a:cxn>
                <a:cxn ang="0">
                  <a:pos x="1595" y="6363"/>
                </a:cxn>
                <a:cxn ang="0">
                  <a:pos x="5181" y="5629"/>
                </a:cxn>
                <a:cxn ang="0">
                  <a:pos x="5181" y="5629"/>
                </a:cxn>
                <a:cxn ang="0">
                  <a:pos x="5181" y="3441"/>
                </a:cxn>
                <a:cxn ang="0">
                  <a:pos x="2797" y="0"/>
                </a:cxn>
              </a:cxnLst>
              <a:rect l="l" t="t" r="r" b="b"/>
              <a:pathLst>
                <a:path w="163" h="200">
                  <a:moveTo>
                    <a:pt x="88" y="0"/>
                  </a:moveTo>
                  <a:cubicBezTo>
                    <a:pt x="50" y="51"/>
                    <a:pt x="50" y="51"/>
                    <a:pt x="50" y="51"/>
                  </a:cubicBezTo>
                  <a:cubicBezTo>
                    <a:pt x="12" y="0"/>
                    <a:pt x="12" y="0"/>
                    <a:pt x="12" y="0"/>
                  </a:cubicBezTo>
                  <a:cubicBezTo>
                    <a:pt x="8" y="2"/>
                    <a:pt x="4" y="4"/>
                    <a:pt x="0" y="6"/>
                  </a:cubicBezTo>
                  <a:cubicBezTo>
                    <a:pt x="30" y="36"/>
                    <a:pt x="48" y="78"/>
                    <a:pt x="48" y="124"/>
                  </a:cubicBezTo>
                  <a:cubicBezTo>
                    <a:pt x="48" y="200"/>
                    <a:pt x="48" y="200"/>
                    <a:pt x="48" y="200"/>
                  </a:cubicBezTo>
                  <a:cubicBezTo>
                    <a:pt x="49" y="200"/>
                    <a:pt x="49" y="200"/>
                    <a:pt x="50" y="200"/>
                  </a:cubicBezTo>
                  <a:cubicBezTo>
                    <a:pt x="111" y="200"/>
                    <a:pt x="161" y="189"/>
                    <a:pt x="163" y="177"/>
                  </a:cubicBezTo>
                  <a:cubicBezTo>
                    <a:pt x="163" y="177"/>
                    <a:pt x="163" y="177"/>
                    <a:pt x="163" y="177"/>
                  </a:cubicBezTo>
                  <a:cubicBezTo>
                    <a:pt x="163" y="108"/>
                    <a:pt x="163" y="108"/>
                    <a:pt x="163" y="108"/>
                  </a:cubicBezTo>
                  <a:cubicBezTo>
                    <a:pt x="163" y="58"/>
                    <a:pt x="131" y="16"/>
                    <a:pt x="88"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12319" name="Group 78" title=""/>
          <p:cNvGrpSpPr/>
          <p:nvPr/>
        </p:nvGrpSpPr>
        <p:grpSpPr>
          <a:xfrm>
            <a:off x="6816725" y="3168650"/>
            <a:ext cx="1074738" cy="939800"/>
            <a:chExt cx="1284" cy="1124"/>
          </a:xfrm>
        </p:grpSpPr>
        <p:sp>
          <p:nvSpPr>
            <p:cNvPr id="12320" name="Freeform 82" title=""/>
            <p:cNvSpPr>
              <a:spLocks noEditPoints="1"/>
            </p:cNvSpPr>
            <p:nvPr/>
          </p:nvSpPr>
          <p:spPr>
            <a:xfrm>
              <a:off x="14" y="91"/>
              <a:ext cx="964" cy="957"/>
            </a:xfrm>
            <a:custGeom>
              <a:cxnLst>
                <a:cxn ang="0">
                  <a:pos x="7888" y="632"/>
                </a:cxn>
                <a:cxn ang="0">
                  <a:pos x="6330" y="95"/>
                </a:cxn>
                <a:cxn ang="0">
                  <a:pos x="4139" y="1042"/>
                </a:cxn>
                <a:cxn ang="0">
                  <a:pos x="3467" y="1432"/>
                </a:cxn>
                <a:cxn ang="0">
                  <a:pos x="3495" y="1460"/>
                </a:cxn>
                <a:cxn ang="0">
                  <a:pos x="3816" y="886"/>
                </a:cxn>
                <a:cxn ang="0">
                  <a:pos x="2666" y="1596"/>
                </a:cxn>
                <a:cxn ang="0">
                  <a:pos x="992" y="8212"/>
                </a:cxn>
                <a:cxn ang="0">
                  <a:pos x="886" y="6993"/>
                </a:cxn>
                <a:cxn ang="0">
                  <a:pos x="1850" y="7568"/>
                </a:cxn>
                <a:cxn ang="0">
                  <a:pos x="3146" y="7245"/>
                </a:cxn>
                <a:cxn ang="0">
                  <a:pos x="4041" y="9029"/>
                </a:cxn>
                <a:cxn ang="0">
                  <a:pos x="4483" y="8770"/>
                </a:cxn>
                <a:cxn ang="0">
                  <a:pos x="4511" y="7404"/>
                </a:cxn>
                <a:cxn ang="0">
                  <a:pos x="5915" y="6682"/>
                </a:cxn>
                <a:cxn ang="0">
                  <a:pos x="6078" y="5436"/>
                </a:cxn>
                <a:cxn ang="0">
                  <a:pos x="7888" y="4044"/>
                </a:cxn>
                <a:cxn ang="0">
                  <a:pos x="8355" y="3819"/>
                </a:cxn>
                <a:cxn ang="0">
                  <a:pos x="9089" y="2864"/>
                </a:cxn>
                <a:cxn ang="0">
                  <a:pos x="10079" y="3215"/>
                </a:cxn>
                <a:cxn ang="0">
                  <a:pos x="11124" y="1781"/>
                </a:cxn>
                <a:cxn ang="0">
                  <a:pos x="11095" y="1460"/>
                </a:cxn>
                <a:cxn ang="0">
                  <a:pos x="11699" y="2261"/>
                </a:cxn>
                <a:cxn ang="0">
                  <a:pos x="12368" y="3118"/>
                </a:cxn>
                <a:cxn ang="0">
                  <a:pos x="12556" y="3080"/>
                </a:cxn>
                <a:cxn ang="0">
                  <a:pos x="7790" y="5505"/>
                </a:cxn>
                <a:cxn ang="0">
                  <a:pos x="7334" y="5944"/>
                </a:cxn>
                <a:cxn ang="0">
                  <a:pos x="8073" y="5600"/>
                </a:cxn>
                <a:cxn ang="0">
                  <a:pos x="8581" y="4811"/>
                </a:cxn>
                <a:cxn ang="0">
                  <a:pos x="7978" y="5087"/>
                </a:cxn>
                <a:cxn ang="0">
                  <a:pos x="5874" y="7031"/>
                </a:cxn>
                <a:cxn ang="0">
                  <a:pos x="6173" y="7568"/>
                </a:cxn>
                <a:cxn ang="0">
                  <a:pos x="6223" y="7860"/>
                </a:cxn>
                <a:cxn ang="0">
                  <a:pos x="6128" y="8143"/>
                </a:cxn>
                <a:cxn ang="0">
                  <a:pos x="5756" y="8972"/>
                </a:cxn>
                <a:cxn ang="0">
                  <a:pos x="5316" y="8972"/>
                </a:cxn>
                <a:cxn ang="0">
                  <a:pos x="5874" y="9029"/>
                </a:cxn>
                <a:cxn ang="0">
                  <a:pos x="5718" y="9829"/>
                </a:cxn>
                <a:cxn ang="0">
                  <a:pos x="6546" y="8554"/>
                </a:cxn>
                <a:cxn ang="0">
                  <a:pos x="6546" y="8972"/>
                </a:cxn>
                <a:cxn ang="0">
                  <a:pos x="6010" y="9480"/>
                </a:cxn>
                <a:cxn ang="0">
                  <a:pos x="6292" y="9537"/>
                </a:cxn>
                <a:cxn ang="0">
                  <a:pos x="6710" y="9829"/>
                </a:cxn>
                <a:cxn ang="0">
                  <a:pos x="5943" y="9762"/>
                </a:cxn>
                <a:cxn ang="0">
                  <a:pos x="8648" y="9857"/>
                </a:cxn>
                <a:cxn ang="0">
                  <a:pos x="7498" y="9439"/>
                </a:cxn>
                <a:cxn ang="0">
                  <a:pos x="7909" y="9829"/>
                </a:cxn>
                <a:cxn ang="0">
                  <a:pos x="9089" y="9321"/>
                </a:cxn>
                <a:cxn ang="0">
                  <a:pos x="9115" y="9390"/>
                </a:cxn>
                <a:cxn ang="0">
                  <a:pos x="8484" y="11007"/>
                </a:cxn>
                <a:cxn ang="0">
                  <a:pos x="7589" y="10337"/>
                </a:cxn>
                <a:cxn ang="0">
                  <a:pos x="6359" y="10940"/>
                </a:cxn>
                <a:cxn ang="0">
                  <a:pos x="6195" y="11892"/>
                </a:cxn>
                <a:cxn ang="0">
                  <a:pos x="7655" y="12147"/>
                </a:cxn>
                <a:cxn ang="0">
                  <a:pos x="8610" y="12372"/>
                </a:cxn>
                <a:cxn ang="0">
                  <a:pos x="8716" y="12441"/>
                </a:cxn>
                <a:cxn ang="0">
                  <a:pos x="9623" y="9993"/>
                </a:cxn>
                <a:cxn ang="0">
                  <a:pos x="9918" y="9924"/>
                </a:cxn>
              </a:cxnLst>
              <a:rect l="l" t="t" r="r" b="b"/>
              <a:pathLst>
                <a:path w="406" h="403">
                  <a:moveTo>
                    <a:pt x="338" y="53"/>
                  </a:moveTo>
                  <a:cubicBezTo>
                    <a:pt x="331" y="46"/>
                    <a:pt x="331" y="46"/>
                    <a:pt x="331" y="46"/>
                  </a:cubicBezTo>
                  <a:cubicBezTo>
                    <a:pt x="311" y="39"/>
                    <a:pt x="311" y="39"/>
                    <a:pt x="311" y="39"/>
                  </a:cubicBezTo>
                  <a:cubicBezTo>
                    <a:pt x="310" y="44"/>
                    <a:pt x="310" y="44"/>
                    <a:pt x="310" y="44"/>
                  </a:cubicBezTo>
                  <a:cubicBezTo>
                    <a:pt x="301" y="39"/>
                    <a:pt x="301" y="39"/>
                    <a:pt x="301" y="39"/>
                  </a:cubicBezTo>
                  <a:cubicBezTo>
                    <a:pt x="296" y="36"/>
                    <a:pt x="296" y="36"/>
                    <a:pt x="296" y="36"/>
                  </a:cubicBezTo>
                  <a:cubicBezTo>
                    <a:pt x="296" y="36"/>
                    <a:pt x="288" y="37"/>
                    <a:pt x="289" y="38"/>
                  </a:cubicBezTo>
                  <a:cubicBezTo>
                    <a:pt x="289" y="39"/>
                    <a:pt x="277" y="30"/>
                    <a:pt x="277" y="30"/>
                  </a:cubicBezTo>
                  <a:cubicBezTo>
                    <a:pt x="268" y="30"/>
                    <a:pt x="268" y="30"/>
                    <a:pt x="268" y="30"/>
                  </a:cubicBezTo>
                  <a:cubicBezTo>
                    <a:pt x="259" y="25"/>
                    <a:pt x="259" y="25"/>
                    <a:pt x="259" y="25"/>
                  </a:cubicBezTo>
                  <a:cubicBezTo>
                    <a:pt x="255" y="26"/>
                    <a:pt x="255" y="26"/>
                    <a:pt x="255" y="26"/>
                  </a:cubicBezTo>
                  <a:cubicBezTo>
                    <a:pt x="248" y="20"/>
                    <a:pt x="248" y="20"/>
                    <a:pt x="248" y="20"/>
                  </a:cubicBezTo>
                  <a:cubicBezTo>
                    <a:pt x="241" y="26"/>
                    <a:pt x="241" y="26"/>
                    <a:pt x="241" y="26"/>
                  </a:cubicBezTo>
                  <a:cubicBezTo>
                    <a:pt x="241" y="29"/>
                    <a:pt x="241" y="29"/>
                    <a:pt x="241" y="29"/>
                  </a:cubicBezTo>
                  <a:cubicBezTo>
                    <a:pt x="231" y="26"/>
                    <a:pt x="231" y="26"/>
                    <a:pt x="231" y="26"/>
                  </a:cubicBezTo>
                  <a:cubicBezTo>
                    <a:pt x="227" y="28"/>
                    <a:pt x="227" y="28"/>
                    <a:pt x="227" y="28"/>
                  </a:cubicBezTo>
                  <a:cubicBezTo>
                    <a:pt x="221" y="20"/>
                    <a:pt x="221" y="20"/>
                    <a:pt x="221" y="20"/>
                  </a:cubicBezTo>
                  <a:cubicBezTo>
                    <a:pt x="208" y="20"/>
                    <a:pt x="208" y="20"/>
                    <a:pt x="208" y="20"/>
                  </a:cubicBezTo>
                  <a:cubicBezTo>
                    <a:pt x="196" y="17"/>
                    <a:pt x="196" y="17"/>
                    <a:pt x="196" y="17"/>
                  </a:cubicBezTo>
                  <a:cubicBezTo>
                    <a:pt x="191" y="14"/>
                    <a:pt x="191" y="14"/>
                    <a:pt x="191" y="14"/>
                  </a:cubicBezTo>
                  <a:cubicBezTo>
                    <a:pt x="183" y="17"/>
                    <a:pt x="183" y="17"/>
                    <a:pt x="183" y="17"/>
                  </a:cubicBezTo>
                  <a:cubicBezTo>
                    <a:pt x="181" y="15"/>
                    <a:pt x="181" y="15"/>
                    <a:pt x="181" y="15"/>
                  </a:cubicBezTo>
                  <a:cubicBezTo>
                    <a:pt x="196" y="9"/>
                    <a:pt x="196" y="9"/>
                    <a:pt x="196" y="9"/>
                  </a:cubicBezTo>
                  <a:cubicBezTo>
                    <a:pt x="199" y="3"/>
                    <a:pt x="199" y="3"/>
                    <a:pt x="199" y="3"/>
                  </a:cubicBezTo>
                  <a:cubicBezTo>
                    <a:pt x="190" y="4"/>
                    <a:pt x="190" y="4"/>
                    <a:pt x="190" y="4"/>
                  </a:cubicBezTo>
                  <a:cubicBezTo>
                    <a:pt x="195" y="0"/>
                    <a:pt x="195" y="0"/>
                    <a:pt x="195" y="0"/>
                  </a:cubicBezTo>
                  <a:cubicBezTo>
                    <a:pt x="185" y="2"/>
                    <a:pt x="185" y="2"/>
                    <a:pt x="185" y="2"/>
                  </a:cubicBezTo>
                  <a:cubicBezTo>
                    <a:pt x="182" y="7"/>
                    <a:pt x="182" y="7"/>
                    <a:pt x="182" y="7"/>
                  </a:cubicBezTo>
                  <a:cubicBezTo>
                    <a:pt x="179" y="10"/>
                    <a:pt x="179" y="10"/>
                    <a:pt x="179" y="10"/>
                  </a:cubicBezTo>
                  <a:cubicBezTo>
                    <a:pt x="176" y="6"/>
                    <a:pt x="176" y="6"/>
                    <a:pt x="176" y="6"/>
                  </a:cubicBezTo>
                  <a:cubicBezTo>
                    <a:pt x="168" y="7"/>
                    <a:pt x="168" y="7"/>
                    <a:pt x="168" y="7"/>
                  </a:cubicBezTo>
                  <a:cubicBezTo>
                    <a:pt x="168" y="7"/>
                    <a:pt x="164" y="12"/>
                    <a:pt x="164" y="12"/>
                  </a:cubicBezTo>
                  <a:cubicBezTo>
                    <a:pt x="163" y="13"/>
                    <a:pt x="155" y="15"/>
                    <a:pt x="154" y="15"/>
                  </a:cubicBezTo>
                  <a:cubicBezTo>
                    <a:pt x="154" y="16"/>
                    <a:pt x="148" y="22"/>
                    <a:pt x="146" y="23"/>
                  </a:cubicBezTo>
                  <a:cubicBezTo>
                    <a:pt x="144" y="24"/>
                    <a:pt x="136" y="26"/>
                    <a:pt x="135" y="27"/>
                  </a:cubicBezTo>
                  <a:cubicBezTo>
                    <a:pt x="134" y="28"/>
                    <a:pt x="131" y="32"/>
                    <a:pt x="130" y="33"/>
                  </a:cubicBezTo>
                  <a:cubicBezTo>
                    <a:pt x="130" y="34"/>
                    <a:pt x="128" y="38"/>
                    <a:pt x="128" y="39"/>
                  </a:cubicBezTo>
                  <a:cubicBezTo>
                    <a:pt x="127" y="40"/>
                    <a:pt x="122" y="44"/>
                    <a:pt x="123" y="41"/>
                  </a:cubicBezTo>
                  <a:cubicBezTo>
                    <a:pt x="124" y="39"/>
                    <a:pt x="127" y="35"/>
                    <a:pt x="127" y="34"/>
                  </a:cubicBezTo>
                  <a:cubicBezTo>
                    <a:pt x="128" y="33"/>
                    <a:pt x="129" y="31"/>
                    <a:pt x="129" y="30"/>
                  </a:cubicBezTo>
                  <a:cubicBezTo>
                    <a:pt x="129" y="28"/>
                    <a:pt x="129" y="26"/>
                    <a:pt x="129" y="26"/>
                  </a:cubicBezTo>
                  <a:cubicBezTo>
                    <a:pt x="130" y="24"/>
                    <a:pt x="130" y="24"/>
                    <a:pt x="130" y="24"/>
                  </a:cubicBezTo>
                  <a:cubicBezTo>
                    <a:pt x="123" y="26"/>
                    <a:pt x="123" y="26"/>
                    <a:pt x="123" y="26"/>
                  </a:cubicBezTo>
                  <a:cubicBezTo>
                    <a:pt x="123" y="26"/>
                    <a:pt x="125" y="26"/>
                    <a:pt x="122" y="29"/>
                  </a:cubicBezTo>
                  <a:cubicBezTo>
                    <a:pt x="120" y="32"/>
                    <a:pt x="116" y="35"/>
                    <a:pt x="116" y="36"/>
                  </a:cubicBezTo>
                  <a:cubicBezTo>
                    <a:pt x="115" y="36"/>
                    <a:pt x="114" y="38"/>
                    <a:pt x="112" y="40"/>
                  </a:cubicBezTo>
                  <a:cubicBezTo>
                    <a:pt x="109" y="41"/>
                    <a:pt x="107" y="43"/>
                    <a:pt x="107" y="43"/>
                  </a:cubicBezTo>
                  <a:cubicBezTo>
                    <a:pt x="109" y="45"/>
                    <a:pt x="109" y="45"/>
                    <a:pt x="109" y="45"/>
                  </a:cubicBezTo>
                  <a:cubicBezTo>
                    <a:pt x="114" y="44"/>
                    <a:pt x="114" y="44"/>
                    <a:pt x="114" y="44"/>
                  </a:cubicBezTo>
                  <a:cubicBezTo>
                    <a:pt x="113" y="46"/>
                    <a:pt x="113" y="46"/>
                    <a:pt x="113" y="46"/>
                  </a:cubicBezTo>
                  <a:cubicBezTo>
                    <a:pt x="113" y="46"/>
                    <a:pt x="112" y="47"/>
                    <a:pt x="112" y="48"/>
                  </a:cubicBezTo>
                  <a:cubicBezTo>
                    <a:pt x="113" y="50"/>
                    <a:pt x="115" y="51"/>
                    <a:pt x="115" y="51"/>
                  </a:cubicBezTo>
                  <a:cubicBezTo>
                    <a:pt x="112" y="53"/>
                    <a:pt x="112" y="53"/>
                    <a:pt x="112" y="53"/>
                  </a:cubicBezTo>
                  <a:cubicBezTo>
                    <a:pt x="112" y="53"/>
                    <a:pt x="108" y="55"/>
                    <a:pt x="107" y="56"/>
                  </a:cubicBezTo>
                  <a:cubicBezTo>
                    <a:pt x="107" y="57"/>
                    <a:pt x="106" y="60"/>
                    <a:pt x="106" y="60"/>
                  </a:cubicBezTo>
                  <a:cubicBezTo>
                    <a:pt x="103" y="57"/>
                    <a:pt x="103" y="57"/>
                    <a:pt x="103" y="57"/>
                  </a:cubicBezTo>
                  <a:cubicBezTo>
                    <a:pt x="103" y="57"/>
                    <a:pt x="103" y="55"/>
                    <a:pt x="105" y="54"/>
                  </a:cubicBezTo>
                  <a:cubicBezTo>
                    <a:pt x="106" y="52"/>
                    <a:pt x="104" y="53"/>
                    <a:pt x="106" y="51"/>
                  </a:cubicBezTo>
                  <a:cubicBezTo>
                    <a:pt x="109" y="48"/>
                    <a:pt x="109" y="48"/>
                    <a:pt x="109" y="48"/>
                  </a:cubicBezTo>
                  <a:cubicBezTo>
                    <a:pt x="109" y="48"/>
                    <a:pt x="111" y="46"/>
                    <a:pt x="110" y="46"/>
                  </a:cubicBezTo>
                  <a:cubicBezTo>
                    <a:pt x="109" y="46"/>
                    <a:pt x="105" y="46"/>
                    <a:pt x="105" y="46"/>
                  </a:cubicBezTo>
                  <a:cubicBezTo>
                    <a:pt x="105" y="46"/>
                    <a:pt x="104" y="49"/>
                    <a:pt x="103" y="50"/>
                  </a:cubicBezTo>
                  <a:cubicBezTo>
                    <a:pt x="102" y="51"/>
                    <a:pt x="99" y="55"/>
                    <a:pt x="99" y="55"/>
                  </a:cubicBezTo>
                  <a:cubicBezTo>
                    <a:pt x="93" y="57"/>
                    <a:pt x="93" y="57"/>
                    <a:pt x="93" y="57"/>
                  </a:cubicBezTo>
                  <a:cubicBezTo>
                    <a:pt x="93" y="55"/>
                    <a:pt x="95" y="55"/>
                    <a:pt x="95" y="53"/>
                  </a:cubicBezTo>
                  <a:cubicBezTo>
                    <a:pt x="96" y="52"/>
                    <a:pt x="99" y="50"/>
                    <a:pt x="100" y="49"/>
                  </a:cubicBezTo>
                  <a:cubicBezTo>
                    <a:pt x="101" y="47"/>
                    <a:pt x="100" y="49"/>
                    <a:pt x="101" y="47"/>
                  </a:cubicBezTo>
                  <a:cubicBezTo>
                    <a:pt x="101" y="46"/>
                    <a:pt x="102" y="43"/>
                    <a:pt x="104" y="42"/>
                  </a:cubicBezTo>
                  <a:cubicBezTo>
                    <a:pt x="105" y="42"/>
                    <a:pt x="108" y="39"/>
                    <a:pt x="108" y="39"/>
                  </a:cubicBezTo>
                  <a:cubicBezTo>
                    <a:pt x="111" y="36"/>
                    <a:pt x="111" y="36"/>
                    <a:pt x="111" y="36"/>
                  </a:cubicBezTo>
                  <a:cubicBezTo>
                    <a:pt x="115" y="33"/>
                    <a:pt x="115" y="33"/>
                    <a:pt x="115" y="33"/>
                  </a:cubicBezTo>
                  <a:cubicBezTo>
                    <a:pt x="120" y="28"/>
                    <a:pt x="120" y="28"/>
                    <a:pt x="120" y="28"/>
                  </a:cubicBezTo>
                  <a:cubicBezTo>
                    <a:pt x="122" y="26"/>
                    <a:pt x="122" y="26"/>
                    <a:pt x="122" y="26"/>
                  </a:cubicBezTo>
                  <a:cubicBezTo>
                    <a:pt x="122" y="26"/>
                    <a:pt x="118" y="27"/>
                    <a:pt x="117" y="28"/>
                  </a:cubicBezTo>
                  <a:cubicBezTo>
                    <a:pt x="116" y="28"/>
                    <a:pt x="110" y="33"/>
                    <a:pt x="110" y="33"/>
                  </a:cubicBezTo>
                  <a:cubicBezTo>
                    <a:pt x="110" y="33"/>
                    <a:pt x="106" y="35"/>
                    <a:pt x="106" y="36"/>
                  </a:cubicBezTo>
                  <a:cubicBezTo>
                    <a:pt x="105" y="36"/>
                    <a:pt x="102" y="40"/>
                    <a:pt x="102" y="40"/>
                  </a:cubicBezTo>
                  <a:cubicBezTo>
                    <a:pt x="99" y="42"/>
                    <a:pt x="99" y="42"/>
                    <a:pt x="99" y="42"/>
                  </a:cubicBezTo>
                  <a:cubicBezTo>
                    <a:pt x="99" y="45"/>
                    <a:pt x="99" y="45"/>
                    <a:pt x="99" y="45"/>
                  </a:cubicBezTo>
                  <a:cubicBezTo>
                    <a:pt x="97" y="42"/>
                    <a:pt x="97" y="42"/>
                    <a:pt x="97" y="42"/>
                  </a:cubicBezTo>
                  <a:cubicBezTo>
                    <a:pt x="93" y="44"/>
                    <a:pt x="93" y="44"/>
                    <a:pt x="93" y="44"/>
                  </a:cubicBezTo>
                  <a:cubicBezTo>
                    <a:pt x="91" y="45"/>
                    <a:pt x="91" y="45"/>
                    <a:pt x="91" y="45"/>
                  </a:cubicBezTo>
                  <a:cubicBezTo>
                    <a:pt x="89" y="47"/>
                    <a:pt x="89" y="47"/>
                    <a:pt x="89" y="47"/>
                  </a:cubicBezTo>
                  <a:cubicBezTo>
                    <a:pt x="84" y="50"/>
                    <a:pt x="84" y="50"/>
                    <a:pt x="84" y="50"/>
                  </a:cubicBezTo>
                  <a:cubicBezTo>
                    <a:pt x="73" y="57"/>
                    <a:pt x="73" y="57"/>
                    <a:pt x="73" y="57"/>
                  </a:cubicBezTo>
                  <a:cubicBezTo>
                    <a:pt x="68" y="61"/>
                    <a:pt x="68" y="61"/>
                    <a:pt x="68" y="61"/>
                  </a:cubicBezTo>
                  <a:cubicBezTo>
                    <a:pt x="68" y="61"/>
                    <a:pt x="31" y="103"/>
                    <a:pt x="20" y="157"/>
                  </a:cubicBezTo>
                  <a:cubicBezTo>
                    <a:pt x="20" y="177"/>
                    <a:pt x="20" y="177"/>
                    <a:pt x="20" y="177"/>
                  </a:cubicBezTo>
                  <a:cubicBezTo>
                    <a:pt x="17" y="177"/>
                    <a:pt x="17" y="177"/>
                    <a:pt x="17" y="177"/>
                  </a:cubicBezTo>
                  <a:cubicBezTo>
                    <a:pt x="19" y="170"/>
                    <a:pt x="0" y="270"/>
                    <a:pt x="78" y="344"/>
                  </a:cubicBezTo>
                  <a:cubicBezTo>
                    <a:pt x="65" y="326"/>
                    <a:pt x="65" y="326"/>
                    <a:pt x="65" y="326"/>
                  </a:cubicBezTo>
                  <a:cubicBezTo>
                    <a:pt x="49" y="302"/>
                    <a:pt x="49" y="302"/>
                    <a:pt x="49" y="302"/>
                  </a:cubicBezTo>
                  <a:cubicBezTo>
                    <a:pt x="35" y="265"/>
                    <a:pt x="35" y="265"/>
                    <a:pt x="35" y="265"/>
                  </a:cubicBezTo>
                  <a:cubicBezTo>
                    <a:pt x="31" y="268"/>
                    <a:pt x="31" y="268"/>
                    <a:pt x="31" y="268"/>
                  </a:cubicBezTo>
                  <a:cubicBezTo>
                    <a:pt x="22" y="237"/>
                    <a:pt x="22" y="237"/>
                    <a:pt x="22" y="237"/>
                  </a:cubicBezTo>
                  <a:cubicBezTo>
                    <a:pt x="31" y="258"/>
                    <a:pt x="31" y="258"/>
                    <a:pt x="31" y="258"/>
                  </a:cubicBezTo>
                  <a:cubicBezTo>
                    <a:pt x="32" y="252"/>
                    <a:pt x="32" y="252"/>
                    <a:pt x="32" y="252"/>
                  </a:cubicBezTo>
                  <a:cubicBezTo>
                    <a:pt x="35" y="249"/>
                    <a:pt x="35" y="249"/>
                    <a:pt x="35" y="249"/>
                  </a:cubicBezTo>
                  <a:cubicBezTo>
                    <a:pt x="36" y="242"/>
                    <a:pt x="36" y="242"/>
                    <a:pt x="36" y="242"/>
                  </a:cubicBezTo>
                  <a:cubicBezTo>
                    <a:pt x="38" y="236"/>
                    <a:pt x="38" y="236"/>
                    <a:pt x="38" y="236"/>
                  </a:cubicBezTo>
                  <a:cubicBezTo>
                    <a:pt x="38" y="231"/>
                    <a:pt x="38" y="231"/>
                    <a:pt x="38" y="231"/>
                  </a:cubicBezTo>
                  <a:cubicBezTo>
                    <a:pt x="28" y="232"/>
                    <a:pt x="28" y="232"/>
                    <a:pt x="28" y="232"/>
                  </a:cubicBezTo>
                  <a:cubicBezTo>
                    <a:pt x="28" y="228"/>
                    <a:pt x="28" y="228"/>
                    <a:pt x="28" y="228"/>
                  </a:cubicBezTo>
                  <a:cubicBezTo>
                    <a:pt x="23" y="221"/>
                    <a:pt x="23" y="221"/>
                    <a:pt x="23" y="221"/>
                  </a:cubicBezTo>
                  <a:cubicBezTo>
                    <a:pt x="20" y="214"/>
                    <a:pt x="20" y="214"/>
                    <a:pt x="20" y="214"/>
                  </a:cubicBezTo>
                  <a:cubicBezTo>
                    <a:pt x="22" y="212"/>
                    <a:pt x="22" y="212"/>
                    <a:pt x="22" y="212"/>
                  </a:cubicBezTo>
                  <a:cubicBezTo>
                    <a:pt x="25" y="218"/>
                    <a:pt x="25" y="218"/>
                    <a:pt x="25" y="218"/>
                  </a:cubicBezTo>
                  <a:cubicBezTo>
                    <a:pt x="28" y="220"/>
                    <a:pt x="28" y="220"/>
                    <a:pt x="28" y="220"/>
                  </a:cubicBezTo>
                  <a:cubicBezTo>
                    <a:pt x="31" y="219"/>
                    <a:pt x="31" y="219"/>
                    <a:pt x="31" y="219"/>
                  </a:cubicBezTo>
                  <a:cubicBezTo>
                    <a:pt x="32" y="222"/>
                    <a:pt x="32" y="222"/>
                    <a:pt x="32" y="222"/>
                  </a:cubicBezTo>
                  <a:cubicBezTo>
                    <a:pt x="35" y="225"/>
                    <a:pt x="35" y="225"/>
                    <a:pt x="35" y="225"/>
                  </a:cubicBezTo>
                  <a:cubicBezTo>
                    <a:pt x="37" y="228"/>
                    <a:pt x="37" y="228"/>
                    <a:pt x="37" y="228"/>
                  </a:cubicBezTo>
                  <a:cubicBezTo>
                    <a:pt x="44" y="223"/>
                    <a:pt x="44" y="223"/>
                    <a:pt x="44" y="223"/>
                  </a:cubicBezTo>
                  <a:cubicBezTo>
                    <a:pt x="50" y="227"/>
                    <a:pt x="50" y="227"/>
                    <a:pt x="50" y="227"/>
                  </a:cubicBezTo>
                  <a:cubicBezTo>
                    <a:pt x="52" y="227"/>
                    <a:pt x="52" y="227"/>
                    <a:pt x="52" y="227"/>
                  </a:cubicBezTo>
                  <a:cubicBezTo>
                    <a:pt x="53" y="232"/>
                    <a:pt x="53" y="232"/>
                    <a:pt x="53" y="232"/>
                  </a:cubicBezTo>
                  <a:cubicBezTo>
                    <a:pt x="53" y="235"/>
                    <a:pt x="53" y="235"/>
                    <a:pt x="53" y="235"/>
                  </a:cubicBezTo>
                  <a:cubicBezTo>
                    <a:pt x="55" y="237"/>
                    <a:pt x="55" y="237"/>
                    <a:pt x="55" y="237"/>
                  </a:cubicBezTo>
                  <a:cubicBezTo>
                    <a:pt x="55" y="237"/>
                    <a:pt x="58" y="232"/>
                    <a:pt x="58" y="232"/>
                  </a:cubicBezTo>
                  <a:cubicBezTo>
                    <a:pt x="58" y="233"/>
                    <a:pt x="58" y="237"/>
                    <a:pt x="58" y="238"/>
                  </a:cubicBezTo>
                  <a:cubicBezTo>
                    <a:pt x="58" y="239"/>
                    <a:pt x="60" y="246"/>
                    <a:pt x="60" y="246"/>
                  </a:cubicBezTo>
                  <a:cubicBezTo>
                    <a:pt x="73" y="267"/>
                    <a:pt x="73" y="267"/>
                    <a:pt x="73" y="267"/>
                  </a:cubicBezTo>
                  <a:cubicBezTo>
                    <a:pt x="72" y="271"/>
                    <a:pt x="72" y="271"/>
                    <a:pt x="72" y="271"/>
                  </a:cubicBezTo>
                  <a:cubicBezTo>
                    <a:pt x="80" y="269"/>
                    <a:pt x="80" y="269"/>
                    <a:pt x="80" y="269"/>
                  </a:cubicBezTo>
                  <a:cubicBezTo>
                    <a:pt x="78" y="267"/>
                    <a:pt x="78" y="267"/>
                    <a:pt x="78" y="267"/>
                  </a:cubicBezTo>
                  <a:cubicBezTo>
                    <a:pt x="80" y="260"/>
                    <a:pt x="80" y="260"/>
                    <a:pt x="80" y="260"/>
                  </a:cubicBezTo>
                  <a:cubicBezTo>
                    <a:pt x="77" y="252"/>
                    <a:pt x="77" y="252"/>
                    <a:pt x="77" y="252"/>
                  </a:cubicBezTo>
                  <a:cubicBezTo>
                    <a:pt x="84" y="243"/>
                    <a:pt x="84" y="243"/>
                    <a:pt x="84" y="243"/>
                  </a:cubicBezTo>
                  <a:cubicBezTo>
                    <a:pt x="91" y="235"/>
                    <a:pt x="91" y="235"/>
                    <a:pt x="91" y="235"/>
                  </a:cubicBezTo>
                  <a:cubicBezTo>
                    <a:pt x="92" y="231"/>
                    <a:pt x="92" y="231"/>
                    <a:pt x="92" y="231"/>
                  </a:cubicBezTo>
                  <a:cubicBezTo>
                    <a:pt x="95" y="231"/>
                    <a:pt x="95" y="231"/>
                    <a:pt x="95" y="231"/>
                  </a:cubicBezTo>
                  <a:cubicBezTo>
                    <a:pt x="99" y="228"/>
                    <a:pt x="99" y="228"/>
                    <a:pt x="99" y="228"/>
                  </a:cubicBezTo>
                  <a:cubicBezTo>
                    <a:pt x="104" y="231"/>
                    <a:pt x="104" y="231"/>
                    <a:pt x="104" y="231"/>
                  </a:cubicBezTo>
                  <a:cubicBezTo>
                    <a:pt x="104" y="231"/>
                    <a:pt x="108" y="241"/>
                    <a:pt x="110" y="242"/>
                  </a:cubicBezTo>
                  <a:cubicBezTo>
                    <a:pt x="112" y="244"/>
                    <a:pt x="111" y="247"/>
                    <a:pt x="112" y="248"/>
                  </a:cubicBezTo>
                  <a:cubicBezTo>
                    <a:pt x="113" y="248"/>
                    <a:pt x="118" y="244"/>
                    <a:pt x="119" y="244"/>
                  </a:cubicBezTo>
                  <a:cubicBezTo>
                    <a:pt x="120" y="245"/>
                    <a:pt x="122" y="252"/>
                    <a:pt x="122" y="252"/>
                  </a:cubicBezTo>
                  <a:cubicBezTo>
                    <a:pt x="124" y="267"/>
                    <a:pt x="124" y="267"/>
                    <a:pt x="124" y="267"/>
                  </a:cubicBezTo>
                  <a:cubicBezTo>
                    <a:pt x="132" y="278"/>
                    <a:pt x="132" y="278"/>
                    <a:pt x="132" y="278"/>
                  </a:cubicBezTo>
                  <a:cubicBezTo>
                    <a:pt x="131" y="280"/>
                    <a:pt x="131" y="280"/>
                    <a:pt x="131" y="280"/>
                  </a:cubicBezTo>
                  <a:cubicBezTo>
                    <a:pt x="126" y="276"/>
                    <a:pt x="126" y="276"/>
                    <a:pt x="126" y="276"/>
                  </a:cubicBezTo>
                  <a:cubicBezTo>
                    <a:pt x="123" y="273"/>
                    <a:pt x="123" y="273"/>
                    <a:pt x="123" y="273"/>
                  </a:cubicBezTo>
                  <a:cubicBezTo>
                    <a:pt x="121" y="276"/>
                    <a:pt x="121" y="276"/>
                    <a:pt x="121" y="276"/>
                  </a:cubicBezTo>
                  <a:cubicBezTo>
                    <a:pt x="127" y="284"/>
                    <a:pt x="127" y="284"/>
                    <a:pt x="127" y="284"/>
                  </a:cubicBezTo>
                  <a:cubicBezTo>
                    <a:pt x="136" y="291"/>
                    <a:pt x="136" y="291"/>
                    <a:pt x="136" y="291"/>
                  </a:cubicBezTo>
                  <a:cubicBezTo>
                    <a:pt x="142" y="299"/>
                    <a:pt x="142" y="299"/>
                    <a:pt x="142" y="299"/>
                  </a:cubicBezTo>
                  <a:cubicBezTo>
                    <a:pt x="153" y="304"/>
                    <a:pt x="153" y="304"/>
                    <a:pt x="153" y="304"/>
                  </a:cubicBezTo>
                  <a:cubicBezTo>
                    <a:pt x="152" y="296"/>
                    <a:pt x="152" y="296"/>
                    <a:pt x="152" y="296"/>
                  </a:cubicBezTo>
                  <a:cubicBezTo>
                    <a:pt x="143" y="288"/>
                    <a:pt x="143" y="288"/>
                    <a:pt x="143" y="288"/>
                  </a:cubicBezTo>
                  <a:cubicBezTo>
                    <a:pt x="133" y="282"/>
                    <a:pt x="133" y="282"/>
                    <a:pt x="133" y="282"/>
                  </a:cubicBezTo>
                  <a:cubicBezTo>
                    <a:pt x="135" y="281"/>
                    <a:pt x="135" y="281"/>
                    <a:pt x="135" y="281"/>
                  </a:cubicBezTo>
                  <a:cubicBezTo>
                    <a:pt x="138" y="282"/>
                    <a:pt x="138" y="282"/>
                    <a:pt x="138" y="282"/>
                  </a:cubicBezTo>
                  <a:cubicBezTo>
                    <a:pt x="143" y="287"/>
                    <a:pt x="143" y="287"/>
                    <a:pt x="143" y="287"/>
                  </a:cubicBezTo>
                  <a:cubicBezTo>
                    <a:pt x="147" y="288"/>
                    <a:pt x="147" y="288"/>
                    <a:pt x="147" y="288"/>
                  </a:cubicBezTo>
                  <a:cubicBezTo>
                    <a:pt x="143" y="282"/>
                    <a:pt x="143" y="282"/>
                    <a:pt x="143" y="282"/>
                  </a:cubicBezTo>
                  <a:cubicBezTo>
                    <a:pt x="141" y="276"/>
                    <a:pt x="141" y="276"/>
                    <a:pt x="141" y="276"/>
                  </a:cubicBezTo>
                  <a:cubicBezTo>
                    <a:pt x="135" y="271"/>
                    <a:pt x="135" y="271"/>
                    <a:pt x="135" y="271"/>
                  </a:cubicBezTo>
                  <a:cubicBezTo>
                    <a:pt x="130" y="268"/>
                    <a:pt x="130" y="268"/>
                    <a:pt x="130" y="268"/>
                  </a:cubicBezTo>
                  <a:cubicBezTo>
                    <a:pt x="130" y="268"/>
                    <a:pt x="127" y="265"/>
                    <a:pt x="127" y="264"/>
                  </a:cubicBezTo>
                  <a:cubicBezTo>
                    <a:pt x="127" y="262"/>
                    <a:pt x="129" y="256"/>
                    <a:pt x="129" y="256"/>
                  </a:cubicBezTo>
                  <a:cubicBezTo>
                    <a:pt x="130" y="252"/>
                    <a:pt x="130" y="252"/>
                    <a:pt x="130" y="252"/>
                  </a:cubicBezTo>
                  <a:cubicBezTo>
                    <a:pt x="135" y="258"/>
                    <a:pt x="135" y="258"/>
                    <a:pt x="135" y="258"/>
                  </a:cubicBezTo>
                  <a:cubicBezTo>
                    <a:pt x="141" y="262"/>
                    <a:pt x="141" y="262"/>
                    <a:pt x="141" y="262"/>
                  </a:cubicBezTo>
                  <a:cubicBezTo>
                    <a:pt x="148" y="255"/>
                    <a:pt x="148" y="255"/>
                    <a:pt x="148" y="255"/>
                  </a:cubicBezTo>
                  <a:cubicBezTo>
                    <a:pt x="150" y="250"/>
                    <a:pt x="150" y="250"/>
                    <a:pt x="150" y="250"/>
                  </a:cubicBezTo>
                  <a:cubicBezTo>
                    <a:pt x="152" y="244"/>
                    <a:pt x="152" y="244"/>
                    <a:pt x="152" y="244"/>
                  </a:cubicBezTo>
                  <a:cubicBezTo>
                    <a:pt x="152" y="244"/>
                    <a:pt x="149" y="241"/>
                    <a:pt x="148" y="240"/>
                  </a:cubicBezTo>
                  <a:cubicBezTo>
                    <a:pt x="147" y="239"/>
                    <a:pt x="142" y="233"/>
                    <a:pt x="142" y="233"/>
                  </a:cubicBezTo>
                  <a:cubicBezTo>
                    <a:pt x="148" y="230"/>
                    <a:pt x="148" y="230"/>
                    <a:pt x="148" y="230"/>
                  </a:cubicBezTo>
                  <a:cubicBezTo>
                    <a:pt x="152" y="229"/>
                    <a:pt x="152" y="229"/>
                    <a:pt x="152" y="229"/>
                  </a:cubicBezTo>
                  <a:cubicBezTo>
                    <a:pt x="154" y="231"/>
                    <a:pt x="154" y="231"/>
                    <a:pt x="154" y="231"/>
                  </a:cubicBezTo>
                  <a:cubicBezTo>
                    <a:pt x="155" y="235"/>
                    <a:pt x="155" y="235"/>
                    <a:pt x="155" y="235"/>
                  </a:cubicBezTo>
                  <a:cubicBezTo>
                    <a:pt x="161" y="230"/>
                    <a:pt x="161" y="230"/>
                    <a:pt x="161" y="230"/>
                  </a:cubicBezTo>
                  <a:cubicBezTo>
                    <a:pt x="164" y="226"/>
                    <a:pt x="164" y="226"/>
                    <a:pt x="164" y="226"/>
                  </a:cubicBezTo>
                  <a:cubicBezTo>
                    <a:pt x="167" y="224"/>
                    <a:pt x="167" y="224"/>
                    <a:pt x="167" y="224"/>
                  </a:cubicBezTo>
                  <a:cubicBezTo>
                    <a:pt x="170" y="224"/>
                    <a:pt x="170" y="224"/>
                    <a:pt x="170" y="224"/>
                  </a:cubicBezTo>
                  <a:cubicBezTo>
                    <a:pt x="178" y="219"/>
                    <a:pt x="178" y="219"/>
                    <a:pt x="178" y="219"/>
                  </a:cubicBezTo>
                  <a:cubicBezTo>
                    <a:pt x="178" y="216"/>
                    <a:pt x="178" y="216"/>
                    <a:pt x="178" y="216"/>
                  </a:cubicBezTo>
                  <a:cubicBezTo>
                    <a:pt x="182" y="213"/>
                    <a:pt x="182" y="213"/>
                    <a:pt x="182" y="213"/>
                  </a:cubicBezTo>
                  <a:cubicBezTo>
                    <a:pt x="186" y="210"/>
                    <a:pt x="186" y="210"/>
                    <a:pt x="186" y="210"/>
                  </a:cubicBezTo>
                  <a:cubicBezTo>
                    <a:pt x="186" y="210"/>
                    <a:pt x="188" y="208"/>
                    <a:pt x="188" y="205"/>
                  </a:cubicBezTo>
                  <a:cubicBezTo>
                    <a:pt x="188" y="202"/>
                    <a:pt x="187" y="199"/>
                    <a:pt x="187" y="199"/>
                  </a:cubicBezTo>
                  <a:cubicBezTo>
                    <a:pt x="187" y="199"/>
                    <a:pt x="188" y="195"/>
                    <a:pt x="189" y="194"/>
                  </a:cubicBezTo>
                  <a:cubicBezTo>
                    <a:pt x="190" y="193"/>
                    <a:pt x="190" y="190"/>
                    <a:pt x="190" y="190"/>
                  </a:cubicBezTo>
                  <a:cubicBezTo>
                    <a:pt x="190" y="189"/>
                    <a:pt x="186" y="185"/>
                    <a:pt x="186" y="185"/>
                  </a:cubicBezTo>
                  <a:cubicBezTo>
                    <a:pt x="186" y="181"/>
                    <a:pt x="186" y="181"/>
                    <a:pt x="186" y="181"/>
                  </a:cubicBezTo>
                  <a:cubicBezTo>
                    <a:pt x="186" y="181"/>
                    <a:pt x="188" y="181"/>
                    <a:pt x="186" y="179"/>
                  </a:cubicBezTo>
                  <a:cubicBezTo>
                    <a:pt x="185" y="177"/>
                    <a:pt x="179" y="174"/>
                    <a:pt x="179" y="174"/>
                  </a:cubicBezTo>
                  <a:cubicBezTo>
                    <a:pt x="181" y="169"/>
                    <a:pt x="181" y="169"/>
                    <a:pt x="181" y="169"/>
                  </a:cubicBezTo>
                  <a:cubicBezTo>
                    <a:pt x="182" y="168"/>
                    <a:pt x="182" y="168"/>
                    <a:pt x="182" y="168"/>
                  </a:cubicBezTo>
                  <a:cubicBezTo>
                    <a:pt x="187" y="168"/>
                    <a:pt x="187" y="168"/>
                    <a:pt x="187" y="168"/>
                  </a:cubicBezTo>
                  <a:cubicBezTo>
                    <a:pt x="187" y="168"/>
                    <a:pt x="191" y="170"/>
                    <a:pt x="191" y="171"/>
                  </a:cubicBezTo>
                  <a:cubicBezTo>
                    <a:pt x="191" y="171"/>
                    <a:pt x="194" y="176"/>
                    <a:pt x="195" y="175"/>
                  </a:cubicBezTo>
                  <a:cubicBezTo>
                    <a:pt x="195" y="174"/>
                    <a:pt x="200" y="168"/>
                    <a:pt x="200" y="168"/>
                  </a:cubicBezTo>
                  <a:cubicBezTo>
                    <a:pt x="204" y="173"/>
                    <a:pt x="204" y="173"/>
                    <a:pt x="204" y="173"/>
                  </a:cubicBezTo>
                  <a:cubicBezTo>
                    <a:pt x="204" y="173"/>
                    <a:pt x="205" y="173"/>
                    <a:pt x="205" y="177"/>
                  </a:cubicBezTo>
                  <a:cubicBezTo>
                    <a:pt x="204" y="182"/>
                    <a:pt x="204" y="184"/>
                    <a:pt x="204" y="184"/>
                  </a:cubicBezTo>
                  <a:cubicBezTo>
                    <a:pt x="204" y="184"/>
                    <a:pt x="216" y="182"/>
                    <a:pt x="217" y="180"/>
                  </a:cubicBezTo>
                  <a:cubicBezTo>
                    <a:pt x="217" y="178"/>
                    <a:pt x="219" y="165"/>
                    <a:pt x="219" y="165"/>
                  </a:cubicBezTo>
                  <a:cubicBezTo>
                    <a:pt x="216" y="161"/>
                    <a:pt x="216" y="161"/>
                    <a:pt x="216" y="161"/>
                  </a:cubicBezTo>
                  <a:cubicBezTo>
                    <a:pt x="227" y="149"/>
                    <a:pt x="227" y="149"/>
                    <a:pt x="227" y="149"/>
                  </a:cubicBezTo>
                  <a:cubicBezTo>
                    <a:pt x="234" y="146"/>
                    <a:pt x="234" y="146"/>
                    <a:pt x="234" y="146"/>
                  </a:cubicBezTo>
                  <a:cubicBezTo>
                    <a:pt x="234" y="146"/>
                    <a:pt x="235" y="152"/>
                    <a:pt x="239" y="147"/>
                  </a:cubicBezTo>
                  <a:cubicBezTo>
                    <a:pt x="243" y="142"/>
                    <a:pt x="246" y="131"/>
                    <a:pt x="248" y="127"/>
                  </a:cubicBezTo>
                  <a:cubicBezTo>
                    <a:pt x="250" y="124"/>
                    <a:pt x="257" y="115"/>
                    <a:pt x="257" y="114"/>
                  </a:cubicBezTo>
                  <a:cubicBezTo>
                    <a:pt x="257" y="114"/>
                    <a:pt x="257" y="113"/>
                    <a:pt x="258" y="111"/>
                  </a:cubicBezTo>
                  <a:cubicBezTo>
                    <a:pt x="258" y="113"/>
                    <a:pt x="259" y="116"/>
                    <a:pt x="259" y="117"/>
                  </a:cubicBezTo>
                  <a:cubicBezTo>
                    <a:pt x="259" y="118"/>
                    <a:pt x="258" y="126"/>
                    <a:pt x="258" y="126"/>
                  </a:cubicBezTo>
                  <a:cubicBezTo>
                    <a:pt x="258" y="126"/>
                    <a:pt x="258" y="132"/>
                    <a:pt x="258" y="132"/>
                  </a:cubicBezTo>
                  <a:cubicBezTo>
                    <a:pt x="258" y="133"/>
                    <a:pt x="256" y="138"/>
                    <a:pt x="256" y="138"/>
                  </a:cubicBezTo>
                  <a:cubicBezTo>
                    <a:pt x="256" y="138"/>
                    <a:pt x="261" y="140"/>
                    <a:pt x="261" y="140"/>
                  </a:cubicBezTo>
                  <a:cubicBezTo>
                    <a:pt x="262" y="140"/>
                    <a:pt x="269" y="142"/>
                    <a:pt x="267" y="139"/>
                  </a:cubicBezTo>
                  <a:cubicBezTo>
                    <a:pt x="265" y="135"/>
                    <a:pt x="264" y="133"/>
                    <a:pt x="264" y="133"/>
                  </a:cubicBezTo>
                  <a:cubicBezTo>
                    <a:pt x="264" y="133"/>
                    <a:pt x="259" y="131"/>
                    <a:pt x="261" y="129"/>
                  </a:cubicBezTo>
                  <a:cubicBezTo>
                    <a:pt x="262" y="127"/>
                    <a:pt x="263" y="127"/>
                    <a:pt x="263" y="124"/>
                  </a:cubicBezTo>
                  <a:cubicBezTo>
                    <a:pt x="263" y="122"/>
                    <a:pt x="264" y="122"/>
                    <a:pt x="263" y="120"/>
                  </a:cubicBezTo>
                  <a:cubicBezTo>
                    <a:pt x="262" y="118"/>
                    <a:pt x="261" y="119"/>
                    <a:pt x="261" y="115"/>
                  </a:cubicBezTo>
                  <a:cubicBezTo>
                    <a:pt x="260" y="112"/>
                    <a:pt x="261" y="110"/>
                    <a:pt x="261" y="110"/>
                  </a:cubicBezTo>
                  <a:cubicBezTo>
                    <a:pt x="261" y="106"/>
                    <a:pt x="261" y="106"/>
                    <a:pt x="261" y="106"/>
                  </a:cubicBezTo>
                  <a:cubicBezTo>
                    <a:pt x="258" y="107"/>
                    <a:pt x="258" y="107"/>
                    <a:pt x="258" y="107"/>
                  </a:cubicBezTo>
                  <a:cubicBezTo>
                    <a:pt x="248" y="103"/>
                    <a:pt x="248" y="103"/>
                    <a:pt x="248" y="103"/>
                  </a:cubicBezTo>
                  <a:cubicBezTo>
                    <a:pt x="248" y="103"/>
                    <a:pt x="235" y="107"/>
                    <a:pt x="236" y="107"/>
                  </a:cubicBezTo>
                  <a:cubicBezTo>
                    <a:pt x="238" y="106"/>
                    <a:pt x="248" y="97"/>
                    <a:pt x="248" y="97"/>
                  </a:cubicBezTo>
                  <a:cubicBezTo>
                    <a:pt x="248" y="97"/>
                    <a:pt x="256" y="90"/>
                    <a:pt x="257" y="89"/>
                  </a:cubicBezTo>
                  <a:cubicBezTo>
                    <a:pt x="257" y="89"/>
                    <a:pt x="261" y="87"/>
                    <a:pt x="262" y="87"/>
                  </a:cubicBezTo>
                  <a:cubicBezTo>
                    <a:pt x="264" y="87"/>
                    <a:pt x="272" y="89"/>
                    <a:pt x="272" y="89"/>
                  </a:cubicBezTo>
                  <a:cubicBezTo>
                    <a:pt x="276" y="88"/>
                    <a:pt x="276" y="88"/>
                    <a:pt x="276" y="88"/>
                  </a:cubicBezTo>
                  <a:cubicBezTo>
                    <a:pt x="286" y="90"/>
                    <a:pt x="286" y="90"/>
                    <a:pt x="286" y="90"/>
                  </a:cubicBezTo>
                  <a:cubicBezTo>
                    <a:pt x="291" y="88"/>
                    <a:pt x="291" y="88"/>
                    <a:pt x="291" y="88"/>
                  </a:cubicBezTo>
                  <a:cubicBezTo>
                    <a:pt x="291" y="88"/>
                    <a:pt x="294" y="85"/>
                    <a:pt x="294" y="84"/>
                  </a:cubicBezTo>
                  <a:cubicBezTo>
                    <a:pt x="294" y="83"/>
                    <a:pt x="296" y="81"/>
                    <a:pt x="297" y="80"/>
                  </a:cubicBezTo>
                  <a:cubicBezTo>
                    <a:pt x="298" y="79"/>
                    <a:pt x="308" y="76"/>
                    <a:pt x="308" y="76"/>
                  </a:cubicBezTo>
                  <a:cubicBezTo>
                    <a:pt x="309" y="82"/>
                    <a:pt x="309" y="82"/>
                    <a:pt x="309" y="82"/>
                  </a:cubicBezTo>
                  <a:cubicBezTo>
                    <a:pt x="305" y="90"/>
                    <a:pt x="305" y="90"/>
                    <a:pt x="305" y="90"/>
                  </a:cubicBezTo>
                  <a:cubicBezTo>
                    <a:pt x="301" y="92"/>
                    <a:pt x="301" y="92"/>
                    <a:pt x="301" y="92"/>
                  </a:cubicBezTo>
                  <a:cubicBezTo>
                    <a:pt x="301" y="92"/>
                    <a:pt x="292" y="99"/>
                    <a:pt x="292" y="101"/>
                  </a:cubicBezTo>
                  <a:cubicBezTo>
                    <a:pt x="293" y="102"/>
                    <a:pt x="300" y="109"/>
                    <a:pt x="300" y="109"/>
                  </a:cubicBezTo>
                  <a:cubicBezTo>
                    <a:pt x="300" y="109"/>
                    <a:pt x="300" y="116"/>
                    <a:pt x="302" y="119"/>
                  </a:cubicBezTo>
                  <a:cubicBezTo>
                    <a:pt x="304" y="122"/>
                    <a:pt x="309" y="125"/>
                    <a:pt x="309" y="125"/>
                  </a:cubicBezTo>
                  <a:cubicBezTo>
                    <a:pt x="317" y="101"/>
                    <a:pt x="317" y="101"/>
                    <a:pt x="317" y="101"/>
                  </a:cubicBezTo>
                  <a:cubicBezTo>
                    <a:pt x="317" y="101"/>
                    <a:pt x="315" y="92"/>
                    <a:pt x="315" y="91"/>
                  </a:cubicBezTo>
                  <a:cubicBezTo>
                    <a:pt x="315" y="90"/>
                    <a:pt x="325" y="83"/>
                    <a:pt x="325" y="83"/>
                  </a:cubicBezTo>
                  <a:cubicBezTo>
                    <a:pt x="341" y="78"/>
                    <a:pt x="341" y="78"/>
                    <a:pt x="341" y="78"/>
                  </a:cubicBezTo>
                  <a:cubicBezTo>
                    <a:pt x="343" y="74"/>
                    <a:pt x="343" y="74"/>
                    <a:pt x="343" y="74"/>
                  </a:cubicBezTo>
                  <a:cubicBezTo>
                    <a:pt x="341" y="69"/>
                    <a:pt x="341" y="69"/>
                    <a:pt x="341" y="69"/>
                  </a:cubicBezTo>
                  <a:cubicBezTo>
                    <a:pt x="334" y="63"/>
                    <a:pt x="334" y="63"/>
                    <a:pt x="334" y="63"/>
                  </a:cubicBezTo>
                  <a:cubicBezTo>
                    <a:pt x="339" y="61"/>
                    <a:pt x="339" y="61"/>
                    <a:pt x="339" y="61"/>
                  </a:cubicBezTo>
                  <a:cubicBezTo>
                    <a:pt x="339" y="61"/>
                    <a:pt x="344" y="61"/>
                    <a:pt x="344" y="62"/>
                  </a:cubicBezTo>
                  <a:cubicBezTo>
                    <a:pt x="344" y="63"/>
                    <a:pt x="350" y="66"/>
                    <a:pt x="350" y="66"/>
                  </a:cubicBezTo>
                  <a:cubicBezTo>
                    <a:pt x="350" y="66"/>
                    <a:pt x="354" y="67"/>
                    <a:pt x="354" y="66"/>
                  </a:cubicBezTo>
                  <a:cubicBezTo>
                    <a:pt x="354" y="65"/>
                    <a:pt x="354" y="60"/>
                    <a:pt x="354" y="60"/>
                  </a:cubicBezTo>
                  <a:cubicBezTo>
                    <a:pt x="350" y="56"/>
                    <a:pt x="350" y="56"/>
                    <a:pt x="350" y="56"/>
                  </a:cubicBezTo>
                  <a:lnTo>
                    <a:pt x="338" y="53"/>
                  </a:lnTo>
                  <a:close/>
                  <a:moveTo>
                    <a:pt x="406" y="101"/>
                  </a:moveTo>
                  <a:cubicBezTo>
                    <a:pt x="406" y="101"/>
                    <a:pt x="398" y="87"/>
                    <a:pt x="388" y="73"/>
                  </a:cubicBezTo>
                  <a:cubicBezTo>
                    <a:pt x="377" y="59"/>
                    <a:pt x="360" y="43"/>
                    <a:pt x="360" y="43"/>
                  </a:cubicBezTo>
                  <a:cubicBezTo>
                    <a:pt x="359" y="42"/>
                    <a:pt x="359" y="42"/>
                    <a:pt x="359" y="42"/>
                  </a:cubicBezTo>
                  <a:cubicBezTo>
                    <a:pt x="357" y="42"/>
                    <a:pt x="357" y="42"/>
                    <a:pt x="357" y="42"/>
                  </a:cubicBezTo>
                  <a:cubicBezTo>
                    <a:pt x="354" y="38"/>
                    <a:pt x="354" y="38"/>
                    <a:pt x="354" y="38"/>
                  </a:cubicBezTo>
                  <a:cubicBezTo>
                    <a:pt x="350" y="39"/>
                    <a:pt x="350" y="39"/>
                    <a:pt x="350" y="39"/>
                  </a:cubicBezTo>
                  <a:cubicBezTo>
                    <a:pt x="351" y="41"/>
                    <a:pt x="351" y="41"/>
                    <a:pt x="351" y="41"/>
                  </a:cubicBezTo>
                  <a:cubicBezTo>
                    <a:pt x="353" y="45"/>
                    <a:pt x="353" y="45"/>
                    <a:pt x="353" y="45"/>
                  </a:cubicBezTo>
                  <a:cubicBezTo>
                    <a:pt x="352" y="45"/>
                    <a:pt x="352" y="45"/>
                    <a:pt x="352" y="45"/>
                  </a:cubicBezTo>
                  <a:cubicBezTo>
                    <a:pt x="349" y="46"/>
                    <a:pt x="349" y="46"/>
                    <a:pt x="349" y="46"/>
                  </a:cubicBezTo>
                  <a:cubicBezTo>
                    <a:pt x="349" y="48"/>
                    <a:pt x="349" y="48"/>
                    <a:pt x="349" y="48"/>
                  </a:cubicBezTo>
                  <a:cubicBezTo>
                    <a:pt x="353" y="51"/>
                    <a:pt x="353" y="51"/>
                    <a:pt x="353" y="51"/>
                  </a:cubicBezTo>
                  <a:cubicBezTo>
                    <a:pt x="356" y="53"/>
                    <a:pt x="356" y="53"/>
                    <a:pt x="356" y="53"/>
                  </a:cubicBezTo>
                  <a:cubicBezTo>
                    <a:pt x="361" y="56"/>
                    <a:pt x="361" y="56"/>
                    <a:pt x="361" y="56"/>
                  </a:cubicBezTo>
                  <a:cubicBezTo>
                    <a:pt x="364" y="57"/>
                    <a:pt x="364" y="57"/>
                    <a:pt x="364" y="57"/>
                  </a:cubicBezTo>
                  <a:cubicBezTo>
                    <a:pt x="366" y="60"/>
                    <a:pt x="366" y="60"/>
                    <a:pt x="366" y="60"/>
                  </a:cubicBezTo>
                  <a:cubicBezTo>
                    <a:pt x="368" y="62"/>
                    <a:pt x="368" y="62"/>
                    <a:pt x="368" y="62"/>
                  </a:cubicBezTo>
                  <a:cubicBezTo>
                    <a:pt x="365" y="62"/>
                    <a:pt x="365" y="62"/>
                    <a:pt x="365" y="62"/>
                  </a:cubicBezTo>
                  <a:cubicBezTo>
                    <a:pt x="364" y="59"/>
                    <a:pt x="364" y="59"/>
                    <a:pt x="364" y="59"/>
                  </a:cubicBezTo>
                  <a:cubicBezTo>
                    <a:pt x="360" y="61"/>
                    <a:pt x="360" y="61"/>
                    <a:pt x="360" y="61"/>
                  </a:cubicBezTo>
                  <a:cubicBezTo>
                    <a:pt x="363" y="65"/>
                    <a:pt x="363" y="65"/>
                    <a:pt x="363" y="65"/>
                  </a:cubicBezTo>
                  <a:cubicBezTo>
                    <a:pt x="363" y="65"/>
                    <a:pt x="367" y="70"/>
                    <a:pt x="368" y="71"/>
                  </a:cubicBezTo>
                  <a:cubicBezTo>
                    <a:pt x="369" y="71"/>
                    <a:pt x="370" y="72"/>
                    <a:pt x="370" y="72"/>
                  </a:cubicBezTo>
                  <a:cubicBezTo>
                    <a:pt x="370" y="72"/>
                    <a:pt x="372" y="70"/>
                    <a:pt x="373" y="70"/>
                  </a:cubicBezTo>
                  <a:cubicBezTo>
                    <a:pt x="374" y="69"/>
                    <a:pt x="374" y="71"/>
                    <a:pt x="374" y="71"/>
                  </a:cubicBezTo>
                  <a:cubicBezTo>
                    <a:pt x="376" y="72"/>
                    <a:pt x="376" y="72"/>
                    <a:pt x="376" y="72"/>
                  </a:cubicBezTo>
                  <a:cubicBezTo>
                    <a:pt x="376" y="74"/>
                    <a:pt x="376" y="74"/>
                    <a:pt x="376" y="74"/>
                  </a:cubicBezTo>
                  <a:cubicBezTo>
                    <a:pt x="376" y="74"/>
                    <a:pt x="377" y="77"/>
                    <a:pt x="377" y="78"/>
                  </a:cubicBezTo>
                  <a:cubicBezTo>
                    <a:pt x="377" y="79"/>
                    <a:pt x="375" y="80"/>
                    <a:pt x="375" y="81"/>
                  </a:cubicBezTo>
                  <a:cubicBezTo>
                    <a:pt x="375" y="83"/>
                    <a:pt x="376" y="85"/>
                    <a:pt x="376" y="85"/>
                  </a:cubicBezTo>
                  <a:cubicBezTo>
                    <a:pt x="376" y="86"/>
                    <a:pt x="380" y="89"/>
                    <a:pt x="380" y="89"/>
                  </a:cubicBezTo>
                  <a:cubicBezTo>
                    <a:pt x="380" y="89"/>
                    <a:pt x="383" y="91"/>
                    <a:pt x="383" y="92"/>
                  </a:cubicBezTo>
                  <a:cubicBezTo>
                    <a:pt x="383" y="93"/>
                    <a:pt x="384" y="96"/>
                    <a:pt x="384" y="96"/>
                  </a:cubicBezTo>
                  <a:cubicBezTo>
                    <a:pt x="389" y="98"/>
                    <a:pt x="389" y="98"/>
                    <a:pt x="389" y="98"/>
                  </a:cubicBezTo>
                  <a:cubicBezTo>
                    <a:pt x="393" y="102"/>
                    <a:pt x="393" y="102"/>
                    <a:pt x="393" y="102"/>
                  </a:cubicBezTo>
                  <a:cubicBezTo>
                    <a:pt x="394" y="100"/>
                    <a:pt x="394" y="100"/>
                    <a:pt x="394" y="100"/>
                  </a:cubicBezTo>
                  <a:cubicBezTo>
                    <a:pt x="396" y="101"/>
                    <a:pt x="396" y="101"/>
                    <a:pt x="396" y="101"/>
                  </a:cubicBezTo>
                  <a:cubicBezTo>
                    <a:pt x="397" y="105"/>
                    <a:pt x="397" y="105"/>
                    <a:pt x="397" y="105"/>
                  </a:cubicBezTo>
                  <a:cubicBezTo>
                    <a:pt x="396" y="108"/>
                    <a:pt x="396" y="108"/>
                    <a:pt x="396" y="108"/>
                  </a:cubicBezTo>
                  <a:cubicBezTo>
                    <a:pt x="395" y="115"/>
                    <a:pt x="395" y="115"/>
                    <a:pt x="395" y="115"/>
                  </a:cubicBezTo>
                  <a:cubicBezTo>
                    <a:pt x="395" y="117"/>
                    <a:pt x="395" y="117"/>
                    <a:pt x="395" y="117"/>
                  </a:cubicBezTo>
                  <a:cubicBezTo>
                    <a:pt x="395" y="117"/>
                    <a:pt x="398" y="114"/>
                    <a:pt x="398" y="113"/>
                  </a:cubicBezTo>
                  <a:cubicBezTo>
                    <a:pt x="398" y="113"/>
                    <a:pt x="399" y="108"/>
                    <a:pt x="399" y="107"/>
                  </a:cubicBezTo>
                  <a:cubicBezTo>
                    <a:pt x="399" y="107"/>
                    <a:pt x="399" y="102"/>
                    <a:pt x="399" y="102"/>
                  </a:cubicBezTo>
                  <a:cubicBezTo>
                    <a:pt x="398" y="100"/>
                    <a:pt x="398" y="100"/>
                    <a:pt x="398" y="100"/>
                  </a:cubicBezTo>
                  <a:cubicBezTo>
                    <a:pt x="398" y="100"/>
                    <a:pt x="395" y="98"/>
                    <a:pt x="395" y="97"/>
                  </a:cubicBezTo>
                  <a:cubicBezTo>
                    <a:pt x="395" y="97"/>
                    <a:pt x="394" y="94"/>
                    <a:pt x="394" y="93"/>
                  </a:cubicBezTo>
                  <a:cubicBezTo>
                    <a:pt x="394" y="92"/>
                    <a:pt x="397" y="90"/>
                    <a:pt x="397" y="90"/>
                  </a:cubicBezTo>
                  <a:cubicBezTo>
                    <a:pt x="398" y="93"/>
                    <a:pt x="398" y="93"/>
                    <a:pt x="398" y="93"/>
                  </a:cubicBezTo>
                  <a:cubicBezTo>
                    <a:pt x="401" y="97"/>
                    <a:pt x="401" y="97"/>
                    <a:pt x="401" y="97"/>
                  </a:cubicBezTo>
                  <a:cubicBezTo>
                    <a:pt x="401" y="96"/>
                    <a:pt x="401" y="95"/>
                    <a:pt x="401" y="95"/>
                  </a:cubicBezTo>
                  <a:cubicBezTo>
                    <a:pt x="401" y="94"/>
                    <a:pt x="406" y="101"/>
                    <a:pt x="406" y="101"/>
                  </a:cubicBezTo>
                  <a:close/>
                  <a:moveTo>
                    <a:pt x="401" y="100"/>
                  </a:moveTo>
                  <a:cubicBezTo>
                    <a:pt x="404" y="101"/>
                    <a:pt x="404" y="101"/>
                    <a:pt x="404" y="101"/>
                  </a:cubicBezTo>
                  <a:cubicBezTo>
                    <a:pt x="401" y="97"/>
                    <a:pt x="401" y="97"/>
                    <a:pt x="401" y="97"/>
                  </a:cubicBezTo>
                  <a:cubicBezTo>
                    <a:pt x="401" y="98"/>
                    <a:pt x="401" y="100"/>
                    <a:pt x="401" y="100"/>
                  </a:cubicBezTo>
                  <a:close/>
                  <a:moveTo>
                    <a:pt x="250" y="172"/>
                  </a:moveTo>
                  <a:cubicBezTo>
                    <a:pt x="248" y="172"/>
                    <a:pt x="245" y="173"/>
                    <a:pt x="245" y="173"/>
                  </a:cubicBezTo>
                  <a:cubicBezTo>
                    <a:pt x="245" y="173"/>
                    <a:pt x="242" y="174"/>
                    <a:pt x="241" y="174"/>
                  </a:cubicBezTo>
                  <a:cubicBezTo>
                    <a:pt x="241" y="175"/>
                    <a:pt x="241" y="175"/>
                    <a:pt x="238" y="177"/>
                  </a:cubicBezTo>
                  <a:cubicBezTo>
                    <a:pt x="236" y="179"/>
                    <a:pt x="237" y="176"/>
                    <a:pt x="236" y="179"/>
                  </a:cubicBezTo>
                  <a:cubicBezTo>
                    <a:pt x="235" y="181"/>
                    <a:pt x="236" y="181"/>
                    <a:pt x="233" y="181"/>
                  </a:cubicBezTo>
                  <a:cubicBezTo>
                    <a:pt x="231" y="181"/>
                    <a:pt x="229" y="181"/>
                    <a:pt x="227" y="181"/>
                  </a:cubicBezTo>
                  <a:cubicBezTo>
                    <a:pt x="225" y="181"/>
                    <a:pt x="225" y="180"/>
                    <a:pt x="223" y="181"/>
                  </a:cubicBezTo>
                  <a:cubicBezTo>
                    <a:pt x="222" y="183"/>
                    <a:pt x="221" y="184"/>
                    <a:pt x="220" y="184"/>
                  </a:cubicBezTo>
                  <a:cubicBezTo>
                    <a:pt x="220" y="185"/>
                    <a:pt x="220" y="186"/>
                    <a:pt x="221" y="186"/>
                  </a:cubicBezTo>
                  <a:cubicBezTo>
                    <a:pt x="221" y="186"/>
                    <a:pt x="226" y="186"/>
                    <a:pt x="227" y="186"/>
                  </a:cubicBezTo>
                  <a:cubicBezTo>
                    <a:pt x="227" y="189"/>
                    <a:pt x="227" y="189"/>
                    <a:pt x="227" y="189"/>
                  </a:cubicBezTo>
                  <a:cubicBezTo>
                    <a:pt x="229" y="188"/>
                    <a:pt x="229" y="188"/>
                    <a:pt x="229" y="188"/>
                  </a:cubicBezTo>
                  <a:cubicBezTo>
                    <a:pt x="229" y="188"/>
                    <a:pt x="231" y="188"/>
                    <a:pt x="231" y="187"/>
                  </a:cubicBezTo>
                  <a:cubicBezTo>
                    <a:pt x="231" y="187"/>
                    <a:pt x="231" y="186"/>
                    <a:pt x="231" y="186"/>
                  </a:cubicBezTo>
                  <a:cubicBezTo>
                    <a:pt x="228" y="186"/>
                    <a:pt x="228" y="186"/>
                    <a:pt x="228" y="186"/>
                  </a:cubicBezTo>
                  <a:cubicBezTo>
                    <a:pt x="228" y="186"/>
                    <a:pt x="229" y="186"/>
                    <a:pt x="232" y="185"/>
                  </a:cubicBezTo>
                  <a:cubicBezTo>
                    <a:pt x="236" y="184"/>
                    <a:pt x="237" y="183"/>
                    <a:pt x="237" y="183"/>
                  </a:cubicBezTo>
                  <a:cubicBezTo>
                    <a:pt x="234" y="186"/>
                    <a:pt x="234" y="186"/>
                    <a:pt x="234" y="186"/>
                  </a:cubicBezTo>
                  <a:cubicBezTo>
                    <a:pt x="234" y="186"/>
                    <a:pt x="237" y="188"/>
                    <a:pt x="239" y="187"/>
                  </a:cubicBezTo>
                  <a:cubicBezTo>
                    <a:pt x="240" y="186"/>
                    <a:pt x="240" y="186"/>
                    <a:pt x="243" y="184"/>
                  </a:cubicBezTo>
                  <a:cubicBezTo>
                    <a:pt x="246" y="183"/>
                    <a:pt x="246" y="183"/>
                    <a:pt x="247" y="183"/>
                  </a:cubicBezTo>
                  <a:cubicBezTo>
                    <a:pt x="247" y="182"/>
                    <a:pt x="249" y="184"/>
                    <a:pt x="249" y="184"/>
                  </a:cubicBezTo>
                  <a:cubicBezTo>
                    <a:pt x="250" y="184"/>
                    <a:pt x="252" y="184"/>
                    <a:pt x="253" y="182"/>
                  </a:cubicBezTo>
                  <a:cubicBezTo>
                    <a:pt x="254" y="180"/>
                    <a:pt x="254" y="179"/>
                    <a:pt x="254" y="178"/>
                  </a:cubicBezTo>
                  <a:cubicBezTo>
                    <a:pt x="254" y="177"/>
                    <a:pt x="254" y="177"/>
                    <a:pt x="254" y="176"/>
                  </a:cubicBezTo>
                  <a:cubicBezTo>
                    <a:pt x="254" y="175"/>
                    <a:pt x="253" y="174"/>
                    <a:pt x="254" y="173"/>
                  </a:cubicBezTo>
                  <a:cubicBezTo>
                    <a:pt x="255" y="172"/>
                    <a:pt x="256" y="172"/>
                    <a:pt x="256" y="171"/>
                  </a:cubicBezTo>
                  <a:cubicBezTo>
                    <a:pt x="256" y="170"/>
                    <a:pt x="256" y="169"/>
                    <a:pt x="256" y="168"/>
                  </a:cubicBezTo>
                  <a:cubicBezTo>
                    <a:pt x="257" y="167"/>
                    <a:pt x="257" y="166"/>
                    <a:pt x="257" y="165"/>
                  </a:cubicBezTo>
                  <a:cubicBezTo>
                    <a:pt x="257" y="163"/>
                    <a:pt x="257" y="161"/>
                    <a:pt x="256" y="160"/>
                  </a:cubicBezTo>
                  <a:cubicBezTo>
                    <a:pt x="256" y="160"/>
                    <a:pt x="254" y="160"/>
                    <a:pt x="255" y="159"/>
                  </a:cubicBezTo>
                  <a:cubicBezTo>
                    <a:pt x="256" y="158"/>
                    <a:pt x="257" y="156"/>
                    <a:pt x="257" y="156"/>
                  </a:cubicBezTo>
                  <a:cubicBezTo>
                    <a:pt x="257" y="156"/>
                    <a:pt x="259" y="157"/>
                    <a:pt x="260" y="158"/>
                  </a:cubicBezTo>
                  <a:cubicBezTo>
                    <a:pt x="260" y="159"/>
                    <a:pt x="261" y="159"/>
                    <a:pt x="262" y="159"/>
                  </a:cubicBezTo>
                  <a:cubicBezTo>
                    <a:pt x="263" y="159"/>
                    <a:pt x="264" y="158"/>
                    <a:pt x="265" y="157"/>
                  </a:cubicBezTo>
                  <a:cubicBezTo>
                    <a:pt x="266" y="156"/>
                    <a:pt x="268" y="154"/>
                    <a:pt x="268" y="153"/>
                  </a:cubicBezTo>
                  <a:cubicBezTo>
                    <a:pt x="269" y="152"/>
                    <a:pt x="270" y="152"/>
                    <a:pt x="270" y="151"/>
                  </a:cubicBezTo>
                  <a:cubicBezTo>
                    <a:pt x="270" y="151"/>
                    <a:pt x="268" y="151"/>
                    <a:pt x="267" y="149"/>
                  </a:cubicBezTo>
                  <a:cubicBezTo>
                    <a:pt x="266" y="147"/>
                    <a:pt x="266" y="144"/>
                    <a:pt x="265" y="144"/>
                  </a:cubicBezTo>
                  <a:cubicBezTo>
                    <a:pt x="265" y="145"/>
                    <a:pt x="263" y="147"/>
                    <a:pt x="263" y="148"/>
                  </a:cubicBezTo>
                  <a:cubicBezTo>
                    <a:pt x="262" y="149"/>
                    <a:pt x="261" y="150"/>
                    <a:pt x="261" y="150"/>
                  </a:cubicBezTo>
                  <a:cubicBezTo>
                    <a:pt x="258" y="147"/>
                    <a:pt x="258" y="147"/>
                    <a:pt x="258" y="147"/>
                  </a:cubicBezTo>
                  <a:cubicBezTo>
                    <a:pt x="259" y="144"/>
                    <a:pt x="259" y="144"/>
                    <a:pt x="259" y="144"/>
                  </a:cubicBezTo>
                  <a:cubicBezTo>
                    <a:pt x="257" y="144"/>
                    <a:pt x="257" y="144"/>
                    <a:pt x="257" y="144"/>
                  </a:cubicBezTo>
                  <a:cubicBezTo>
                    <a:pt x="258" y="146"/>
                    <a:pt x="256" y="151"/>
                    <a:pt x="256" y="151"/>
                  </a:cubicBezTo>
                  <a:cubicBezTo>
                    <a:pt x="253" y="152"/>
                    <a:pt x="253" y="152"/>
                    <a:pt x="253" y="152"/>
                  </a:cubicBezTo>
                  <a:cubicBezTo>
                    <a:pt x="253" y="152"/>
                    <a:pt x="252" y="155"/>
                    <a:pt x="251" y="156"/>
                  </a:cubicBezTo>
                  <a:cubicBezTo>
                    <a:pt x="251" y="156"/>
                    <a:pt x="251" y="159"/>
                    <a:pt x="251" y="159"/>
                  </a:cubicBezTo>
                  <a:cubicBezTo>
                    <a:pt x="251" y="159"/>
                    <a:pt x="251" y="160"/>
                    <a:pt x="251" y="160"/>
                  </a:cubicBezTo>
                  <a:cubicBezTo>
                    <a:pt x="252" y="161"/>
                    <a:pt x="253" y="166"/>
                    <a:pt x="253" y="168"/>
                  </a:cubicBezTo>
                  <a:cubicBezTo>
                    <a:pt x="252" y="170"/>
                    <a:pt x="252" y="171"/>
                    <a:pt x="250" y="172"/>
                  </a:cubicBezTo>
                  <a:close/>
                  <a:moveTo>
                    <a:pt x="223" y="191"/>
                  </a:moveTo>
                  <a:cubicBezTo>
                    <a:pt x="224" y="189"/>
                    <a:pt x="224" y="189"/>
                    <a:pt x="224" y="189"/>
                  </a:cubicBezTo>
                  <a:cubicBezTo>
                    <a:pt x="224" y="188"/>
                    <a:pt x="224" y="188"/>
                    <a:pt x="224" y="188"/>
                  </a:cubicBezTo>
                  <a:cubicBezTo>
                    <a:pt x="222" y="188"/>
                    <a:pt x="222" y="188"/>
                    <a:pt x="222" y="188"/>
                  </a:cubicBezTo>
                  <a:cubicBezTo>
                    <a:pt x="220" y="189"/>
                    <a:pt x="220" y="189"/>
                    <a:pt x="220" y="189"/>
                  </a:cubicBezTo>
                  <a:cubicBezTo>
                    <a:pt x="222" y="190"/>
                    <a:pt x="222" y="190"/>
                    <a:pt x="222" y="190"/>
                  </a:cubicBezTo>
                  <a:cubicBezTo>
                    <a:pt x="221" y="194"/>
                    <a:pt x="221" y="194"/>
                    <a:pt x="221" y="194"/>
                  </a:cubicBezTo>
                  <a:lnTo>
                    <a:pt x="223" y="191"/>
                  </a:lnTo>
                  <a:close/>
                  <a:moveTo>
                    <a:pt x="187" y="217"/>
                  </a:moveTo>
                  <a:cubicBezTo>
                    <a:pt x="185" y="221"/>
                    <a:pt x="185" y="221"/>
                    <a:pt x="185" y="221"/>
                  </a:cubicBezTo>
                  <a:cubicBezTo>
                    <a:pt x="188" y="225"/>
                    <a:pt x="188" y="225"/>
                    <a:pt x="188" y="225"/>
                  </a:cubicBezTo>
                  <a:cubicBezTo>
                    <a:pt x="188" y="225"/>
                    <a:pt x="191" y="225"/>
                    <a:pt x="192" y="224"/>
                  </a:cubicBezTo>
                  <a:cubicBezTo>
                    <a:pt x="192" y="223"/>
                    <a:pt x="192" y="219"/>
                    <a:pt x="193" y="218"/>
                  </a:cubicBezTo>
                  <a:cubicBezTo>
                    <a:pt x="193" y="217"/>
                    <a:pt x="195" y="214"/>
                    <a:pt x="195" y="214"/>
                  </a:cubicBezTo>
                  <a:cubicBezTo>
                    <a:pt x="195" y="212"/>
                    <a:pt x="195" y="212"/>
                    <a:pt x="195" y="212"/>
                  </a:cubicBezTo>
                  <a:cubicBezTo>
                    <a:pt x="192" y="211"/>
                    <a:pt x="192" y="211"/>
                    <a:pt x="192" y="211"/>
                  </a:cubicBezTo>
                  <a:lnTo>
                    <a:pt x="187" y="217"/>
                  </a:lnTo>
                  <a:close/>
                  <a:moveTo>
                    <a:pt x="196" y="247"/>
                  </a:moveTo>
                  <a:cubicBezTo>
                    <a:pt x="195" y="247"/>
                    <a:pt x="192" y="249"/>
                    <a:pt x="192" y="249"/>
                  </a:cubicBezTo>
                  <a:cubicBezTo>
                    <a:pt x="192" y="245"/>
                    <a:pt x="192" y="245"/>
                    <a:pt x="192" y="245"/>
                  </a:cubicBezTo>
                  <a:cubicBezTo>
                    <a:pt x="192" y="245"/>
                    <a:pt x="193" y="244"/>
                    <a:pt x="194" y="242"/>
                  </a:cubicBezTo>
                  <a:cubicBezTo>
                    <a:pt x="194" y="240"/>
                    <a:pt x="194" y="239"/>
                    <a:pt x="194" y="238"/>
                  </a:cubicBezTo>
                  <a:cubicBezTo>
                    <a:pt x="194" y="237"/>
                    <a:pt x="194" y="232"/>
                    <a:pt x="194" y="232"/>
                  </a:cubicBezTo>
                  <a:cubicBezTo>
                    <a:pt x="192" y="231"/>
                    <a:pt x="192" y="231"/>
                    <a:pt x="192" y="231"/>
                  </a:cubicBezTo>
                  <a:cubicBezTo>
                    <a:pt x="190" y="238"/>
                    <a:pt x="190" y="238"/>
                    <a:pt x="190" y="238"/>
                  </a:cubicBezTo>
                  <a:cubicBezTo>
                    <a:pt x="189" y="243"/>
                    <a:pt x="189" y="243"/>
                    <a:pt x="189" y="243"/>
                  </a:cubicBezTo>
                  <a:cubicBezTo>
                    <a:pt x="186" y="244"/>
                    <a:pt x="186" y="244"/>
                    <a:pt x="186" y="244"/>
                  </a:cubicBezTo>
                  <a:cubicBezTo>
                    <a:pt x="186" y="244"/>
                    <a:pt x="187" y="250"/>
                    <a:pt x="188" y="251"/>
                  </a:cubicBezTo>
                  <a:cubicBezTo>
                    <a:pt x="188" y="251"/>
                    <a:pt x="192" y="253"/>
                    <a:pt x="192" y="253"/>
                  </a:cubicBezTo>
                  <a:cubicBezTo>
                    <a:pt x="196" y="253"/>
                    <a:pt x="196" y="253"/>
                    <a:pt x="196" y="253"/>
                  </a:cubicBezTo>
                  <a:cubicBezTo>
                    <a:pt x="196" y="253"/>
                    <a:pt x="198" y="252"/>
                    <a:pt x="199" y="253"/>
                  </a:cubicBezTo>
                  <a:cubicBezTo>
                    <a:pt x="199" y="254"/>
                    <a:pt x="200" y="257"/>
                    <a:pt x="200" y="256"/>
                  </a:cubicBezTo>
                  <a:cubicBezTo>
                    <a:pt x="200" y="255"/>
                    <a:pt x="200" y="252"/>
                    <a:pt x="200" y="251"/>
                  </a:cubicBezTo>
                  <a:cubicBezTo>
                    <a:pt x="199" y="250"/>
                    <a:pt x="197" y="247"/>
                    <a:pt x="196" y="247"/>
                  </a:cubicBezTo>
                  <a:close/>
                  <a:moveTo>
                    <a:pt x="180" y="266"/>
                  </a:moveTo>
                  <a:cubicBezTo>
                    <a:pt x="181" y="266"/>
                    <a:pt x="187" y="266"/>
                    <a:pt x="187" y="266"/>
                  </a:cubicBezTo>
                  <a:cubicBezTo>
                    <a:pt x="187" y="266"/>
                    <a:pt x="186" y="263"/>
                    <a:pt x="187" y="261"/>
                  </a:cubicBezTo>
                  <a:cubicBezTo>
                    <a:pt x="188" y="260"/>
                    <a:pt x="189" y="259"/>
                    <a:pt x="189" y="259"/>
                  </a:cubicBezTo>
                  <a:cubicBezTo>
                    <a:pt x="188" y="258"/>
                    <a:pt x="187" y="257"/>
                    <a:pt x="187" y="257"/>
                  </a:cubicBezTo>
                  <a:cubicBezTo>
                    <a:pt x="186" y="257"/>
                    <a:pt x="186" y="257"/>
                    <a:pt x="186" y="257"/>
                  </a:cubicBezTo>
                  <a:cubicBezTo>
                    <a:pt x="180" y="261"/>
                    <a:pt x="180" y="261"/>
                    <a:pt x="180" y="261"/>
                  </a:cubicBezTo>
                  <a:cubicBezTo>
                    <a:pt x="180" y="261"/>
                    <a:pt x="179" y="266"/>
                    <a:pt x="180" y="266"/>
                  </a:cubicBezTo>
                  <a:close/>
                  <a:moveTo>
                    <a:pt x="197" y="261"/>
                  </a:moveTo>
                  <a:cubicBezTo>
                    <a:pt x="197" y="258"/>
                    <a:pt x="197" y="258"/>
                    <a:pt x="197" y="258"/>
                  </a:cubicBezTo>
                  <a:cubicBezTo>
                    <a:pt x="197" y="258"/>
                    <a:pt x="199" y="256"/>
                    <a:pt x="197" y="256"/>
                  </a:cubicBezTo>
                  <a:cubicBezTo>
                    <a:pt x="194" y="256"/>
                    <a:pt x="193" y="256"/>
                    <a:pt x="193" y="256"/>
                  </a:cubicBezTo>
                  <a:cubicBezTo>
                    <a:pt x="192" y="259"/>
                    <a:pt x="192" y="259"/>
                    <a:pt x="192" y="259"/>
                  </a:cubicBezTo>
                  <a:cubicBezTo>
                    <a:pt x="196" y="262"/>
                    <a:pt x="196" y="262"/>
                    <a:pt x="196" y="262"/>
                  </a:cubicBezTo>
                  <a:lnTo>
                    <a:pt x="197" y="261"/>
                  </a:lnTo>
                  <a:close/>
                  <a:moveTo>
                    <a:pt x="204" y="257"/>
                  </a:moveTo>
                  <a:cubicBezTo>
                    <a:pt x="205" y="254"/>
                    <a:pt x="205" y="254"/>
                    <a:pt x="205" y="254"/>
                  </a:cubicBezTo>
                  <a:cubicBezTo>
                    <a:pt x="202" y="255"/>
                    <a:pt x="202" y="255"/>
                    <a:pt x="202" y="255"/>
                  </a:cubicBezTo>
                  <a:cubicBezTo>
                    <a:pt x="202" y="257"/>
                    <a:pt x="202" y="257"/>
                    <a:pt x="202" y="257"/>
                  </a:cubicBezTo>
                  <a:cubicBezTo>
                    <a:pt x="203" y="259"/>
                    <a:pt x="203" y="259"/>
                    <a:pt x="203" y="259"/>
                  </a:cubicBezTo>
                  <a:cubicBezTo>
                    <a:pt x="204" y="259"/>
                    <a:pt x="204" y="259"/>
                    <a:pt x="204" y="259"/>
                  </a:cubicBezTo>
                  <a:lnTo>
                    <a:pt x="204" y="257"/>
                  </a:lnTo>
                  <a:close/>
                  <a:moveTo>
                    <a:pt x="185" y="284"/>
                  </a:moveTo>
                  <a:cubicBezTo>
                    <a:pt x="181" y="282"/>
                    <a:pt x="181" y="282"/>
                    <a:pt x="181" y="282"/>
                  </a:cubicBezTo>
                  <a:cubicBezTo>
                    <a:pt x="185" y="279"/>
                    <a:pt x="185" y="279"/>
                    <a:pt x="185" y="279"/>
                  </a:cubicBezTo>
                  <a:cubicBezTo>
                    <a:pt x="185" y="279"/>
                    <a:pt x="186" y="278"/>
                    <a:pt x="186" y="277"/>
                  </a:cubicBezTo>
                  <a:cubicBezTo>
                    <a:pt x="186" y="276"/>
                    <a:pt x="186" y="275"/>
                    <a:pt x="186" y="274"/>
                  </a:cubicBezTo>
                  <a:cubicBezTo>
                    <a:pt x="186" y="273"/>
                    <a:pt x="184" y="271"/>
                    <a:pt x="184" y="271"/>
                  </a:cubicBezTo>
                  <a:cubicBezTo>
                    <a:pt x="182" y="270"/>
                    <a:pt x="182" y="270"/>
                    <a:pt x="182" y="270"/>
                  </a:cubicBezTo>
                  <a:cubicBezTo>
                    <a:pt x="181" y="268"/>
                    <a:pt x="181" y="268"/>
                    <a:pt x="181" y="268"/>
                  </a:cubicBezTo>
                  <a:cubicBezTo>
                    <a:pt x="179" y="269"/>
                    <a:pt x="174" y="271"/>
                    <a:pt x="174" y="271"/>
                  </a:cubicBezTo>
                  <a:cubicBezTo>
                    <a:pt x="174" y="271"/>
                    <a:pt x="176" y="273"/>
                    <a:pt x="175" y="275"/>
                  </a:cubicBezTo>
                  <a:cubicBezTo>
                    <a:pt x="174" y="276"/>
                    <a:pt x="172" y="278"/>
                    <a:pt x="172" y="278"/>
                  </a:cubicBezTo>
                  <a:cubicBezTo>
                    <a:pt x="171" y="278"/>
                    <a:pt x="171" y="278"/>
                    <a:pt x="171" y="278"/>
                  </a:cubicBezTo>
                  <a:cubicBezTo>
                    <a:pt x="171" y="278"/>
                    <a:pt x="169" y="279"/>
                    <a:pt x="169" y="279"/>
                  </a:cubicBezTo>
                  <a:cubicBezTo>
                    <a:pt x="169" y="280"/>
                    <a:pt x="168" y="282"/>
                    <a:pt x="167" y="282"/>
                  </a:cubicBezTo>
                  <a:cubicBezTo>
                    <a:pt x="167" y="283"/>
                    <a:pt x="166" y="285"/>
                    <a:pt x="166" y="285"/>
                  </a:cubicBezTo>
                  <a:cubicBezTo>
                    <a:pt x="161" y="286"/>
                    <a:pt x="161" y="286"/>
                    <a:pt x="161" y="286"/>
                  </a:cubicBezTo>
                  <a:cubicBezTo>
                    <a:pt x="161" y="286"/>
                    <a:pt x="161" y="289"/>
                    <a:pt x="160" y="290"/>
                  </a:cubicBezTo>
                  <a:cubicBezTo>
                    <a:pt x="160" y="291"/>
                    <a:pt x="160" y="294"/>
                    <a:pt x="160" y="294"/>
                  </a:cubicBezTo>
                  <a:cubicBezTo>
                    <a:pt x="161" y="294"/>
                    <a:pt x="167" y="296"/>
                    <a:pt x="167" y="296"/>
                  </a:cubicBezTo>
                  <a:cubicBezTo>
                    <a:pt x="172" y="297"/>
                    <a:pt x="172" y="297"/>
                    <a:pt x="172" y="297"/>
                  </a:cubicBezTo>
                  <a:cubicBezTo>
                    <a:pt x="175" y="297"/>
                    <a:pt x="175" y="297"/>
                    <a:pt x="175" y="297"/>
                  </a:cubicBezTo>
                  <a:cubicBezTo>
                    <a:pt x="175" y="297"/>
                    <a:pt x="177" y="299"/>
                    <a:pt x="178" y="298"/>
                  </a:cubicBezTo>
                  <a:cubicBezTo>
                    <a:pt x="179" y="296"/>
                    <a:pt x="180" y="291"/>
                    <a:pt x="180" y="290"/>
                  </a:cubicBezTo>
                  <a:cubicBezTo>
                    <a:pt x="181" y="289"/>
                    <a:pt x="184" y="287"/>
                    <a:pt x="185" y="287"/>
                  </a:cubicBezTo>
                  <a:cubicBezTo>
                    <a:pt x="186" y="287"/>
                    <a:pt x="187" y="287"/>
                    <a:pt x="187" y="287"/>
                  </a:cubicBezTo>
                  <a:lnTo>
                    <a:pt x="185" y="284"/>
                  </a:lnTo>
                  <a:close/>
                  <a:moveTo>
                    <a:pt x="173" y="306"/>
                  </a:moveTo>
                  <a:cubicBezTo>
                    <a:pt x="172" y="304"/>
                    <a:pt x="172" y="304"/>
                    <a:pt x="172" y="304"/>
                  </a:cubicBezTo>
                  <a:cubicBezTo>
                    <a:pt x="169" y="306"/>
                    <a:pt x="169" y="306"/>
                    <a:pt x="169" y="306"/>
                  </a:cubicBezTo>
                  <a:cubicBezTo>
                    <a:pt x="164" y="305"/>
                    <a:pt x="164" y="305"/>
                    <a:pt x="164" y="305"/>
                  </a:cubicBezTo>
                  <a:cubicBezTo>
                    <a:pt x="154" y="305"/>
                    <a:pt x="154" y="305"/>
                    <a:pt x="154" y="305"/>
                  </a:cubicBezTo>
                  <a:cubicBezTo>
                    <a:pt x="153" y="305"/>
                    <a:pt x="153" y="305"/>
                    <a:pt x="153" y="305"/>
                  </a:cubicBezTo>
                  <a:cubicBezTo>
                    <a:pt x="155" y="306"/>
                    <a:pt x="155" y="306"/>
                    <a:pt x="155" y="306"/>
                  </a:cubicBezTo>
                  <a:cubicBezTo>
                    <a:pt x="154" y="307"/>
                    <a:pt x="154" y="307"/>
                    <a:pt x="154" y="307"/>
                  </a:cubicBezTo>
                  <a:cubicBezTo>
                    <a:pt x="154" y="307"/>
                    <a:pt x="164" y="309"/>
                    <a:pt x="165" y="309"/>
                  </a:cubicBezTo>
                  <a:cubicBezTo>
                    <a:pt x="166" y="309"/>
                    <a:pt x="172" y="311"/>
                    <a:pt x="174" y="311"/>
                  </a:cubicBezTo>
                  <a:cubicBezTo>
                    <a:pt x="176" y="311"/>
                    <a:pt x="177" y="311"/>
                    <a:pt x="177" y="311"/>
                  </a:cubicBezTo>
                  <a:cubicBezTo>
                    <a:pt x="180" y="309"/>
                    <a:pt x="180" y="309"/>
                    <a:pt x="180" y="309"/>
                  </a:cubicBezTo>
                  <a:cubicBezTo>
                    <a:pt x="180" y="309"/>
                    <a:pt x="176" y="308"/>
                    <a:pt x="176" y="308"/>
                  </a:cubicBezTo>
                  <a:cubicBezTo>
                    <a:pt x="175" y="308"/>
                    <a:pt x="173" y="306"/>
                    <a:pt x="173" y="306"/>
                  </a:cubicBezTo>
                  <a:close/>
                  <a:moveTo>
                    <a:pt x="197" y="266"/>
                  </a:moveTo>
                  <a:cubicBezTo>
                    <a:pt x="197" y="266"/>
                    <a:pt x="194" y="268"/>
                    <a:pt x="194" y="269"/>
                  </a:cubicBezTo>
                  <a:cubicBezTo>
                    <a:pt x="194" y="269"/>
                    <a:pt x="196" y="270"/>
                    <a:pt x="196" y="270"/>
                  </a:cubicBezTo>
                  <a:cubicBezTo>
                    <a:pt x="198" y="269"/>
                    <a:pt x="198" y="269"/>
                    <a:pt x="198" y="269"/>
                  </a:cubicBezTo>
                  <a:cubicBezTo>
                    <a:pt x="200" y="269"/>
                    <a:pt x="200" y="269"/>
                    <a:pt x="200" y="269"/>
                  </a:cubicBezTo>
                  <a:cubicBezTo>
                    <a:pt x="200" y="269"/>
                    <a:pt x="199" y="270"/>
                    <a:pt x="199" y="272"/>
                  </a:cubicBezTo>
                  <a:cubicBezTo>
                    <a:pt x="199" y="273"/>
                    <a:pt x="200" y="274"/>
                    <a:pt x="200" y="274"/>
                  </a:cubicBezTo>
                  <a:cubicBezTo>
                    <a:pt x="200" y="274"/>
                    <a:pt x="204" y="273"/>
                    <a:pt x="205" y="273"/>
                  </a:cubicBezTo>
                  <a:cubicBezTo>
                    <a:pt x="207" y="273"/>
                    <a:pt x="205" y="271"/>
                    <a:pt x="205" y="271"/>
                  </a:cubicBezTo>
                  <a:cubicBezTo>
                    <a:pt x="205" y="271"/>
                    <a:pt x="205" y="270"/>
                    <a:pt x="206" y="269"/>
                  </a:cubicBezTo>
                  <a:cubicBezTo>
                    <a:pt x="206" y="269"/>
                    <a:pt x="206" y="268"/>
                    <a:pt x="206" y="268"/>
                  </a:cubicBezTo>
                  <a:cubicBezTo>
                    <a:pt x="208" y="270"/>
                    <a:pt x="208" y="270"/>
                    <a:pt x="208" y="270"/>
                  </a:cubicBezTo>
                  <a:cubicBezTo>
                    <a:pt x="208" y="270"/>
                    <a:pt x="209" y="266"/>
                    <a:pt x="209" y="266"/>
                  </a:cubicBezTo>
                  <a:cubicBezTo>
                    <a:pt x="209" y="265"/>
                    <a:pt x="208" y="264"/>
                    <a:pt x="208" y="264"/>
                  </a:cubicBezTo>
                  <a:cubicBezTo>
                    <a:pt x="206" y="263"/>
                    <a:pt x="206" y="263"/>
                    <a:pt x="206" y="263"/>
                  </a:cubicBezTo>
                  <a:cubicBezTo>
                    <a:pt x="203" y="263"/>
                    <a:pt x="203" y="263"/>
                    <a:pt x="203" y="263"/>
                  </a:cubicBezTo>
                  <a:cubicBezTo>
                    <a:pt x="201" y="265"/>
                    <a:pt x="201" y="265"/>
                    <a:pt x="201" y="265"/>
                  </a:cubicBezTo>
                  <a:lnTo>
                    <a:pt x="197" y="266"/>
                  </a:lnTo>
                  <a:close/>
                  <a:moveTo>
                    <a:pt x="198" y="285"/>
                  </a:moveTo>
                  <a:cubicBezTo>
                    <a:pt x="200" y="284"/>
                    <a:pt x="200" y="284"/>
                    <a:pt x="200" y="284"/>
                  </a:cubicBezTo>
                  <a:cubicBezTo>
                    <a:pt x="204" y="285"/>
                    <a:pt x="204" y="285"/>
                    <a:pt x="204" y="285"/>
                  </a:cubicBezTo>
                  <a:cubicBezTo>
                    <a:pt x="206" y="282"/>
                    <a:pt x="206" y="282"/>
                    <a:pt x="206" y="282"/>
                  </a:cubicBezTo>
                  <a:cubicBezTo>
                    <a:pt x="206" y="280"/>
                    <a:pt x="206" y="280"/>
                    <a:pt x="206" y="280"/>
                  </a:cubicBezTo>
                  <a:cubicBezTo>
                    <a:pt x="204" y="280"/>
                    <a:pt x="204" y="280"/>
                    <a:pt x="204" y="280"/>
                  </a:cubicBezTo>
                  <a:cubicBezTo>
                    <a:pt x="200" y="281"/>
                    <a:pt x="200" y="281"/>
                    <a:pt x="200" y="281"/>
                  </a:cubicBezTo>
                  <a:cubicBezTo>
                    <a:pt x="197" y="282"/>
                    <a:pt x="197" y="282"/>
                    <a:pt x="197" y="282"/>
                  </a:cubicBezTo>
                  <a:cubicBezTo>
                    <a:pt x="191" y="282"/>
                    <a:pt x="191" y="282"/>
                    <a:pt x="191" y="282"/>
                  </a:cubicBezTo>
                  <a:cubicBezTo>
                    <a:pt x="191" y="282"/>
                    <a:pt x="189" y="282"/>
                    <a:pt x="189" y="283"/>
                  </a:cubicBezTo>
                  <a:cubicBezTo>
                    <a:pt x="189" y="283"/>
                    <a:pt x="188" y="286"/>
                    <a:pt x="188" y="286"/>
                  </a:cubicBezTo>
                  <a:cubicBezTo>
                    <a:pt x="188" y="289"/>
                    <a:pt x="188" y="289"/>
                    <a:pt x="188" y="289"/>
                  </a:cubicBezTo>
                  <a:cubicBezTo>
                    <a:pt x="188" y="291"/>
                    <a:pt x="188" y="291"/>
                    <a:pt x="188" y="291"/>
                  </a:cubicBezTo>
                  <a:cubicBezTo>
                    <a:pt x="188" y="293"/>
                    <a:pt x="188" y="293"/>
                    <a:pt x="188" y="293"/>
                  </a:cubicBezTo>
                  <a:cubicBezTo>
                    <a:pt x="189" y="295"/>
                    <a:pt x="189" y="295"/>
                    <a:pt x="189" y="295"/>
                  </a:cubicBezTo>
                  <a:cubicBezTo>
                    <a:pt x="189" y="295"/>
                    <a:pt x="189" y="297"/>
                    <a:pt x="189" y="298"/>
                  </a:cubicBezTo>
                  <a:cubicBezTo>
                    <a:pt x="189" y="299"/>
                    <a:pt x="190" y="300"/>
                    <a:pt x="191" y="300"/>
                  </a:cubicBezTo>
                  <a:cubicBezTo>
                    <a:pt x="192" y="300"/>
                    <a:pt x="193" y="301"/>
                    <a:pt x="193" y="301"/>
                  </a:cubicBezTo>
                  <a:cubicBezTo>
                    <a:pt x="193" y="301"/>
                    <a:pt x="193" y="302"/>
                    <a:pt x="193" y="303"/>
                  </a:cubicBezTo>
                  <a:cubicBezTo>
                    <a:pt x="193" y="304"/>
                    <a:pt x="193" y="306"/>
                    <a:pt x="194" y="305"/>
                  </a:cubicBezTo>
                  <a:cubicBezTo>
                    <a:pt x="195" y="304"/>
                    <a:pt x="196" y="302"/>
                    <a:pt x="196" y="302"/>
                  </a:cubicBezTo>
                  <a:cubicBezTo>
                    <a:pt x="193" y="299"/>
                    <a:pt x="193" y="299"/>
                    <a:pt x="193" y="299"/>
                  </a:cubicBezTo>
                  <a:cubicBezTo>
                    <a:pt x="193" y="299"/>
                    <a:pt x="193" y="298"/>
                    <a:pt x="193" y="297"/>
                  </a:cubicBezTo>
                  <a:cubicBezTo>
                    <a:pt x="193" y="296"/>
                    <a:pt x="193" y="294"/>
                    <a:pt x="193" y="294"/>
                  </a:cubicBezTo>
                  <a:cubicBezTo>
                    <a:pt x="194" y="294"/>
                    <a:pt x="194" y="294"/>
                    <a:pt x="194" y="294"/>
                  </a:cubicBezTo>
                  <a:cubicBezTo>
                    <a:pt x="194" y="294"/>
                    <a:pt x="196" y="295"/>
                    <a:pt x="196" y="296"/>
                  </a:cubicBezTo>
                  <a:cubicBezTo>
                    <a:pt x="196" y="298"/>
                    <a:pt x="196" y="298"/>
                    <a:pt x="197" y="299"/>
                  </a:cubicBezTo>
                  <a:cubicBezTo>
                    <a:pt x="197" y="300"/>
                    <a:pt x="198" y="302"/>
                    <a:pt x="198" y="300"/>
                  </a:cubicBezTo>
                  <a:cubicBezTo>
                    <a:pt x="199" y="298"/>
                    <a:pt x="199" y="297"/>
                    <a:pt x="198" y="296"/>
                  </a:cubicBezTo>
                  <a:cubicBezTo>
                    <a:pt x="198" y="295"/>
                    <a:pt x="198" y="294"/>
                    <a:pt x="197" y="293"/>
                  </a:cubicBezTo>
                  <a:cubicBezTo>
                    <a:pt x="196" y="291"/>
                    <a:pt x="195" y="290"/>
                    <a:pt x="195" y="290"/>
                  </a:cubicBezTo>
                  <a:cubicBezTo>
                    <a:pt x="195" y="288"/>
                    <a:pt x="195" y="288"/>
                    <a:pt x="195" y="288"/>
                  </a:cubicBezTo>
                  <a:cubicBezTo>
                    <a:pt x="196" y="286"/>
                    <a:pt x="196" y="286"/>
                    <a:pt x="196" y="286"/>
                  </a:cubicBezTo>
                  <a:lnTo>
                    <a:pt x="198" y="285"/>
                  </a:lnTo>
                  <a:close/>
                  <a:moveTo>
                    <a:pt x="206" y="312"/>
                  </a:moveTo>
                  <a:cubicBezTo>
                    <a:pt x="206" y="312"/>
                    <a:pt x="210" y="311"/>
                    <a:pt x="210" y="311"/>
                  </a:cubicBezTo>
                  <a:cubicBezTo>
                    <a:pt x="210" y="311"/>
                    <a:pt x="213" y="310"/>
                    <a:pt x="214" y="310"/>
                  </a:cubicBezTo>
                  <a:cubicBezTo>
                    <a:pt x="214" y="310"/>
                    <a:pt x="215" y="308"/>
                    <a:pt x="215" y="308"/>
                  </a:cubicBezTo>
                  <a:cubicBezTo>
                    <a:pt x="215" y="307"/>
                    <a:pt x="214" y="308"/>
                    <a:pt x="214" y="308"/>
                  </a:cubicBezTo>
                  <a:cubicBezTo>
                    <a:pt x="214" y="308"/>
                    <a:pt x="212" y="308"/>
                    <a:pt x="211" y="309"/>
                  </a:cubicBezTo>
                  <a:cubicBezTo>
                    <a:pt x="211" y="309"/>
                    <a:pt x="209" y="308"/>
                    <a:pt x="209" y="308"/>
                  </a:cubicBezTo>
                  <a:cubicBezTo>
                    <a:pt x="206" y="309"/>
                    <a:pt x="206" y="309"/>
                    <a:pt x="206" y="309"/>
                  </a:cubicBezTo>
                  <a:cubicBezTo>
                    <a:pt x="201" y="311"/>
                    <a:pt x="201" y="311"/>
                    <a:pt x="201" y="311"/>
                  </a:cubicBezTo>
                  <a:cubicBezTo>
                    <a:pt x="202" y="312"/>
                    <a:pt x="202" y="312"/>
                    <a:pt x="202" y="312"/>
                  </a:cubicBezTo>
                  <a:cubicBezTo>
                    <a:pt x="202" y="312"/>
                    <a:pt x="205" y="312"/>
                    <a:pt x="206" y="312"/>
                  </a:cubicBezTo>
                  <a:close/>
                  <a:moveTo>
                    <a:pt x="186" y="310"/>
                  </a:moveTo>
                  <a:cubicBezTo>
                    <a:pt x="186" y="311"/>
                    <a:pt x="186" y="311"/>
                    <a:pt x="186" y="311"/>
                  </a:cubicBezTo>
                  <a:cubicBezTo>
                    <a:pt x="190" y="311"/>
                    <a:pt x="190" y="311"/>
                    <a:pt x="190" y="311"/>
                  </a:cubicBezTo>
                  <a:cubicBezTo>
                    <a:pt x="194" y="309"/>
                    <a:pt x="194" y="309"/>
                    <a:pt x="194" y="309"/>
                  </a:cubicBezTo>
                  <a:cubicBezTo>
                    <a:pt x="191" y="307"/>
                    <a:pt x="191" y="307"/>
                    <a:pt x="191" y="307"/>
                  </a:cubicBezTo>
                  <a:cubicBezTo>
                    <a:pt x="189" y="306"/>
                    <a:pt x="189" y="306"/>
                    <a:pt x="189" y="306"/>
                  </a:cubicBezTo>
                  <a:cubicBezTo>
                    <a:pt x="189" y="306"/>
                    <a:pt x="187" y="306"/>
                    <a:pt x="187" y="307"/>
                  </a:cubicBezTo>
                  <a:cubicBezTo>
                    <a:pt x="187" y="307"/>
                    <a:pt x="186" y="308"/>
                    <a:pt x="186" y="308"/>
                  </a:cubicBezTo>
                  <a:cubicBezTo>
                    <a:pt x="186" y="309"/>
                    <a:pt x="186" y="309"/>
                    <a:pt x="186" y="309"/>
                  </a:cubicBezTo>
                  <a:cubicBezTo>
                    <a:pt x="186" y="309"/>
                    <a:pt x="186" y="309"/>
                    <a:pt x="186" y="310"/>
                  </a:cubicBezTo>
                  <a:close/>
                  <a:moveTo>
                    <a:pt x="216" y="296"/>
                  </a:moveTo>
                  <a:cubicBezTo>
                    <a:pt x="216" y="298"/>
                    <a:pt x="216" y="298"/>
                    <a:pt x="216" y="298"/>
                  </a:cubicBezTo>
                  <a:cubicBezTo>
                    <a:pt x="216" y="299"/>
                    <a:pt x="216" y="299"/>
                    <a:pt x="216" y="299"/>
                  </a:cubicBezTo>
                  <a:cubicBezTo>
                    <a:pt x="221" y="299"/>
                    <a:pt x="221" y="299"/>
                    <a:pt x="221" y="299"/>
                  </a:cubicBezTo>
                  <a:cubicBezTo>
                    <a:pt x="224" y="298"/>
                    <a:pt x="224" y="298"/>
                    <a:pt x="224" y="298"/>
                  </a:cubicBezTo>
                  <a:cubicBezTo>
                    <a:pt x="222" y="297"/>
                    <a:pt x="222" y="297"/>
                    <a:pt x="222" y="297"/>
                  </a:cubicBezTo>
                  <a:cubicBezTo>
                    <a:pt x="218" y="296"/>
                    <a:pt x="218" y="296"/>
                    <a:pt x="218" y="296"/>
                  </a:cubicBezTo>
                  <a:lnTo>
                    <a:pt x="216" y="296"/>
                  </a:lnTo>
                  <a:close/>
                  <a:moveTo>
                    <a:pt x="272" y="310"/>
                  </a:moveTo>
                  <a:cubicBezTo>
                    <a:pt x="272" y="310"/>
                    <a:pt x="270" y="306"/>
                    <a:pt x="270" y="306"/>
                  </a:cubicBezTo>
                  <a:cubicBezTo>
                    <a:pt x="270" y="306"/>
                    <a:pt x="268" y="305"/>
                    <a:pt x="269" y="305"/>
                  </a:cubicBezTo>
                  <a:cubicBezTo>
                    <a:pt x="270" y="305"/>
                    <a:pt x="272" y="305"/>
                    <a:pt x="272" y="304"/>
                  </a:cubicBezTo>
                  <a:cubicBezTo>
                    <a:pt x="271" y="304"/>
                    <a:pt x="268" y="302"/>
                    <a:pt x="268" y="302"/>
                  </a:cubicBezTo>
                  <a:cubicBezTo>
                    <a:pt x="264" y="299"/>
                    <a:pt x="264" y="299"/>
                    <a:pt x="264" y="299"/>
                  </a:cubicBezTo>
                  <a:cubicBezTo>
                    <a:pt x="261" y="297"/>
                    <a:pt x="261" y="297"/>
                    <a:pt x="261" y="297"/>
                  </a:cubicBezTo>
                  <a:cubicBezTo>
                    <a:pt x="257" y="296"/>
                    <a:pt x="257" y="296"/>
                    <a:pt x="257" y="296"/>
                  </a:cubicBezTo>
                  <a:cubicBezTo>
                    <a:pt x="252" y="294"/>
                    <a:pt x="252" y="294"/>
                    <a:pt x="252" y="294"/>
                  </a:cubicBezTo>
                  <a:cubicBezTo>
                    <a:pt x="247" y="293"/>
                    <a:pt x="247" y="293"/>
                    <a:pt x="247" y="293"/>
                  </a:cubicBezTo>
                  <a:cubicBezTo>
                    <a:pt x="241" y="291"/>
                    <a:pt x="241" y="291"/>
                    <a:pt x="241" y="291"/>
                  </a:cubicBezTo>
                  <a:cubicBezTo>
                    <a:pt x="241" y="291"/>
                    <a:pt x="241" y="293"/>
                    <a:pt x="241" y="294"/>
                  </a:cubicBezTo>
                  <a:cubicBezTo>
                    <a:pt x="241" y="295"/>
                    <a:pt x="236" y="297"/>
                    <a:pt x="236" y="297"/>
                  </a:cubicBezTo>
                  <a:cubicBezTo>
                    <a:pt x="233" y="292"/>
                    <a:pt x="233" y="292"/>
                    <a:pt x="233" y="292"/>
                  </a:cubicBezTo>
                  <a:cubicBezTo>
                    <a:pt x="233" y="290"/>
                    <a:pt x="233" y="290"/>
                    <a:pt x="233" y="290"/>
                  </a:cubicBezTo>
                  <a:cubicBezTo>
                    <a:pt x="225" y="288"/>
                    <a:pt x="225" y="288"/>
                    <a:pt x="225" y="288"/>
                  </a:cubicBezTo>
                  <a:cubicBezTo>
                    <a:pt x="223" y="289"/>
                    <a:pt x="223" y="289"/>
                    <a:pt x="223" y="289"/>
                  </a:cubicBezTo>
                  <a:cubicBezTo>
                    <a:pt x="223" y="289"/>
                    <a:pt x="224" y="294"/>
                    <a:pt x="224" y="295"/>
                  </a:cubicBezTo>
                  <a:cubicBezTo>
                    <a:pt x="224" y="295"/>
                    <a:pt x="227" y="296"/>
                    <a:pt x="228" y="297"/>
                  </a:cubicBezTo>
                  <a:cubicBezTo>
                    <a:pt x="228" y="297"/>
                    <a:pt x="230" y="298"/>
                    <a:pt x="230" y="298"/>
                  </a:cubicBezTo>
                  <a:cubicBezTo>
                    <a:pt x="231" y="299"/>
                    <a:pt x="236" y="299"/>
                    <a:pt x="236" y="299"/>
                  </a:cubicBezTo>
                  <a:cubicBezTo>
                    <a:pt x="237" y="299"/>
                    <a:pt x="240" y="299"/>
                    <a:pt x="241" y="300"/>
                  </a:cubicBezTo>
                  <a:cubicBezTo>
                    <a:pt x="241" y="301"/>
                    <a:pt x="243" y="304"/>
                    <a:pt x="243" y="304"/>
                  </a:cubicBezTo>
                  <a:cubicBezTo>
                    <a:pt x="245" y="306"/>
                    <a:pt x="245" y="306"/>
                    <a:pt x="245" y="306"/>
                  </a:cubicBezTo>
                  <a:cubicBezTo>
                    <a:pt x="249" y="309"/>
                    <a:pt x="249" y="309"/>
                    <a:pt x="249" y="309"/>
                  </a:cubicBezTo>
                  <a:cubicBezTo>
                    <a:pt x="254" y="310"/>
                    <a:pt x="254" y="310"/>
                    <a:pt x="254" y="310"/>
                  </a:cubicBezTo>
                  <a:cubicBezTo>
                    <a:pt x="256" y="308"/>
                    <a:pt x="256" y="308"/>
                    <a:pt x="256" y="308"/>
                  </a:cubicBezTo>
                  <a:cubicBezTo>
                    <a:pt x="261" y="307"/>
                    <a:pt x="261" y="307"/>
                    <a:pt x="261" y="307"/>
                  </a:cubicBezTo>
                  <a:cubicBezTo>
                    <a:pt x="261" y="307"/>
                    <a:pt x="263" y="308"/>
                    <a:pt x="264" y="308"/>
                  </a:cubicBezTo>
                  <a:cubicBezTo>
                    <a:pt x="264" y="308"/>
                    <a:pt x="265" y="309"/>
                    <a:pt x="266" y="310"/>
                  </a:cubicBezTo>
                  <a:cubicBezTo>
                    <a:pt x="266" y="311"/>
                    <a:pt x="267" y="313"/>
                    <a:pt x="267" y="313"/>
                  </a:cubicBezTo>
                  <a:cubicBezTo>
                    <a:pt x="274" y="314"/>
                    <a:pt x="274" y="314"/>
                    <a:pt x="274" y="314"/>
                  </a:cubicBezTo>
                  <a:cubicBezTo>
                    <a:pt x="276" y="314"/>
                    <a:pt x="276" y="314"/>
                    <a:pt x="276" y="314"/>
                  </a:cubicBezTo>
                  <a:cubicBezTo>
                    <a:pt x="276" y="314"/>
                    <a:pt x="272" y="311"/>
                    <a:pt x="272" y="310"/>
                  </a:cubicBezTo>
                  <a:close/>
                  <a:moveTo>
                    <a:pt x="287" y="295"/>
                  </a:moveTo>
                  <a:cubicBezTo>
                    <a:pt x="287" y="294"/>
                    <a:pt x="287" y="293"/>
                    <a:pt x="287" y="292"/>
                  </a:cubicBezTo>
                  <a:cubicBezTo>
                    <a:pt x="286" y="292"/>
                    <a:pt x="286" y="293"/>
                    <a:pt x="286" y="293"/>
                  </a:cubicBezTo>
                  <a:cubicBezTo>
                    <a:pt x="286" y="293"/>
                    <a:pt x="282" y="296"/>
                    <a:pt x="281" y="297"/>
                  </a:cubicBezTo>
                  <a:cubicBezTo>
                    <a:pt x="279" y="297"/>
                    <a:pt x="279" y="298"/>
                    <a:pt x="279" y="298"/>
                  </a:cubicBezTo>
                  <a:cubicBezTo>
                    <a:pt x="274" y="299"/>
                    <a:pt x="274" y="299"/>
                    <a:pt x="274" y="299"/>
                  </a:cubicBezTo>
                  <a:cubicBezTo>
                    <a:pt x="274" y="299"/>
                    <a:pt x="274" y="299"/>
                    <a:pt x="273" y="300"/>
                  </a:cubicBezTo>
                  <a:cubicBezTo>
                    <a:pt x="271" y="302"/>
                    <a:pt x="273" y="303"/>
                    <a:pt x="273" y="303"/>
                  </a:cubicBezTo>
                  <a:cubicBezTo>
                    <a:pt x="273" y="304"/>
                    <a:pt x="273" y="305"/>
                    <a:pt x="273" y="305"/>
                  </a:cubicBezTo>
                  <a:cubicBezTo>
                    <a:pt x="275" y="304"/>
                    <a:pt x="275" y="304"/>
                    <a:pt x="275" y="304"/>
                  </a:cubicBezTo>
                  <a:cubicBezTo>
                    <a:pt x="276" y="304"/>
                    <a:pt x="276" y="304"/>
                    <a:pt x="276" y="304"/>
                  </a:cubicBezTo>
                  <a:cubicBezTo>
                    <a:pt x="276" y="304"/>
                    <a:pt x="278" y="303"/>
                    <a:pt x="279" y="303"/>
                  </a:cubicBezTo>
                  <a:cubicBezTo>
                    <a:pt x="279" y="303"/>
                    <a:pt x="281" y="302"/>
                    <a:pt x="281" y="302"/>
                  </a:cubicBezTo>
                  <a:cubicBezTo>
                    <a:pt x="284" y="300"/>
                    <a:pt x="284" y="300"/>
                    <a:pt x="284" y="300"/>
                  </a:cubicBezTo>
                  <a:cubicBezTo>
                    <a:pt x="284" y="300"/>
                    <a:pt x="287" y="296"/>
                    <a:pt x="287" y="295"/>
                  </a:cubicBezTo>
                  <a:close/>
                  <a:moveTo>
                    <a:pt x="245" y="382"/>
                  </a:moveTo>
                  <a:cubicBezTo>
                    <a:pt x="246" y="382"/>
                    <a:pt x="251" y="379"/>
                    <a:pt x="251" y="378"/>
                  </a:cubicBezTo>
                  <a:cubicBezTo>
                    <a:pt x="252" y="377"/>
                    <a:pt x="255" y="376"/>
                    <a:pt x="256" y="376"/>
                  </a:cubicBezTo>
                  <a:cubicBezTo>
                    <a:pt x="257" y="375"/>
                    <a:pt x="258" y="374"/>
                    <a:pt x="258" y="373"/>
                  </a:cubicBezTo>
                  <a:cubicBezTo>
                    <a:pt x="258" y="372"/>
                    <a:pt x="261" y="370"/>
                    <a:pt x="261" y="369"/>
                  </a:cubicBezTo>
                  <a:cubicBezTo>
                    <a:pt x="261" y="368"/>
                    <a:pt x="265" y="367"/>
                    <a:pt x="266" y="366"/>
                  </a:cubicBezTo>
                  <a:cubicBezTo>
                    <a:pt x="266" y="366"/>
                    <a:pt x="267" y="363"/>
                    <a:pt x="267" y="363"/>
                  </a:cubicBezTo>
                  <a:cubicBezTo>
                    <a:pt x="269" y="360"/>
                    <a:pt x="269" y="360"/>
                    <a:pt x="269" y="360"/>
                  </a:cubicBezTo>
                  <a:cubicBezTo>
                    <a:pt x="269" y="360"/>
                    <a:pt x="269" y="357"/>
                    <a:pt x="269" y="356"/>
                  </a:cubicBezTo>
                  <a:cubicBezTo>
                    <a:pt x="270" y="355"/>
                    <a:pt x="268" y="351"/>
                    <a:pt x="268" y="351"/>
                  </a:cubicBezTo>
                  <a:cubicBezTo>
                    <a:pt x="267" y="350"/>
                    <a:pt x="266" y="350"/>
                    <a:pt x="266" y="348"/>
                  </a:cubicBezTo>
                  <a:cubicBezTo>
                    <a:pt x="266" y="347"/>
                    <a:pt x="267" y="346"/>
                    <a:pt x="267" y="346"/>
                  </a:cubicBezTo>
                  <a:cubicBezTo>
                    <a:pt x="262" y="343"/>
                    <a:pt x="262" y="343"/>
                    <a:pt x="262" y="343"/>
                  </a:cubicBezTo>
                  <a:cubicBezTo>
                    <a:pt x="262" y="343"/>
                    <a:pt x="261" y="338"/>
                    <a:pt x="260" y="337"/>
                  </a:cubicBezTo>
                  <a:cubicBezTo>
                    <a:pt x="260" y="336"/>
                    <a:pt x="257" y="334"/>
                    <a:pt x="257" y="333"/>
                  </a:cubicBezTo>
                  <a:cubicBezTo>
                    <a:pt x="257" y="331"/>
                    <a:pt x="258" y="328"/>
                    <a:pt x="258" y="326"/>
                  </a:cubicBezTo>
                  <a:cubicBezTo>
                    <a:pt x="258" y="324"/>
                    <a:pt x="252" y="323"/>
                    <a:pt x="251" y="323"/>
                  </a:cubicBezTo>
                  <a:cubicBezTo>
                    <a:pt x="250" y="323"/>
                    <a:pt x="251" y="325"/>
                    <a:pt x="251" y="326"/>
                  </a:cubicBezTo>
                  <a:cubicBezTo>
                    <a:pt x="251" y="327"/>
                    <a:pt x="250" y="327"/>
                    <a:pt x="248" y="330"/>
                  </a:cubicBezTo>
                  <a:cubicBezTo>
                    <a:pt x="246" y="332"/>
                    <a:pt x="246" y="331"/>
                    <a:pt x="246" y="332"/>
                  </a:cubicBezTo>
                  <a:cubicBezTo>
                    <a:pt x="245" y="333"/>
                    <a:pt x="244" y="337"/>
                    <a:pt x="244" y="337"/>
                  </a:cubicBezTo>
                  <a:cubicBezTo>
                    <a:pt x="244" y="337"/>
                    <a:pt x="240" y="336"/>
                    <a:pt x="239" y="335"/>
                  </a:cubicBezTo>
                  <a:cubicBezTo>
                    <a:pt x="239" y="334"/>
                    <a:pt x="235" y="332"/>
                    <a:pt x="235" y="332"/>
                  </a:cubicBezTo>
                  <a:cubicBezTo>
                    <a:pt x="235" y="332"/>
                    <a:pt x="238" y="326"/>
                    <a:pt x="239" y="325"/>
                  </a:cubicBezTo>
                  <a:cubicBezTo>
                    <a:pt x="239" y="325"/>
                    <a:pt x="235" y="324"/>
                    <a:pt x="234" y="324"/>
                  </a:cubicBezTo>
                  <a:cubicBezTo>
                    <a:pt x="232" y="324"/>
                    <a:pt x="232" y="325"/>
                    <a:pt x="230" y="325"/>
                  </a:cubicBezTo>
                  <a:cubicBezTo>
                    <a:pt x="228" y="325"/>
                    <a:pt x="225" y="326"/>
                    <a:pt x="222" y="328"/>
                  </a:cubicBezTo>
                  <a:cubicBezTo>
                    <a:pt x="218" y="329"/>
                    <a:pt x="221" y="331"/>
                    <a:pt x="221" y="332"/>
                  </a:cubicBezTo>
                  <a:cubicBezTo>
                    <a:pt x="221" y="333"/>
                    <a:pt x="221" y="334"/>
                    <a:pt x="221" y="336"/>
                  </a:cubicBezTo>
                  <a:cubicBezTo>
                    <a:pt x="221" y="337"/>
                    <a:pt x="219" y="336"/>
                    <a:pt x="218" y="335"/>
                  </a:cubicBezTo>
                  <a:cubicBezTo>
                    <a:pt x="217" y="335"/>
                    <a:pt x="215" y="333"/>
                    <a:pt x="215" y="332"/>
                  </a:cubicBezTo>
                  <a:cubicBezTo>
                    <a:pt x="215" y="331"/>
                    <a:pt x="213" y="331"/>
                    <a:pt x="213" y="331"/>
                  </a:cubicBezTo>
                  <a:cubicBezTo>
                    <a:pt x="212" y="330"/>
                    <a:pt x="210" y="332"/>
                    <a:pt x="209" y="333"/>
                  </a:cubicBezTo>
                  <a:cubicBezTo>
                    <a:pt x="208" y="334"/>
                    <a:pt x="207" y="336"/>
                    <a:pt x="206" y="336"/>
                  </a:cubicBezTo>
                  <a:cubicBezTo>
                    <a:pt x="205" y="337"/>
                    <a:pt x="202" y="339"/>
                    <a:pt x="202" y="340"/>
                  </a:cubicBezTo>
                  <a:cubicBezTo>
                    <a:pt x="201" y="340"/>
                    <a:pt x="202" y="341"/>
                    <a:pt x="200" y="344"/>
                  </a:cubicBezTo>
                  <a:cubicBezTo>
                    <a:pt x="198" y="347"/>
                    <a:pt x="199" y="345"/>
                    <a:pt x="198" y="347"/>
                  </a:cubicBezTo>
                  <a:cubicBezTo>
                    <a:pt x="198" y="348"/>
                    <a:pt x="196" y="348"/>
                    <a:pt x="196" y="348"/>
                  </a:cubicBezTo>
                  <a:cubicBezTo>
                    <a:pt x="196" y="348"/>
                    <a:pt x="192" y="346"/>
                    <a:pt x="191" y="346"/>
                  </a:cubicBezTo>
                  <a:cubicBezTo>
                    <a:pt x="190" y="346"/>
                    <a:pt x="186" y="348"/>
                    <a:pt x="186" y="348"/>
                  </a:cubicBezTo>
                  <a:cubicBezTo>
                    <a:pt x="186" y="350"/>
                    <a:pt x="186" y="350"/>
                    <a:pt x="186" y="350"/>
                  </a:cubicBezTo>
                  <a:cubicBezTo>
                    <a:pt x="186" y="350"/>
                    <a:pt x="188" y="352"/>
                    <a:pt x="188" y="353"/>
                  </a:cubicBezTo>
                  <a:cubicBezTo>
                    <a:pt x="188" y="354"/>
                    <a:pt x="188" y="356"/>
                    <a:pt x="188" y="357"/>
                  </a:cubicBezTo>
                  <a:cubicBezTo>
                    <a:pt x="188" y="358"/>
                    <a:pt x="189" y="359"/>
                    <a:pt x="189" y="360"/>
                  </a:cubicBezTo>
                  <a:cubicBezTo>
                    <a:pt x="189" y="361"/>
                    <a:pt x="190" y="363"/>
                    <a:pt x="190" y="364"/>
                  </a:cubicBezTo>
                  <a:cubicBezTo>
                    <a:pt x="190" y="365"/>
                    <a:pt x="193" y="367"/>
                    <a:pt x="194" y="368"/>
                  </a:cubicBezTo>
                  <a:cubicBezTo>
                    <a:pt x="195" y="369"/>
                    <a:pt x="194" y="369"/>
                    <a:pt x="194" y="371"/>
                  </a:cubicBezTo>
                  <a:cubicBezTo>
                    <a:pt x="194" y="373"/>
                    <a:pt x="195" y="374"/>
                    <a:pt x="195" y="374"/>
                  </a:cubicBezTo>
                  <a:cubicBezTo>
                    <a:pt x="195" y="374"/>
                    <a:pt x="198" y="374"/>
                    <a:pt x="199" y="374"/>
                  </a:cubicBezTo>
                  <a:cubicBezTo>
                    <a:pt x="200" y="374"/>
                    <a:pt x="199" y="374"/>
                    <a:pt x="203" y="375"/>
                  </a:cubicBezTo>
                  <a:cubicBezTo>
                    <a:pt x="206" y="376"/>
                    <a:pt x="207" y="376"/>
                    <a:pt x="210" y="375"/>
                  </a:cubicBezTo>
                  <a:cubicBezTo>
                    <a:pt x="213" y="374"/>
                    <a:pt x="212" y="374"/>
                    <a:pt x="213" y="372"/>
                  </a:cubicBezTo>
                  <a:cubicBezTo>
                    <a:pt x="214" y="371"/>
                    <a:pt x="215" y="370"/>
                    <a:pt x="216" y="369"/>
                  </a:cubicBezTo>
                  <a:cubicBezTo>
                    <a:pt x="217" y="369"/>
                    <a:pt x="221" y="369"/>
                    <a:pt x="222" y="369"/>
                  </a:cubicBezTo>
                  <a:cubicBezTo>
                    <a:pt x="222" y="369"/>
                    <a:pt x="225" y="369"/>
                    <a:pt x="226" y="369"/>
                  </a:cubicBezTo>
                  <a:cubicBezTo>
                    <a:pt x="226" y="369"/>
                    <a:pt x="228" y="370"/>
                    <a:pt x="231" y="371"/>
                  </a:cubicBezTo>
                  <a:cubicBezTo>
                    <a:pt x="233" y="372"/>
                    <a:pt x="233" y="373"/>
                    <a:pt x="233" y="373"/>
                  </a:cubicBezTo>
                  <a:cubicBezTo>
                    <a:pt x="233" y="373"/>
                    <a:pt x="235" y="374"/>
                    <a:pt x="237" y="374"/>
                  </a:cubicBezTo>
                  <a:cubicBezTo>
                    <a:pt x="238" y="375"/>
                    <a:pt x="238" y="376"/>
                    <a:pt x="238" y="378"/>
                  </a:cubicBezTo>
                  <a:cubicBezTo>
                    <a:pt x="238" y="379"/>
                    <a:pt x="240" y="381"/>
                    <a:pt x="241" y="382"/>
                  </a:cubicBezTo>
                  <a:cubicBezTo>
                    <a:pt x="241" y="384"/>
                    <a:pt x="244" y="383"/>
                    <a:pt x="245" y="382"/>
                  </a:cubicBezTo>
                  <a:close/>
                  <a:moveTo>
                    <a:pt x="246" y="385"/>
                  </a:moveTo>
                  <a:cubicBezTo>
                    <a:pt x="246" y="385"/>
                    <a:pt x="245" y="388"/>
                    <a:pt x="245" y="388"/>
                  </a:cubicBezTo>
                  <a:cubicBezTo>
                    <a:pt x="244" y="387"/>
                    <a:pt x="244" y="387"/>
                    <a:pt x="244" y="387"/>
                  </a:cubicBezTo>
                  <a:cubicBezTo>
                    <a:pt x="243" y="386"/>
                    <a:pt x="243" y="386"/>
                    <a:pt x="243" y="386"/>
                  </a:cubicBezTo>
                  <a:cubicBezTo>
                    <a:pt x="243" y="386"/>
                    <a:pt x="242" y="390"/>
                    <a:pt x="242" y="390"/>
                  </a:cubicBezTo>
                  <a:cubicBezTo>
                    <a:pt x="242" y="390"/>
                    <a:pt x="245" y="394"/>
                    <a:pt x="245" y="393"/>
                  </a:cubicBezTo>
                  <a:cubicBezTo>
                    <a:pt x="245" y="392"/>
                    <a:pt x="247" y="390"/>
                    <a:pt x="247" y="390"/>
                  </a:cubicBezTo>
                  <a:cubicBezTo>
                    <a:pt x="247" y="390"/>
                    <a:pt x="248" y="386"/>
                    <a:pt x="248" y="386"/>
                  </a:cubicBezTo>
                  <a:cubicBezTo>
                    <a:pt x="248" y="386"/>
                    <a:pt x="246" y="384"/>
                    <a:pt x="246" y="385"/>
                  </a:cubicBezTo>
                  <a:close/>
                  <a:moveTo>
                    <a:pt x="272" y="386"/>
                  </a:moveTo>
                  <a:cubicBezTo>
                    <a:pt x="272" y="386"/>
                    <a:pt x="271" y="388"/>
                    <a:pt x="271" y="389"/>
                  </a:cubicBezTo>
                  <a:cubicBezTo>
                    <a:pt x="271" y="390"/>
                    <a:pt x="269" y="391"/>
                    <a:pt x="269" y="391"/>
                  </a:cubicBezTo>
                  <a:cubicBezTo>
                    <a:pt x="269" y="392"/>
                    <a:pt x="265" y="393"/>
                    <a:pt x="264" y="394"/>
                  </a:cubicBezTo>
                  <a:cubicBezTo>
                    <a:pt x="263" y="394"/>
                    <a:pt x="259" y="396"/>
                    <a:pt x="259" y="396"/>
                  </a:cubicBezTo>
                  <a:cubicBezTo>
                    <a:pt x="258" y="396"/>
                    <a:pt x="255" y="399"/>
                    <a:pt x="255" y="399"/>
                  </a:cubicBezTo>
                  <a:cubicBezTo>
                    <a:pt x="249" y="401"/>
                    <a:pt x="249" y="401"/>
                    <a:pt x="249" y="401"/>
                  </a:cubicBezTo>
                  <a:cubicBezTo>
                    <a:pt x="248" y="403"/>
                    <a:pt x="251" y="402"/>
                    <a:pt x="251" y="402"/>
                  </a:cubicBezTo>
                  <a:cubicBezTo>
                    <a:pt x="251" y="402"/>
                    <a:pt x="253" y="401"/>
                    <a:pt x="254" y="401"/>
                  </a:cubicBezTo>
                  <a:cubicBezTo>
                    <a:pt x="255" y="400"/>
                    <a:pt x="256" y="400"/>
                    <a:pt x="257" y="399"/>
                  </a:cubicBezTo>
                  <a:cubicBezTo>
                    <a:pt x="257" y="399"/>
                    <a:pt x="260" y="399"/>
                    <a:pt x="260" y="399"/>
                  </a:cubicBezTo>
                  <a:cubicBezTo>
                    <a:pt x="260" y="399"/>
                    <a:pt x="266" y="396"/>
                    <a:pt x="267" y="395"/>
                  </a:cubicBezTo>
                  <a:cubicBezTo>
                    <a:pt x="268" y="394"/>
                    <a:pt x="270" y="393"/>
                    <a:pt x="270" y="392"/>
                  </a:cubicBezTo>
                  <a:cubicBezTo>
                    <a:pt x="271" y="392"/>
                    <a:pt x="272" y="392"/>
                    <a:pt x="274" y="391"/>
                  </a:cubicBezTo>
                  <a:cubicBezTo>
                    <a:pt x="275" y="391"/>
                    <a:pt x="274" y="390"/>
                    <a:pt x="274" y="390"/>
                  </a:cubicBezTo>
                  <a:cubicBezTo>
                    <a:pt x="274" y="390"/>
                    <a:pt x="274" y="390"/>
                    <a:pt x="273" y="389"/>
                  </a:cubicBezTo>
                  <a:cubicBezTo>
                    <a:pt x="273" y="388"/>
                    <a:pt x="275" y="388"/>
                    <a:pt x="275" y="388"/>
                  </a:cubicBezTo>
                  <a:cubicBezTo>
                    <a:pt x="275" y="388"/>
                    <a:pt x="275" y="384"/>
                    <a:pt x="275" y="383"/>
                  </a:cubicBezTo>
                  <a:cubicBezTo>
                    <a:pt x="275" y="383"/>
                    <a:pt x="272" y="385"/>
                    <a:pt x="272" y="386"/>
                  </a:cubicBezTo>
                  <a:close/>
                  <a:moveTo>
                    <a:pt x="302" y="314"/>
                  </a:moveTo>
                  <a:cubicBezTo>
                    <a:pt x="301" y="310"/>
                    <a:pt x="301" y="310"/>
                    <a:pt x="301" y="310"/>
                  </a:cubicBezTo>
                  <a:cubicBezTo>
                    <a:pt x="299" y="309"/>
                    <a:pt x="299" y="309"/>
                    <a:pt x="299" y="309"/>
                  </a:cubicBezTo>
                  <a:cubicBezTo>
                    <a:pt x="299" y="312"/>
                    <a:pt x="299" y="312"/>
                    <a:pt x="299" y="312"/>
                  </a:cubicBezTo>
                  <a:cubicBezTo>
                    <a:pt x="299" y="312"/>
                    <a:pt x="299" y="313"/>
                    <a:pt x="298" y="314"/>
                  </a:cubicBezTo>
                  <a:cubicBezTo>
                    <a:pt x="297" y="315"/>
                    <a:pt x="299" y="317"/>
                    <a:pt x="299" y="317"/>
                  </a:cubicBezTo>
                  <a:cubicBezTo>
                    <a:pt x="299" y="317"/>
                    <a:pt x="303" y="315"/>
                    <a:pt x="303" y="314"/>
                  </a:cubicBezTo>
                  <a:cubicBezTo>
                    <a:pt x="304" y="313"/>
                    <a:pt x="302" y="314"/>
                    <a:pt x="302" y="314"/>
                  </a:cubicBezTo>
                  <a:close/>
                  <a:moveTo>
                    <a:pt x="312" y="312"/>
                  </a:moveTo>
                  <a:cubicBezTo>
                    <a:pt x="312" y="315"/>
                    <a:pt x="312" y="315"/>
                    <a:pt x="312" y="315"/>
                  </a:cubicBezTo>
                  <a:cubicBezTo>
                    <a:pt x="311" y="316"/>
                    <a:pt x="311" y="316"/>
                    <a:pt x="311" y="316"/>
                  </a:cubicBezTo>
                  <a:cubicBezTo>
                    <a:pt x="310" y="315"/>
                    <a:pt x="310" y="315"/>
                    <a:pt x="310" y="315"/>
                  </a:cubicBezTo>
                  <a:cubicBezTo>
                    <a:pt x="309" y="316"/>
                    <a:pt x="309" y="316"/>
                    <a:pt x="309" y="316"/>
                  </a:cubicBezTo>
                  <a:cubicBezTo>
                    <a:pt x="309" y="316"/>
                    <a:pt x="310" y="317"/>
                    <a:pt x="310" y="318"/>
                  </a:cubicBezTo>
                  <a:cubicBezTo>
                    <a:pt x="310" y="319"/>
                    <a:pt x="313" y="319"/>
                    <a:pt x="313" y="319"/>
                  </a:cubicBezTo>
                  <a:cubicBezTo>
                    <a:pt x="313" y="319"/>
                    <a:pt x="316" y="316"/>
                    <a:pt x="316" y="316"/>
                  </a:cubicBezTo>
                  <a:cubicBezTo>
                    <a:pt x="317" y="316"/>
                    <a:pt x="317" y="314"/>
                    <a:pt x="317" y="314"/>
                  </a:cubicBezTo>
                  <a:cubicBezTo>
                    <a:pt x="315" y="312"/>
                    <a:pt x="315" y="312"/>
                    <a:pt x="315" y="312"/>
                  </a:cubicBezTo>
                  <a:lnTo>
                    <a:pt x="312" y="312"/>
                  </a:lnTo>
                  <a:close/>
                  <a:moveTo>
                    <a:pt x="286" y="310"/>
                  </a:moveTo>
                  <a:cubicBezTo>
                    <a:pt x="286" y="310"/>
                    <a:pt x="286" y="310"/>
                    <a:pt x="286" y="309"/>
                  </a:cubicBezTo>
                  <a:cubicBezTo>
                    <a:pt x="285" y="309"/>
                    <a:pt x="284" y="310"/>
                    <a:pt x="284" y="311"/>
                  </a:cubicBezTo>
                  <a:cubicBezTo>
                    <a:pt x="284" y="311"/>
                    <a:pt x="282" y="313"/>
                    <a:pt x="281" y="313"/>
                  </a:cubicBezTo>
                  <a:cubicBezTo>
                    <a:pt x="281" y="314"/>
                    <a:pt x="288" y="314"/>
                    <a:pt x="288" y="314"/>
                  </a:cubicBezTo>
                  <a:cubicBezTo>
                    <a:pt x="289" y="314"/>
                    <a:pt x="290" y="313"/>
                    <a:pt x="290" y="313"/>
                  </a:cubicBezTo>
                  <a:cubicBezTo>
                    <a:pt x="290" y="313"/>
                    <a:pt x="290" y="311"/>
                    <a:pt x="290" y="310"/>
                  </a:cubicBezTo>
                  <a:cubicBezTo>
                    <a:pt x="290" y="310"/>
                    <a:pt x="286" y="310"/>
                    <a:pt x="286" y="31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21" name="Freeform 83" title=""/>
            <p:cNvSpPr>
              <a:spLocks noEditPoints="1"/>
            </p:cNvSpPr>
            <p:nvPr/>
          </p:nvSpPr>
          <p:spPr>
            <a:xfrm>
              <a:off x="636" y="426"/>
              <a:ext cx="520" cy="520"/>
            </a:xfrm>
            <a:custGeom>
              <a:cxnLst>
                <a:cxn ang="0">
                  <a:pos x="3654" y="95"/>
                </a:cxn>
                <a:cxn ang="0">
                  <a:pos x="95" y="3281"/>
                </a:cxn>
                <a:cxn ang="0">
                  <a:pos x="3281" y="6838"/>
                </a:cxn>
                <a:cxn ang="0">
                  <a:pos x="6838" y="3654"/>
                </a:cxn>
                <a:cxn ang="0">
                  <a:pos x="3654" y="95"/>
                </a:cxn>
                <a:cxn ang="0">
                  <a:pos x="3331" y="5972"/>
                </a:cxn>
                <a:cxn ang="0">
                  <a:pos x="952" y="3331"/>
                </a:cxn>
                <a:cxn ang="0">
                  <a:pos x="3626" y="952"/>
                </a:cxn>
                <a:cxn ang="0">
                  <a:pos x="5972" y="3626"/>
                </a:cxn>
                <a:cxn ang="0">
                  <a:pos x="3331" y="5972"/>
                </a:cxn>
              </a:cxnLst>
              <a:rect l="l" t="t" r="r" b="b"/>
              <a:pathLst>
                <a:path w="219" h="219">
                  <a:moveTo>
                    <a:pt x="115" y="3"/>
                  </a:moveTo>
                  <a:cubicBezTo>
                    <a:pt x="57" y="0"/>
                    <a:pt x="6" y="45"/>
                    <a:pt x="3" y="103"/>
                  </a:cubicBezTo>
                  <a:cubicBezTo>
                    <a:pt x="0" y="162"/>
                    <a:pt x="44" y="212"/>
                    <a:pt x="103" y="215"/>
                  </a:cubicBezTo>
                  <a:cubicBezTo>
                    <a:pt x="162" y="219"/>
                    <a:pt x="212" y="174"/>
                    <a:pt x="215" y="115"/>
                  </a:cubicBezTo>
                  <a:cubicBezTo>
                    <a:pt x="219" y="57"/>
                    <a:pt x="174" y="7"/>
                    <a:pt x="115" y="3"/>
                  </a:cubicBezTo>
                  <a:close/>
                  <a:moveTo>
                    <a:pt x="105" y="188"/>
                  </a:moveTo>
                  <a:cubicBezTo>
                    <a:pt x="61" y="186"/>
                    <a:pt x="28" y="148"/>
                    <a:pt x="30" y="105"/>
                  </a:cubicBezTo>
                  <a:cubicBezTo>
                    <a:pt x="33" y="61"/>
                    <a:pt x="70" y="28"/>
                    <a:pt x="114" y="30"/>
                  </a:cubicBezTo>
                  <a:cubicBezTo>
                    <a:pt x="157" y="33"/>
                    <a:pt x="191" y="70"/>
                    <a:pt x="188" y="114"/>
                  </a:cubicBezTo>
                  <a:cubicBezTo>
                    <a:pt x="186" y="158"/>
                    <a:pt x="148" y="191"/>
                    <a:pt x="105" y="188"/>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22" name="Freeform 84" title=""/>
            <p:cNvSpPr/>
            <p:nvPr/>
          </p:nvSpPr>
          <p:spPr>
            <a:xfrm>
              <a:off x="1047" y="841"/>
              <a:ext cx="52" cy="52"/>
            </a:xfrm>
            <a:custGeom>
              <a:cxnLst>
                <a:cxn ang="0">
                  <a:pos x="619" y="66"/>
                </a:cxn>
                <a:cxn ang="0">
                  <a:pos x="593" y="340"/>
                </a:cxn>
                <a:cxn ang="0">
                  <a:pos x="340" y="593"/>
                </a:cxn>
                <a:cxn ang="0">
                  <a:pos x="66" y="593"/>
                </a:cxn>
                <a:cxn ang="0">
                  <a:pos x="66" y="593"/>
                </a:cxn>
                <a:cxn ang="0">
                  <a:pos x="95" y="340"/>
                </a:cxn>
                <a:cxn ang="0">
                  <a:pos x="369" y="95"/>
                </a:cxn>
                <a:cxn ang="0">
                  <a:pos x="619" y="66"/>
                </a:cxn>
              </a:cxnLst>
              <a:rect l="l" t="t" r="r" b="b"/>
              <a:pathLst>
                <a:path w="22" h="22">
                  <a:moveTo>
                    <a:pt x="20" y="2"/>
                  </a:moveTo>
                  <a:cubicBezTo>
                    <a:pt x="22" y="4"/>
                    <a:pt x="22" y="8"/>
                    <a:pt x="19" y="11"/>
                  </a:cubicBezTo>
                  <a:cubicBezTo>
                    <a:pt x="11" y="19"/>
                    <a:pt x="11" y="19"/>
                    <a:pt x="11" y="19"/>
                  </a:cubicBezTo>
                  <a:cubicBezTo>
                    <a:pt x="8" y="21"/>
                    <a:pt x="4" y="22"/>
                    <a:pt x="2" y="19"/>
                  </a:cubicBezTo>
                  <a:cubicBezTo>
                    <a:pt x="2" y="19"/>
                    <a:pt x="2" y="19"/>
                    <a:pt x="2" y="19"/>
                  </a:cubicBezTo>
                  <a:cubicBezTo>
                    <a:pt x="0" y="17"/>
                    <a:pt x="0" y="13"/>
                    <a:pt x="3" y="11"/>
                  </a:cubicBezTo>
                  <a:cubicBezTo>
                    <a:pt x="12" y="3"/>
                    <a:pt x="12" y="3"/>
                    <a:pt x="12" y="3"/>
                  </a:cubicBezTo>
                  <a:cubicBezTo>
                    <a:pt x="14" y="0"/>
                    <a:pt x="18" y="0"/>
                    <a:pt x="20" y="2"/>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23" name="Freeform 85" title=""/>
            <p:cNvSpPr/>
            <p:nvPr/>
          </p:nvSpPr>
          <p:spPr>
            <a:xfrm>
              <a:off x="1061" y="858"/>
              <a:ext cx="223" cy="225"/>
            </a:xfrm>
            <a:custGeom>
              <a:cxnLst>
                <a:cxn ang="0">
                  <a:pos x="2859" y="1980"/>
                </a:cxn>
                <a:cxn ang="0">
                  <a:pos x="2821" y="2418"/>
                </a:cxn>
                <a:cxn ang="0">
                  <a:pos x="2353" y="2873"/>
                </a:cxn>
                <a:cxn ang="0">
                  <a:pos x="1896" y="2894"/>
                </a:cxn>
                <a:cxn ang="0">
                  <a:pos x="1896" y="2894"/>
                </a:cxn>
                <a:cxn ang="0">
                  <a:pos x="157" y="573"/>
                </a:cxn>
                <a:cxn ang="0">
                  <a:pos x="603" y="118"/>
                </a:cxn>
                <a:cxn ang="0">
                  <a:pos x="2859" y="1980"/>
                </a:cxn>
              </a:cxnLst>
              <a:rect l="l" t="t" r="r" b="b"/>
              <a:pathLst>
                <a:path w="94" h="95">
                  <a:moveTo>
                    <a:pt x="90" y="63"/>
                  </a:moveTo>
                  <a:cubicBezTo>
                    <a:pt x="94" y="66"/>
                    <a:pt x="93" y="73"/>
                    <a:pt x="89" y="77"/>
                  </a:cubicBezTo>
                  <a:cubicBezTo>
                    <a:pt x="74" y="91"/>
                    <a:pt x="74" y="91"/>
                    <a:pt x="74" y="91"/>
                  </a:cubicBezTo>
                  <a:cubicBezTo>
                    <a:pt x="70" y="95"/>
                    <a:pt x="63" y="95"/>
                    <a:pt x="60" y="92"/>
                  </a:cubicBezTo>
                  <a:cubicBezTo>
                    <a:pt x="60" y="92"/>
                    <a:pt x="60" y="92"/>
                    <a:pt x="60" y="92"/>
                  </a:cubicBezTo>
                  <a:cubicBezTo>
                    <a:pt x="56" y="88"/>
                    <a:pt x="0" y="22"/>
                    <a:pt x="5" y="18"/>
                  </a:cubicBezTo>
                  <a:cubicBezTo>
                    <a:pt x="19" y="4"/>
                    <a:pt x="19" y="4"/>
                    <a:pt x="19" y="4"/>
                  </a:cubicBezTo>
                  <a:cubicBezTo>
                    <a:pt x="24" y="0"/>
                    <a:pt x="86" y="59"/>
                    <a:pt x="90" y="63"/>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2324" name="Freeform 86" title=""/>
            <p:cNvSpPr>
              <a:spLocks noEditPoints="1"/>
            </p:cNvSpPr>
            <p:nvPr/>
          </p:nvSpPr>
          <p:spPr>
            <a:xfrm>
              <a:off x="0" y="0"/>
              <a:ext cx="1120" cy="1124"/>
            </a:xfrm>
            <a:custGeom>
              <a:cxnLst>
                <a:cxn ang="0">
                  <a:pos x="14138" y="9313"/>
                </a:cxn>
                <a:cxn ang="0">
                  <a:pos x="14138" y="9177"/>
                </a:cxn>
                <a:cxn ang="0">
                  <a:pos x="14043" y="8510"/>
                </a:cxn>
                <a:cxn ang="0">
                  <a:pos x="13091" y="11069"/>
                </a:cxn>
                <a:cxn ang="0">
                  <a:pos x="14138" y="9313"/>
                </a:cxn>
                <a:cxn ang="0">
                  <a:pos x="11729" y="12880"/>
                </a:cxn>
                <a:cxn ang="0">
                  <a:pos x="11475" y="12858"/>
                </a:cxn>
                <a:cxn ang="0">
                  <a:pos x="7510" y="14184"/>
                </a:cxn>
                <a:cxn ang="0">
                  <a:pos x="2821" y="12255"/>
                </a:cxn>
                <a:cxn ang="0">
                  <a:pos x="885" y="7528"/>
                </a:cxn>
                <a:cxn ang="0">
                  <a:pos x="2821" y="2830"/>
                </a:cxn>
                <a:cxn ang="0">
                  <a:pos x="7510" y="898"/>
                </a:cxn>
                <a:cxn ang="0">
                  <a:pos x="12173" y="2830"/>
                </a:cxn>
                <a:cxn ang="0">
                  <a:pos x="13948" y="6093"/>
                </a:cxn>
                <a:cxn ang="0">
                  <a:pos x="14966" y="7086"/>
                </a:cxn>
                <a:cxn ang="0">
                  <a:pos x="7510" y="0"/>
                </a:cxn>
                <a:cxn ang="0">
                  <a:pos x="0" y="7528"/>
                </a:cxn>
                <a:cxn ang="0">
                  <a:pos x="7510" y="15083"/>
                </a:cxn>
                <a:cxn ang="0">
                  <a:pos x="12866" y="12789"/>
                </a:cxn>
                <a:cxn ang="0">
                  <a:pos x="11959" y="12880"/>
                </a:cxn>
                <a:cxn ang="0">
                  <a:pos x="11729" y="12880"/>
                </a:cxn>
              </a:cxnLst>
              <a:rect l="l" t="t" r="r" b="b"/>
              <a:pathLst>
                <a:path w="472" h="473">
                  <a:moveTo>
                    <a:pt x="446" y="292"/>
                  </a:moveTo>
                  <a:cubicBezTo>
                    <a:pt x="446" y="291"/>
                    <a:pt x="446" y="290"/>
                    <a:pt x="446" y="288"/>
                  </a:cubicBezTo>
                  <a:cubicBezTo>
                    <a:pt x="446" y="281"/>
                    <a:pt x="445" y="274"/>
                    <a:pt x="443" y="267"/>
                  </a:cubicBezTo>
                  <a:cubicBezTo>
                    <a:pt x="439" y="296"/>
                    <a:pt x="428" y="323"/>
                    <a:pt x="413" y="347"/>
                  </a:cubicBezTo>
                  <a:cubicBezTo>
                    <a:pt x="432" y="336"/>
                    <a:pt x="445" y="316"/>
                    <a:pt x="446" y="292"/>
                  </a:cubicBezTo>
                  <a:close/>
                  <a:moveTo>
                    <a:pt x="370" y="404"/>
                  </a:moveTo>
                  <a:cubicBezTo>
                    <a:pt x="368" y="404"/>
                    <a:pt x="365" y="404"/>
                    <a:pt x="362" y="403"/>
                  </a:cubicBezTo>
                  <a:cubicBezTo>
                    <a:pt x="327" y="430"/>
                    <a:pt x="284" y="445"/>
                    <a:pt x="237" y="445"/>
                  </a:cubicBezTo>
                  <a:cubicBezTo>
                    <a:pt x="179" y="445"/>
                    <a:pt x="127" y="422"/>
                    <a:pt x="89" y="384"/>
                  </a:cubicBezTo>
                  <a:cubicBezTo>
                    <a:pt x="51" y="346"/>
                    <a:pt x="28" y="294"/>
                    <a:pt x="28" y="236"/>
                  </a:cubicBezTo>
                  <a:cubicBezTo>
                    <a:pt x="28" y="179"/>
                    <a:pt x="51" y="127"/>
                    <a:pt x="89" y="89"/>
                  </a:cubicBezTo>
                  <a:cubicBezTo>
                    <a:pt x="127" y="51"/>
                    <a:pt x="179" y="28"/>
                    <a:pt x="237" y="28"/>
                  </a:cubicBezTo>
                  <a:cubicBezTo>
                    <a:pt x="294" y="28"/>
                    <a:pt x="346" y="51"/>
                    <a:pt x="384" y="89"/>
                  </a:cubicBezTo>
                  <a:cubicBezTo>
                    <a:pt x="412" y="116"/>
                    <a:pt x="432" y="152"/>
                    <a:pt x="440" y="191"/>
                  </a:cubicBezTo>
                  <a:cubicBezTo>
                    <a:pt x="453" y="199"/>
                    <a:pt x="464" y="210"/>
                    <a:pt x="472" y="222"/>
                  </a:cubicBezTo>
                  <a:cubicBezTo>
                    <a:pt x="465" y="98"/>
                    <a:pt x="362" y="0"/>
                    <a:pt x="237" y="0"/>
                  </a:cubicBezTo>
                  <a:cubicBezTo>
                    <a:pt x="106" y="0"/>
                    <a:pt x="0" y="106"/>
                    <a:pt x="0" y="236"/>
                  </a:cubicBezTo>
                  <a:cubicBezTo>
                    <a:pt x="0" y="367"/>
                    <a:pt x="106" y="473"/>
                    <a:pt x="237" y="473"/>
                  </a:cubicBezTo>
                  <a:cubicBezTo>
                    <a:pt x="303" y="473"/>
                    <a:pt x="363" y="445"/>
                    <a:pt x="406" y="401"/>
                  </a:cubicBezTo>
                  <a:cubicBezTo>
                    <a:pt x="397" y="403"/>
                    <a:pt x="387" y="404"/>
                    <a:pt x="377" y="404"/>
                  </a:cubicBezTo>
                  <a:cubicBezTo>
                    <a:pt x="375" y="404"/>
                    <a:pt x="373" y="404"/>
                    <a:pt x="370" y="404"/>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12325" name="矩形 1" title=""/>
          <p:cNvSpPr/>
          <p:nvPr/>
        </p:nvSpPr>
        <p:spPr>
          <a:xfrm>
            <a:off x="4465638" y="757238"/>
            <a:ext cx="188436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sym typeface="Calibri" pitchFamily="34" charset="0"/>
            </a:endParaRPr>
          </a:p>
        </p:txBody>
      </p:sp>
      <p:sp>
        <p:nvSpPr>
          <p:cNvPr id="12326" name="矩形 1" title=""/>
          <p:cNvSpPr/>
          <p:nvPr/>
        </p:nvSpPr>
        <p:spPr>
          <a:xfrm>
            <a:off x="8299450" y="4824413"/>
            <a:ext cx="1884363"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sym typeface="Calibri" pitchFamily="34" charset="0"/>
            </a:endParaRPr>
          </a:p>
        </p:txBody>
      </p:sp>
      <p:sp>
        <p:nvSpPr>
          <p:cNvPr id="12327" name="矩形 1" title=""/>
          <p:cNvSpPr/>
          <p:nvPr/>
        </p:nvSpPr>
        <p:spPr>
          <a:xfrm>
            <a:off x="8218488" y="757238"/>
            <a:ext cx="188436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sym typeface="Calibri" pitchFamily="34" charset="0"/>
            </a:endParaRPr>
          </a:p>
        </p:txBody>
      </p:sp>
      <p:sp>
        <p:nvSpPr>
          <p:cNvPr id="12328" name="矩形 1" title=""/>
          <p:cNvSpPr/>
          <p:nvPr/>
        </p:nvSpPr>
        <p:spPr>
          <a:xfrm>
            <a:off x="4476750" y="4946650"/>
            <a:ext cx="1884363"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3314" name="矩形 2" title=""/>
          <p:cNvSpPr/>
          <p:nvPr/>
        </p:nvSpPr>
        <p:spPr>
          <a:xfrm>
            <a:off x="4111625" y="1970088"/>
            <a:ext cx="4102100" cy="4037012"/>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3315" name="矩形 9" title=""/>
          <p:cNvSpPr/>
          <p:nvPr/>
        </p:nvSpPr>
        <p:spPr>
          <a:xfrm>
            <a:off x="2709863" y="2598738"/>
            <a:ext cx="1401762" cy="67786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sp>
        <p:nvSpPr>
          <p:cNvPr id="13316" name="矩形 10" title=""/>
          <p:cNvSpPr/>
          <p:nvPr/>
        </p:nvSpPr>
        <p:spPr>
          <a:xfrm>
            <a:off x="1533525" y="3292475"/>
            <a:ext cx="2578100" cy="77470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sp>
        <p:nvSpPr>
          <p:cNvPr id="13317" name="矩形 11" title=""/>
          <p:cNvSpPr/>
          <p:nvPr/>
        </p:nvSpPr>
        <p:spPr>
          <a:xfrm>
            <a:off x="709613" y="4084638"/>
            <a:ext cx="3402012" cy="69691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3318" name="矩形 12" title=""/>
          <p:cNvSpPr/>
          <p:nvPr/>
        </p:nvSpPr>
        <p:spPr>
          <a:xfrm>
            <a:off x="1806575" y="4799013"/>
            <a:ext cx="2305050" cy="71596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sp>
        <p:nvSpPr>
          <p:cNvPr id="13319" name="矩形 5" title=""/>
          <p:cNvSpPr/>
          <p:nvPr/>
        </p:nvSpPr>
        <p:spPr>
          <a:xfrm>
            <a:off x="8213725" y="2598738"/>
            <a:ext cx="1803400" cy="72866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sp>
        <p:nvSpPr>
          <p:cNvPr id="13320" name="矩形 6" title=""/>
          <p:cNvSpPr/>
          <p:nvPr/>
        </p:nvSpPr>
        <p:spPr>
          <a:xfrm>
            <a:off x="8213725" y="3338513"/>
            <a:ext cx="3268663" cy="77470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3321" name="矩形 7" title=""/>
          <p:cNvSpPr/>
          <p:nvPr/>
        </p:nvSpPr>
        <p:spPr>
          <a:xfrm>
            <a:off x="8213725" y="4125913"/>
            <a:ext cx="2211388" cy="66040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sp>
        <p:nvSpPr>
          <p:cNvPr id="13322" name="矩形 8" title=""/>
          <p:cNvSpPr/>
          <p:nvPr/>
        </p:nvSpPr>
        <p:spPr>
          <a:xfrm>
            <a:off x="8213725" y="4799013"/>
            <a:ext cx="2665413" cy="71596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3323" name="矩形 1" title=""/>
          <p:cNvSpPr/>
          <p:nvPr/>
        </p:nvSpPr>
        <p:spPr>
          <a:xfrm>
            <a:off x="5945188" y="2317750"/>
            <a:ext cx="1924050" cy="15700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en-US" altLang="zh-CN"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800">
              <a:sym typeface="Calibri" pitchFamily="34" charset="0"/>
            </a:endParaRPr>
          </a:p>
        </p:txBody>
      </p:sp>
      <p:sp>
        <p:nvSpPr>
          <p:cNvPr id="13324" name="矩形 1" title=""/>
          <p:cNvSpPr/>
          <p:nvPr/>
        </p:nvSpPr>
        <p:spPr>
          <a:xfrm>
            <a:off x="4456113" y="4219575"/>
            <a:ext cx="1897062" cy="1568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en-US" altLang="zh-CN"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800">
              <a:sym typeface="Calibri" pitchFamily="34" charset="0"/>
            </a:endParaRPr>
          </a:p>
        </p:txBody>
      </p:sp>
      <p:sp>
        <p:nvSpPr>
          <p:cNvPr id="13325" name="文本框 27" title=""/>
          <p:cNvSpPr/>
          <p:nvPr/>
        </p:nvSpPr>
        <p:spPr>
          <a:xfrm>
            <a:off x="2876550" y="2752725"/>
            <a:ext cx="1235075"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26" name="文本框 28" title=""/>
          <p:cNvSpPr/>
          <p:nvPr/>
        </p:nvSpPr>
        <p:spPr>
          <a:xfrm>
            <a:off x="2451100" y="5016500"/>
            <a:ext cx="1141413"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27" name="文本框 29" title=""/>
          <p:cNvSpPr/>
          <p:nvPr/>
        </p:nvSpPr>
        <p:spPr>
          <a:xfrm>
            <a:off x="2255838" y="3529013"/>
            <a:ext cx="1120775"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28" name="文本框 30" title=""/>
          <p:cNvSpPr/>
          <p:nvPr/>
        </p:nvSpPr>
        <p:spPr>
          <a:xfrm>
            <a:off x="1931988" y="4265613"/>
            <a:ext cx="1217612"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29" name="文本框 31" title=""/>
          <p:cNvSpPr/>
          <p:nvPr/>
        </p:nvSpPr>
        <p:spPr>
          <a:xfrm>
            <a:off x="8948738" y="4984750"/>
            <a:ext cx="1182687" cy="3698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30" name="文本框 32" title=""/>
          <p:cNvSpPr/>
          <p:nvPr/>
        </p:nvSpPr>
        <p:spPr>
          <a:xfrm>
            <a:off x="8683625" y="4286250"/>
            <a:ext cx="1143000" cy="3698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31" name="文本框 33" title=""/>
          <p:cNvSpPr/>
          <p:nvPr/>
        </p:nvSpPr>
        <p:spPr>
          <a:xfrm>
            <a:off x="9309100" y="3513138"/>
            <a:ext cx="1116013"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32" name="文本框 34" title=""/>
          <p:cNvSpPr/>
          <p:nvPr/>
        </p:nvSpPr>
        <p:spPr>
          <a:xfrm>
            <a:off x="8601075" y="2782888"/>
            <a:ext cx="1100138"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sym typeface="宋体" pitchFamily="2" charset="-122"/>
            </a:endParaRPr>
          </a:p>
        </p:txBody>
      </p:sp>
      <p:sp>
        <p:nvSpPr>
          <p:cNvPr id="13333" name="KSO_Shape" title=""/>
          <p:cNvSpPr/>
          <p:nvPr/>
        </p:nvSpPr>
        <p:spPr>
          <a:xfrm>
            <a:off x="4914900" y="2403475"/>
            <a:ext cx="488950" cy="1293813"/>
          </a:xfrm>
          <a:custGeom>
            <a:cxnLst>
              <a:cxn ang="0">
                <a:pos x="36468" y="110727"/>
              </a:cxn>
              <a:cxn ang="0">
                <a:pos x="159911" y="110727"/>
              </a:cxn>
              <a:cxn ang="0">
                <a:pos x="196379" y="155070"/>
              </a:cxn>
              <a:cxn ang="0">
                <a:pos x="196379" y="204181"/>
              </a:cxn>
              <a:cxn ang="0">
                <a:pos x="196379" y="248423"/>
              </a:cxn>
              <a:cxn ang="0">
                <a:pos x="196379" y="314877"/>
              </a:cxn>
              <a:cxn ang="0">
                <a:pos x="177589" y="337724"/>
              </a:cxn>
              <a:cxn ang="0">
                <a:pos x="158799" y="314877"/>
              </a:cxn>
              <a:cxn ang="0">
                <a:pos x="158799" y="204181"/>
              </a:cxn>
              <a:cxn ang="0">
                <a:pos x="158800" y="204178"/>
              </a:cxn>
              <a:cxn ang="0">
                <a:pos x="158800" y="176897"/>
              </a:cxn>
              <a:cxn ang="0">
                <a:pos x="151829" y="168421"/>
              </a:cxn>
              <a:cxn ang="0">
                <a:pos x="144859" y="176897"/>
              </a:cxn>
              <a:cxn ang="0">
                <a:pos x="144859" y="292767"/>
              </a:cxn>
              <a:cxn ang="0">
                <a:pos x="144859" y="292767"/>
              </a:cxn>
              <a:cxn ang="0">
                <a:pos x="144859" y="361661"/>
              </a:cxn>
              <a:cxn ang="0">
                <a:pos x="144859" y="362996"/>
              </a:cxn>
              <a:cxn ang="0">
                <a:pos x="144859" y="567669"/>
              </a:cxn>
              <a:cxn ang="0">
                <a:pos x="124858" y="591990"/>
              </a:cxn>
              <a:cxn ang="0">
                <a:pos x="104857" y="567669"/>
              </a:cxn>
              <a:cxn ang="0">
                <a:pos x="104857" y="381913"/>
              </a:cxn>
              <a:cxn ang="0">
                <a:pos x="104857" y="363681"/>
              </a:cxn>
              <a:cxn ang="0">
                <a:pos x="97886" y="355205"/>
              </a:cxn>
              <a:cxn ang="0">
                <a:pos x="90916" y="363680"/>
              </a:cxn>
              <a:cxn ang="0">
                <a:pos x="90916" y="568038"/>
              </a:cxn>
              <a:cxn ang="0">
                <a:pos x="71217" y="591991"/>
              </a:cxn>
              <a:cxn ang="0">
                <a:pos x="71218" y="591990"/>
              </a:cxn>
              <a:cxn ang="0">
                <a:pos x="51519" y="568038"/>
              </a:cxn>
              <a:cxn ang="0">
                <a:pos x="51519" y="361293"/>
              </a:cxn>
              <a:cxn ang="0">
                <a:pos x="51519" y="361291"/>
              </a:cxn>
              <a:cxn ang="0">
                <a:pos x="51519" y="292767"/>
              </a:cxn>
              <a:cxn ang="0">
                <a:pos x="51519" y="292767"/>
              </a:cxn>
              <a:cxn ang="0">
                <a:pos x="51519" y="176897"/>
              </a:cxn>
              <a:cxn ang="0">
                <a:pos x="44548" y="168421"/>
              </a:cxn>
              <a:cxn ang="0">
                <a:pos x="37579" y="176897"/>
              </a:cxn>
              <a:cxn ang="0">
                <a:pos x="37579" y="204181"/>
              </a:cxn>
              <a:cxn ang="0">
                <a:pos x="37579" y="292767"/>
              </a:cxn>
              <a:cxn ang="0">
                <a:pos x="37579" y="314877"/>
              </a:cxn>
              <a:cxn ang="0">
                <a:pos x="18789" y="337724"/>
              </a:cxn>
              <a:cxn ang="0">
                <a:pos x="0" y="314877"/>
              </a:cxn>
              <a:cxn ang="0">
                <a:pos x="0" y="248423"/>
              </a:cxn>
              <a:cxn ang="0">
                <a:pos x="0" y="204181"/>
              </a:cxn>
              <a:cxn ang="0">
                <a:pos x="0" y="155070"/>
              </a:cxn>
              <a:cxn ang="0">
                <a:pos x="36468" y="110727"/>
              </a:cxn>
              <a:cxn ang="0">
                <a:pos x="97656" y="0"/>
              </a:cxn>
              <a:cxn ang="0">
                <a:pos x="137731" y="48731"/>
              </a:cxn>
              <a:cxn ang="0">
                <a:pos x="97656" y="97460"/>
              </a:cxn>
              <a:cxn ang="0">
                <a:pos x="57580" y="48731"/>
              </a:cxn>
              <a:cxn ang="0">
                <a:pos x="97656" y="0"/>
              </a:cxn>
            </a:cxnLst>
            <a:rect l="l" t="t" r="r" b="b"/>
            <a:pathLst>
              <a:path w="771525" h="1912713">
                <a:moveTo>
                  <a:pt x="143272" y="357755"/>
                </a:moveTo>
                <a:lnTo>
                  <a:pt x="628253" y="357755"/>
                </a:lnTo>
                <a:cubicBezTo>
                  <a:pt x="707380" y="357755"/>
                  <a:pt x="771525" y="421900"/>
                  <a:pt x="771525" y="501027"/>
                </a:cubicBezTo>
                <a:lnTo>
                  <a:pt x="771525" y="659703"/>
                </a:lnTo>
                <a:lnTo>
                  <a:pt x="771525" y="802652"/>
                </a:lnTo>
                <a:lnTo>
                  <a:pt x="771525" y="1017361"/>
                </a:lnTo>
                <a:cubicBezTo>
                  <a:pt x="771525" y="1058130"/>
                  <a:pt x="738475" y="1091180"/>
                  <a:pt x="697706" y="1091180"/>
                </a:cubicBezTo>
                <a:cubicBezTo>
                  <a:pt x="656937" y="1091180"/>
                  <a:pt x="623887" y="1058130"/>
                  <a:pt x="623887" y="1017361"/>
                </a:cubicBezTo>
                <a:lnTo>
                  <a:pt x="623887" y="659703"/>
                </a:lnTo>
                <a:lnTo>
                  <a:pt x="623888" y="659698"/>
                </a:lnTo>
                <a:lnTo>
                  <a:pt x="623888" y="571551"/>
                </a:lnTo>
                <a:cubicBezTo>
                  <a:pt x="623888" y="556427"/>
                  <a:pt x="611628" y="544167"/>
                  <a:pt x="596504" y="544167"/>
                </a:cubicBezTo>
                <a:cubicBezTo>
                  <a:pt x="581380" y="544167"/>
                  <a:pt x="569120" y="556427"/>
                  <a:pt x="569120" y="571551"/>
                </a:cubicBezTo>
                <a:lnTo>
                  <a:pt x="569120" y="945924"/>
                </a:lnTo>
                <a:lnTo>
                  <a:pt x="569119" y="945924"/>
                </a:lnTo>
                <a:lnTo>
                  <a:pt x="569119" y="1168521"/>
                </a:lnTo>
                <a:lnTo>
                  <a:pt x="569119" y="1172836"/>
                </a:lnTo>
                <a:lnTo>
                  <a:pt x="569119" y="1834131"/>
                </a:lnTo>
                <a:cubicBezTo>
                  <a:pt x="569119" y="1877530"/>
                  <a:pt x="533937" y="1912712"/>
                  <a:pt x="490538" y="1912712"/>
                </a:cubicBezTo>
                <a:cubicBezTo>
                  <a:pt x="447139" y="1912712"/>
                  <a:pt x="411957" y="1877530"/>
                  <a:pt x="411957" y="1834131"/>
                </a:cubicBezTo>
                <a:lnTo>
                  <a:pt x="411957" y="1233956"/>
                </a:lnTo>
                <a:lnTo>
                  <a:pt x="411957" y="1175047"/>
                </a:lnTo>
                <a:cubicBezTo>
                  <a:pt x="411957" y="1159923"/>
                  <a:pt x="399696" y="1147662"/>
                  <a:pt x="384572" y="1147662"/>
                </a:cubicBezTo>
                <a:cubicBezTo>
                  <a:pt x="369449" y="1147662"/>
                  <a:pt x="357188" y="1159922"/>
                  <a:pt x="357188" y="1175045"/>
                </a:cubicBezTo>
                <a:cubicBezTo>
                  <a:pt x="357188" y="1395138"/>
                  <a:pt x="357187" y="1615229"/>
                  <a:pt x="357187" y="1835322"/>
                </a:cubicBezTo>
                <a:cubicBezTo>
                  <a:pt x="357187" y="1878064"/>
                  <a:pt x="322538" y="1912713"/>
                  <a:pt x="279796" y="1912713"/>
                </a:cubicBezTo>
                <a:lnTo>
                  <a:pt x="279797" y="1912712"/>
                </a:lnTo>
                <a:cubicBezTo>
                  <a:pt x="237055" y="1912712"/>
                  <a:pt x="202406" y="1878063"/>
                  <a:pt x="202406" y="1835321"/>
                </a:cubicBezTo>
                <a:lnTo>
                  <a:pt x="202406" y="1167331"/>
                </a:lnTo>
                <a:lnTo>
                  <a:pt x="202407" y="1167326"/>
                </a:lnTo>
                <a:lnTo>
                  <a:pt x="202407" y="945924"/>
                </a:lnTo>
                <a:lnTo>
                  <a:pt x="202406" y="945924"/>
                </a:lnTo>
                <a:lnTo>
                  <a:pt x="202406" y="571551"/>
                </a:lnTo>
                <a:cubicBezTo>
                  <a:pt x="202406" y="556427"/>
                  <a:pt x="190146" y="544167"/>
                  <a:pt x="175022" y="544167"/>
                </a:cubicBezTo>
                <a:cubicBezTo>
                  <a:pt x="159898" y="544167"/>
                  <a:pt x="147638" y="556427"/>
                  <a:pt x="147638" y="571551"/>
                </a:cubicBezTo>
                <a:lnTo>
                  <a:pt x="147638" y="659703"/>
                </a:lnTo>
                <a:lnTo>
                  <a:pt x="147638" y="945924"/>
                </a:lnTo>
                <a:lnTo>
                  <a:pt x="147638" y="1017361"/>
                </a:lnTo>
                <a:cubicBezTo>
                  <a:pt x="147638" y="1058130"/>
                  <a:pt x="114588" y="1091180"/>
                  <a:pt x="73819" y="1091180"/>
                </a:cubicBezTo>
                <a:cubicBezTo>
                  <a:pt x="33050" y="1091180"/>
                  <a:pt x="0" y="1058130"/>
                  <a:pt x="0" y="1017361"/>
                </a:cubicBezTo>
                <a:lnTo>
                  <a:pt x="0" y="802652"/>
                </a:lnTo>
                <a:lnTo>
                  <a:pt x="0" y="659703"/>
                </a:lnTo>
                <a:lnTo>
                  <a:pt x="0" y="501027"/>
                </a:lnTo>
                <a:cubicBezTo>
                  <a:pt x="0" y="421900"/>
                  <a:pt x="64145" y="357755"/>
                  <a:pt x="143272" y="357755"/>
                </a:cubicBezTo>
                <a:close/>
                <a:moveTo>
                  <a:pt x="383667" y="0"/>
                </a:moveTo>
                <a:cubicBezTo>
                  <a:pt x="470623" y="0"/>
                  <a:pt x="541114" y="70491"/>
                  <a:pt x="541114" y="157447"/>
                </a:cubicBezTo>
                <a:cubicBezTo>
                  <a:pt x="541114" y="244403"/>
                  <a:pt x="470623" y="314894"/>
                  <a:pt x="383667" y="314894"/>
                </a:cubicBezTo>
                <a:cubicBezTo>
                  <a:pt x="296711" y="314894"/>
                  <a:pt x="226220" y="244403"/>
                  <a:pt x="226220" y="157447"/>
                </a:cubicBezTo>
                <a:cubicBezTo>
                  <a:pt x="226220" y="70491"/>
                  <a:pt x="296711" y="0"/>
                  <a:pt x="383667"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3334" name="KSO_Shape" title=""/>
          <p:cNvSpPr/>
          <p:nvPr/>
        </p:nvSpPr>
        <p:spPr>
          <a:xfrm>
            <a:off x="6726238" y="4337050"/>
            <a:ext cx="627062" cy="1295400"/>
          </a:xfrm>
          <a:custGeom>
            <a:cxnLst>
              <a:cxn ang="0">
                <a:pos x="73601" y="111134"/>
              </a:cxn>
              <a:cxn ang="0">
                <a:pos x="178332" y="111134"/>
              </a:cxn>
              <a:cxn ang="0">
                <a:pos x="210428" y="135768"/>
              </a:cxn>
              <a:cxn ang="0">
                <a:pos x="214479" y="144251"/>
              </a:cxn>
              <a:cxn ang="0">
                <a:pos x="252320" y="310842"/>
              </a:cxn>
              <a:cxn ang="0">
                <a:pos x="240066" y="336996"/>
              </a:cxn>
              <a:cxn ang="0">
                <a:pos x="240066" y="336996"/>
              </a:cxn>
              <a:cxn ang="0">
                <a:pos x="219016" y="323388"/>
              </a:cxn>
              <a:cxn ang="0">
                <a:pos x="186026" y="178153"/>
              </a:cxn>
              <a:cxn ang="0">
                <a:pos x="175315" y="170775"/>
              </a:cxn>
              <a:cxn ang="0">
                <a:pos x="169229" y="183762"/>
              </a:cxn>
              <a:cxn ang="0">
                <a:pos x="218390" y="400186"/>
              </a:cxn>
              <a:cxn ang="0">
                <a:pos x="221142" y="415159"/>
              </a:cxn>
              <a:cxn ang="0">
                <a:pos x="174165" y="415159"/>
              </a:cxn>
              <a:cxn ang="0">
                <a:pos x="174165" y="569762"/>
              </a:cxn>
              <a:cxn ang="0">
                <a:pos x="154032" y="594172"/>
              </a:cxn>
              <a:cxn ang="0">
                <a:pos x="133898" y="569762"/>
              </a:cxn>
              <a:cxn ang="0">
                <a:pos x="133898" y="415159"/>
              </a:cxn>
              <a:cxn ang="0">
                <a:pos x="119866" y="415159"/>
              </a:cxn>
              <a:cxn ang="0">
                <a:pos x="119866" y="570132"/>
              </a:cxn>
              <a:cxn ang="0">
                <a:pos x="100038" y="594172"/>
              </a:cxn>
              <a:cxn ang="0">
                <a:pos x="100038" y="594172"/>
              </a:cxn>
              <a:cxn ang="0">
                <a:pos x="80209" y="570132"/>
              </a:cxn>
              <a:cxn ang="0">
                <a:pos x="80209" y="415159"/>
              </a:cxn>
              <a:cxn ang="0">
                <a:pos x="31435" y="415159"/>
              </a:cxn>
              <a:cxn ang="0">
                <a:pos x="83998" y="183762"/>
              </a:cxn>
              <a:cxn ang="0">
                <a:pos x="77913" y="170775"/>
              </a:cxn>
              <a:cxn ang="0">
                <a:pos x="67201" y="178153"/>
              </a:cxn>
              <a:cxn ang="0">
                <a:pos x="45201" y="275003"/>
              </a:cxn>
              <a:cxn ang="0">
                <a:pos x="45175" y="274965"/>
              </a:cxn>
              <a:cxn ang="0">
                <a:pos x="34459" y="322138"/>
              </a:cxn>
              <a:cxn ang="0">
                <a:pos x="12889" y="336996"/>
              </a:cxn>
              <a:cxn ang="0">
                <a:pos x="12889" y="336996"/>
              </a:cxn>
              <a:cxn ang="0">
                <a:pos x="634" y="310843"/>
              </a:cxn>
              <a:cxn ang="0">
                <a:pos x="38476" y="144251"/>
              </a:cxn>
              <a:cxn ang="0">
                <a:pos x="39808" y="141057"/>
              </a:cxn>
              <a:cxn ang="0">
                <a:pos x="73601" y="111134"/>
              </a:cxn>
              <a:cxn ang="0">
                <a:pos x="126650" y="0"/>
              </a:cxn>
              <a:cxn ang="0">
                <a:pos x="166990" y="48910"/>
              </a:cxn>
              <a:cxn ang="0">
                <a:pos x="126650" y="97820"/>
              </a:cxn>
              <a:cxn ang="0">
                <a:pos x="86310" y="48910"/>
              </a:cxn>
              <a:cxn ang="0">
                <a:pos x="126650" y="0"/>
              </a:cxn>
            </a:cxnLst>
            <a:rect l="l" t="t" r="r" b="b"/>
            <a:pathLst>
              <a:path w="987290" h="1912712">
                <a:moveTo>
                  <a:pt x="287267" y="357754"/>
                </a:moveTo>
                <a:lnTo>
                  <a:pt x="696037" y="357754"/>
                </a:lnTo>
                <a:cubicBezTo>
                  <a:pt x="751531" y="357754"/>
                  <a:pt x="799531" y="389836"/>
                  <a:pt x="821308" y="437053"/>
                </a:cubicBezTo>
                <a:cubicBezTo>
                  <a:pt x="828839" y="444251"/>
                  <a:pt x="834170" y="453657"/>
                  <a:pt x="837118" y="464360"/>
                </a:cubicBezTo>
                <a:lnTo>
                  <a:pt x="984815" y="1000638"/>
                </a:lnTo>
                <a:cubicBezTo>
                  <a:pt x="994856" y="1037095"/>
                  <a:pt x="973441" y="1074789"/>
                  <a:pt x="936984" y="1084830"/>
                </a:cubicBezTo>
                <a:lnTo>
                  <a:pt x="936986" y="1084831"/>
                </a:lnTo>
                <a:cubicBezTo>
                  <a:pt x="901976" y="1094473"/>
                  <a:pt x="865826" y="1075107"/>
                  <a:pt x="854828" y="1041024"/>
                </a:cubicBezTo>
                <a:lnTo>
                  <a:pt x="726065" y="573497"/>
                </a:lnTo>
                <a:cubicBezTo>
                  <a:pt x="721080" y="555394"/>
                  <a:pt x="702362" y="544760"/>
                  <a:pt x="684259" y="549746"/>
                </a:cubicBezTo>
                <a:cubicBezTo>
                  <a:pt x="666156" y="554732"/>
                  <a:pt x="655522" y="573449"/>
                  <a:pt x="660508" y="591552"/>
                </a:cubicBezTo>
                <a:lnTo>
                  <a:pt x="852387" y="1288247"/>
                </a:lnTo>
                <a:lnTo>
                  <a:pt x="863126" y="1336447"/>
                </a:lnTo>
                <a:lnTo>
                  <a:pt x="679772" y="1336447"/>
                </a:lnTo>
                <a:lnTo>
                  <a:pt x="679772" y="1834130"/>
                </a:lnTo>
                <a:cubicBezTo>
                  <a:pt x="679772" y="1877529"/>
                  <a:pt x="644590" y="1912711"/>
                  <a:pt x="601191" y="1912711"/>
                </a:cubicBezTo>
                <a:cubicBezTo>
                  <a:pt x="557792" y="1912711"/>
                  <a:pt x="522610" y="1877529"/>
                  <a:pt x="522610" y="1834130"/>
                </a:cubicBezTo>
                <a:lnTo>
                  <a:pt x="522610" y="1336447"/>
                </a:lnTo>
                <a:lnTo>
                  <a:pt x="467841" y="1336447"/>
                </a:lnTo>
                <a:cubicBezTo>
                  <a:pt x="467841" y="1502738"/>
                  <a:pt x="467840" y="1669030"/>
                  <a:pt x="467840" y="1835321"/>
                </a:cubicBezTo>
                <a:cubicBezTo>
                  <a:pt x="467840" y="1878063"/>
                  <a:pt x="433191" y="1912712"/>
                  <a:pt x="390449" y="1912712"/>
                </a:cubicBezTo>
                <a:lnTo>
                  <a:pt x="390450" y="1912711"/>
                </a:lnTo>
                <a:cubicBezTo>
                  <a:pt x="347708" y="1912711"/>
                  <a:pt x="313059" y="1878062"/>
                  <a:pt x="313059" y="1835320"/>
                </a:cubicBezTo>
                <a:lnTo>
                  <a:pt x="313059" y="1336447"/>
                </a:lnTo>
                <a:lnTo>
                  <a:pt x="122692" y="1336447"/>
                </a:lnTo>
                <a:lnTo>
                  <a:pt x="327846" y="591552"/>
                </a:lnTo>
                <a:cubicBezTo>
                  <a:pt x="332832" y="573449"/>
                  <a:pt x="322198" y="554732"/>
                  <a:pt x="304095" y="549746"/>
                </a:cubicBezTo>
                <a:cubicBezTo>
                  <a:pt x="285992" y="544760"/>
                  <a:pt x="267275" y="555394"/>
                  <a:pt x="262289" y="573497"/>
                </a:cubicBezTo>
                <a:lnTo>
                  <a:pt x="176423" y="885270"/>
                </a:lnTo>
                <a:lnTo>
                  <a:pt x="176320" y="885144"/>
                </a:lnTo>
                <a:cubicBezTo>
                  <a:pt x="162379" y="935763"/>
                  <a:pt x="148437" y="986382"/>
                  <a:pt x="134496" y="1037001"/>
                </a:cubicBezTo>
                <a:cubicBezTo>
                  <a:pt x="124456" y="1073457"/>
                  <a:pt x="86761" y="1094872"/>
                  <a:pt x="50304" y="1084832"/>
                </a:cubicBezTo>
                <a:lnTo>
                  <a:pt x="50306" y="1084831"/>
                </a:lnTo>
                <a:cubicBezTo>
                  <a:pt x="13849" y="1074790"/>
                  <a:pt x="-7566" y="1037096"/>
                  <a:pt x="2475" y="1000639"/>
                </a:cubicBezTo>
                <a:lnTo>
                  <a:pt x="150173" y="464361"/>
                </a:lnTo>
                <a:lnTo>
                  <a:pt x="155370" y="454078"/>
                </a:lnTo>
                <a:cubicBezTo>
                  <a:pt x="172562" y="397845"/>
                  <a:pt x="225232" y="357754"/>
                  <a:pt x="287267" y="357754"/>
                </a:cubicBezTo>
                <a:close/>
                <a:moveTo>
                  <a:pt x="494320" y="0"/>
                </a:moveTo>
                <a:cubicBezTo>
                  <a:pt x="581276" y="0"/>
                  <a:pt x="651767" y="70491"/>
                  <a:pt x="651767" y="157447"/>
                </a:cubicBezTo>
                <a:cubicBezTo>
                  <a:pt x="651767" y="244403"/>
                  <a:pt x="581276" y="314894"/>
                  <a:pt x="494320" y="314894"/>
                </a:cubicBezTo>
                <a:cubicBezTo>
                  <a:pt x="407364" y="314894"/>
                  <a:pt x="336873" y="244403"/>
                  <a:pt x="336873" y="157447"/>
                </a:cubicBezTo>
                <a:cubicBezTo>
                  <a:pt x="336873" y="70491"/>
                  <a:pt x="407364" y="0"/>
                  <a:pt x="494320"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3335" name="TextBox 42" title=""/>
          <p:cNvSpPr/>
          <p:nvPr/>
        </p:nvSpPr>
        <p:spPr>
          <a:xfrm>
            <a:off x="5078413" y="996950"/>
            <a:ext cx="2335212"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800" b="1">
                <a:solidFill>
                  <a:srgbClr val="4D4D4D"/>
                </a:solidFill>
                <a:latin typeface="微软雅黑" panose="020b0503020204020204" pitchFamily="34" charset="-122"/>
                <a:ea typeface="微软雅黑" panose="020b0503020204020204" pitchFamily="34" charset="-122"/>
                <a:sym typeface="宋体" pitchFamily="2" charset="-122"/>
              </a:rPr>
              <a:t>点击添加文本</a:t>
            </a:r>
            <a:endParaRPr lang="zh-CN" altLang="en-US" sz="4000">
              <a:solidFill>
                <a:srgbClr val="000000"/>
              </a:solidFill>
              <a:latin typeface="微软雅黑" panose="020b0503020204020204" pitchFamily="34" charset="-122"/>
              <a:ea typeface="微软雅黑" panose="020b0503020204020204" pitchFamily="34" charset="-122"/>
              <a:sym typeface="宋体" pitchFamily="2"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433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4338" name="椭圆 1" title=""/>
          <p:cNvSpPr/>
          <p:nvPr/>
        </p:nvSpPr>
        <p:spPr>
          <a:xfrm>
            <a:off x="1065213" y="2374900"/>
            <a:ext cx="2479675" cy="2651125"/>
          </a:xfrm>
          <a:custGeom>
            <a:cxnLst>
              <a:cxn ang="0">
                <a:pos x="2657375" y="0"/>
              </a:cxn>
              <a:cxn ang="0">
                <a:pos x="4971421" y="1353824"/>
              </a:cxn>
              <a:cxn ang="0">
                <a:pos x="4601709" y="2701420"/>
              </a:cxn>
              <a:cxn ang="0">
                <a:pos x="4945041" y="4005580"/>
              </a:cxn>
              <a:cxn ang="0">
                <a:pos x="2657375" y="5315969"/>
              </a:cxn>
              <a:cxn ang="0">
                <a:pos x="0" y="2657986"/>
              </a:cxn>
              <a:cxn ang="0">
                <a:pos x="2657375" y="0"/>
              </a:cxn>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39" name="椭圆 23" title=""/>
          <p:cNvSpPr/>
          <p:nvPr/>
        </p:nvSpPr>
        <p:spPr>
          <a:xfrm>
            <a:off x="8509000" y="2397125"/>
            <a:ext cx="2651125" cy="2651125"/>
          </a:xfrm>
          <a:prstGeom prst="ellipse">
            <a:avLst/>
          </a:prstGeom>
          <a:solidFill>
            <a:srgbClr val="A5A5A5"/>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endParaRPr lang="zh-CN" altLang="zh-CN" sz="1800">
              <a:solidFill>
                <a:srgbClr val="FFFFFF"/>
              </a:solidFill>
              <a:latin typeface="宋体" pitchFamily="2" charset="-122"/>
              <a:sym typeface="宋体" pitchFamily="2" charset="-122"/>
            </a:endParaRPr>
          </a:p>
        </p:txBody>
      </p:sp>
      <p:sp>
        <p:nvSpPr>
          <p:cNvPr id="14340" name="椭圆 1" title=""/>
          <p:cNvSpPr/>
          <p:nvPr/>
        </p:nvSpPr>
        <p:spPr>
          <a:xfrm>
            <a:off x="3544888" y="2397125"/>
            <a:ext cx="2479675" cy="2651125"/>
          </a:xfrm>
          <a:custGeom>
            <a:cxnLst>
              <a:cxn ang="0">
                <a:pos x="2657375" y="0"/>
              </a:cxn>
              <a:cxn ang="0">
                <a:pos x="4971421" y="1353824"/>
              </a:cxn>
              <a:cxn ang="0">
                <a:pos x="4601709" y="2701420"/>
              </a:cxn>
              <a:cxn ang="0">
                <a:pos x="4945041" y="4005580"/>
              </a:cxn>
              <a:cxn ang="0">
                <a:pos x="2657375" y="5315969"/>
              </a:cxn>
              <a:cxn ang="0">
                <a:pos x="0" y="2657986"/>
              </a:cxn>
              <a:cxn ang="0">
                <a:pos x="2657375" y="0"/>
              </a:cxn>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41" name="椭圆 1" title=""/>
          <p:cNvSpPr/>
          <p:nvPr/>
        </p:nvSpPr>
        <p:spPr>
          <a:xfrm>
            <a:off x="6024563" y="2397125"/>
            <a:ext cx="2479675" cy="2651125"/>
          </a:xfrm>
          <a:custGeom>
            <a:cxnLst>
              <a:cxn ang="0">
                <a:pos x="2657375" y="0"/>
              </a:cxn>
              <a:cxn ang="0">
                <a:pos x="4971421" y="1353824"/>
              </a:cxn>
              <a:cxn ang="0">
                <a:pos x="4601709" y="2701420"/>
              </a:cxn>
              <a:cxn ang="0">
                <a:pos x="4945041" y="4005580"/>
              </a:cxn>
              <a:cxn ang="0">
                <a:pos x="2657375" y="5315969"/>
              </a:cxn>
              <a:cxn ang="0">
                <a:pos x="0" y="2657986"/>
              </a:cxn>
              <a:cxn ang="0">
                <a:pos x="2657375" y="0"/>
              </a:cxn>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42" name="TextBox 14" title=""/>
          <p:cNvSpPr/>
          <p:nvPr/>
        </p:nvSpPr>
        <p:spPr>
          <a:xfrm>
            <a:off x="2055813" y="2390775"/>
            <a:ext cx="601662"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01</a:t>
            </a:r>
            <a:endParaRPr lang="zh-CN" altLang="en-US" sz="3200" b="1">
              <a:solidFill>
                <a:schemeClr val="bg1"/>
              </a:solidFill>
              <a:latin typeface="Calibri" pitchFamily="34" charset="0"/>
              <a:sym typeface="宋体" pitchFamily="2" charset="-122"/>
            </a:endParaRPr>
          </a:p>
        </p:txBody>
      </p:sp>
      <p:sp>
        <p:nvSpPr>
          <p:cNvPr id="14343" name="TextBox 15" title=""/>
          <p:cNvSpPr/>
          <p:nvPr/>
        </p:nvSpPr>
        <p:spPr>
          <a:xfrm>
            <a:off x="4576763" y="2390775"/>
            <a:ext cx="601662"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02</a:t>
            </a:r>
            <a:endParaRPr lang="zh-CN" altLang="en-US" sz="3200" b="1">
              <a:solidFill>
                <a:schemeClr val="bg1"/>
              </a:solidFill>
              <a:latin typeface="Calibri" pitchFamily="34" charset="0"/>
              <a:sym typeface="宋体" pitchFamily="2" charset="-122"/>
            </a:endParaRPr>
          </a:p>
        </p:txBody>
      </p:sp>
      <p:sp>
        <p:nvSpPr>
          <p:cNvPr id="14344" name="TextBox 16" title=""/>
          <p:cNvSpPr/>
          <p:nvPr/>
        </p:nvSpPr>
        <p:spPr>
          <a:xfrm>
            <a:off x="7000875" y="2390775"/>
            <a:ext cx="600075"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03</a:t>
            </a:r>
            <a:endParaRPr lang="zh-CN" altLang="en-US" sz="3200" b="1">
              <a:solidFill>
                <a:schemeClr val="bg1"/>
              </a:solidFill>
              <a:latin typeface="Calibri" pitchFamily="34" charset="0"/>
              <a:sym typeface="宋体" pitchFamily="2" charset="-122"/>
            </a:endParaRPr>
          </a:p>
        </p:txBody>
      </p:sp>
      <p:sp>
        <p:nvSpPr>
          <p:cNvPr id="14345" name="TextBox 17" title=""/>
          <p:cNvSpPr/>
          <p:nvPr/>
        </p:nvSpPr>
        <p:spPr>
          <a:xfrm>
            <a:off x="9569450" y="2390775"/>
            <a:ext cx="601663"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04</a:t>
            </a:r>
            <a:endParaRPr lang="zh-CN" altLang="en-US" sz="3200" b="1">
              <a:solidFill>
                <a:schemeClr val="bg1"/>
              </a:solidFill>
              <a:latin typeface="Calibri" pitchFamily="34" charset="0"/>
              <a:sym typeface="宋体" pitchFamily="2" charset="-122"/>
            </a:endParaRPr>
          </a:p>
        </p:txBody>
      </p:sp>
      <p:cxnSp>
        <p:nvCxnSpPr>
          <p:cNvPr id="14346" name="直接连接符 30" title=""/>
          <p:cNvCxnSpPr/>
          <p:nvPr/>
        </p:nvCxnSpPr>
        <p:spPr>
          <a:xfrm>
            <a:off x="1371600" y="3217863"/>
            <a:ext cx="1819275" cy="1587"/>
          </a:xfrm>
          <a:prstGeom prst="line">
            <a:avLst/>
          </a:prstGeom>
          <a:noFill/>
          <a:ln w="6350">
            <a:solidFill>
              <a:schemeClr val="bg1"/>
            </a:solidFill>
            <a:prstDash val="dash"/>
            <a:round/>
          </a:ln>
        </p:spPr>
      </p:cxnSp>
      <p:cxnSp>
        <p:nvCxnSpPr>
          <p:cNvPr id="14347" name="直接连接符 31" title=""/>
          <p:cNvCxnSpPr/>
          <p:nvPr/>
        </p:nvCxnSpPr>
        <p:spPr>
          <a:xfrm>
            <a:off x="3875088" y="3217863"/>
            <a:ext cx="1819275" cy="1587"/>
          </a:xfrm>
          <a:prstGeom prst="line">
            <a:avLst/>
          </a:prstGeom>
          <a:noFill/>
          <a:ln w="6350">
            <a:solidFill>
              <a:schemeClr val="bg1"/>
            </a:solidFill>
            <a:prstDash val="dash"/>
            <a:round/>
          </a:ln>
        </p:spPr>
      </p:cxnSp>
      <p:cxnSp>
        <p:nvCxnSpPr>
          <p:cNvPr id="14348" name="直接连接符 32" title=""/>
          <p:cNvCxnSpPr/>
          <p:nvPr/>
        </p:nvCxnSpPr>
        <p:spPr>
          <a:xfrm>
            <a:off x="6354763" y="3217863"/>
            <a:ext cx="1819275" cy="1587"/>
          </a:xfrm>
          <a:prstGeom prst="line">
            <a:avLst/>
          </a:prstGeom>
          <a:noFill/>
          <a:ln w="6350">
            <a:solidFill>
              <a:schemeClr val="bg1"/>
            </a:solidFill>
            <a:prstDash val="dash"/>
            <a:round/>
          </a:ln>
        </p:spPr>
      </p:cxnSp>
      <p:cxnSp>
        <p:nvCxnSpPr>
          <p:cNvPr id="14349" name="直接连接符 33" title=""/>
          <p:cNvCxnSpPr/>
          <p:nvPr/>
        </p:nvCxnSpPr>
        <p:spPr>
          <a:xfrm>
            <a:off x="8847138" y="3217863"/>
            <a:ext cx="2032000" cy="1587"/>
          </a:xfrm>
          <a:prstGeom prst="line">
            <a:avLst/>
          </a:prstGeom>
          <a:noFill/>
          <a:ln w="6350">
            <a:solidFill>
              <a:schemeClr val="bg1"/>
            </a:solidFill>
            <a:prstDash val="dash"/>
            <a:round/>
          </a:ln>
        </p:spPr>
      </p:cxnSp>
      <p:sp>
        <p:nvSpPr>
          <p:cNvPr id="14350" name="TextBox 22" title=""/>
          <p:cNvSpPr/>
          <p:nvPr/>
        </p:nvSpPr>
        <p:spPr>
          <a:xfrm>
            <a:off x="1109663" y="3384550"/>
            <a:ext cx="2474912" cy="439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1" name="TextBox 23" title=""/>
          <p:cNvSpPr/>
          <p:nvPr/>
        </p:nvSpPr>
        <p:spPr>
          <a:xfrm>
            <a:off x="1109663" y="3875088"/>
            <a:ext cx="2474912" cy="376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2" name="TextBox 24" title=""/>
          <p:cNvSpPr/>
          <p:nvPr/>
        </p:nvSpPr>
        <p:spPr>
          <a:xfrm>
            <a:off x="3670300" y="3384550"/>
            <a:ext cx="2473325" cy="439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3" name="TextBox 25" title=""/>
          <p:cNvSpPr/>
          <p:nvPr/>
        </p:nvSpPr>
        <p:spPr>
          <a:xfrm>
            <a:off x="3700463" y="3875088"/>
            <a:ext cx="2474912" cy="376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4" name="TextBox 26" title=""/>
          <p:cNvSpPr/>
          <p:nvPr/>
        </p:nvSpPr>
        <p:spPr>
          <a:xfrm>
            <a:off x="6070600" y="3384550"/>
            <a:ext cx="2474913" cy="439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5" name="TextBox 27" title=""/>
          <p:cNvSpPr/>
          <p:nvPr/>
        </p:nvSpPr>
        <p:spPr>
          <a:xfrm>
            <a:off x="6070600" y="3875088"/>
            <a:ext cx="2474913" cy="376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6" name="TextBox 28" title=""/>
          <p:cNvSpPr/>
          <p:nvPr/>
        </p:nvSpPr>
        <p:spPr>
          <a:xfrm>
            <a:off x="8709025" y="3425825"/>
            <a:ext cx="2474913" cy="438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7" name="TextBox 29" title=""/>
          <p:cNvSpPr/>
          <p:nvPr/>
        </p:nvSpPr>
        <p:spPr>
          <a:xfrm>
            <a:off x="8740775" y="3914775"/>
            <a:ext cx="2473325" cy="3778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8" name="KSO_Shape" title=""/>
          <p:cNvSpPr/>
          <p:nvPr/>
        </p:nvSpPr>
        <p:spPr>
          <a:xfrm>
            <a:off x="1852613" y="1317625"/>
            <a:ext cx="473075" cy="473075"/>
          </a:xfrm>
          <a:custGeom>
            <a:cxnLst>
              <a:cxn ang="0">
                <a:pos x="78731" y="31134"/>
              </a:cxn>
              <a:cxn ang="0">
                <a:pos x="73087" y="33472"/>
              </a:cxn>
              <a:cxn ang="0">
                <a:pos x="73087" y="44761"/>
              </a:cxn>
              <a:cxn ang="0">
                <a:pos x="87579" y="59254"/>
              </a:cxn>
              <a:cxn ang="0">
                <a:pos x="28182" y="59254"/>
              </a:cxn>
              <a:cxn ang="0">
                <a:pos x="20199" y="67236"/>
              </a:cxn>
              <a:cxn ang="0">
                <a:pos x="28182" y="75218"/>
              </a:cxn>
              <a:cxn ang="0">
                <a:pos x="87033" y="75218"/>
              </a:cxn>
              <a:cxn ang="0">
                <a:pos x="72865" y="89385"/>
              </a:cxn>
              <a:cxn ang="0">
                <a:pos x="72865" y="100674"/>
              </a:cxn>
              <a:cxn ang="0">
                <a:pos x="84154" y="100674"/>
              </a:cxn>
              <a:cxn ang="0">
                <a:pos x="111233" y="73594"/>
              </a:cxn>
              <a:cxn ang="0">
                <a:pos x="112418" y="72367"/>
              </a:cxn>
              <a:cxn ang="0">
                <a:pos x="112830" y="71845"/>
              </a:cxn>
              <a:cxn ang="0">
                <a:pos x="113138" y="71127"/>
              </a:cxn>
              <a:cxn ang="0">
                <a:pos x="113947" y="67061"/>
              </a:cxn>
              <a:cxn ang="0">
                <a:pos x="113138" y="62995"/>
              </a:cxn>
              <a:cxn ang="0">
                <a:pos x="112629" y="62046"/>
              </a:cxn>
              <a:cxn ang="0">
                <a:pos x="112502" y="61815"/>
              </a:cxn>
              <a:cxn ang="0">
                <a:pos x="111455" y="60551"/>
              </a:cxn>
              <a:cxn ang="0">
                <a:pos x="84375" y="33472"/>
              </a:cxn>
              <a:cxn ang="0">
                <a:pos x="78731" y="31134"/>
              </a:cxn>
              <a:cxn ang="0">
                <a:pos x="67073" y="0"/>
              </a:cxn>
              <a:cxn ang="0">
                <a:pos x="134146" y="67073"/>
              </a:cxn>
              <a:cxn ang="0">
                <a:pos x="67073" y="134146"/>
              </a:cxn>
              <a:cxn ang="0">
                <a:pos x="0" y="67073"/>
              </a:cxn>
              <a:cxn ang="0">
                <a:pos x="67073"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59" name="KSO_Shape" title=""/>
          <p:cNvSpPr/>
          <p:nvPr/>
        </p:nvSpPr>
        <p:spPr>
          <a:xfrm>
            <a:off x="1819275" y="5464175"/>
            <a:ext cx="473075" cy="474663"/>
          </a:xfrm>
          <a:custGeom>
            <a:cxnLst>
              <a:cxn ang="0">
                <a:pos x="78731" y="31554"/>
              </a:cxn>
              <a:cxn ang="0">
                <a:pos x="73087" y="33924"/>
              </a:cxn>
              <a:cxn ang="0">
                <a:pos x="73087" y="45365"/>
              </a:cxn>
              <a:cxn ang="0">
                <a:pos x="87579" y="60053"/>
              </a:cxn>
              <a:cxn ang="0">
                <a:pos x="28182" y="60053"/>
              </a:cxn>
              <a:cxn ang="0">
                <a:pos x="20199" y="68143"/>
              </a:cxn>
              <a:cxn ang="0">
                <a:pos x="28182" y="76233"/>
              </a:cxn>
              <a:cxn ang="0">
                <a:pos x="87033" y="76233"/>
              </a:cxn>
              <a:cxn ang="0">
                <a:pos x="72865" y="90592"/>
              </a:cxn>
              <a:cxn ang="0">
                <a:pos x="72865" y="102033"/>
              </a:cxn>
              <a:cxn ang="0">
                <a:pos x="84154" y="102033"/>
              </a:cxn>
              <a:cxn ang="0">
                <a:pos x="111233" y="74588"/>
              </a:cxn>
              <a:cxn ang="0">
                <a:pos x="112418" y="73344"/>
              </a:cxn>
              <a:cxn ang="0">
                <a:pos x="112830" y="72814"/>
              </a:cxn>
              <a:cxn ang="0">
                <a:pos x="113138" y="72087"/>
              </a:cxn>
              <a:cxn ang="0">
                <a:pos x="113947" y="67966"/>
              </a:cxn>
              <a:cxn ang="0">
                <a:pos x="113138" y="63845"/>
              </a:cxn>
              <a:cxn ang="0">
                <a:pos x="112629" y="62883"/>
              </a:cxn>
              <a:cxn ang="0">
                <a:pos x="112502" y="62651"/>
              </a:cxn>
              <a:cxn ang="0">
                <a:pos x="111455" y="61368"/>
              </a:cxn>
              <a:cxn ang="0">
                <a:pos x="84375" y="33924"/>
              </a:cxn>
              <a:cxn ang="0">
                <a:pos x="78731" y="31554"/>
              </a:cxn>
              <a:cxn ang="0">
                <a:pos x="67073" y="0"/>
              </a:cxn>
              <a:cxn ang="0">
                <a:pos x="134146" y="67979"/>
              </a:cxn>
              <a:cxn ang="0">
                <a:pos x="67073" y="135956"/>
              </a:cxn>
              <a:cxn ang="0">
                <a:pos x="0" y="67979"/>
              </a:cxn>
              <a:cxn ang="0">
                <a:pos x="67073"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60" name="KSO_Shape" title=""/>
          <p:cNvSpPr/>
          <p:nvPr/>
        </p:nvSpPr>
        <p:spPr>
          <a:xfrm flipH="1">
            <a:off x="10509250" y="1317625"/>
            <a:ext cx="474663" cy="473075"/>
          </a:xfrm>
          <a:custGeom>
            <a:cxnLst>
              <a:cxn ang="0">
                <a:pos x="79793" y="31134"/>
              </a:cxn>
              <a:cxn ang="0">
                <a:pos x="74073" y="33472"/>
              </a:cxn>
              <a:cxn ang="0">
                <a:pos x="74073" y="44761"/>
              </a:cxn>
              <a:cxn ang="0">
                <a:pos x="88761" y="59254"/>
              </a:cxn>
              <a:cxn ang="0">
                <a:pos x="28562" y="59254"/>
              </a:cxn>
              <a:cxn ang="0">
                <a:pos x="20472" y="67236"/>
              </a:cxn>
              <a:cxn ang="0">
                <a:pos x="28562" y="75218"/>
              </a:cxn>
              <a:cxn ang="0">
                <a:pos x="88207" y="75218"/>
              </a:cxn>
              <a:cxn ang="0">
                <a:pos x="73849" y="89385"/>
              </a:cxn>
              <a:cxn ang="0">
                <a:pos x="73849" y="100674"/>
              </a:cxn>
              <a:cxn ang="0">
                <a:pos x="85289" y="100674"/>
              </a:cxn>
              <a:cxn ang="0">
                <a:pos x="112734" y="73594"/>
              </a:cxn>
              <a:cxn ang="0">
                <a:pos x="113935" y="72367"/>
              </a:cxn>
              <a:cxn ang="0">
                <a:pos x="114352" y="71845"/>
              </a:cxn>
              <a:cxn ang="0">
                <a:pos x="114665" y="71127"/>
              </a:cxn>
              <a:cxn ang="0">
                <a:pos x="115484" y="67061"/>
              </a:cxn>
              <a:cxn ang="0">
                <a:pos x="114665" y="62995"/>
              </a:cxn>
              <a:cxn ang="0">
                <a:pos x="114149" y="62046"/>
              </a:cxn>
              <a:cxn ang="0">
                <a:pos x="114020" y="61815"/>
              </a:cxn>
              <a:cxn ang="0">
                <a:pos x="112958" y="60551"/>
              </a:cxn>
              <a:cxn ang="0">
                <a:pos x="85514" y="33472"/>
              </a:cxn>
              <a:cxn ang="0">
                <a:pos x="79793" y="31134"/>
              </a:cxn>
              <a:cxn ang="0">
                <a:pos x="67979" y="0"/>
              </a:cxn>
              <a:cxn ang="0">
                <a:pos x="135956" y="67073"/>
              </a:cxn>
              <a:cxn ang="0">
                <a:pos x="67979" y="134146"/>
              </a:cxn>
              <a:cxn ang="0">
                <a:pos x="0" y="67073"/>
              </a:cxn>
              <a:cxn ang="0">
                <a:pos x="67979"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61" name="KSO_Shape" title=""/>
          <p:cNvSpPr/>
          <p:nvPr/>
        </p:nvSpPr>
        <p:spPr>
          <a:xfrm flipH="1">
            <a:off x="10823575" y="5499100"/>
            <a:ext cx="473075" cy="473075"/>
          </a:xfrm>
          <a:custGeom>
            <a:cxnLst>
              <a:cxn ang="0">
                <a:pos x="78731" y="31134"/>
              </a:cxn>
              <a:cxn ang="0">
                <a:pos x="73087" y="33472"/>
              </a:cxn>
              <a:cxn ang="0">
                <a:pos x="73087" y="44761"/>
              </a:cxn>
              <a:cxn ang="0">
                <a:pos x="87579" y="59254"/>
              </a:cxn>
              <a:cxn ang="0">
                <a:pos x="28182" y="59254"/>
              </a:cxn>
              <a:cxn ang="0">
                <a:pos x="20199" y="67236"/>
              </a:cxn>
              <a:cxn ang="0">
                <a:pos x="28182" y="75218"/>
              </a:cxn>
              <a:cxn ang="0">
                <a:pos x="87033" y="75218"/>
              </a:cxn>
              <a:cxn ang="0">
                <a:pos x="72865" y="89385"/>
              </a:cxn>
              <a:cxn ang="0">
                <a:pos x="72865" y="100674"/>
              </a:cxn>
              <a:cxn ang="0">
                <a:pos x="84154" y="100674"/>
              </a:cxn>
              <a:cxn ang="0">
                <a:pos x="111233" y="73594"/>
              </a:cxn>
              <a:cxn ang="0">
                <a:pos x="112418" y="72367"/>
              </a:cxn>
              <a:cxn ang="0">
                <a:pos x="112830" y="71845"/>
              </a:cxn>
              <a:cxn ang="0">
                <a:pos x="113138" y="71127"/>
              </a:cxn>
              <a:cxn ang="0">
                <a:pos x="113947" y="67061"/>
              </a:cxn>
              <a:cxn ang="0">
                <a:pos x="113138" y="62995"/>
              </a:cxn>
              <a:cxn ang="0">
                <a:pos x="112629" y="62046"/>
              </a:cxn>
              <a:cxn ang="0">
                <a:pos x="112502" y="61815"/>
              </a:cxn>
              <a:cxn ang="0">
                <a:pos x="111455" y="60551"/>
              </a:cxn>
              <a:cxn ang="0">
                <a:pos x="84375" y="33472"/>
              </a:cxn>
              <a:cxn ang="0">
                <a:pos x="78731" y="31134"/>
              </a:cxn>
              <a:cxn ang="0">
                <a:pos x="67073" y="0"/>
              </a:cxn>
              <a:cxn ang="0">
                <a:pos x="134146" y="67073"/>
              </a:cxn>
              <a:cxn ang="0">
                <a:pos x="67073" y="134146"/>
              </a:cxn>
              <a:cxn ang="0">
                <a:pos x="0" y="67073"/>
              </a:cxn>
              <a:cxn ang="0">
                <a:pos x="67073"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4362" name="文本框 46" title=""/>
          <p:cNvSpPr/>
          <p:nvPr/>
        </p:nvSpPr>
        <p:spPr>
          <a:xfrm>
            <a:off x="2463800" y="1073150"/>
            <a:ext cx="1408113"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3" name="TextBox 15" title=""/>
          <p:cNvSpPr/>
          <p:nvPr/>
        </p:nvSpPr>
        <p:spPr>
          <a:xfrm>
            <a:off x="2463800" y="1344613"/>
            <a:ext cx="3295650"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4" name="文本框 48" title=""/>
          <p:cNvSpPr/>
          <p:nvPr/>
        </p:nvSpPr>
        <p:spPr>
          <a:xfrm>
            <a:off x="2400300" y="5189538"/>
            <a:ext cx="1408113"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5" name="TextBox 15" title=""/>
          <p:cNvSpPr/>
          <p:nvPr/>
        </p:nvSpPr>
        <p:spPr>
          <a:xfrm>
            <a:off x="2400300" y="5461000"/>
            <a:ext cx="3295650"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6" name="文本框 50" title=""/>
          <p:cNvSpPr/>
          <p:nvPr/>
        </p:nvSpPr>
        <p:spPr>
          <a:xfrm>
            <a:off x="8826500" y="1073150"/>
            <a:ext cx="1408113"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7" name="TextBox 15" title=""/>
          <p:cNvSpPr/>
          <p:nvPr/>
        </p:nvSpPr>
        <p:spPr>
          <a:xfrm>
            <a:off x="7000875" y="1344613"/>
            <a:ext cx="3233738"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8" name="文本框 52" title=""/>
          <p:cNvSpPr/>
          <p:nvPr/>
        </p:nvSpPr>
        <p:spPr>
          <a:xfrm>
            <a:off x="9172575" y="5208588"/>
            <a:ext cx="1408113"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9" name="TextBox 15" title=""/>
          <p:cNvSpPr/>
          <p:nvPr/>
        </p:nvSpPr>
        <p:spPr>
          <a:xfrm>
            <a:off x="7346950" y="5480050"/>
            <a:ext cx="3233738"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536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cxnSp>
        <p:nvCxnSpPr>
          <p:cNvPr id="15362" name="直接连接符 22" title=""/>
          <p:cNvCxnSpPr/>
          <p:nvPr/>
        </p:nvCxnSpPr>
        <p:spPr>
          <a:xfrm flipV="1">
            <a:off x="3087688" y="425450"/>
            <a:ext cx="6145212" cy="5956300"/>
          </a:xfrm>
          <a:prstGeom prst="line">
            <a:avLst/>
          </a:prstGeom>
          <a:noFill/>
          <a:ln w="19050">
            <a:solidFill>
              <a:srgbClr val="96A787"/>
            </a:solidFill>
            <a:round/>
          </a:ln>
        </p:spPr>
      </p:cxnSp>
      <p:cxnSp>
        <p:nvCxnSpPr>
          <p:cNvPr id="15363" name="直接连接符 29" title=""/>
          <p:cNvCxnSpPr/>
          <p:nvPr/>
        </p:nvCxnSpPr>
        <p:spPr>
          <a:xfrm flipV="1">
            <a:off x="5284788" y="1411288"/>
            <a:ext cx="4529137" cy="4970462"/>
          </a:xfrm>
          <a:prstGeom prst="line">
            <a:avLst/>
          </a:prstGeom>
          <a:noFill/>
          <a:ln w="19050">
            <a:solidFill>
              <a:srgbClr val="DB6344"/>
            </a:solidFill>
            <a:round/>
          </a:ln>
        </p:spPr>
      </p:cxnSp>
      <p:cxnSp>
        <p:nvCxnSpPr>
          <p:cNvPr id="15364" name="直接连接符 30" title=""/>
          <p:cNvCxnSpPr/>
          <p:nvPr/>
        </p:nvCxnSpPr>
        <p:spPr>
          <a:xfrm flipV="1">
            <a:off x="6732588" y="2568575"/>
            <a:ext cx="3656012" cy="3813175"/>
          </a:xfrm>
          <a:prstGeom prst="line">
            <a:avLst/>
          </a:prstGeom>
          <a:noFill/>
          <a:ln w="19050">
            <a:solidFill>
              <a:srgbClr val="96A787"/>
            </a:solidFill>
            <a:round/>
          </a:ln>
        </p:spPr>
      </p:cxnSp>
      <p:cxnSp>
        <p:nvCxnSpPr>
          <p:cNvPr id="15365" name="直接连接符 31" title=""/>
          <p:cNvCxnSpPr/>
          <p:nvPr/>
        </p:nvCxnSpPr>
        <p:spPr>
          <a:xfrm flipV="1">
            <a:off x="8296275" y="3687763"/>
            <a:ext cx="2444750" cy="2693987"/>
          </a:xfrm>
          <a:prstGeom prst="line">
            <a:avLst/>
          </a:prstGeom>
          <a:noFill/>
          <a:ln w="19050">
            <a:solidFill>
              <a:srgbClr val="DB6344"/>
            </a:solidFill>
            <a:round/>
          </a:ln>
        </p:spPr>
      </p:cxnSp>
      <p:grpSp>
        <p:nvGrpSpPr>
          <p:cNvPr id="15366" name="组合 8" title=""/>
          <p:cNvGrpSpPr/>
          <p:nvPr/>
        </p:nvGrpSpPr>
        <p:grpSpPr>
          <a:xfrm>
            <a:off x="3665538" y="1538288"/>
            <a:ext cx="4435475" cy="968375"/>
            <a:chExt cx="4612942" cy="968991"/>
          </a:xfrm>
        </p:grpSpPr>
        <p:sp>
          <p:nvSpPr>
            <p:cNvPr id="15367" name="矩形 6" title=""/>
            <p:cNvSpPr/>
            <p:nvPr/>
          </p:nvSpPr>
          <p:spPr>
            <a:xfrm>
              <a:off x="0" y="0"/>
              <a:ext cx="3643952" cy="968991"/>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5368" name="直角三角形 7" title=""/>
            <p:cNvSpPr/>
            <p:nvPr/>
          </p:nvSpPr>
          <p:spPr>
            <a:xfrm rot="5400000">
              <a:off x="3643947" y="0"/>
              <a:ext cx="968991" cy="968991"/>
            </a:xfrm>
            <a:prstGeom prst="rtTriangl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grpSp>
        <p:nvGrpSpPr>
          <p:cNvPr id="15369" name="组合 9" title=""/>
          <p:cNvGrpSpPr/>
          <p:nvPr/>
        </p:nvGrpSpPr>
        <p:grpSpPr>
          <a:xfrm>
            <a:off x="3665538" y="2506663"/>
            <a:ext cx="5145087" cy="969962"/>
            <a:chExt cx="5841243" cy="968992"/>
          </a:xfrm>
        </p:grpSpPr>
        <p:sp>
          <p:nvSpPr>
            <p:cNvPr id="15370" name="矩形 10" title=""/>
            <p:cNvSpPr/>
            <p:nvPr/>
          </p:nvSpPr>
          <p:spPr>
            <a:xfrm>
              <a:off x="0" y="1"/>
              <a:ext cx="4872252" cy="96899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5371" name="直角三角形 11" title=""/>
            <p:cNvSpPr/>
            <p:nvPr/>
          </p:nvSpPr>
          <p:spPr>
            <a:xfrm rot="5400000">
              <a:off x="4872248" y="0"/>
              <a:ext cx="968991" cy="968991"/>
            </a:xfrm>
            <a:prstGeom prst="rtTriangl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grpSp>
        <p:nvGrpSpPr>
          <p:cNvPr id="15372" name="组合 12" title=""/>
          <p:cNvGrpSpPr/>
          <p:nvPr/>
        </p:nvGrpSpPr>
        <p:grpSpPr>
          <a:xfrm>
            <a:off x="3665538" y="3471863"/>
            <a:ext cx="5886450" cy="973137"/>
            <a:chExt cx="5765853" cy="972742"/>
          </a:xfrm>
        </p:grpSpPr>
        <p:sp>
          <p:nvSpPr>
            <p:cNvPr id="15373" name="矩形 13" title=""/>
            <p:cNvSpPr/>
            <p:nvPr/>
          </p:nvSpPr>
          <p:spPr>
            <a:xfrm>
              <a:off x="0" y="3751"/>
              <a:ext cx="4872252" cy="968991"/>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sp>
          <p:nvSpPr>
            <p:cNvPr id="15374" name="直角三角形 14" title=""/>
            <p:cNvSpPr/>
            <p:nvPr/>
          </p:nvSpPr>
          <p:spPr>
            <a:xfrm rot="5400000">
              <a:off x="4832678" y="39565"/>
              <a:ext cx="972742" cy="893603"/>
            </a:xfrm>
            <a:prstGeom prst="rtTriangl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sym typeface="宋体" pitchFamily="2" charset="-122"/>
              </a:endParaRPr>
            </a:p>
          </p:txBody>
        </p:sp>
      </p:grpSp>
      <p:grpSp>
        <p:nvGrpSpPr>
          <p:cNvPr id="15375" name="组合 16" title=""/>
          <p:cNvGrpSpPr/>
          <p:nvPr/>
        </p:nvGrpSpPr>
        <p:grpSpPr>
          <a:xfrm>
            <a:off x="3665538" y="4441825"/>
            <a:ext cx="6392862" cy="1000125"/>
            <a:chExt cx="5653864" cy="968991"/>
          </a:xfrm>
        </p:grpSpPr>
        <p:sp>
          <p:nvSpPr>
            <p:cNvPr id="15376" name="矩形 17" title=""/>
            <p:cNvSpPr/>
            <p:nvPr/>
          </p:nvSpPr>
          <p:spPr>
            <a:xfrm>
              <a:off x="0" y="0"/>
              <a:ext cx="4872252" cy="96899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5377" name="直角三角形 18" title=""/>
            <p:cNvSpPr/>
            <p:nvPr/>
          </p:nvSpPr>
          <p:spPr>
            <a:xfrm rot="5400000">
              <a:off x="4778560" y="93690"/>
              <a:ext cx="968989" cy="781610"/>
            </a:xfrm>
            <a:prstGeom prst="rtTriangl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sp>
        <p:nvSpPr>
          <p:cNvPr id="15378" name="文本框 111" title=""/>
          <p:cNvSpPr/>
          <p:nvPr/>
        </p:nvSpPr>
        <p:spPr>
          <a:xfrm>
            <a:off x="6351588" y="1670050"/>
            <a:ext cx="952500" cy="7683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9" name="文本框 112" title=""/>
          <p:cNvSpPr/>
          <p:nvPr/>
        </p:nvSpPr>
        <p:spPr>
          <a:xfrm>
            <a:off x="7086600" y="2620963"/>
            <a:ext cx="952500" cy="7699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80" name="文本框 113" title=""/>
          <p:cNvSpPr/>
          <p:nvPr/>
        </p:nvSpPr>
        <p:spPr>
          <a:xfrm>
            <a:off x="7797800" y="3622675"/>
            <a:ext cx="952500" cy="7699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81" name="文本框 114" title=""/>
          <p:cNvSpPr/>
          <p:nvPr/>
        </p:nvSpPr>
        <p:spPr>
          <a:xfrm>
            <a:off x="8393113" y="4591050"/>
            <a:ext cx="952500" cy="7699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82" name="文本框 115" title=""/>
          <p:cNvSpPr/>
          <p:nvPr/>
        </p:nvSpPr>
        <p:spPr>
          <a:xfrm>
            <a:off x="4140200" y="1730375"/>
            <a:ext cx="20669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5383" name="文本框 116" title=""/>
          <p:cNvSpPr/>
          <p:nvPr/>
        </p:nvSpPr>
        <p:spPr>
          <a:xfrm>
            <a:off x="4081463" y="2632075"/>
            <a:ext cx="20669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5384" name="文本框 117" title=""/>
          <p:cNvSpPr/>
          <p:nvPr/>
        </p:nvSpPr>
        <p:spPr>
          <a:xfrm>
            <a:off x="4081463" y="3597275"/>
            <a:ext cx="20669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5385" name="文本框 118" title=""/>
          <p:cNvSpPr/>
          <p:nvPr/>
        </p:nvSpPr>
        <p:spPr>
          <a:xfrm>
            <a:off x="4092575" y="4618038"/>
            <a:ext cx="2066925"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5386" name="KSO_Shape" title=""/>
          <p:cNvSpPr/>
          <p:nvPr/>
        </p:nvSpPr>
        <p:spPr>
          <a:xfrm>
            <a:off x="2414588" y="1654175"/>
            <a:ext cx="828675" cy="6159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5387" name="KSO_Shape" title=""/>
          <p:cNvSpPr/>
          <p:nvPr/>
        </p:nvSpPr>
        <p:spPr>
          <a:xfrm>
            <a:off x="2465388" y="3587750"/>
            <a:ext cx="777875" cy="598488"/>
          </a:xfrm>
          <a:custGeom>
            <a:cxnLst>
              <a:cxn ang="0">
                <a:pos x="1225" y="10922"/>
              </a:cxn>
              <a:cxn ang="0">
                <a:pos x="2449" y="12154"/>
              </a:cxn>
              <a:cxn ang="0">
                <a:pos x="2449" y="16907"/>
              </a:cxn>
              <a:cxn ang="0">
                <a:pos x="1225" y="18140"/>
              </a:cxn>
              <a:cxn ang="0">
                <a:pos x="0" y="16907"/>
              </a:cxn>
              <a:cxn ang="0">
                <a:pos x="0" y="12154"/>
              </a:cxn>
              <a:cxn ang="0">
                <a:pos x="1225" y="10922"/>
              </a:cxn>
              <a:cxn ang="0">
                <a:pos x="33879" y="9413"/>
              </a:cxn>
              <a:cxn ang="0">
                <a:pos x="34184" y="10444"/>
              </a:cxn>
              <a:cxn ang="0">
                <a:pos x="34184" y="25355"/>
              </a:cxn>
              <a:cxn ang="0">
                <a:pos x="33212" y="25821"/>
              </a:cxn>
              <a:cxn ang="0">
                <a:pos x="28570" y="22009"/>
              </a:cxn>
              <a:cxn ang="0">
                <a:pos x="27490" y="22009"/>
              </a:cxn>
              <a:cxn ang="0">
                <a:pos x="27490" y="24968"/>
              </a:cxn>
              <a:cxn ang="0">
                <a:pos x="26048" y="26419"/>
              </a:cxn>
              <a:cxn ang="0">
                <a:pos x="5002" y="26419"/>
              </a:cxn>
              <a:cxn ang="0">
                <a:pos x="3560" y="24968"/>
              </a:cxn>
              <a:cxn ang="0">
                <a:pos x="3560" y="11701"/>
              </a:cxn>
              <a:cxn ang="0">
                <a:pos x="5002" y="10249"/>
              </a:cxn>
              <a:cxn ang="0">
                <a:pos x="26048" y="10249"/>
              </a:cxn>
              <a:cxn ang="0">
                <a:pos x="27490" y="11701"/>
              </a:cxn>
              <a:cxn ang="0">
                <a:pos x="27490" y="13641"/>
              </a:cxn>
              <a:cxn ang="0">
                <a:pos x="28523" y="13641"/>
              </a:cxn>
              <a:cxn ang="0">
                <a:pos x="33351" y="9698"/>
              </a:cxn>
              <a:cxn ang="0">
                <a:pos x="33879" y="9413"/>
              </a:cxn>
              <a:cxn ang="0">
                <a:pos x="20881" y="0"/>
              </a:cxn>
              <a:cxn ang="0">
                <a:pos x="25710" y="4860"/>
              </a:cxn>
              <a:cxn ang="0">
                <a:pos x="20881" y="9721"/>
              </a:cxn>
              <a:cxn ang="0">
                <a:pos x="16052" y="4860"/>
              </a:cxn>
              <a:cxn ang="0">
                <a:pos x="20881" y="0"/>
              </a:cxn>
              <a:cxn ang="0">
                <a:pos x="9601" y="0"/>
              </a:cxn>
              <a:cxn ang="0">
                <a:pos x="14430" y="4860"/>
              </a:cxn>
              <a:cxn ang="0">
                <a:pos x="9601" y="9721"/>
              </a:cxn>
              <a:cxn ang="0">
                <a:pos x="4772" y="4860"/>
              </a:cxn>
              <a:cxn ang="0">
                <a:pos x="9601" y="0"/>
              </a:cxn>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5388" name="KSO_Shape" title=""/>
          <p:cNvSpPr/>
          <p:nvPr/>
        </p:nvSpPr>
        <p:spPr>
          <a:xfrm>
            <a:off x="2436813" y="2559050"/>
            <a:ext cx="725487" cy="71913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6242" h="6175">
                <a:moveTo>
                  <a:pt x="4339" y="3505"/>
                </a:moveTo>
                <a:lnTo>
                  <a:pt x="4339" y="6116"/>
                </a:lnTo>
                <a:lnTo>
                  <a:pt x="4339" y="6120"/>
                </a:lnTo>
                <a:lnTo>
                  <a:pt x="4341" y="6123"/>
                </a:lnTo>
                <a:lnTo>
                  <a:pt x="4345" y="6127"/>
                </a:lnTo>
                <a:lnTo>
                  <a:pt x="4351" y="6130"/>
                </a:lnTo>
                <a:lnTo>
                  <a:pt x="4364" y="6136"/>
                </a:lnTo>
                <a:lnTo>
                  <a:pt x="4383" y="6142"/>
                </a:lnTo>
                <a:lnTo>
                  <a:pt x="4406" y="6147"/>
                </a:lnTo>
                <a:lnTo>
                  <a:pt x="4435" y="6153"/>
                </a:lnTo>
                <a:lnTo>
                  <a:pt x="4466" y="6156"/>
                </a:lnTo>
                <a:lnTo>
                  <a:pt x="4501" y="6161"/>
                </a:lnTo>
                <a:lnTo>
                  <a:pt x="4579" y="6167"/>
                </a:lnTo>
                <a:lnTo>
                  <a:pt x="4667" y="6172"/>
                </a:lnTo>
                <a:lnTo>
                  <a:pt x="4762" y="6174"/>
                </a:lnTo>
                <a:lnTo>
                  <a:pt x="4858" y="6175"/>
                </a:lnTo>
                <a:lnTo>
                  <a:pt x="4955" y="6174"/>
                </a:lnTo>
                <a:lnTo>
                  <a:pt x="5048" y="6172"/>
                </a:lnTo>
                <a:lnTo>
                  <a:pt x="5136" y="6167"/>
                </a:lnTo>
                <a:lnTo>
                  <a:pt x="5215" y="6161"/>
                </a:lnTo>
                <a:lnTo>
                  <a:pt x="5250" y="6156"/>
                </a:lnTo>
                <a:lnTo>
                  <a:pt x="5282" y="6153"/>
                </a:lnTo>
                <a:lnTo>
                  <a:pt x="5309" y="6147"/>
                </a:lnTo>
                <a:lnTo>
                  <a:pt x="5333" y="6142"/>
                </a:lnTo>
                <a:lnTo>
                  <a:pt x="5352" y="6136"/>
                </a:lnTo>
                <a:lnTo>
                  <a:pt x="5366" y="6130"/>
                </a:lnTo>
                <a:lnTo>
                  <a:pt x="5370" y="6127"/>
                </a:lnTo>
                <a:lnTo>
                  <a:pt x="5374" y="6123"/>
                </a:lnTo>
                <a:lnTo>
                  <a:pt x="5376" y="6120"/>
                </a:lnTo>
                <a:lnTo>
                  <a:pt x="5378" y="6116"/>
                </a:lnTo>
                <a:lnTo>
                  <a:pt x="5378" y="3505"/>
                </a:lnTo>
                <a:lnTo>
                  <a:pt x="5376" y="3501"/>
                </a:lnTo>
                <a:lnTo>
                  <a:pt x="5374" y="3498"/>
                </a:lnTo>
                <a:lnTo>
                  <a:pt x="5370" y="3494"/>
                </a:lnTo>
                <a:lnTo>
                  <a:pt x="5366" y="3492"/>
                </a:lnTo>
                <a:lnTo>
                  <a:pt x="5352" y="3485"/>
                </a:lnTo>
                <a:lnTo>
                  <a:pt x="5333" y="3479"/>
                </a:lnTo>
                <a:lnTo>
                  <a:pt x="5309" y="3474"/>
                </a:lnTo>
                <a:lnTo>
                  <a:pt x="5282" y="3469"/>
                </a:lnTo>
                <a:lnTo>
                  <a:pt x="5250" y="3465"/>
                </a:lnTo>
                <a:lnTo>
                  <a:pt x="5215" y="3461"/>
                </a:lnTo>
                <a:lnTo>
                  <a:pt x="5136" y="3454"/>
                </a:lnTo>
                <a:lnTo>
                  <a:pt x="5048" y="3451"/>
                </a:lnTo>
                <a:lnTo>
                  <a:pt x="4955" y="3447"/>
                </a:lnTo>
                <a:lnTo>
                  <a:pt x="4858" y="3446"/>
                </a:lnTo>
                <a:lnTo>
                  <a:pt x="4762" y="3447"/>
                </a:lnTo>
                <a:lnTo>
                  <a:pt x="4667" y="3451"/>
                </a:lnTo>
                <a:lnTo>
                  <a:pt x="4579" y="3454"/>
                </a:lnTo>
                <a:lnTo>
                  <a:pt x="4501" y="3461"/>
                </a:lnTo>
                <a:lnTo>
                  <a:pt x="4466" y="3465"/>
                </a:lnTo>
                <a:lnTo>
                  <a:pt x="4435" y="3469"/>
                </a:lnTo>
                <a:lnTo>
                  <a:pt x="4406" y="3474"/>
                </a:lnTo>
                <a:lnTo>
                  <a:pt x="4383" y="3479"/>
                </a:lnTo>
                <a:lnTo>
                  <a:pt x="4364" y="3485"/>
                </a:lnTo>
                <a:lnTo>
                  <a:pt x="4351" y="3492"/>
                </a:lnTo>
                <a:lnTo>
                  <a:pt x="4345" y="3494"/>
                </a:lnTo>
                <a:lnTo>
                  <a:pt x="4341" y="3498"/>
                </a:lnTo>
                <a:lnTo>
                  <a:pt x="4339" y="3501"/>
                </a:lnTo>
                <a:lnTo>
                  <a:pt x="4339" y="3505"/>
                </a:lnTo>
                <a:close/>
                <a:moveTo>
                  <a:pt x="6153" y="4129"/>
                </a:moveTo>
                <a:lnTo>
                  <a:pt x="6153" y="3003"/>
                </a:lnTo>
                <a:lnTo>
                  <a:pt x="6152" y="2921"/>
                </a:lnTo>
                <a:lnTo>
                  <a:pt x="6150" y="2841"/>
                </a:lnTo>
                <a:lnTo>
                  <a:pt x="6145" y="2761"/>
                </a:lnTo>
                <a:lnTo>
                  <a:pt x="6138" y="2682"/>
                </a:lnTo>
                <a:lnTo>
                  <a:pt x="6130" y="2604"/>
                </a:lnTo>
                <a:lnTo>
                  <a:pt x="6120" y="2527"/>
                </a:lnTo>
                <a:lnTo>
                  <a:pt x="6108" y="2450"/>
                </a:lnTo>
                <a:lnTo>
                  <a:pt x="6095" y="2374"/>
                </a:lnTo>
                <a:lnTo>
                  <a:pt x="6080" y="2300"/>
                </a:lnTo>
                <a:lnTo>
                  <a:pt x="6063" y="2225"/>
                </a:lnTo>
                <a:lnTo>
                  <a:pt x="6044" y="2152"/>
                </a:lnTo>
                <a:lnTo>
                  <a:pt x="6024" y="2079"/>
                </a:lnTo>
                <a:lnTo>
                  <a:pt x="6002" y="2008"/>
                </a:lnTo>
                <a:lnTo>
                  <a:pt x="5978" y="1937"/>
                </a:lnTo>
                <a:lnTo>
                  <a:pt x="5953" y="1868"/>
                </a:lnTo>
                <a:lnTo>
                  <a:pt x="5927" y="1800"/>
                </a:lnTo>
                <a:lnTo>
                  <a:pt x="5899" y="1732"/>
                </a:lnTo>
                <a:lnTo>
                  <a:pt x="5868" y="1666"/>
                </a:lnTo>
                <a:lnTo>
                  <a:pt x="5837" y="1600"/>
                </a:lnTo>
                <a:lnTo>
                  <a:pt x="5804" y="1536"/>
                </a:lnTo>
                <a:lnTo>
                  <a:pt x="5770" y="1472"/>
                </a:lnTo>
                <a:lnTo>
                  <a:pt x="5734" y="1410"/>
                </a:lnTo>
                <a:lnTo>
                  <a:pt x="5696" y="1349"/>
                </a:lnTo>
                <a:lnTo>
                  <a:pt x="5657" y="1288"/>
                </a:lnTo>
                <a:lnTo>
                  <a:pt x="5617" y="1229"/>
                </a:lnTo>
                <a:lnTo>
                  <a:pt x="5575" y="1171"/>
                </a:lnTo>
                <a:lnTo>
                  <a:pt x="5533" y="1114"/>
                </a:lnTo>
                <a:lnTo>
                  <a:pt x="5488" y="1059"/>
                </a:lnTo>
                <a:lnTo>
                  <a:pt x="5442" y="1005"/>
                </a:lnTo>
                <a:lnTo>
                  <a:pt x="5394" y="952"/>
                </a:lnTo>
                <a:lnTo>
                  <a:pt x="5346" y="900"/>
                </a:lnTo>
                <a:lnTo>
                  <a:pt x="5296" y="849"/>
                </a:lnTo>
                <a:lnTo>
                  <a:pt x="5245" y="799"/>
                </a:lnTo>
                <a:lnTo>
                  <a:pt x="5193" y="752"/>
                </a:lnTo>
                <a:lnTo>
                  <a:pt x="5140" y="704"/>
                </a:lnTo>
                <a:lnTo>
                  <a:pt x="5085" y="659"/>
                </a:lnTo>
                <a:lnTo>
                  <a:pt x="5028" y="616"/>
                </a:lnTo>
                <a:lnTo>
                  <a:pt x="4971" y="573"/>
                </a:lnTo>
                <a:lnTo>
                  <a:pt x="4913" y="532"/>
                </a:lnTo>
                <a:lnTo>
                  <a:pt x="4853" y="491"/>
                </a:lnTo>
                <a:lnTo>
                  <a:pt x="4793" y="453"/>
                </a:lnTo>
                <a:lnTo>
                  <a:pt x="4731" y="416"/>
                </a:lnTo>
                <a:lnTo>
                  <a:pt x="4668" y="380"/>
                </a:lnTo>
                <a:lnTo>
                  <a:pt x="4603" y="347"/>
                </a:lnTo>
                <a:lnTo>
                  <a:pt x="4539" y="314"/>
                </a:lnTo>
                <a:lnTo>
                  <a:pt x="4473" y="283"/>
                </a:lnTo>
                <a:lnTo>
                  <a:pt x="4405" y="253"/>
                </a:lnTo>
                <a:lnTo>
                  <a:pt x="4337" y="225"/>
                </a:lnTo>
                <a:lnTo>
                  <a:pt x="4268" y="199"/>
                </a:lnTo>
                <a:lnTo>
                  <a:pt x="4198" y="173"/>
                </a:lnTo>
                <a:lnTo>
                  <a:pt x="4127" y="150"/>
                </a:lnTo>
                <a:lnTo>
                  <a:pt x="4055" y="128"/>
                </a:lnTo>
                <a:lnTo>
                  <a:pt x="3981" y="108"/>
                </a:lnTo>
                <a:lnTo>
                  <a:pt x="3908" y="90"/>
                </a:lnTo>
                <a:lnTo>
                  <a:pt x="3833" y="73"/>
                </a:lnTo>
                <a:lnTo>
                  <a:pt x="3758" y="58"/>
                </a:lnTo>
                <a:lnTo>
                  <a:pt x="3681" y="45"/>
                </a:lnTo>
                <a:lnTo>
                  <a:pt x="3604" y="33"/>
                </a:lnTo>
                <a:lnTo>
                  <a:pt x="3525" y="24"/>
                </a:lnTo>
                <a:lnTo>
                  <a:pt x="3446" y="15"/>
                </a:lnTo>
                <a:lnTo>
                  <a:pt x="3367" y="8"/>
                </a:lnTo>
                <a:lnTo>
                  <a:pt x="3286" y="3"/>
                </a:lnTo>
                <a:lnTo>
                  <a:pt x="3205" y="1"/>
                </a:lnTo>
                <a:lnTo>
                  <a:pt x="3123" y="0"/>
                </a:lnTo>
                <a:lnTo>
                  <a:pt x="3041" y="1"/>
                </a:lnTo>
                <a:lnTo>
                  <a:pt x="2959" y="3"/>
                </a:lnTo>
                <a:lnTo>
                  <a:pt x="2879" y="8"/>
                </a:lnTo>
                <a:lnTo>
                  <a:pt x="2799" y="15"/>
                </a:lnTo>
                <a:lnTo>
                  <a:pt x="2720" y="24"/>
                </a:lnTo>
                <a:lnTo>
                  <a:pt x="2642" y="33"/>
                </a:lnTo>
                <a:lnTo>
                  <a:pt x="2565" y="45"/>
                </a:lnTo>
                <a:lnTo>
                  <a:pt x="2488" y="58"/>
                </a:lnTo>
                <a:lnTo>
                  <a:pt x="2412" y="73"/>
                </a:lnTo>
                <a:lnTo>
                  <a:pt x="2338" y="90"/>
                </a:lnTo>
                <a:lnTo>
                  <a:pt x="2264" y="108"/>
                </a:lnTo>
                <a:lnTo>
                  <a:pt x="2191" y="128"/>
                </a:lnTo>
                <a:lnTo>
                  <a:pt x="2119" y="150"/>
                </a:lnTo>
                <a:lnTo>
                  <a:pt x="2048" y="173"/>
                </a:lnTo>
                <a:lnTo>
                  <a:pt x="1978" y="199"/>
                </a:lnTo>
                <a:lnTo>
                  <a:pt x="1909" y="225"/>
                </a:lnTo>
                <a:lnTo>
                  <a:pt x="1840" y="253"/>
                </a:lnTo>
                <a:lnTo>
                  <a:pt x="1773" y="283"/>
                </a:lnTo>
                <a:lnTo>
                  <a:pt x="1706" y="314"/>
                </a:lnTo>
                <a:lnTo>
                  <a:pt x="1641" y="347"/>
                </a:lnTo>
                <a:lnTo>
                  <a:pt x="1577" y="380"/>
                </a:lnTo>
                <a:lnTo>
                  <a:pt x="1515" y="416"/>
                </a:lnTo>
                <a:lnTo>
                  <a:pt x="1453" y="453"/>
                </a:lnTo>
                <a:lnTo>
                  <a:pt x="1393" y="491"/>
                </a:lnTo>
                <a:lnTo>
                  <a:pt x="1332" y="532"/>
                </a:lnTo>
                <a:lnTo>
                  <a:pt x="1274" y="573"/>
                </a:lnTo>
                <a:lnTo>
                  <a:pt x="1217" y="616"/>
                </a:lnTo>
                <a:lnTo>
                  <a:pt x="1161" y="659"/>
                </a:lnTo>
                <a:lnTo>
                  <a:pt x="1106" y="704"/>
                </a:lnTo>
                <a:lnTo>
                  <a:pt x="1053" y="752"/>
                </a:lnTo>
                <a:lnTo>
                  <a:pt x="1001" y="799"/>
                </a:lnTo>
                <a:lnTo>
                  <a:pt x="950" y="849"/>
                </a:lnTo>
                <a:lnTo>
                  <a:pt x="899" y="900"/>
                </a:lnTo>
                <a:lnTo>
                  <a:pt x="851" y="952"/>
                </a:lnTo>
                <a:lnTo>
                  <a:pt x="804" y="1005"/>
                </a:lnTo>
                <a:lnTo>
                  <a:pt x="758" y="1059"/>
                </a:lnTo>
                <a:lnTo>
                  <a:pt x="713" y="1114"/>
                </a:lnTo>
                <a:lnTo>
                  <a:pt x="670" y="1171"/>
                </a:lnTo>
                <a:lnTo>
                  <a:pt x="629" y="1229"/>
                </a:lnTo>
                <a:lnTo>
                  <a:pt x="589" y="1288"/>
                </a:lnTo>
                <a:lnTo>
                  <a:pt x="549" y="1349"/>
                </a:lnTo>
                <a:lnTo>
                  <a:pt x="512" y="1410"/>
                </a:lnTo>
                <a:lnTo>
                  <a:pt x="476" y="1472"/>
                </a:lnTo>
                <a:lnTo>
                  <a:pt x="442" y="1536"/>
                </a:lnTo>
                <a:lnTo>
                  <a:pt x="409" y="1600"/>
                </a:lnTo>
                <a:lnTo>
                  <a:pt x="378" y="1666"/>
                </a:lnTo>
                <a:lnTo>
                  <a:pt x="347" y="1732"/>
                </a:lnTo>
                <a:lnTo>
                  <a:pt x="319" y="1800"/>
                </a:lnTo>
                <a:lnTo>
                  <a:pt x="292" y="1868"/>
                </a:lnTo>
                <a:lnTo>
                  <a:pt x="268" y="1937"/>
                </a:lnTo>
                <a:lnTo>
                  <a:pt x="244" y="2008"/>
                </a:lnTo>
                <a:lnTo>
                  <a:pt x="221" y="2079"/>
                </a:lnTo>
                <a:lnTo>
                  <a:pt x="201" y="2152"/>
                </a:lnTo>
                <a:lnTo>
                  <a:pt x="182" y="2225"/>
                </a:lnTo>
                <a:lnTo>
                  <a:pt x="166" y="2300"/>
                </a:lnTo>
                <a:lnTo>
                  <a:pt x="150" y="2374"/>
                </a:lnTo>
                <a:lnTo>
                  <a:pt x="137" y="2450"/>
                </a:lnTo>
                <a:lnTo>
                  <a:pt x="126" y="2527"/>
                </a:lnTo>
                <a:lnTo>
                  <a:pt x="116" y="2604"/>
                </a:lnTo>
                <a:lnTo>
                  <a:pt x="108" y="2682"/>
                </a:lnTo>
                <a:lnTo>
                  <a:pt x="101" y="2761"/>
                </a:lnTo>
                <a:lnTo>
                  <a:pt x="96" y="2841"/>
                </a:lnTo>
                <a:lnTo>
                  <a:pt x="94" y="2921"/>
                </a:lnTo>
                <a:lnTo>
                  <a:pt x="92" y="3003"/>
                </a:lnTo>
                <a:lnTo>
                  <a:pt x="92" y="4123"/>
                </a:lnTo>
                <a:lnTo>
                  <a:pt x="79" y="4157"/>
                </a:lnTo>
                <a:lnTo>
                  <a:pt x="67" y="4193"/>
                </a:lnTo>
                <a:lnTo>
                  <a:pt x="57" y="4231"/>
                </a:lnTo>
                <a:lnTo>
                  <a:pt x="47" y="4269"/>
                </a:lnTo>
                <a:lnTo>
                  <a:pt x="39" y="4308"/>
                </a:lnTo>
                <a:lnTo>
                  <a:pt x="31" y="4348"/>
                </a:lnTo>
                <a:lnTo>
                  <a:pt x="25" y="4390"/>
                </a:lnTo>
                <a:lnTo>
                  <a:pt x="19" y="4431"/>
                </a:lnTo>
                <a:lnTo>
                  <a:pt x="14" y="4475"/>
                </a:lnTo>
                <a:lnTo>
                  <a:pt x="9" y="4519"/>
                </a:lnTo>
                <a:lnTo>
                  <a:pt x="7" y="4564"/>
                </a:lnTo>
                <a:lnTo>
                  <a:pt x="5" y="4610"/>
                </a:lnTo>
                <a:lnTo>
                  <a:pt x="1" y="4703"/>
                </a:lnTo>
                <a:lnTo>
                  <a:pt x="0" y="4799"/>
                </a:lnTo>
                <a:lnTo>
                  <a:pt x="1" y="4903"/>
                </a:lnTo>
                <a:lnTo>
                  <a:pt x="2" y="4954"/>
                </a:lnTo>
                <a:lnTo>
                  <a:pt x="5" y="5005"/>
                </a:lnTo>
                <a:lnTo>
                  <a:pt x="8" y="5055"/>
                </a:lnTo>
                <a:lnTo>
                  <a:pt x="12" y="5104"/>
                </a:lnTo>
                <a:lnTo>
                  <a:pt x="17" y="5151"/>
                </a:lnTo>
                <a:lnTo>
                  <a:pt x="22" y="5197"/>
                </a:lnTo>
                <a:lnTo>
                  <a:pt x="30" y="5242"/>
                </a:lnTo>
                <a:lnTo>
                  <a:pt x="37" y="5287"/>
                </a:lnTo>
                <a:lnTo>
                  <a:pt x="46" y="5330"/>
                </a:lnTo>
                <a:lnTo>
                  <a:pt x="57" y="5371"/>
                </a:lnTo>
                <a:lnTo>
                  <a:pt x="69" y="5411"/>
                </a:lnTo>
                <a:lnTo>
                  <a:pt x="82" y="5449"/>
                </a:lnTo>
                <a:lnTo>
                  <a:pt x="96" y="5487"/>
                </a:lnTo>
                <a:lnTo>
                  <a:pt x="112" y="5523"/>
                </a:lnTo>
                <a:lnTo>
                  <a:pt x="130" y="5556"/>
                </a:lnTo>
                <a:lnTo>
                  <a:pt x="150" y="5589"/>
                </a:lnTo>
                <a:lnTo>
                  <a:pt x="172" y="5619"/>
                </a:lnTo>
                <a:lnTo>
                  <a:pt x="194" y="5647"/>
                </a:lnTo>
                <a:lnTo>
                  <a:pt x="219" y="5674"/>
                </a:lnTo>
                <a:lnTo>
                  <a:pt x="233" y="5686"/>
                </a:lnTo>
                <a:lnTo>
                  <a:pt x="246" y="5698"/>
                </a:lnTo>
                <a:lnTo>
                  <a:pt x="261" y="5710"/>
                </a:lnTo>
                <a:lnTo>
                  <a:pt x="276" y="5722"/>
                </a:lnTo>
                <a:lnTo>
                  <a:pt x="291" y="5731"/>
                </a:lnTo>
                <a:lnTo>
                  <a:pt x="307" y="5742"/>
                </a:lnTo>
                <a:lnTo>
                  <a:pt x="323" y="5751"/>
                </a:lnTo>
                <a:lnTo>
                  <a:pt x="340" y="5760"/>
                </a:lnTo>
                <a:lnTo>
                  <a:pt x="358" y="5768"/>
                </a:lnTo>
                <a:lnTo>
                  <a:pt x="375" y="5776"/>
                </a:lnTo>
                <a:lnTo>
                  <a:pt x="394" y="5783"/>
                </a:lnTo>
                <a:lnTo>
                  <a:pt x="413" y="5790"/>
                </a:lnTo>
                <a:lnTo>
                  <a:pt x="433" y="5796"/>
                </a:lnTo>
                <a:lnTo>
                  <a:pt x="455" y="5801"/>
                </a:lnTo>
                <a:lnTo>
                  <a:pt x="475" y="5806"/>
                </a:lnTo>
                <a:lnTo>
                  <a:pt x="497" y="5811"/>
                </a:lnTo>
                <a:lnTo>
                  <a:pt x="520" y="5814"/>
                </a:lnTo>
                <a:lnTo>
                  <a:pt x="542" y="5816"/>
                </a:lnTo>
                <a:lnTo>
                  <a:pt x="590" y="5821"/>
                </a:lnTo>
                <a:lnTo>
                  <a:pt x="641" y="5822"/>
                </a:lnTo>
                <a:lnTo>
                  <a:pt x="641" y="3776"/>
                </a:lnTo>
                <a:lnTo>
                  <a:pt x="597" y="3777"/>
                </a:lnTo>
                <a:lnTo>
                  <a:pt x="554" y="3781"/>
                </a:lnTo>
                <a:lnTo>
                  <a:pt x="554" y="3003"/>
                </a:lnTo>
                <a:lnTo>
                  <a:pt x="555" y="2933"/>
                </a:lnTo>
                <a:lnTo>
                  <a:pt x="558" y="2864"/>
                </a:lnTo>
                <a:lnTo>
                  <a:pt x="561" y="2796"/>
                </a:lnTo>
                <a:lnTo>
                  <a:pt x="566" y="2728"/>
                </a:lnTo>
                <a:lnTo>
                  <a:pt x="573" y="2661"/>
                </a:lnTo>
                <a:lnTo>
                  <a:pt x="581" y="2594"/>
                </a:lnTo>
                <a:lnTo>
                  <a:pt x="591" y="2529"/>
                </a:lnTo>
                <a:lnTo>
                  <a:pt x="603" y="2464"/>
                </a:lnTo>
                <a:lnTo>
                  <a:pt x="616" y="2400"/>
                </a:lnTo>
                <a:lnTo>
                  <a:pt x="630" y="2337"/>
                </a:lnTo>
                <a:lnTo>
                  <a:pt x="645" y="2275"/>
                </a:lnTo>
                <a:lnTo>
                  <a:pt x="662" y="2213"/>
                </a:lnTo>
                <a:lnTo>
                  <a:pt x="680" y="2152"/>
                </a:lnTo>
                <a:lnTo>
                  <a:pt x="700" y="2092"/>
                </a:lnTo>
                <a:lnTo>
                  <a:pt x="721" y="2033"/>
                </a:lnTo>
                <a:lnTo>
                  <a:pt x="742" y="1975"/>
                </a:lnTo>
                <a:lnTo>
                  <a:pt x="766" y="1917"/>
                </a:lnTo>
                <a:lnTo>
                  <a:pt x="792" y="1861"/>
                </a:lnTo>
                <a:lnTo>
                  <a:pt x="818" y="1806"/>
                </a:lnTo>
                <a:lnTo>
                  <a:pt x="846" y="1751"/>
                </a:lnTo>
                <a:lnTo>
                  <a:pt x="874" y="1697"/>
                </a:lnTo>
                <a:lnTo>
                  <a:pt x="905" y="1645"/>
                </a:lnTo>
                <a:lnTo>
                  <a:pt x="936" y="1593"/>
                </a:lnTo>
                <a:lnTo>
                  <a:pt x="969" y="1542"/>
                </a:lnTo>
                <a:lnTo>
                  <a:pt x="1002" y="1492"/>
                </a:lnTo>
                <a:lnTo>
                  <a:pt x="1037" y="1443"/>
                </a:lnTo>
                <a:lnTo>
                  <a:pt x="1073" y="1395"/>
                </a:lnTo>
                <a:lnTo>
                  <a:pt x="1111" y="1349"/>
                </a:lnTo>
                <a:lnTo>
                  <a:pt x="1149" y="1302"/>
                </a:lnTo>
                <a:lnTo>
                  <a:pt x="1189" y="1257"/>
                </a:lnTo>
                <a:lnTo>
                  <a:pt x="1229" y="1214"/>
                </a:lnTo>
                <a:lnTo>
                  <a:pt x="1272" y="1171"/>
                </a:lnTo>
                <a:lnTo>
                  <a:pt x="1314" y="1130"/>
                </a:lnTo>
                <a:lnTo>
                  <a:pt x="1358" y="1089"/>
                </a:lnTo>
                <a:lnTo>
                  <a:pt x="1403" y="1050"/>
                </a:lnTo>
                <a:lnTo>
                  <a:pt x="1451" y="1012"/>
                </a:lnTo>
                <a:lnTo>
                  <a:pt x="1498" y="976"/>
                </a:lnTo>
                <a:lnTo>
                  <a:pt x="1545" y="940"/>
                </a:lnTo>
                <a:lnTo>
                  <a:pt x="1595" y="905"/>
                </a:lnTo>
                <a:lnTo>
                  <a:pt x="1646" y="871"/>
                </a:lnTo>
                <a:lnTo>
                  <a:pt x="1697" y="839"/>
                </a:lnTo>
                <a:lnTo>
                  <a:pt x="1749" y="809"/>
                </a:lnTo>
                <a:lnTo>
                  <a:pt x="1802" y="779"/>
                </a:lnTo>
                <a:lnTo>
                  <a:pt x="1857" y="751"/>
                </a:lnTo>
                <a:lnTo>
                  <a:pt x="1913" y="723"/>
                </a:lnTo>
                <a:lnTo>
                  <a:pt x="1968" y="697"/>
                </a:lnTo>
                <a:lnTo>
                  <a:pt x="2025" y="673"/>
                </a:lnTo>
                <a:lnTo>
                  <a:pt x="2083" y="649"/>
                </a:lnTo>
                <a:lnTo>
                  <a:pt x="2142" y="626"/>
                </a:lnTo>
                <a:lnTo>
                  <a:pt x="2203" y="606"/>
                </a:lnTo>
                <a:lnTo>
                  <a:pt x="2263" y="586"/>
                </a:lnTo>
                <a:lnTo>
                  <a:pt x="2325" y="568"/>
                </a:lnTo>
                <a:lnTo>
                  <a:pt x="2386" y="552"/>
                </a:lnTo>
                <a:lnTo>
                  <a:pt x="2450" y="536"/>
                </a:lnTo>
                <a:lnTo>
                  <a:pt x="2514" y="522"/>
                </a:lnTo>
                <a:lnTo>
                  <a:pt x="2578" y="510"/>
                </a:lnTo>
                <a:lnTo>
                  <a:pt x="2643" y="500"/>
                </a:lnTo>
                <a:lnTo>
                  <a:pt x="2709" y="489"/>
                </a:lnTo>
                <a:lnTo>
                  <a:pt x="2777" y="481"/>
                </a:lnTo>
                <a:lnTo>
                  <a:pt x="2844" y="475"/>
                </a:lnTo>
                <a:lnTo>
                  <a:pt x="2913" y="469"/>
                </a:lnTo>
                <a:lnTo>
                  <a:pt x="2982" y="465"/>
                </a:lnTo>
                <a:lnTo>
                  <a:pt x="3052" y="463"/>
                </a:lnTo>
                <a:lnTo>
                  <a:pt x="3123" y="462"/>
                </a:lnTo>
                <a:lnTo>
                  <a:pt x="3194" y="463"/>
                </a:lnTo>
                <a:lnTo>
                  <a:pt x="3264" y="465"/>
                </a:lnTo>
                <a:lnTo>
                  <a:pt x="3332" y="469"/>
                </a:lnTo>
                <a:lnTo>
                  <a:pt x="3401" y="475"/>
                </a:lnTo>
                <a:lnTo>
                  <a:pt x="3469" y="481"/>
                </a:lnTo>
                <a:lnTo>
                  <a:pt x="3536" y="489"/>
                </a:lnTo>
                <a:lnTo>
                  <a:pt x="3601" y="500"/>
                </a:lnTo>
                <a:lnTo>
                  <a:pt x="3668" y="510"/>
                </a:lnTo>
                <a:lnTo>
                  <a:pt x="3731" y="522"/>
                </a:lnTo>
                <a:lnTo>
                  <a:pt x="3795" y="536"/>
                </a:lnTo>
                <a:lnTo>
                  <a:pt x="3859" y="552"/>
                </a:lnTo>
                <a:lnTo>
                  <a:pt x="3921" y="568"/>
                </a:lnTo>
                <a:lnTo>
                  <a:pt x="3983" y="586"/>
                </a:lnTo>
                <a:lnTo>
                  <a:pt x="4043" y="606"/>
                </a:lnTo>
                <a:lnTo>
                  <a:pt x="4103" y="626"/>
                </a:lnTo>
                <a:lnTo>
                  <a:pt x="4161" y="649"/>
                </a:lnTo>
                <a:lnTo>
                  <a:pt x="4219" y="673"/>
                </a:lnTo>
                <a:lnTo>
                  <a:pt x="4277" y="697"/>
                </a:lnTo>
                <a:lnTo>
                  <a:pt x="4333" y="723"/>
                </a:lnTo>
                <a:lnTo>
                  <a:pt x="4389" y="751"/>
                </a:lnTo>
                <a:lnTo>
                  <a:pt x="4443" y="779"/>
                </a:lnTo>
                <a:lnTo>
                  <a:pt x="4497" y="809"/>
                </a:lnTo>
                <a:lnTo>
                  <a:pt x="4549" y="839"/>
                </a:lnTo>
                <a:lnTo>
                  <a:pt x="4600" y="871"/>
                </a:lnTo>
                <a:lnTo>
                  <a:pt x="4650" y="905"/>
                </a:lnTo>
                <a:lnTo>
                  <a:pt x="4699" y="940"/>
                </a:lnTo>
                <a:lnTo>
                  <a:pt x="4748" y="976"/>
                </a:lnTo>
                <a:lnTo>
                  <a:pt x="4795" y="1012"/>
                </a:lnTo>
                <a:lnTo>
                  <a:pt x="4841" y="1050"/>
                </a:lnTo>
                <a:lnTo>
                  <a:pt x="4886" y="1089"/>
                </a:lnTo>
                <a:lnTo>
                  <a:pt x="4931" y="1130"/>
                </a:lnTo>
                <a:lnTo>
                  <a:pt x="4974" y="1171"/>
                </a:lnTo>
                <a:lnTo>
                  <a:pt x="5015" y="1214"/>
                </a:lnTo>
                <a:lnTo>
                  <a:pt x="5057" y="1257"/>
                </a:lnTo>
                <a:lnTo>
                  <a:pt x="5096" y="1302"/>
                </a:lnTo>
                <a:lnTo>
                  <a:pt x="5135" y="1349"/>
                </a:lnTo>
                <a:lnTo>
                  <a:pt x="5172" y="1395"/>
                </a:lnTo>
                <a:lnTo>
                  <a:pt x="5208" y="1443"/>
                </a:lnTo>
                <a:lnTo>
                  <a:pt x="5244" y="1492"/>
                </a:lnTo>
                <a:lnTo>
                  <a:pt x="5277" y="1542"/>
                </a:lnTo>
                <a:lnTo>
                  <a:pt x="5310" y="1593"/>
                </a:lnTo>
                <a:lnTo>
                  <a:pt x="5341" y="1645"/>
                </a:lnTo>
                <a:lnTo>
                  <a:pt x="5370" y="1697"/>
                </a:lnTo>
                <a:lnTo>
                  <a:pt x="5400" y="1751"/>
                </a:lnTo>
                <a:lnTo>
                  <a:pt x="5427" y="1806"/>
                </a:lnTo>
                <a:lnTo>
                  <a:pt x="5453" y="1861"/>
                </a:lnTo>
                <a:lnTo>
                  <a:pt x="5478" y="1917"/>
                </a:lnTo>
                <a:lnTo>
                  <a:pt x="5502" y="1975"/>
                </a:lnTo>
                <a:lnTo>
                  <a:pt x="5524" y="2033"/>
                </a:lnTo>
                <a:lnTo>
                  <a:pt x="5546" y="2092"/>
                </a:lnTo>
                <a:lnTo>
                  <a:pt x="5565" y="2152"/>
                </a:lnTo>
                <a:lnTo>
                  <a:pt x="5584" y="2213"/>
                </a:lnTo>
                <a:lnTo>
                  <a:pt x="5600" y="2275"/>
                </a:lnTo>
                <a:lnTo>
                  <a:pt x="5616" y="2337"/>
                </a:lnTo>
                <a:lnTo>
                  <a:pt x="5630" y="2400"/>
                </a:lnTo>
                <a:lnTo>
                  <a:pt x="5643" y="2464"/>
                </a:lnTo>
                <a:lnTo>
                  <a:pt x="5653" y="2529"/>
                </a:lnTo>
                <a:lnTo>
                  <a:pt x="5663" y="2594"/>
                </a:lnTo>
                <a:lnTo>
                  <a:pt x="5671" y="2661"/>
                </a:lnTo>
                <a:lnTo>
                  <a:pt x="5678" y="2728"/>
                </a:lnTo>
                <a:lnTo>
                  <a:pt x="5684" y="2796"/>
                </a:lnTo>
                <a:lnTo>
                  <a:pt x="5688" y="2864"/>
                </a:lnTo>
                <a:lnTo>
                  <a:pt x="5690" y="2933"/>
                </a:lnTo>
                <a:lnTo>
                  <a:pt x="5691" y="3003"/>
                </a:lnTo>
                <a:lnTo>
                  <a:pt x="5691" y="3779"/>
                </a:lnTo>
                <a:lnTo>
                  <a:pt x="5646" y="3775"/>
                </a:lnTo>
                <a:lnTo>
                  <a:pt x="5601" y="3774"/>
                </a:lnTo>
                <a:lnTo>
                  <a:pt x="5601" y="5819"/>
                </a:lnTo>
                <a:lnTo>
                  <a:pt x="5651" y="5818"/>
                </a:lnTo>
                <a:lnTo>
                  <a:pt x="5700" y="5814"/>
                </a:lnTo>
                <a:lnTo>
                  <a:pt x="5722" y="5811"/>
                </a:lnTo>
                <a:lnTo>
                  <a:pt x="5745" y="5807"/>
                </a:lnTo>
                <a:lnTo>
                  <a:pt x="5766" y="5803"/>
                </a:lnTo>
                <a:lnTo>
                  <a:pt x="5787" y="5799"/>
                </a:lnTo>
                <a:lnTo>
                  <a:pt x="5809" y="5793"/>
                </a:lnTo>
                <a:lnTo>
                  <a:pt x="5828" y="5787"/>
                </a:lnTo>
                <a:lnTo>
                  <a:pt x="5848" y="5780"/>
                </a:lnTo>
                <a:lnTo>
                  <a:pt x="5865" y="5773"/>
                </a:lnTo>
                <a:lnTo>
                  <a:pt x="5884" y="5766"/>
                </a:lnTo>
                <a:lnTo>
                  <a:pt x="5901" y="5757"/>
                </a:lnTo>
                <a:lnTo>
                  <a:pt x="5919" y="5748"/>
                </a:lnTo>
                <a:lnTo>
                  <a:pt x="5935" y="5738"/>
                </a:lnTo>
                <a:lnTo>
                  <a:pt x="5951" y="5729"/>
                </a:lnTo>
                <a:lnTo>
                  <a:pt x="5966" y="5718"/>
                </a:lnTo>
                <a:lnTo>
                  <a:pt x="5980" y="5707"/>
                </a:lnTo>
                <a:lnTo>
                  <a:pt x="5995" y="5696"/>
                </a:lnTo>
                <a:lnTo>
                  <a:pt x="6009" y="5684"/>
                </a:lnTo>
                <a:lnTo>
                  <a:pt x="6022" y="5671"/>
                </a:lnTo>
                <a:lnTo>
                  <a:pt x="6047" y="5645"/>
                </a:lnTo>
                <a:lnTo>
                  <a:pt x="6070" y="5616"/>
                </a:lnTo>
                <a:lnTo>
                  <a:pt x="6092" y="5586"/>
                </a:lnTo>
                <a:lnTo>
                  <a:pt x="6112" y="5554"/>
                </a:lnTo>
                <a:lnTo>
                  <a:pt x="6130" y="5519"/>
                </a:lnTo>
                <a:lnTo>
                  <a:pt x="6145" y="5484"/>
                </a:lnTo>
                <a:lnTo>
                  <a:pt x="6160" y="5447"/>
                </a:lnTo>
                <a:lnTo>
                  <a:pt x="6173" y="5408"/>
                </a:lnTo>
                <a:lnTo>
                  <a:pt x="6185" y="5368"/>
                </a:lnTo>
                <a:lnTo>
                  <a:pt x="6196" y="5326"/>
                </a:lnTo>
                <a:lnTo>
                  <a:pt x="6204" y="5284"/>
                </a:lnTo>
                <a:lnTo>
                  <a:pt x="6212" y="5240"/>
                </a:lnTo>
                <a:lnTo>
                  <a:pt x="6220" y="5195"/>
                </a:lnTo>
                <a:lnTo>
                  <a:pt x="6225" y="5149"/>
                </a:lnTo>
                <a:lnTo>
                  <a:pt x="6230" y="5100"/>
                </a:lnTo>
                <a:lnTo>
                  <a:pt x="6234" y="5051"/>
                </a:lnTo>
                <a:lnTo>
                  <a:pt x="6237" y="5003"/>
                </a:lnTo>
                <a:lnTo>
                  <a:pt x="6239" y="4952"/>
                </a:lnTo>
                <a:lnTo>
                  <a:pt x="6241" y="4901"/>
                </a:lnTo>
                <a:lnTo>
                  <a:pt x="6242" y="4797"/>
                </a:lnTo>
                <a:lnTo>
                  <a:pt x="6241" y="4702"/>
                </a:lnTo>
                <a:lnTo>
                  <a:pt x="6237" y="4610"/>
                </a:lnTo>
                <a:lnTo>
                  <a:pt x="6235" y="4565"/>
                </a:lnTo>
                <a:lnTo>
                  <a:pt x="6233" y="4520"/>
                </a:lnTo>
                <a:lnTo>
                  <a:pt x="6228" y="4477"/>
                </a:lnTo>
                <a:lnTo>
                  <a:pt x="6223" y="4435"/>
                </a:lnTo>
                <a:lnTo>
                  <a:pt x="6218" y="4392"/>
                </a:lnTo>
                <a:lnTo>
                  <a:pt x="6212" y="4352"/>
                </a:lnTo>
                <a:lnTo>
                  <a:pt x="6204" y="4311"/>
                </a:lnTo>
                <a:lnTo>
                  <a:pt x="6197" y="4273"/>
                </a:lnTo>
                <a:lnTo>
                  <a:pt x="6188" y="4236"/>
                </a:lnTo>
                <a:lnTo>
                  <a:pt x="6177" y="4199"/>
                </a:lnTo>
                <a:lnTo>
                  <a:pt x="6165" y="4163"/>
                </a:lnTo>
                <a:lnTo>
                  <a:pt x="6153" y="4129"/>
                </a:lnTo>
                <a:close/>
                <a:moveTo>
                  <a:pt x="864" y="3479"/>
                </a:moveTo>
                <a:lnTo>
                  <a:pt x="864" y="6090"/>
                </a:lnTo>
                <a:lnTo>
                  <a:pt x="864" y="6094"/>
                </a:lnTo>
                <a:lnTo>
                  <a:pt x="867" y="6097"/>
                </a:lnTo>
                <a:lnTo>
                  <a:pt x="870" y="6101"/>
                </a:lnTo>
                <a:lnTo>
                  <a:pt x="876" y="6104"/>
                </a:lnTo>
                <a:lnTo>
                  <a:pt x="891" y="6110"/>
                </a:lnTo>
                <a:lnTo>
                  <a:pt x="909" y="6116"/>
                </a:lnTo>
                <a:lnTo>
                  <a:pt x="932" y="6122"/>
                </a:lnTo>
                <a:lnTo>
                  <a:pt x="960" y="6127"/>
                </a:lnTo>
                <a:lnTo>
                  <a:pt x="991" y="6130"/>
                </a:lnTo>
                <a:lnTo>
                  <a:pt x="1027" y="6135"/>
                </a:lnTo>
                <a:lnTo>
                  <a:pt x="1105" y="6141"/>
                </a:lnTo>
                <a:lnTo>
                  <a:pt x="1192" y="6146"/>
                </a:lnTo>
                <a:lnTo>
                  <a:pt x="1287" y="6148"/>
                </a:lnTo>
                <a:lnTo>
                  <a:pt x="1383" y="6149"/>
                </a:lnTo>
                <a:lnTo>
                  <a:pt x="1480" y="6148"/>
                </a:lnTo>
                <a:lnTo>
                  <a:pt x="1575" y="6146"/>
                </a:lnTo>
                <a:lnTo>
                  <a:pt x="1663" y="6141"/>
                </a:lnTo>
                <a:lnTo>
                  <a:pt x="1741" y="6135"/>
                </a:lnTo>
                <a:lnTo>
                  <a:pt x="1776" y="6130"/>
                </a:lnTo>
                <a:lnTo>
                  <a:pt x="1807" y="6127"/>
                </a:lnTo>
                <a:lnTo>
                  <a:pt x="1836" y="6122"/>
                </a:lnTo>
                <a:lnTo>
                  <a:pt x="1858" y="6116"/>
                </a:lnTo>
                <a:lnTo>
                  <a:pt x="1877" y="6110"/>
                </a:lnTo>
                <a:lnTo>
                  <a:pt x="1891" y="6104"/>
                </a:lnTo>
                <a:lnTo>
                  <a:pt x="1896" y="6101"/>
                </a:lnTo>
                <a:lnTo>
                  <a:pt x="1901" y="6097"/>
                </a:lnTo>
                <a:lnTo>
                  <a:pt x="1902" y="6094"/>
                </a:lnTo>
                <a:lnTo>
                  <a:pt x="1903" y="6090"/>
                </a:lnTo>
                <a:lnTo>
                  <a:pt x="1903" y="3479"/>
                </a:lnTo>
                <a:lnTo>
                  <a:pt x="1902" y="3475"/>
                </a:lnTo>
                <a:lnTo>
                  <a:pt x="1901" y="3472"/>
                </a:lnTo>
                <a:lnTo>
                  <a:pt x="1896" y="3468"/>
                </a:lnTo>
                <a:lnTo>
                  <a:pt x="1891" y="3466"/>
                </a:lnTo>
                <a:lnTo>
                  <a:pt x="1877" y="3459"/>
                </a:lnTo>
                <a:lnTo>
                  <a:pt x="1858" y="3454"/>
                </a:lnTo>
                <a:lnTo>
                  <a:pt x="1836" y="3448"/>
                </a:lnTo>
                <a:lnTo>
                  <a:pt x="1807" y="3443"/>
                </a:lnTo>
                <a:lnTo>
                  <a:pt x="1776" y="3439"/>
                </a:lnTo>
                <a:lnTo>
                  <a:pt x="1741" y="3435"/>
                </a:lnTo>
                <a:lnTo>
                  <a:pt x="1663" y="3428"/>
                </a:lnTo>
                <a:lnTo>
                  <a:pt x="1575" y="3424"/>
                </a:lnTo>
                <a:lnTo>
                  <a:pt x="1480" y="3421"/>
                </a:lnTo>
                <a:lnTo>
                  <a:pt x="1383" y="3420"/>
                </a:lnTo>
                <a:lnTo>
                  <a:pt x="1287" y="3421"/>
                </a:lnTo>
                <a:lnTo>
                  <a:pt x="1192" y="3424"/>
                </a:lnTo>
                <a:lnTo>
                  <a:pt x="1105" y="3428"/>
                </a:lnTo>
                <a:lnTo>
                  <a:pt x="1027" y="3435"/>
                </a:lnTo>
                <a:lnTo>
                  <a:pt x="991" y="3439"/>
                </a:lnTo>
                <a:lnTo>
                  <a:pt x="960" y="3443"/>
                </a:lnTo>
                <a:lnTo>
                  <a:pt x="932" y="3448"/>
                </a:lnTo>
                <a:lnTo>
                  <a:pt x="909" y="3454"/>
                </a:lnTo>
                <a:lnTo>
                  <a:pt x="891" y="3459"/>
                </a:lnTo>
                <a:lnTo>
                  <a:pt x="876" y="3466"/>
                </a:lnTo>
                <a:lnTo>
                  <a:pt x="870" y="3468"/>
                </a:lnTo>
                <a:lnTo>
                  <a:pt x="867" y="3472"/>
                </a:lnTo>
                <a:lnTo>
                  <a:pt x="864" y="3475"/>
                </a:lnTo>
                <a:lnTo>
                  <a:pt x="864" y="3479"/>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5389" name="KSO_Shape" title=""/>
          <p:cNvSpPr/>
          <p:nvPr/>
        </p:nvSpPr>
        <p:spPr>
          <a:xfrm>
            <a:off x="2551113" y="4521200"/>
            <a:ext cx="541337" cy="806450"/>
          </a:xfrm>
          <a:custGeom>
            <a:cxnLst>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030" h="6002">
                <a:moveTo>
                  <a:pt x="4011" y="2762"/>
                </a:moveTo>
                <a:lnTo>
                  <a:pt x="28" y="2762"/>
                </a:lnTo>
                <a:lnTo>
                  <a:pt x="14" y="2948"/>
                </a:lnTo>
                <a:lnTo>
                  <a:pt x="9" y="3031"/>
                </a:lnTo>
                <a:lnTo>
                  <a:pt x="6" y="3111"/>
                </a:lnTo>
                <a:lnTo>
                  <a:pt x="3" y="3189"/>
                </a:lnTo>
                <a:lnTo>
                  <a:pt x="1" y="3270"/>
                </a:lnTo>
                <a:lnTo>
                  <a:pt x="0" y="3357"/>
                </a:lnTo>
                <a:lnTo>
                  <a:pt x="0" y="3453"/>
                </a:lnTo>
                <a:lnTo>
                  <a:pt x="0" y="3728"/>
                </a:lnTo>
                <a:lnTo>
                  <a:pt x="1" y="3861"/>
                </a:lnTo>
                <a:lnTo>
                  <a:pt x="3" y="3992"/>
                </a:lnTo>
                <a:lnTo>
                  <a:pt x="7" y="4120"/>
                </a:lnTo>
                <a:lnTo>
                  <a:pt x="13" y="4244"/>
                </a:lnTo>
                <a:lnTo>
                  <a:pt x="21" y="4365"/>
                </a:lnTo>
                <a:lnTo>
                  <a:pt x="26" y="4424"/>
                </a:lnTo>
                <a:lnTo>
                  <a:pt x="31" y="4482"/>
                </a:lnTo>
                <a:lnTo>
                  <a:pt x="38" y="4540"/>
                </a:lnTo>
                <a:lnTo>
                  <a:pt x="45" y="4597"/>
                </a:lnTo>
                <a:lnTo>
                  <a:pt x="52" y="4652"/>
                </a:lnTo>
                <a:lnTo>
                  <a:pt x="61" y="4707"/>
                </a:lnTo>
                <a:lnTo>
                  <a:pt x="71" y="4761"/>
                </a:lnTo>
                <a:lnTo>
                  <a:pt x="82" y="4813"/>
                </a:lnTo>
                <a:lnTo>
                  <a:pt x="93" y="4866"/>
                </a:lnTo>
                <a:lnTo>
                  <a:pt x="105" y="4916"/>
                </a:lnTo>
                <a:lnTo>
                  <a:pt x="119" y="4967"/>
                </a:lnTo>
                <a:lnTo>
                  <a:pt x="135" y="5016"/>
                </a:lnTo>
                <a:lnTo>
                  <a:pt x="150" y="5064"/>
                </a:lnTo>
                <a:lnTo>
                  <a:pt x="168" y="5111"/>
                </a:lnTo>
                <a:lnTo>
                  <a:pt x="187" y="5157"/>
                </a:lnTo>
                <a:lnTo>
                  <a:pt x="207" y="5202"/>
                </a:lnTo>
                <a:lnTo>
                  <a:pt x="228" y="5246"/>
                </a:lnTo>
                <a:lnTo>
                  <a:pt x="251" y="5288"/>
                </a:lnTo>
                <a:lnTo>
                  <a:pt x="276" y="5330"/>
                </a:lnTo>
                <a:lnTo>
                  <a:pt x="302" y="5371"/>
                </a:lnTo>
                <a:lnTo>
                  <a:pt x="329" y="5410"/>
                </a:lnTo>
                <a:lnTo>
                  <a:pt x="357" y="5448"/>
                </a:lnTo>
                <a:lnTo>
                  <a:pt x="388" y="5486"/>
                </a:lnTo>
                <a:lnTo>
                  <a:pt x="421" y="5522"/>
                </a:lnTo>
                <a:lnTo>
                  <a:pt x="455" y="5556"/>
                </a:lnTo>
                <a:lnTo>
                  <a:pt x="491" y="5590"/>
                </a:lnTo>
                <a:lnTo>
                  <a:pt x="529" y="5622"/>
                </a:lnTo>
                <a:lnTo>
                  <a:pt x="568" y="5653"/>
                </a:lnTo>
                <a:lnTo>
                  <a:pt x="610" y="5684"/>
                </a:lnTo>
                <a:lnTo>
                  <a:pt x="654" y="5712"/>
                </a:lnTo>
                <a:lnTo>
                  <a:pt x="700" y="5739"/>
                </a:lnTo>
                <a:lnTo>
                  <a:pt x="747" y="5765"/>
                </a:lnTo>
                <a:lnTo>
                  <a:pt x="797" y="5790"/>
                </a:lnTo>
                <a:lnTo>
                  <a:pt x="849" y="5814"/>
                </a:lnTo>
                <a:lnTo>
                  <a:pt x="903" y="5837"/>
                </a:lnTo>
                <a:lnTo>
                  <a:pt x="959" y="5857"/>
                </a:lnTo>
                <a:lnTo>
                  <a:pt x="1018" y="5877"/>
                </a:lnTo>
                <a:lnTo>
                  <a:pt x="1079" y="5895"/>
                </a:lnTo>
                <a:lnTo>
                  <a:pt x="1143" y="5911"/>
                </a:lnTo>
                <a:lnTo>
                  <a:pt x="1209" y="5928"/>
                </a:lnTo>
                <a:lnTo>
                  <a:pt x="1278" y="5941"/>
                </a:lnTo>
                <a:lnTo>
                  <a:pt x="1347" y="5954"/>
                </a:lnTo>
                <a:lnTo>
                  <a:pt x="1422" y="5964"/>
                </a:lnTo>
                <a:lnTo>
                  <a:pt x="1498" y="5975"/>
                </a:lnTo>
                <a:lnTo>
                  <a:pt x="1576" y="5983"/>
                </a:lnTo>
                <a:lnTo>
                  <a:pt x="1658" y="5989"/>
                </a:lnTo>
                <a:lnTo>
                  <a:pt x="1743" y="5995"/>
                </a:lnTo>
                <a:lnTo>
                  <a:pt x="1829" y="5999"/>
                </a:lnTo>
                <a:lnTo>
                  <a:pt x="1919" y="6001"/>
                </a:lnTo>
                <a:lnTo>
                  <a:pt x="2013" y="6002"/>
                </a:lnTo>
                <a:lnTo>
                  <a:pt x="2105" y="6001"/>
                </a:lnTo>
                <a:lnTo>
                  <a:pt x="2195" y="5999"/>
                </a:lnTo>
                <a:lnTo>
                  <a:pt x="2283" y="5995"/>
                </a:lnTo>
                <a:lnTo>
                  <a:pt x="2367" y="5989"/>
                </a:lnTo>
                <a:lnTo>
                  <a:pt x="2449" y="5983"/>
                </a:lnTo>
                <a:lnTo>
                  <a:pt x="2527" y="5975"/>
                </a:lnTo>
                <a:lnTo>
                  <a:pt x="2604" y="5964"/>
                </a:lnTo>
                <a:lnTo>
                  <a:pt x="2677" y="5954"/>
                </a:lnTo>
                <a:lnTo>
                  <a:pt x="2748" y="5941"/>
                </a:lnTo>
                <a:lnTo>
                  <a:pt x="2816" y="5928"/>
                </a:lnTo>
                <a:lnTo>
                  <a:pt x="2882" y="5911"/>
                </a:lnTo>
                <a:lnTo>
                  <a:pt x="2946" y="5895"/>
                </a:lnTo>
                <a:lnTo>
                  <a:pt x="3007" y="5877"/>
                </a:lnTo>
                <a:lnTo>
                  <a:pt x="3066" y="5857"/>
                </a:lnTo>
                <a:lnTo>
                  <a:pt x="3123" y="5837"/>
                </a:lnTo>
                <a:lnTo>
                  <a:pt x="3176" y="5814"/>
                </a:lnTo>
                <a:lnTo>
                  <a:pt x="3228" y="5790"/>
                </a:lnTo>
                <a:lnTo>
                  <a:pt x="3278" y="5765"/>
                </a:lnTo>
                <a:lnTo>
                  <a:pt x="3326" y="5739"/>
                </a:lnTo>
                <a:lnTo>
                  <a:pt x="3371" y="5712"/>
                </a:lnTo>
                <a:lnTo>
                  <a:pt x="3415" y="5684"/>
                </a:lnTo>
                <a:lnTo>
                  <a:pt x="3457" y="5653"/>
                </a:lnTo>
                <a:lnTo>
                  <a:pt x="3497" y="5622"/>
                </a:lnTo>
                <a:lnTo>
                  <a:pt x="3534" y="5590"/>
                </a:lnTo>
                <a:lnTo>
                  <a:pt x="3570" y="5556"/>
                </a:lnTo>
                <a:lnTo>
                  <a:pt x="3605" y="5522"/>
                </a:lnTo>
                <a:lnTo>
                  <a:pt x="3637" y="5486"/>
                </a:lnTo>
                <a:lnTo>
                  <a:pt x="3667" y="5448"/>
                </a:lnTo>
                <a:lnTo>
                  <a:pt x="3696" y="5410"/>
                </a:lnTo>
                <a:lnTo>
                  <a:pt x="3724" y="5371"/>
                </a:lnTo>
                <a:lnTo>
                  <a:pt x="3749" y="5330"/>
                </a:lnTo>
                <a:lnTo>
                  <a:pt x="3774" y="5288"/>
                </a:lnTo>
                <a:lnTo>
                  <a:pt x="3796" y="5246"/>
                </a:lnTo>
                <a:lnTo>
                  <a:pt x="3818" y="5202"/>
                </a:lnTo>
                <a:lnTo>
                  <a:pt x="3838" y="5157"/>
                </a:lnTo>
                <a:lnTo>
                  <a:pt x="3857" y="5111"/>
                </a:lnTo>
                <a:lnTo>
                  <a:pt x="3875" y="5064"/>
                </a:lnTo>
                <a:lnTo>
                  <a:pt x="3890" y="5016"/>
                </a:lnTo>
                <a:lnTo>
                  <a:pt x="3905" y="4967"/>
                </a:lnTo>
                <a:lnTo>
                  <a:pt x="3920" y="4916"/>
                </a:lnTo>
                <a:lnTo>
                  <a:pt x="3933" y="4866"/>
                </a:lnTo>
                <a:lnTo>
                  <a:pt x="3943" y="4813"/>
                </a:lnTo>
                <a:lnTo>
                  <a:pt x="3954" y="4761"/>
                </a:lnTo>
                <a:lnTo>
                  <a:pt x="3965" y="4707"/>
                </a:lnTo>
                <a:lnTo>
                  <a:pt x="3973" y="4652"/>
                </a:lnTo>
                <a:lnTo>
                  <a:pt x="3981" y="4597"/>
                </a:lnTo>
                <a:lnTo>
                  <a:pt x="3988" y="4540"/>
                </a:lnTo>
                <a:lnTo>
                  <a:pt x="3994" y="4482"/>
                </a:lnTo>
                <a:lnTo>
                  <a:pt x="4000" y="4424"/>
                </a:lnTo>
                <a:lnTo>
                  <a:pt x="4005" y="4365"/>
                </a:lnTo>
                <a:lnTo>
                  <a:pt x="4012" y="4244"/>
                </a:lnTo>
                <a:lnTo>
                  <a:pt x="4018" y="4120"/>
                </a:lnTo>
                <a:lnTo>
                  <a:pt x="4021" y="3992"/>
                </a:lnTo>
                <a:lnTo>
                  <a:pt x="4024" y="3861"/>
                </a:lnTo>
                <a:lnTo>
                  <a:pt x="4025" y="3728"/>
                </a:lnTo>
                <a:lnTo>
                  <a:pt x="4025" y="3453"/>
                </a:lnTo>
                <a:lnTo>
                  <a:pt x="4026" y="3357"/>
                </a:lnTo>
                <a:lnTo>
                  <a:pt x="4027" y="3270"/>
                </a:lnTo>
                <a:lnTo>
                  <a:pt x="4029" y="3189"/>
                </a:lnTo>
                <a:lnTo>
                  <a:pt x="4030" y="3111"/>
                </a:lnTo>
                <a:lnTo>
                  <a:pt x="4030" y="3031"/>
                </a:lnTo>
                <a:lnTo>
                  <a:pt x="4026" y="2948"/>
                </a:lnTo>
                <a:lnTo>
                  <a:pt x="4024" y="2906"/>
                </a:lnTo>
                <a:lnTo>
                  <a:pt x="4020" y="2860"/>
                </a:lnTo>
                <a:lnTo>
                  <a:pt x="4017" y="2812"/>
                </a:lnTo>
                <a:lnTo>
                  <a:pt x="4011" y="2762"/>
                </a:lnTo>
                <a:close/>
                <a:moveTo>
                  <a:pt x="2256" y="0"/>
                </a:moveTo>
                <a:lnTo>
                  <a:pt x="2256" y="2291"/>
                </a:lnTo>
                <a:lnTo>
                  <a:pt x="4005" y="2291"/>
                </a:lnTo>
                <a:lnTo>
                  <a:pt x="3990" y="2180"/>
                </a:lnTo>
                <a:lnTo>
                  <a:pt x="3973" y="2070"/>
                </a:lnTo>
                <a:lnTo>
                  <a:pt x="3954" y="1961"/>
                </a:lnTo>
                <a:lnTo>
                  <a:pt x="3934" y="1853"/>
                </a:lnTo>
                <a:lnTo>
                  <a:pt x="3913" y="1746"/>
                </a:lnTo>
                <a:lnTo>
                  <a:pt x="3889" y="1642"/>
                </a:lnTo>
                <a:lnTo>
                  <a:pt x="3863" y="1539"/>
                </a:lnTo>
                <a:lnTo>
                  <a:pt x="3836" y="1437"/>
                </a:lnTo>
                <a:lnTo>
                  <a:pt x="3805" y="1339"/>
                </a:lnTo>
                <a:lnTo>
                  <a:pt x="3789" y="1289"/>
                </a:lnTo>
                <a:lnTo>
                  <a:pt x="3773" y="1242"/>
                </a:lnTo>
                <a:lnTo>
                  <a:pt x="3756" y="1195"/>
                </a:lnTo>
                <a:lnTo>
                  <a:pt x="3738" y="1147"/>
                </a:lnTo>
                <a:lnTo>
                  <a:pt x="3720" y="1101"/>
                </a:lnTo>
                <a:lnTo>
                  <a:pt x="3701" y="1055"/>
                </a:lnTo>
                <a:lnTo>
                  <a:pt x="3682" y="1011"/>
                </a:lnTo>
                <a:lnTo>
                  <a:pt x="3661" y="966"/>
                </a:lnTo>
                <a:lnTo>
                  <a:pt x="3640" y="922"/>
                </a:lnTo>
                <a:lnTo>
                  <a:pt x="3619" y="880"/>
                </a:lnTo>
                <a:lnTo>
                  <a:pt x="3596" y="838"/>
                </a:lnTo>
                <a:lnTo>
                  <a:pt x="3574" y="797"/>
                </a:lnTo>
                <a:lnTo>
                  <a:pt x="3549" y="757"/>
                </a:lnTo>
                <a:lnTo>
                  <a:pt x="3525" y="716"/>
                </a:lnTo>
                <a:lnTo>
                  <a:pt x="3499" y="677"/>
                </a:lnTo>
                <a:lnTo>
                  <a:pt x="3473" y="639"/>
                </a:lnTo>
                <a:lnTo>
                  <a:pt x="3447" y="603"/>
                </a:lnTo>
                <a:lnTo>
                  <a:pt x="3419" y="567"/>
                </a:lnTo>
                <a:lnTo>
                  <a:pt x="3390" y="532"/>
                </a:lnTo>
                <a:lnTo>
                  <a:pt x="3361" y="497"/>
                </a:lnTo>
                <a:lnTo>
                  <a:pt x="3331" y="464"/>
                </a:lnTo>
                <a:lnTo>
                  <a:pt x="3299" y="431"/>
                </a:lnTo>
                <a:lnTo>
                  <a:pt x="3267" y="400"/>
                </a:lnTo>
                <a:lnTo>
                  <a:pt x="3235" y="369"/>
                </a:lnTo>
                <a:lnTo>
                  <a:pt x="3201" y="340"/>
                </a:lnTo>
                <a:lnTo>
                  <a:pt x="3166" y="312"/>
                </a:lnTo>
                <a:lnTo>
                  <a:pt x="3131" y="285"/>
                </a:lnTo>
                <a:lnTo>
                  <a:pt x="3094" y="259"/>
                </a:lnTo>
                <a:lnTo>
                  <a:pt x="3056" y="233"/>
                </a:lnTo>
                <a:lnTo>
                  <a:pt x="3017" y="209"/>
                </a:lnTo>
                <a:lnTo>
                  <a:pt x="2978" y="187"/>
                </a:lnTo>
                <a:lnTo>
                  <a:pt x="2938" y="166"/>
                </a:lnTo>
                <a:lnTo>
                  <a:pt x="2895" y="146"/>
                </a:lnTo>
                <a:lnTo>
                  <a:pt x="2853" y="127"/>
                </a:lnTo>
                <a:lnTo>
                  <a:pt x="2810" y="109"/>
                </a:lnTo>
                <a:lnTo>
                  <a:pt x="2765" y="92"/>
                </a:lnTo>
                <a:lnTo>
                  <a:pt x="2719" y="77"/>
                </a:lnTo>
                <a:lnTo>
                  <a:pt x="2671" y="63"/>
                </a:lnTo>
                <a:lnTo>
                  <a:pt x="2624" y="50"/>
                </a:lnTo>
                <a:lnTo>
                  <a:pt x="2574" y="39"/>
                </a:lnTo>
                <a:lnTo>
                  <a:pt x="2525" y="28"/>
                </a:lnTo>
                <a:lnTo>
                  <a:pt x="2473" y="20"/>
                </a:lnTo>
                <a:lnTo>
                  <a:pt x="2420" y="13"/>
                </a:lnTo>
                <a:lnTo>
                  <a:pt x="2367" y="7"/>
                </a:lnTo>
                <a:lnTo>
                  <a:pt x="2311" y="2"/>
                </a:lnTo>
                <a:lnTo>
                  <a:pt x="2256" y="0"/>
                </a:lnTo>
                <a:close/>
                <a:moveTo>
                  <a:pt x="1775" y="0"/>
                </a:moveTo>
                <a:lnTo>
                  <a:pt x="1775" y="0"/>
                </a:lnTo>
                <a:lnTo>
                  <a:pt x="1711" y="2"/>
                </a:lnTo>
                <a:lnTo>
                  <a:pt x="1649" y="6"/>
                </a:lnTo>
                <a:lnTo>
                  <a:pt x="1589" y="12"/>
                </a:lnTo>
                <a:lnTo>
                  <a:pt x="1531" y="19"/>
                </a:lnTo>
                <a:lnTo>
                  <a:pt x="1474" y="27"/>
                </a:lnTo>
                <a:lnTo>
                  <a:pt x="1419" y="37"/>
                </a:lnTo>
                <a:lnTo>
                  <a:pt x="1364" y="48"/>
                </a:lnTo>
                <a:lnTo>
                  <a:pt x="1312" y="60"/>
                </a:lnTo>
                <a:lnTo>
                  <a:pt x="1261" y="74"/>
                </a:lnTo>
                <a:lnTo>
                  <a:pt x="1211" y="90"/>
                </a:lnTo>
                <a:lnTo>
                  <a:pt x="1163" y="106"/>
                </a:lnTo>
                <a:lnTo>
                  <a:pt x="1115" y="124"/>
                </a:lnTo>
                <a:lnTo>
                  <a:pt x="1070" y="143"/>
                </a:lnTo>
                <a:lnTo>
                  <a:pt x="1027" y="163"/>
                </a:lnTo>
                <a:lnTo>
                  <a:pt x="983" y="185"/>
                </a:lnTo>
                <a:lnTo>
                  <a:pt x="941" y="207"/>
                </a:lnTo>
                <a:lnTo>
                  <a:pt x="901" y="231"/>
                </a:lnTo>
                <a:lnTo>
                  <a:pt x="862" y="256"/>
                </a:lnTo>
                <a:lnTo>
                  <a:pt x="825" y="282"/>
                </a:lnTo>
                <a:lnTo>
                  <a:pt x="789" y="309"/>
                </a:lnTo>
                <a:lnTo>
                  <a:pt x="753" y="337"/>
                </a:lnTo>
                <a:lnTo>
                  <a:pt x="719" y="367"/>
                </a:lnTo>
                <a:lnTo>
                  <a:pt x="686" y="397"/>
                </a:lnTo>
                <a:lnTo>
                  <a:pt x="654" y="429"/>
                </a:lnTo>
                <a:lnTo>
                  <a:pt x="623" y="460"/>
                </a:lnTo>
                <a:lnTo>
                  <a:pt x="593" y="494"/>
                </a:lnTo>
                <a:lnTo>
                  <a:pt x="565" y="528"/>
                </a:lnTo>
                <a:lnTo>
                  <a:pt x="536" y="564"/>
                </a:lnTo>
                <a:lnTo>
                  <a:pt x="510" y="600"/>
                </a:lnTo>
                <a:lnTo>
                  <a:pt x="484" y="637"/>
                </a:lnTo>
                <a:lnTo>
                  <a:pt x="459" y="675"/>
                </a:lnTo>
                <a:lnTo>
                  <a:pt x="436" y="714"/>
                </a:lnTo>
                <a:lnTo>
                  <a:pt x="413" y="753"/>
                </a:lnTo>
                <a:lnTo>
                  <a:pt x="391" y="793"/>
                </a:lnTo>
                <a:lnTo>
                  <a:pt x="370" y="835"/>
                </a:lnTo>
                <a:lnTo>
                  <a:pt x="349" y="877"/>
                </a:lnTo>
                <a:lnTo>
                  <a:pt x="330" y="920"/>
                </a:lnTo>
                <a:lnTo>
                  <a:pt x="311" y="964"/>
                </a:lnTo>
                <a:lnTo>
                  <a:pt x="294" y="1008"/>
                </a:lnTo>
                <a:lnTo>
                  <a:pt x="277" y="1053"/>
                </a:lnTo>
                <a:lnTo>
                  <a:pt x="260" y="1099"/>
                </a:lnTo>
                <a:lnTo>
                  <a:pt x="245" y="1145"/>
                </a:lnTo>
                <a:lnTo>
                  <a:pt x="230" y="1192"/>
                </a:lnTo>
                <a:lnTo>
                  <a:pt x="215" y="1240"/>
                </a:lnTo>
                <a:lnTo>
                  <a:pt x="202" y="1288"/>
                </a:lnTo>
                <a:lnTo>
                  <a:pt x="189" y="1337"/>
                </a:lnTo>
                <a:lnTo>
                  <a:pt x="166" y="1436"/>
                </a:lnTo>
                <a:lnTo>
                  <a:pt x="143" y="1537"/>
                </a:lnTo>
                <a:lnTo>
                  <a:pt x="124" y="1640"/>
                </a:lnTo>
                <a:lnTo>
                  <a:pt x="106" y="1745"/>
                </a:lnTo>
                <a:lnTo>
                  <a:pt x="90" y="1852"/>
                </a:lnTo>
                <a:lnTo>
                  <a:pt x="76" y="1960"/>
                </a:lnTo>
                <a:lnTo>
                  <a:pt x="63" y="2069"/>
                </a:lnTo>
                <a:lnTo>
                  <a:pt x="50" y="2180"/>
                </a:lnTo>
                <a:lnTo>
                  <a:pt x="39" y="2291"/>
                </a:lnTo>
                <a:lnTo>
                  <a:pt x="1775" y="2291"/>
                </a:lnTo>
                <a:lnTo>
                  <a:pt x="1775"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638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6386" name="Freeform 4" title=""/>
          <p:cNvSpPr/>
          <p:nvPr/>
        </p:nvSpPr>
        <p:spPr>
          <a:xfrm>
            <a:off x="4216400" y="2474913"/>
            <a:ext cx="1447800" cy="1954212"/>
          </a:xfrm>
          <a:custGeom>
            <a:cxnLst>
              <a:cxn ang="0">
                <a:pos x="2147483646" y="2147483646"/>
              </a:cxn>
              <a:cxn ang="0">
                <a:pos x="2147483646" y="2147483646"/>
              </a:cxn>
              <a:cxn ang="0">
                <a:pos x="0" y="2147483646"/>
              </a:cxn>
              <a:cxn ang="0">
                <a:pos x="2147483646" y="2147483646"/>
              </a:cxn>
              <a:cxn ang="0">
                <a:pos x="2147483646" y="0"/>
              </a:cxn>
              <a:cxn ang="0">
                <a:pos x="2147483646" y="2147483646"/>
              </a:cxn>
              <a:cxn ang="0">
                <a:pos x="2147483646" y="2147483646"/>
              </a:cxn>
            </a:cxnLst>
            <a:rect l="l" t="t" r="r" b="b"/>
            <a:pathLst>
              <a:path w="1233" h="1764">
                <a:moveTo>
                  <a:pt x="1233" y="343"/>
                </a:moveTo>
                <a:lnTo>
                  <a:pt x="413" y="1764"/>
                </a:lnTo>
                <a:lnTo>
                  <a:pt x="0" y="1226"/>
                </a:lnTo>
                <a:lnTo>
                  <a:pt x="6" y="1098"/>
                </a:lnTo>
                <a:lnTo>
                  <a:pt x="638" y="0"/>
                </a:lnTo>
                <a:lnTo>
                  <a:pt x="1233" y="343"/>
                </a:lnTo>
                <a:close/>
              </a:path>
            </a:pathLst>
          </a:custGeom>
          <a:solidFill>
            <a:srgbClr val="7F7F7F">
              <a:alpha val="69019"/>
            </a:srgbClr>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6387" name="Freeform 5" title=""/>
          <p:cNvSpPr/>
          <p:nvPr/>
        </p:nvSpPr>
        <p:spPr>
          <a:xfrm rot="7200000">
            <a:off x="5908676" y="1393825"/>
            <a:ext cx="1365250" cy="2073275"/>
          </a:xfrm>
          <a:custGeom>
            <a:cxnLst>
              <a:cxn ang="0">
                <a:pos x="2147483646" y="2147483646"/>
              </a:cxn>
              <a:cxn ang="0">
                <a:pos x="2147483646" y="2147483646"/>
              </a:cxn>
              <a:cxn ang="0">
                <a:pos x="0" y="2147483646"/>
              </a:cxn>
              <a:cxn ang="0">
                <a:pos x="2147483646" y="2147483646"/>
              </a:cxn>
              <a:cxn ang="0">
                <a:pos x="2147483646" y="0"/>
              </a:cxn>
              <a:cxn ang="0">
                <a:pos x="2147483646" y="2147483646"/>
              </a:cxn>
              <a:cxn ang="0">
                <a:pos x="2147483646" y="2147483646"/>
              </a:cxn>
            </a:cxnLst>
            <a:rect l="l" t="t" r="r" b="b"/>
            <a:pathLst>
              <a:path w="1233" h="1764">
                <a:moveTo>
                  <a:pt x="1233" y="343"/>
                </a:moveTo>
                <a:lnTo>
                  <a:pt x="413" y="1764"/>
                </a:lnTo>
                <a:lnTo>
                  <a:pt x="0" y="1226"/>
                </a:lnTo>
                <a:lnTo>
                  <a:pt x="6" y="1098"/>
                </a:lnTo>
                <a:lnTo>
                  <a:pt x="638" y="0"/>
                </a:lnTo>
                <a:lnTo>
                  <a:pt x="1233" y="343"/>
                </a:lnTo>
                <a:close/>
              </a:path>
            </a:pathLst>
          </a:custGeom>
          <a:solidFill>
            <a:srgbClr val="DB6344">
              <a:alpha val="69019"/>
            </a:srgbClr>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nvGrpSpPr>
          <p:cNvPr id="16388" name="Group 6" title=""/>
          <p:cNvGrpSpPr/>
          <p:nvPr/>
        </p:nvGrpSpPr>
        <p:grpSpPr>
          <a:xfrm>
            <a:off x="4298950" y="1381125"/>
            <a:ext cx="2349500" cy="2066925"/>
            <a:chExt cx="1480" cy="1302"/>
          </a:xfrm>
        </p:grpSpPr>
        <p:sp>
          <p:nvSpPr>
            <p:cNvPr id="16389" name="AutoShape 7" title=""/>
            <p:cNvSpPr/>
            <p:nvPr/>
          </p:nvSpPr>
          <p:spPr>
            <a:xfrm rot="12600000">
              <a:off x="0" y="922"/>
              <a:ext cx="908" cy="380"/>
            </a:xfrm>
            <a:prstGeom prst="triangle">
              <a:avLst>
                <a:gd name="adj" fmla="val 50000"/>
              </a:avLst>
            </a:prstGeom>
            <a:solidFill>
              <a:srgbClr val="DB6344"/>
            </a:solidFill>
            <a:ln>
              <a:noFill/>
              <a:miter lim="800000"/>
            </a:ln>
          </p:spPr>
          <p:txBody>
            <a:bodyPr wrap="none"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宋体" pitchFamily="2" charset="-122"/>
              </a:endParaRPr>
            </a:p>
          </p:txBody>
        </p:sp>
        <p:sp>
          <p:nvSpPr>
            <p:cNvPr id="16390" name="Freeform 8" title=""/>
            <p:cNvSpPr/>
            <p:nvPr/>
          </p:nvSpPr>
          <p:spPr>
            <a:xfrm rot="7200000">
              <a:off x="249" y="421"/>
              <a:ext cx="948" cy="508"/>
            </a:xfrm>
            <a:custGeom>
              <a:cxnLst>
                <a:cxn ang="0">
                  <a:pos x="25184" y="0"/>
                </a:cxn>
                <a:cxn ang="0">
                  <a:pos x="0" y="0"/>
                </a:cxn>
                <a:cxn ang="0">
                  <a:pos x="81" y="16374"/>
                </a:cxn>
                <a:cxn ang="0">
                  <a:pos x="939" y="31863"/>
                </a:cxn>
                <a:cxn ang="0">
                  <a:pos x="25184" y="31863"/>
                </a:cxn>
                <a:cxn ang="0">
                  <a:pos x="25184" y="0"/>
                </a:cxn>
                <a:cxn ang="0">
                  <a:pos x="25184" y="0"/>
                </a:cxn>
              </a:cxnLst>
              <a:rect l="l" t="t" r="r" b="b"/>
              <a:pathLst>
                <a:path w="750" h="378">
                  <a:moveTo>
                    <a:pt x="750" y="0"/>
                  </a:moveTo>
                  <a:lnTo>
                    <a:pt x="0" y="0"/>
                  </a:lnTo>
                  <a:lnTo>
                    <a:pt x="2" y="194"/>
                  </a:lnTo>
                  <a:lnTo>
                    <a:pt x="28" y="378"/>
                  </a:lnTo>
                  <a:lnTo>
                    <a:pt x="750" y="378"/>
                  </a:lnTo>
                  <a:lnTo>
                    <a:pt x="75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6391" name="Freeform 9" title=""/>
            <p:cNvSpPr/>
            <p:nvPr/>
          </p:nvSpPr>
          <p:spPr>
            <a:xfrm rot="7200000">
              <a:off x="925" y="-163"/>
              <a:ext cx="392" cy="718"/>
            </a:xfrm>
            <a:custGeom>
              <a:cxnLst>
                <a:cxn ang="0">
                  <a:pos x="15" y="3"/>
                </a:cxn>
                <a:cxn ang="0">
                  <a:pos x="15" y="10"/>
                </a:cxn>
                <a:cxn ang="0">
                  <a:pos x="13" y="10"/>
                </a:cxn>
                <a:cxn ang="0">
                  <a:pos x="13" y="10"/>
                </a:cxn>
                <a:cxn ang="0">
                  <a:pos x="13" y="10"/>
                </a:cxn>
                <a:cxn ang="0">
                  <a:pos x="11" y="10"/>
                </a:cxn>
                <a:cxn ang="0">
                  <a:pos x="10" y="10"/>
                </a:cxn>
                <a:cxn ang="0">
                  <a:pos x="9" y="9"/>
                </a:cxn>
                <a:cxn ang="0">
                  <a:pos x="8" y="8"/>
                </a:cxn>
                <a:cxn ang="0">
                  <a:pos x="6" y="7"/>
                </a:cxn>
                <a:cxn ang="0">
                  <a:pos x="6" y="6"/>
                </a:cxn>
                <a:cxn ang="0">
                  <a:pos x="4" y="5"/>
                </a:cxn>
                <a:cxn ang="0">
                  <a:pos x="3" y="4"/>
                </a:cxn>
                <a:cxn ang="0">
                  <a:pos x="2" y="2"/>
                </a:cxn>
                <a:cxn ang="0">
                  <a:pos x="2" y="1"/>
                </a:cxn>
                <a:cxn ang="0">
                  <a:pos x="0" y="1"/>
                </a:cxn>
                <a:cxn ang="0">
                  <a:pos x="2" y="0"/>
                </a:cxn>
                <a:cxn ang="0">
                  <a:pos x="2" y="1"/>
                </a:cxn>
                <a:cxn ang="0">
                  <a:pos x="2" y="1"/>
                </a:cxn>
                <a:cxn ang="0">
                  <a:pos x="2" y="1"/>
                </a:cxn>
                <a:cxn ang="0">
                  <a:pos x="2" y="1"/>
                </a:cxn>
                <a:cxn ang="0">
                  <a:pos x="2" y="1"/>
                </a:cxn>
                <a:cxn ang="0">
                  <a:pos x="2" y="2"/>
                </a:cxn>
                <a:cxn ang="0">
                  <a:pos x="2" y="3"/>
                </a:cxn>
                <a:cxn ang="0">
                  <a:pos x="4" y="3"/>
                </a:cxn>
                <a:cxn ang="0">
                  <a:pos x="5" y="3"/>
                </a:cxn>
                <a:cxn ang="0">
                  <a:pos x="8" y="3"/>
                </a:cxn>
                <a:cxn ang="0">
                  <a:pos x="15" y="3"/>
                </a:cxn>
              </a:cxnLst>
              <a:rect l="l" t="t" r="r" b="b"/>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16392" name="Freeform 10" title=""/>
          <p:cNvSpPr/>
          <p:nvPr/>
        </p:nvSpPr>
        <p:spPr>
          <a:xfrm rot="14400000">
            <a:off x="6022182" y="3245644"/>
            <a:ext cx="1365250" cy="2071687"/>
          </a:xfrm>
          <a:custGeom>
            <a:cxnLst>
              <a:cxn ang="0">
                <a:pos x="2147483646" y="2147483646"/>
              </a:cxn>
              <a:cxn ang="0">
                <a:pos x="2147483646" y="2147483646"/>
              </a:cxn>
              <a:cxn ang="0">
                <a:pos x="0" y="2147483646"/>
              </a:cxn>
              <a:cxn ang="0">
                <a:pos x="2147483646" y="2147483646"/>
              </a:cxn>
              <a:cxn ang="0">
                <a:pos x="2147483646" y="0"/>
              </a:cxn>
              <a:cxn ang="0">
                <a:pos x="2147483646" y="2147483646"/>
              </a:cxn>
              <a:cxn ang="0">
                <a:pos x="2147483646" y="2147483646"/>
              </a:cxn>
            </a:cxnLst>
            <a:rect l="l" t="t" r="r" b="b"/>
            <a:pathLst>
              <a:path w="1233" h="1764">
                <a:moveTo>
                  <a:pt x="1233" y="343"/>
                </a:moveTo>
                <a:lnTo>
                  <a:pt x="413" y="1764"/>
                </a:lnTo>
                <a:lnTo>
                  <a:pt x="0" y="1226"/>
                </a:lnTo>
                <a:lnTo>
                  <a:pt x="6" y="1098"/>
                </a:lnTo>
                <a:lnTo>
                  <a:pt x="638" y="0"/>
                </a:lnTo>
                <a:lnTo>
                  <a:pt x="1233" y="343"/>
                </a:lnTo>
                <a:close/>
              </a:path>
            </a:pathLst>
          </a:custGeom>
          <a:solidFill>
            <a:srgbClr val="96A787">
              <a:alpha val="69019"/>
            </a:srgbClr>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nvGrpSpPr>
          <p:cNvPr id="16393" name="Group 11" title=""/>
          <p:cNvGrpSpPr/>
          <p:nvPr/>
        </p:nvGrpSpPr>
        <p:grpSpPr>
          <a:xfrm>
            <a:off x="6105525" y="2336800"/>
            <a:ext cx="2057400" cy="2192338"/>
            <a:chExt cx="1296" cy="1381"/>
          </a:xfrm>
        </p:grpSpPr>
        <p:sp>
          <p:nvSpPr>
            <p:cNvPr id="16394" name="AutoShape 12" title=""/>
            <p:cNvSpPr/>
            <p:nvPr/>
          </p:nvSpPr>
          <p:spPr>
            <a:xfrm rot="19800000">
              <a:off x="0" y="0"/>
              <a:ext cx="906" cy="380"/>
            </a:xfrm>
            <a:prstGeom prst="triangle">
              <a:avLst>
                <a:gd name="adj" fmla="val 50000"/>
              </a:avLst>
            </a:prstGeom>
            <a:solidFill>
              <a:srgbClr val="96A787"/>
            </a:solidFill>
            <a:ln>
              <a:noFill/>
              <a:miter lim="800000"/>
            </a:ln>
          </p:spPr>
          <p:txBody>
            <a:bodyPr wrap="none"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宋体" pitchFamily="2" charset="-122"/>
              </a:endParaRPr>
            </a:p>
          </p:txBody>
        </p:sp>
        <p:sp>
          <p:nvSpPr>
            <p:cNvPr id="16395" name="Freeform 13" title=""/>
            <p:cNvSpPr/>
            <p:nvPr/>
          </p:nvSpPr>
          <p:spPr>
            <a:xfrm rot="14400000">
              <a:off x="245" y="371"/>
              <a:ext cx="948" cy="507"/>
            </a:xfrm>
            <a:custGeom>
              <a:cxnLst>
                <a:cxn ang="0">
                  <a:pos x="25184" y="0"/>
                </a:cxn>
                <a:cxn ang="0">
                  <a:pos x="0" y="0"/>
                </a:cxn>
                <a:cxn ang="0">
                  <a:pos x="81" y="15863"/>
                </a:cxn>
                <a:cxn ang="0">
                  <a:pos x="939" y="30911"/>
                </a:cxn>
                <a:cxn ang="0">
                  <a:pos x="25184" y="30911"/>
                </a:cxn>
                <a:cxn ang="0">
                  <a:pos x="25184" y="0"/>
                </a:cxn>
                <a:cxn ang="0">
                  <a:pos x="25184" y="0"/>
                </a:cxn>
              </a:cxnLst>
              <a:rect l="l" t="t" r="r" b="b"/>
              <a:pathLst>
                <a:path w="750" h="378">
                  <a:moveTo>
                    <a:pt x="750" y="0"/>
                  </a:moveTo>
                  <a:lnTo>
                    <a:pt x="0" y="0"/>
                  </a:lnTo>
                  <a:lnTo>
                    <a:pt x="2" y="194"/>
                  </a:lnTo>
                  <a:lnTo>
                    <a:pt x="28" y="378"/>
                  </a:lnTo>
                  <a:lnTo>
                    <a:pt x="750" y="378"/>
                  </a:lnTo>
                  <a:lnTo>
                    <a:pt x="75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6396" name="Freeform 14" title=""/>
            <p:cNvSpPr/>
            <p:nvPr/>
          </p:nvSpPr>
          <p:spPr>
            <a:xfrm rot="14400000">
              <a:off x="764" y="849"/>
              <a:ext cx="346" cy="718"/>
            </a:xfrm>
            <a:custGeom>
              <a:cxnLst>
                <a:cxn ang="0">
                  <a:pos x="2" y="3"/>
                </a:cxn>
                <a:cxn ang="0">
                  <a:pos x="2" y="10"/>
                </a:cxn>
                <a:cxn ang="0">
                  <a:pos x="2" y="10"/>
                </a:cxn>
                <a:cxn ang="0">
                  <a:pos x="2" y="10"/>
                </a:cxn>
                <a:cxn ang="0">
                  <a:pos x="2" y="10"/>
                </a:cxn>
                <a:cxn ang="0">
                  <a:pos x="1" y="10"/>
                </a:cxn>
                <a:cxn ang="0">
                  <a:pos x="1" y="10"/>
                </a:cxn>
                <a:cxn ang="0">
                  <a:pos x="1" y="9"/>
                </a:cxn>
                <a:cxn ang="0">
                  <a:pos x="1" y="8"/>
                </a:cxn>
                <a:cxn ang="0">
                  <a:pos x="1" y="7"/>
                </a:cxn>
                <a:cxn ang="0">
                  <a:pos x="1" y="6"/>
                </a:cxn>
                <a:cxn ang="0">
                  <a:pos x="1" y="5"/>
                </a:cxn>
                <a:cxn ang="0">
                  <a:pos x="1" y="4"/>
                </a:cxn>
                <a:cxn ang="0">
                  <a:pos x="1" y="2"/>
                </a:cxn>
                <a:cxn ang="0">
                  <a:pos x="1" y="1"/>
                </a:cxn>
                <a:cxn ang="0">
                  <a:pos x="0" y="1"/>
                </a:cxn>
                <a:cxn ang="0">
                  <a:pos x="1" y="0"/>
                </a:cxn>
                <a:cxn ang="0">
                  <a:pos x="1" y="1"/>
                </a:cxn>
                <a:cxn ang="0">
                  <a:pos x="1" y="1"/>
                </a:cxn>
                <a:cxn ang="0">
                  <a:pos x="1" y="1"/>
                </a:cxn>
                <a:cxn ang="0">
                  <a:pos x="1" y="1"/>
                </a:cxn>
                <a:cxn ang="0">
                  <a:pos x="1" y="1"/>
                </a:cxn>
                <a:cxn ang="0">
                  <a:pos x="1" y="2"/>
                </a:cxn>
                <a:cxn ang="0">
                  <a:pos x="1" y="3"/>
                </a:cxn>
                <a:cxn ang="0">
                  <a:pos x="1" y="3"/>
                </a:cxn>
                <a:cxn ang="0">
                  <a:pos x="1" y="3"/>
                </a:cxn>
                <a:cxn ang="0">
                  <a:pos x="1" y="3"/>
                </a:cxn>
                <a:cxn ang="0">
                  <a:pos x="2" y="3"/>
                </a:cxn>
              </a:cxnLst>
              <a:rect l="l" t="t" r="r" b="b"/>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16397" name="Group 15" title=""/>
          <p:cNvGrpSpPr/>
          <p:nvPr/>
        </p:nvGrpSpPr>
        <p:grpSpPr>
          <a:xfrm>
            <a:off x="4210050" y="3679825"/>
            <a:ext cx="2493963" cy="1395413"/>
            <a:chExt cx="1571" cy="879"/>
          </a:xfrm>
        </p:grpSpPr>
        <p:sp>
          <p:nvSpPr>
            <p:cNvPr id="16398" name="Freeform 16" title=""/>
            <p:cNvSpPr/>
            <p:nvPr/>
          </p:nvSpPr>
          <p:spPr>
            <a:xfrm>
              <a:off x="0" y="0"/>
              <a:ext cx="366" cy="692"/>
            </a:xfrm>
            <a:custGeom>
              <a:cxnLst>
                <a:cxn ang="0">
                  <a:pos x="5" y="2"/>
                </a:cxn>
                <a:cxn ang="0">
                  <a:pos x="5" y="6"/>
                </a:cxn>
                <a:cxn ang="0">
                  <a:pos x="5" y="6"/>
                </a:cxn>
                <a:cxn ang="0">
                  <a:pos x="5" y="6"/>
                </a:cxn>
                <a:cxn ang="0">
                  <a:pos x="4" y="6"/>
                </a:cxn>
                <a:cxn ang="0">
                  <a:pos x="4" y="6"/>
                </a:cxn>
                <a:cxn ang="0">
                  <a:pos x="4" y="6"/>
                </a:cxn>
                <a:cxn ang="0">
                  <a:pos x="3" y="5"/>
                </a:cxn>
                <a:cxn ang="0">
                  <a:pos x="3" y="4"/>
                </a:cxn>
                <a:cxn ang="0">
                  <a:pos x="2" y="4"/>
                </a:cxn>
                <a:cxn ang="0">
                  <a:pos x="2" y="4"/>
                </a:cxn>
                <a:cxn ang="0">
                  <a:pos x="1" y="3"/>
                </a:cxn>
                <a:cxn ang="0">
                  <a:pos x="1" y="2"/>
                </a:cxn>
                <a:cxn ang="0">
                  <a:pos x="1" y="1"/>
                </a:cxn>
                <a:cxn ang="0">
                  <a:pos x="1" y="1"/>
                </a:cxn>
                <a:cxn ang="0">
                  <a:pos x="0" y="1"/>
                </a:cxn>
                <a:cxn ang="0">
                  <a:pos x="1" y="0"/>
                </a:cxn>
                <a:cxn ang="0">
                  <a:pos x="1" y="1"/>
                </a:cxn>
                <a:cxn ang="0">
                  <a:pos x="1" y="1"/>
                </a:cxn>
                <a:cxn ang="0">
                  <a:pos x="1" y="1"/>
                </a:cxn>
                <a:cxn ang="0">
                  <a:pos x="1" y="1"/>
                </a:cxn>
                <a:cxn ang="0">
                  <a:pos x="1" y="1"/>
                </a:cxn>
                <a:cxn ang="0">
                  <a:pos x="1" y="1"/>
                </a:cxn>
                <a:cxn ang="0">
                  <a:pos x="1" y="1"/>
                </a:cxn>
                <a:cxn ang="0">
                  <a:pos x="1" y="1"/>
                </a:cxn>
                <a:cxn ang="0">
                  <a:pos x="2" y="2"/>
                </a:cxn>
                <a:cxn ang="0">
                  <a:pos x="3" y="2"/>
                </a:cxn>
                <a:cxn ang="0">
                  <a:pos x="5" y="2"/>
                </a:cxn>
              </a:cxnLst>
              <a:rect l="l" t="t" r="r" b="b"/>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7F7F7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6399" name="AutoShape 17" title=""/>
            <p:cNvSpPr/>
            <p:nvPr/>
          </p:nvSpPr>
          <p:spPr>
            <a:xfrm rot="5400000">
              <a:off x="931" y="237"/>
              <a:ext cx="872" cy="403"/>
            </a:xfrm>
            <a:prstGeom prst="triangle">
              <a:avLst>
                <a:gd name="adj" fmla="val 50000"/>
              </a:avLst>
            </a:prstGeom>
            <a:solidFill>
              <a:srgbClr val="7F7F7F"/>
            </a:solidFill>
            <a:ln>
              <a:noFill/>
              <a:miter lim="800000"/>
            </a:ln>
          </p:spPr>
          <p:txBody>
            <a:bodyPr wrap="none"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8CBF00"/>
                </a:solidFill>
                <a:latin typeface="Calibri" pitchFamily="34" charset="0"/>
                <a:sym typeface="宋体" pitchFamily="2" charset="-122"/>
              </a:endParaRPr>
            </a:p>
          </p:txBody>
        </p:sp>
        <p:sp>
          <p:nvSpPr>
            <p:cNvPr id="16400" name="Freeform 18" title=""/>
            <p:cNvSpPr/>
            <p:nvPr/>
          </p:nvSpPr>
          <p:spPr>
            <a:xfrm>
              <a:off x="330" y="203"/>
              <a:ext cx="1005" cy="489"/>
            </a:xfrm>
            <a:custGeom>
              <a:cxnLst>
                <a:cxn ang="0">
                  <a:pos x="60501" y="0"/>
                </a:cxn>
                <a:cxn ang="0">
                  <a:pos x="0" y="0"/>
                </a:cxn>
                <a:cxn ang="0">
                  <a:pos x="163" y="9215"/>
                </a:cxn>
                <a:cxn ang="0">
                  <a:pos x="2265" y="17977"/>
                </a:cxn>
                <a:cxn ang="0">
                  <a:pos x="60501" y="17977"/>
                </a:cxn>
                <a:cxn ang="0">
                  <a:pos x="60501" y="0"/>
                </a:cxn>
                <a:cxn ang="0">
                  <a:pos x="60501" y="0"/>
                </a:cxn>
              </a:cxnLst>
              <a:rect l="l" t="t" r="r" b="b"/>
              <a:pathLst>
                <a:path w="750" h="378">
                  <a:moveTo>
                    <a:pt x="750" y="0"/>
                  </a:moveTo>
                  <a:lnTo>
                    <a:pt x="0" y="0"/>
                  </a:lnTo>
                  <a:lnTo>
                    <a:pt x="2" y="194"/>
                  </a:lnTo>
                  <a:lnTo>
                    <a:pt x="28" y="378"/>
                  </a:lnTo>
                  <a:lnTo>
                    <a:pt x="750" y="378"/>
                  </a:lnTo>
                  <a:lnTo>
                    <a:pt x="750" y="0"/>
                  </a:lnTo>
                  <a:close/>
                </a:path>
              </a:pathLst>
            </a:custGeom>
            <a:solidFill>
              <a:srgbClr val="7F7F7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16401" name="文本框 16" title=""/>
          <p:cNvSpPr/>
          <p:nvPr/>
        </p:nvSpPr>
        <p:spPr>
          <a:xfrm>
            <a:off x="1506538" y="4427538"/>
            <a:ext cx="2557462"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1800">
                <a:solidFill>
                  <a:srgbClr val="3B3B3B"/>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16402" name="文本框 17" title=""/>
          <p:cNvSpPr/>
          <p:nvPr/>
        </p:nvSpPr>
        <p:spPr>
          <a:xfrm>
            <a:off x="1506538" y="3905250"/>
            <a:ext cx="2557462" cy="5842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b="1">
                <a:solidFill>
                  <a:srgbClr val="3B3B3B"/>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16403" name="文本框 18" title=""/>
          <p:cNvSpPr/>
          <p:nvPr/>
        </p:nvSpPr>
        <p:spPr>
          <a:xfrm>
            <a:off x="7937500" y="4386263"/>
            <a:ext cx="2557463"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3F3F3F"/>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3F3F3F"/>
              </a:solidFill>
              <a:latin typeface="微软雅黑" panose="020b0503020204020204" pitchFamily="34" charset="-122"/>
              <a:ea typeface="微软雅黑" panose="020b0503020204020204" pitchFamily="34" charset="-122"/>
              <a:sym typeface="宋体" pitchFamily="2" charset="-122"/>
            </a:endParaRPr>
          </a:p>
        </p:txBody>
      </p:sp>
      <p:sp>
        <p:nvSpPr>
          <p:cNvPr id="16404" name="文本框 19" title=""/>
          <p:cNvSpPr/>
          <p:nvPr/>
        </p:nvSpPr>
        <p:spPr>
          <a:xfrm>
            <a:off x="7937500" y="3863975"/>
            <a:ext cx="2557463" cy="5842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b="1">
                <a:solidFill>
                  <a:srgbClr val="3F3F3F"/>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3F3F3F"/>
              </a:solidFill>
              <a:latin typeface="微软雅黑" panose="020b0503020204020204" pitchFamily="34" charset="-122"/>
              <a:ea typeface="微软雅黑" panose="020b0503020204020204" pitchFamily="34" charset="-122"/>
              <a:sym typeface="宋体" pitchFamily="2" charset="-122"/>
            </a:endParaRPr>
          </a:p>
        </p:txBody>
      </p:sp>
      <p:sp>
        <p:nvSpPr>
          <p:cNvPr id="16405" name="文本框 20" title=""/>
          <p:cNvSpPr/>
          <p:nvPr/>
        </p:nvSpPr>
        <p:spPr>
          <a:xfrm>
            <a:off x="4721225" y="1030288"/>
            <a:ext cx="2557463"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3B3B3B"/>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16406" name="文本框 21" title=""/>
          <p:cNvSpPr/>
          <p:nvPr/>
        </p:nvSpPr>
        <p:spPr>
          <a:xfrm>
            <a:off x="4721225" y="508000"/>
            <a:ext cx="2557463" cy="585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3200" b="1">
                <a:solidFill>
                  <a:srgbClr val="3B3B3B"/>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16407" name="Freeform 5" title=""/>
          <p:cNvSpPr>
            <a:spLocks noEditPoints="1"/>
          </p:cNvSpPr>
          <p:nvPr/>
        </p:nvSpPr>
        <p:spPr>
          <a:xfrm>
            <a:off x="1209675" y="5414963"/>
            <a:ext cx="765175" cy="7683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Lst>
            <a:rect l="l" t="t" r="r" b="b"/>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6408" name="TextBox 15" title=""/>
          <p:cNvSpPr/>
          <p:nvPr/>
        </p:nvSpPr>
        <p:spPr>
          <a:xfrm>
            <a:off x="2386013" y="5257800"/>
            <a:ext cx="8280400" cy="10620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简单简单的文字概述</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17410"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7411"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412" name="矩形 15"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sym typeface="Calibri" pitchFamily="34" charset="0"/>
            </a:endParaRPr>
          </a:p>
        </p:txBody>
      </p:sp>
      <p:cxnSp>
        <p:nvCxnSpPr>
          <p:cNvPr id="17413" name="直接连接符 18" title=""/>
          <p:cNvCxnSpPr/>
          <p:nvPr/>
        </p:nvCxnSpPr>
        <p:spPr>
          <a:xfrm>
            <a:off x="3486150" y="2852738"/>
            <a:ext cx="5219700" cy="0"/>
          </a:xfrm>
          <a:prstGeom prst="line">
            <a:avLst/>
          </a:prstGeom>
          <a:noFill/>
          <a:ln w="6350">
            <a:solidFill>
              <a:schemeClr val="tx1"/>
            </a:solidFill>
            <a:round/>
          </a:ln>
        </p:spPr>
      </p:cxnSp>
      <p:grpSp>
        <p:nvGrpSpPr>
          <p:cNvPr id="17414" name="组合 19" title=""/>
          <p:cNvGrpSpPr/>
          <p:nvPr/>
        </p:nvGrpSpPr>
        <p:grpSpPr>
          <a:xfrm>
            <a:off x="5472113" y="0"/>
            <a:ext cx="1247775" cy="1106488"/>
            <a:chExt cx="1247245" cy="1106129"/>
          </a:xfrm>
        </p:grpSpPr>
        <p:sp>
          <p:nvSpPr>
            <p:cNvPr id="17415" name="任意多边形 20" title=""/>
            <p:cNvSpPr/>
            <p:nvPr/>
          </p:nvSpPr>
          <p:spPr>
            <a:xfrm>
              <a:off x="198648" y="0"/>
              <a:ext cx="849951" cy="1106129"/>
            </a:xfrm>
            <a:custGeom>
              <a:cxnLst>
                <a:cxn ang="0">
                  <a:pos x="0" y="0"/>
                </a:cxn>
                <a:cxn ang="0">
                  <a:pos x="349492" y="0"/>
                </a:cxn>
                <a:cxn ang="0">
                  <a:pos x="349492" y="759858"/>
                </a:cxn>
                <a:cxn ang="0">
                  <a:pos x="346651" y="759858"/>
                </a:cxn>
                <a:cxn ang="0">
                  <a:pos x="174746" y="509224"/>
                </a:cxn>
                <a:cxn ang="0">
                  <a:pos x="2840" y="759858"/>
                </a:cxn>
                <a:cxn ang="0">
                  <a:pos x="0" y="759858"/>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7416" name="矩形 21"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7417" name="矩形 22"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18434" name="组合 73" title=""/>
          <p:cNvGrpSpPr/>
          <p:nvPr/>
        </p:nvGrpSpPr>
        <p:grpSpPr>
          <a:xfrm>
            <a:off x="2254250" y="1952625"/>
            <a:ext cx="7554913" cy="1443038"/>
            <a:chExt cx="6032665" cy="1152128"/>
          </a:xfrm>
        </p:grpSpPr>
        <p:cxnSp>
          <p:nvCxnSpPr>
            <p:cNvPr id="18435" name="直接连接符 74" title=""/>
            <p:cNvCxnSpPr/>
            <p:nvPr/>
          </p:nvCxnSpPr>
          <p:spPr>
            <a:xfrm>
              <a:off x="0" y="504056"/>
              <a:ext cx="6032665" cy="1"/>
            </a:xfrm>
            <a:prstGeom prst="line">
              <a:avLst/>
            </a:prstGeom>
            <a:noFill/>
            <a:ln w="6350">
              <a:solidFill>
                <a:srgbClr val="7F7F7F"/>
              </a:solidFill>
              <a:round/>
            </a:ln>
          </p:spPr>
        </p:cxnSp>
        <p:cxnSp>
          <p:nvCxnSpPr>
            <p:cNvPr id="18436" name="直接箭头连接符 75" title=""/>
            <p:cNvCxnSpPr/>
            <p:nvPr/>
          </p:nvCxnSpPr>
          <p:spPr>
            <a:xfrm>
              <a:off x="0" y="504056"/>
              <a:ext cx="1" cy="648072"/>
            </a:xfrm>
            <a:prstGeom prst="line">
              <a:avLst/>
            </a:prstGeom>
            <a:noFill/>
            <a:ln w="6350">
              <a:solidFill>
                <a:srgbClr val="7F7F7F"/>
              </a:solidFill>
              <a:round/>
              <a:tailEnd type="arrow"/>
            </a:ln>
          </p:spPr>
        </p:cxnSp>
        <p:cxnSp>
          <p:nvCxnSpPr>
            <p:cNvPr id="18437" name="直接箭头连接符 76" title=""/>
            <p:cNvCxnSpPr/>
            <p:nvPr/>
          </p:nvCxnSpPr>
          <p:spPr>
            <a:xfrm>
              <a:off x="2031485" y="504056"/>
              <a:ext cx="1" cy="648072"/>
            </a:xfrm>
            <a:prstGeom prst="line">
              <a:avLst/>
            </a:prstGeom>
            <a:noFill/>
            <a:ln w="6350">
              <a:solidFill>
                <a:srgbClr val="7F7F7F"/>
              </a:solidFill>
              <a:round/>
              <a:tailEnd type="arrow"/>
            </a:ln>
          </p:spPr>
        </p:cxnSp>
        <p:cxnSp>
          <p:nvCxnSpPr>
            <p:cNvPr id="18438" name="直接箭头连接符 77" title=""/>
            <p:cNvCxnSpPr/>
            <p:nvPr/>
          </p:nvCxnSpPr>
          <p:spPr>
            <a:xfrm>
              <a:off x="4144450" y="504056"/>
              <a:ext cx="1" cy="648072"/>
            </a:xfrm>
            <a:prstGeom prst="line">
              <a:avLst/>
            </a:prstGeom>
            <a:noFill/>
            <a:ln w="6350">
              <a:solidFill>
                <a:srgbClr val="7F7F7F"/>
              </a:solidFill>
              <a:round/>
              <a:tailEnd type="arrow"/>
            </a:ln>
          </p:spPr>
        </p:cxnSp>
        <p:cxnSp>
          <p:nvCxnSpPr>
            <p:cNvPr id="18439" name="直接箭头连接符 78" title=""/>
            <p:cNvCxnSpPr/>
            <p:nvPr/>
          </p:nvCxnSpPr>
          <p:spPr>
            <a:xfrm>
              <a:off x="6030758" y="504056"/>
              <a:ext cx="1" cy="648072"/>
            </a:xfrm>
            <a:prstGeom prst="line">
              <a:avLst/>
            </a:prstGeom>
            <a:noFill/>
            <a:ln w="6350">
              <a:solidFill>
                <a:srgbClr val="7F7F7F"/>
              </a:solidFill>
              <a:round/>
              <a:tailEnd type="arrow"/>
            </a:ln>
          </p:spPr>
        </p:cxnSp>
        <p:cxnSp>
          <p:nvCxnSpPr>
            <p:cNvPr id="18440" name="直接连接符 79" title=""/>
            <p:cNvCxnSpPr/>
            <p:nvPr/>
          </p:nvCxnSpPr>
          <p:spPr>
            <a:xfrm flipH="1">
              <a:off x="3080337" y="0"/>
              <a:ext cx="1" cy="504056"/>
            </a:xfrm>
            <a:prstGeom prst="line">
              <a:avLst/>
            </a:prstGeom>
            <a:noFill/>
            <a:ln w="6350">
              <a:solidFill>
                <a:srgbClr val="7F7F7F"/>
              </a:solidFill>
              <a:round/>
            </a:ln>
          </p:spPr>
        </p:cxnSp>
      </p:grpSp>
      <p:sp>
        <p:nvSpPr>
          <p:cNvPr id="18441" name="TextBox 29" title=""/>
          <p:cNvSpPr/>
          <p:nvPr/>
        </p:nvSpPr>
        <p:spPr>
          <a:xfrm>
            <a:off x="911225" y="4192588"/>
            <a:ext cx="2524125" cy="7381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8442" name="TextBox 30" title=""/>
          <p:cNvSpPr/>
          <p:nvPr/>
        </p:nvSpPr>
        <p:spPr>
          <a:xfrm>
            <a:off x="3435350" y="4192588"/>
            <a:ext cx="2525713" cy="7000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8443" name="TextBox 31" title=""/>
          <p:cNvSpPr/>
          <p:nvPr/>
        </p:nvSpPr>
        <p:spPr>
          <a:xfrm>
            <a:off x="6051550" y="4192588"/>
            <a:ext cx="2524125" cy="7000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8444" name="TextBox 32" title=""/>
          <p:cNvSpPr/>
          <p:nvPr/>
        </p:nvSpPr>
        <p:spPr>
          <a:xfrm>
            <a:off x="8756650" y="4192588"/>
            <a:ext cx="2524125" cy="7000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sym typeface="Calibri" pitchFamily="34" charset="0"/>
            </a:endParaRPr>
          </a:p>
        </p:txBody>
      </p:sp>
      <p:sp>
        <p:nvSpPr>
          <p:cNvPr id="18445" name="等腰三角形 84" title=""/>
          <p:cNvSpPr/>
          <p:nvPr/>
        </p:nvSpPr>
        <p:spPr>
          <a:xfrm rot="5400000">
            <a:off x="1878806" y="5495132"/>
            <a:ext cx="360363" cy="311150"/>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8446" name="TextBox 34" title=""/>
          <p:cNvSpPr/>
          <p:nvPr/>
        </p:nvSpPr>
        <p:spPr>
          <a:xfrm>
            <a:off x="2254250" y="5414963"/>
            <a:ext cx="8166100" cy="415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这里输入简单的文字概述里输入简单文字概述输入简单的文字概述里输入输入里</a:t>
            </a:r>
            <a:endParaRPr lang="en-US" altLang="zh-CN"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447" name="组合 86" title=""/>
          <p:cNvGrpSpPr/>
          <p:nvPr/>
        </p:nvGrpSpPr>
        <p:grpSpPr>
          <a:xfrm>
            <a:off x="4643438" y="1231900"/>
            <a:ext cx="2905125" cy="720725"/>
            <a:chExt cx="2320263" cy="576064"/>
          </a:xfrm>
        </p:grpSpPr>
        <p:sp>
          <p:nvSpPr>
            <p:cNvPr id="18448" name="矩形 87" title=""/>
            <p:cNvSpPr/>
            <p:nvPr/>
          </p:nvSpPr>
          <p:spPr>
            <a:xfrm>
              <a:off x="0" y="0"/>
              <a:ext cx="2320263" cy="576064"/>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8449" name="TextBox 35" title=""/>
            <p:cNvSpPr/>
            <p:nvPr/>
          </p:nvSpPr>
          <p:spPr>
            <a:xfrm>
              <a:off x="370029" y="128274"/>
              <a:ext cx="1560715" cy="319516"/>
            </a:xfrm>
            <a:prstGeom prst="rect">
              <a:avLst/>
            </a:prstGeom>
            <a:solidFill>
              <a:srgbClr val="595959"/>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8450" name="组合 89" title=""/>
          <p:cNvGrpSpPr/>
          <p:nvPr/>
        </p:nvGrpSpPr>
        <p:grpSpPr>
          <a:xfrm>
            <a:off x="1001713" y="3395663"/>
            <a:ext cx="2384425" cy="722312"/>
            <a:chExt cx="1904222" cy="576064"/>
          </a:xfrm>
        </p:grpSpPr>
        <p:sp>
          <p:nvSpPr>
            <p:cNvPr id="18451" name="矩形 90" title=""/>
            <p:cNvSpPr/>
            <p:nvPr/>
          </p:nvSpPr>
          <p:spPr>
            <a:xfrm>
              <a:off x="0" y="0"/>
              <a:ext cx="1904222" cy="576064"/>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8452" name="TextBox 36" title=""/>
            <p:cNvSpPr/>
            <p:nvPr/>
          </p:nvSpPr>
          <p:spPr>
            <a:xfrm>
              <a:off x="325367" y="140563"/>
              <a:ext cx="1253487" cy="294938"/>
            </a:xfrm>
            <a:prstGeom prst="rect">
              <a:avLst/>
            </a:prstGeom>
            <a:solidFill>
              <a:srgbClr val="96A787"/>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8453" name="组合 92" title=""/>
          <p:cNvGrpSpPr/>
          <p:nvPr/>
        </p:nvGrpSpPr>
        <p:grpSpPr>
          <a:xfrm>
            <a:off x="3576638" y="3395663"/>
            <a:ext cx="2384425" cy="722312"/>
            <a:chExt cx="1904222" cy="576064"/>
          </a:xfrm>
        </p:grpSpPr>
        <p:sp>
          <p:nvSpPr>
            <p:cNvPr id="18454" name="矩形 93" title=""/>
            <p:cNvSpPr/>
            <p:nvPr/>
          </p:nvSpPr>
          <p:spPr>
            <a:xfrm>
              <a:off x="0" y="0"/>
              <a:ext cx="1904222" cy="576064"/>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8455" name="TextBox 37" title=""/>
            <p:cNvSpPr/>
            <p:nvPr/>
          </p:nvSpPr>
          <p:spPr>
            <a:xfrm>
              <a:off x="325367" y="140563"/>
              <a:ext cx="1253487" cy="294938"/>
            </a:xfrm>
            <a:prstGeom prst="rect">
              <a:avLst/>
            </a:prstGeom>
            <a:solidFill>
              <a:srgbClr val="DB6344"/>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8456" name="组合 95" title=""/>
          <p:cNvGrpSpPr/>
          <p:nvPr/>
        </p:nvGrpSpPr>
        <p:grpSpPr>
          <a:xfrm>
            <a:off x="6191250" y="3395663"/>
            <a:ext cx="2384425" cy="722312"/>
            <a:chExt cx="1904222" cy="576064"/>
          </a:xfrm>
        </p:grpSpPr>
        <p:sp>
          <p:nvSpPr>
            <p:cNvPr id="18457" name="矩形 96" title=""/>
            <p:cNvSpPr/>
            <p:nvPr/>
          </p:nvSpPr>
          <p:spPr>
            <a:xfrm>
              <a:off x="0" y="0"/>
              <a:ext cx="1904222" cy="576064"/>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8458" name="TextBox 38" title=""/>
            <p:cNvSpPr/>
            <p:nvPr/>
          </p:nvSpPr>
          <p:spPr>
            <a:xfrm>
              <a:off x="325367" y="140563"/>
              <a:ext cx="1253487" cy="294938"/>
            </a:xfrm>
            <a:prstGeom prst="rect">
              <a:avLst/>
            </a:prstGeom>
            <a:solidFill>
              <a:srgbClr val="96A787"/>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8459" name="组合 98" title=""/>
          <p:cNvGrpSpPr/>
          <p:nvPr/>
        </p:nvGrpSpPr>
        <p:grpSpPr>
          <a:xfrm>
            <a:off x="8805863" y="3395663"/>
            <a:ext cx="2384425" cy="722312"/>
            <a:chExt cx="1904222" cy="576064"/>
          </a:xfrm>
        </p:grpSpPr>
        <p:sp>
          <p:nvSpPr>
            <p:cNvPr id="18460" name="矩形 99" title=""/>
            <p:cNvSpPr/>
            <p:nvPr/>
          </p:nvSpPr>
          <p:spPr>
            <a:xfrm>
              <a:off x="0" y="0"/>
              <a:ext cx="1904222" cy="576064"/>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8461" name="TextBox 39" title=""/>
            <p:cNvSpPr/>
            <p:nvPr/>
          </p:nvSpPr>
          <p:spPr>
            <a:xfrm>
              <a:off x="325367" y="140563"/>
              <a:ext cx="1253487" cy="294938"/>
            </a:xfrm>
            <a:prstGeom prst="rect">
              <a:avLst/>
            </a:prstGeom>
            <a:solidFill>
              <a:srgbClr val="DB6344"/>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945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9458" name="矩形 15" title=""/>
          <p:cNvSpPr/>
          <p:nvPr/>
        </p:nvSpPr>
        <p:spPr>
          <a:xfrm>
            <a:off x="0" y="3051175"/>
            <a:ext cx="12192000" cy="3514725"/>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19459" name="组合 16" title=""/>
          <p:cNvGrpSpPr/>
          <p:nvPr/>
        </p:nvGrpSpPr>
        <p:grpSpPr>
          <a:xfrm rot="5400000">
            <a:off x="2503488" y="3319463"/>
            <a:ext cx="2057400" cy="2051050"/>
            <a:chExt cx="2702660" cy="2692842"/>
          </a:xfrm>
        </p:grpSpPr>
        <p:sp>
          <p:nvSpPr>
            <p:cNvPr id="19460" name="空心弧 17"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61" name="矩形 18" title=""/>
            <p:cNvSpPr/>
            <p:nvPr/>
          </p:nvSpPr>
          <p:spPr>
            <a:xfrm>
              <a:off x="0" y="1900038"/>
              <a:ext cx="1368152" cy="792361"/>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9462" name="矩形 19" title=""/>
            <p:cNvSpPr/>
            <p:nvPr/>
          </p:nvSpPr>
          <p:spPr>
            <a:xfrm>
              <a:off x="0" y="0"/>
              <a:ext cx="1368152" cy="798339"/>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grpSp>
        <p:nvGrpSpPr>
          <p:cNvPr id="19463" name="组合 20" title=""/>
          <p:cNvGrpSpPr/>
          <p:nvPr/>
        </p:nvGrpSpPr>
        <p:grpSpPr>
          <a:xfrm rot="16200000">
            <a:off x="3946526" y="782637"/>
            <a:ext cx="2055812" cy="2049463"/>
            <a:chExt cx="2702660" cy="2692842"/>
          </a:xfrm>
        </p:grpSpPr>
        <p:sp>
          <p:nvSpPr>
            <p:cNvPr id="19464" name="空心弧 21"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65" name="矩形 22" title=""/>
            <p:cNvSpPr/>
            <p:nvPr/>
          </p:nvSpPr>
          <p:spPr>
            <a:xfrm>
              <a:off x="0" y="1900038"/>
              <a:ext cx="1368152" cy="79236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sym typeface="宋体" pitchFamily="2" charset="-122"/>
              </a:endParaRPr>
            </a:p>
          </p:txBody>
        </p:sp>
        <p:sp>
          <p:nvSpPr>
            <p:cNvPr id="19466" name="矩形 23" title=""/>
            <p:cNvSpPr/>
            <p:nvPr/>
          </p:nvSpPr>
          <p:spPr>
            <a:xfrm>
              <a:off x="0" y="0"/>
              <a:ext cx="1368152" cy="798339"/>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sym typeface="宋体" pitchFamily="2" charset="-122"/>
              </a:endParaRPr>
            </a:p>
          </p:txBody>
        </p:sp>
      </p:grpSp>
      <p:grpSp>
        <p:nvGrpSpPr>
          <p:cNvPr id="19467" name="组合 24" title=""/>
          <p:cNvGrpSpPr/>
          <p:nvPr/>
        </p:nvGrpSpPr>
        <p:grpSpPr>
          <a:xfrm rot="5400000">
            <a:off x="5389563" y="3319463"/>
            <a:ext cx="2057400" cy="2051050"/>
            <a:chExt cx="2702660" cy="2692842"/>
          </a:xfrm>
        </p:grpSpPr>
        <p:sp>
          <p:nvSpPr>
            <p:cNvPr id="19468" name="空心弧 25"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69" name="矩形 26" title=""/>
            <p:cNvSpPr/>
            <p:nvPr/>
          </p:nvSpPr>
          <p:spPr>
            <a:xfrm>
              <a:off x="0" y="1900038"/>
              <a:ext cx="1368152" cy="792361"/>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9470" name="矩形 27" title=""/>
            <p:cNvSpPr/>
            <p:nvPr/>
          </p:nvSpPr>
          <p:spPr>
            <a:xfrm>
              <a:off x="0" y="0"/>
              <a:ext cx="1368152" cy="798339"/>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grpSp>
        <p:nvGrpSpPr>
          <p:cNvPr id="19471" name="组合 28" title=""/>
          <p:cNvGrpSpPr/>
          <p:nvPr/>
        </p:nvGrpSpPr>
        <p:grpSpPr>
          <a:xfrm rot="16200000">
            <a:off x="6832601" y="782637"/>
            <a:ext cx="2055812" cy="2049463"/>
            <a:chExt cx="2702660" cy="2692842"/>
          </a:xfrm>
        </p:grpSpPr>
        <p:sp>
          <p:nvSpPr>
            <p:cNvPr id="19472" name="空心弧 29"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73" name="矩形 30" title=""/>
            <p:cNvSpPr/>
            <p:nvPr/>
          </p:nvSpPr>
          <p:spPr>
            <a:xfrm>
              <a:off x="0" y="1900038"/>
              <a:ext cx="1368152" cy="79236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sym typeface="宋体" pitchFamily="2" charset="-122"/>
              </a:endParaRPr>
            </a:p>
          </p:txBody>
        </p:sp>
        <p:sp>
          <p:nvSpPr>
            <p:cNvPr id="19474" name="矩形 31" title=""/>
            <p:cNvSpPr/>
            <p:nvPr/>
          </p:nvSpPr>
          <p:spPr>
            <a:xfrm>
              <a:off x="0" y="0"/>
              <a:ext cx="1368152" cy="798339"/>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sym typeface="宋体" pitchFamily="2" charset="-122"/>
              </a:endParaRPr>
            </a:p>
          </p:txBody>
        </p:sp>
      </p:grpSp>
      <p:sp>
        <p:nvSpPr>
          <p:cNvPr id="19475" name="矩形 32" title=""/>
          <p:cNvSpPr/>
          <p:nvPr/>
        </p:nvSpPr>
        <p:spPr>
          <a:xfrm>
            <a:off x="1217613" y="2835275"/>
            <a:ext cx="9144000" cy="484188"/>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latin typeface="宋体" pitchFamily="2" charset="-122"/>
              <a:sym typeface="宋体" pitchFamily="2" charset="-122"/>
            </a:endParaRPr>
          </a:p>
        </p:txBody>
      </p:sp>
      <p:sp>
        <p:nvSpPr>
          <p:cNvPr id="19476" name="TextBox 24" title=""/>
          <p:cNvSpPr/>
          <p:nvPr/>
        </p:nvSpPr>
        <p:spPr>
          <a:xfrm>
            <a:off x="3184525" y="2743200"/>
            <a:ext cx="696913"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01</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19477" name="TextBox 25" title=""/>
          <p:cNvSpPr/>
          <p:nvPr/>
        </p:nvSpPr>
        <p:spPr>
          <a:xfrm>
            <a:off x="3314700" y="3322638"/>
            <a:ext cx="471488"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595959"/>
                </a:solidFill>
                <a:latin typeface="Calibri" pitchFamily="34" charset="0"/>
                <a:sym typeface="Calibri" pitchFamily="34" charset="0"/>
              </a:rPr>
              <a:t>text</a:t>
            </a:r>
            <a:endParaRPr lang="zh-CN" altLang="en-US" sz="1400">
              <a:solidFill>
                <a:srgbClr val="595959"/>
              </a:solidFill>
              <a:latin typeface="Calibri" pitchFamily="34" charset="0"/>
              <a:sym typeface="宋体" pitchFamily="2" charset="-122"/>
            </a:endParaRPr>
          </a:p>
        </p:txBody>
      </p:sp>
      <p:sp>
        <p:nvSpPr>
          <p:cNvPr id="19478" name="TextBox 26" title=""/>
          <p:cNvSpPr/>
          <p:nvPr/>
        </p:nvSpPr>
        <p:spPr>
          <a:xfrm>
            <a:off x="4625975" y="2743200"/>
            <a:ext cx="698500"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02</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19479" name="TextBox 27" title=""/>
          <p:cNvSpPr/>
          <p:nvPr/>
        </p:nvSpPr>
        <p:spPr>
          <a:xfrm>
            <a:off x="4737100" y="2508250"/>
            <a:ext cx="469900"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3F3F3F"/>
                </a:solidFill>
                <a:latin typeface="Calibri" pitchFamily="34" charset="0"/>
                <a:sym typeface="Calibri" pitchFamily="34" charset="0"/>
              </a:rPr>
              <a:t>text</a:t>
            </a:r>
            <a:endParaRPr lang="zh-CN" altLang="en-US" sz="1400">
              <a:solidFill>
                <a:srgbClr val="3F3F3F"/>
              </a:solidFill>
              <a:latin typeface="Calibri" pitchFamily="34" charset="0"/>
              <a:sym typeface="宋体" pitchFamily="2" charset="-122"/>
            </a:endParaRPr>
          </a:p>
        </p:txBody>
      </p:sp>
      <p:sp>
        <p:nvSpPr>
          <p:cNvPr id="19480" name="TextBox 28" title=""/>
          <p:cNvSpPr/>
          <p:nvPr/>
        </p:nvSpPr>
        <p:spPr>
          <a:xfrm>
            <a:off x="7513638" y="2743200"/>
            <a:ext cx="696912"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04</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19481" name="TextBox 29" title=""/>
          <p:cNvSpPr/>
          <p:nvPr/>
        </p:nvSpPr>
        <p:spPr>
          <a:xfrm>
            <a:off x="7623175" y="2508250"/>
            <a:ext cx="471488"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3F3F3F"/>
                </a:solidFill>
                <a:latin typeface="Calibri" pitchFamily="34" charset="0"/>
                <a:sym typeface="Calibri" pitchFamily="34" charset="0"/>
              </a:rPr>
              <a:t>text</a:t>
            </a:r>
            <a:endParaRPr lang="zh-CN" altLang="en-US" sz="1400">
              <a:solidFill>
                <a:srgbClr val="3F3F3F"/>
              </a:solidFill>
              <a:latin typeface="Calibri" pitchFamily="34" charset="0"/>
              <a:sym typeface="宋体" pitchFamily="2" charset="-122"/>
            </a:endParaRPr>
          </a:p>
        </p:txBody>
      </p:sp>
      <p:sp>
        <p:nvSpPr>
          <p:cNvPr id="19482" name="TextBox 30" title=""/>
          <p:cNvSpPr/>
          <p:nvPr/>
        </p:nvSpPr>
        <p:spPr>
          <a:xfrm>
            <a:off x="6042025" y="2743200"/>
            <a:ext cx="698500"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03</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19483" name="TextBox 31" title=""/>
          <p:cNvSpPr/>
          <p:nvPr/>
        </p:nvSpPr>
        <p:spPr>
          <a:xfrm>
            <a:off x="6173788" y="3322638"/>
            <a:ext cx="469900"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595959"/>
                </a:solidFill>
                <a:latin typeface="Calibri" pitchFamily="34" charset="0"/>
                <a:sym typeface="Calibri" pitchFamily="34" charset="0"/>
              </a:rPr>
              <a:t>text</a:t>
            </a:r>
            <a:endParaRPr lang="zh-CN" altLang="en-US" sz="1400">
              <a:solidFill>
                <a:srgbClr val="595959"/>
              </a:solidFill>
              <a:latin typeface="Calibri" pitchFamily="34" charset="0"/>
              <a:sym typeface="宋体" pitchFamily="2" charset="-122"/>
            </a:endParaRPr>
          </a:p>
        </p:txBody>
      </p:sp>
      <p:sp>
        <p:nvSpPr>
          <p:cNvPr id="19484" name="矩形 41" title=""/>
          <p:cNvSpPr/>
          <p:nvPr/>
        </p:nvSpPr>
        <p:spPr>
          <a:xfrm>
            <a:off x="3249613" y="490220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19485" name="矩形 42" title=""/>
          <p:cNvSpPr/>
          <p:nvPr/>
        </p:nvSpPr>
        <p:spPr>
          <a:xfrm>
            <a:off x="4703763" y="86995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19486" name="矩形 43" title=""/>
          <p:cNvSpPr/>
          <p:nvPr/>
        </p:nvSpPr>
        <p:spPr>
          <a:xfrm>
            <a:off x="6137275" y="490220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19487" name="矩形 44" title=""/>
          <p:cNvSpPr/>
          <p:nvPr/>
        </p:nvSpPr>
        <p:spPr>
          <a:xfrm>
            <a:off x="7578725" y="86995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19488" name="文本框 45" title=""/>
          <p:cNvSpPr/>
          <p:nvPr/>
        </p:nvSpPr>
        <p:spPr>
          <a:xfrm>
            <a:off x="7889875" y="4175125"/>
            <a:ext cx="2557463" cy="13382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800">
                <a:solidFill>
                  <a:srgbClr val="595959"/>
                </a:solidFill>
                <a:latin typeface="微软雅黑" panose="020b0503020204020204" pitchFamily="34" charset="-122"/>
                <a:ea typeface="微软雅黑" panose="020b0503020204020204" pitchFamily="34" charset="-122"/>
                <a:sym typeface="宋体" pitchFamily="2" charset="-122"/>
              </a:rPr>
              <a:t>点击此处添加文字说明点击此处添加文字说明</a:t>
            </a:r>
            <a:endParaRPr lang="zh-CN" altLang="en-US" sz="1800">
              <a:solidFill>
                <a:srgbClr val="595959"/>
              </a:solidFill>
              <a:latin typeface="微软雅黑" pitchFamily="34" charset="-122"/>
              <a:ea typeface="微软雅黑" pitchFamily="34" charset="-122"/>
              <a:sym typeface="宋体" pitchFamily="2" charset="-122"/>
            </a:endParaRPr>
          </a:p>
          <a:p>
            <a:pPr lvl="0" eaLnBrk="1" hangingPunct="1">
              <a:lnSpc>
                <a:spcPct val="150000"/>
              </a:lnSpc>
            </a:pPr>
            <a:r>
              <a:rPr lang="zh-CN" altLang="en-US" sz="1800">
                <a:solidFill>
                  <a:srgbClr val="595959"/>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595959"/>
              </a:solidFill>
              <a:latin typeface="微软雅黑" panose="020b0503020204020204" pitchFamily="34" charset="-122"/>
              <a:ea typeface="微软雅黑" panose="020b0503020204020204" pitchFamily="34" charset="-122"/>
              <a:sym typeface="宋体" pitchFamily="2" charset="-122"/>
            </a:endParaRPr>
          </a:p>
        </p:txBody>
      </p:sp>
      <p:sp>
        <p:nvSpPr>
          <p:cNvPr id="19489" name="文本框 46" title=""/>
          <p:cNvSpPr/>
          <p:nvPr/>
        </p:nvSpPr>
        <p:spPr>
          <a:xfrm>
            <a:off x="7889875" y="3652838"/>
            <a:ext cx="2557463" cy="5857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b="1">
                <a:solidFill>
                  <a:srgbClr val="595959"/>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595959"/>
              </a:solidFill>
              <a:latin typeface="微软雅黑" panose="020b0503020204020204" pitchFamily="34" charset="-122"/>
              <a:ea typeface="微软雅黑" panose="020b0503020204020204" pitchFamily="34" charset="-122"/>
              <a:sym typeface="宋体" pitchFamily="2" charset="-122"/>
            </a:endParaRPr>
          </a:p>
        </p:txBody>
      </p:sp>
      <p:sp>
        <p:nvSpPr>
          <p:cNvPr id="19490" name="Freeform 5" title=""/>
          <p:cNvSpPr>
            <a:spLocks noEditPoints="1"/>
          </p:cNvSpPr>
          <p:nvPr/>
        </p:nvSpPr>
        <p:spPr>
          <a:xfrm>
            <a:off x="4757738" y="1654175"/>
            <a:ext cx="457200" cy="439738"/>
          </a:xfrm>
          <a:custGeom>
            <a:cxnLst>
              <a:cxn ang="0">
                <a:pos x="2147483646" y="0"/>
              </a:cxn>
              <a:cxn ang="0">
                <a:pos x="2147483646" y="0"/>
              </a:cxn>
              <a:cxn ang="0">
                <a:pos x="2147483646" y="0"/>
              </a:cxn>
              <a:cxn ang="0">
                <a:pos x="2147483646" y="0"/>
              </a:cxn>
              <a:cxn ang="0">
                <a:pos x="2147483646" y="2147483646"/>
              </a:cxn>
              <a:cxn ang="0">
                <a:pos x="0"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0" h="192">
                <a:moveTo>
                  <a:pt x="188" y="0"/>
                </a:moveTo>
                <a:cubicBezTo>
                  <a:pt x="44" y="0"/>
                  <a:pt x="44" y="0"/>
                  <a:pt x="44" y="0"/>
                </a:cubicBezTo>
                <a:cubicBezTo>
                  <a:pt x="40" y="0"/>
                  <a:pt x="40" y="0"/>
                  <a:pt x="40" y="0"/>
                </a:cubicBezTo>
                <a:cubicBezTo>
                  <a:pt x="32" y="0"/>
                  <a:pt x="32" y="0"/>
                  <a:pt x="32" y="0"/>
                </a:cubicBezTo>
                <a:cubicBezTo>
                  <a:pt x="32" y="36"/>
                  <a:pt x="32" y="36"/>
                  <a:pt x="32" y="36"/>
                </a:cubicBezTo>
                <a:cubicBezTo>
                  <a:pt x="0" y="36"/>
                  <a:pt x="0" y="36"/>
                  <a:pt x="0" y="36"/>
                </a:cubicBezTo>
                <a:cubicBezTo>
                  <a:pt x="0" y="48"/>
                  <a:pt x="0" y="48"/>
                  <a:pt x="0" y="48"/>
                </a:cubicBezTo>
                <a:cubicBezTo>
                  <a:pt x="0" y="152"/>
                  <a:pt x="0" y="152"/>
                  <a:pt x="0" y="152"/>
                </a:cubicBezTo>
                <a:cubicBezTo>
                  <a:pt x="0" y="174"/>
                  <a:pt x="17" y="192"/>
                  <a:pt x="40" y="192"/>
                </a:cubicBezTo>
                <a:cubicBezTo>
                  <a:pt x="64" y="192"/>
                  <a:pt x="64" y="192"/>
                  <a:pt x="64" y="192"/>
                </a:cubicBezTo>
                <a:cubicBezTo>
                  <a:pt x="136" y="192"/>
                  <a:pt x="136" y="192"/>
                  <a:pt x="136" y="192"/>
                </a:cubicBezTo>
                <a:cubicBezTo>
                  <a:pt x="160" y="192"/>
                  <a:pt x="160" y="192"/>
                  <a:pt x="160" y="192"/>
                </a:cubicBezTo>
                <a:cubicBezTo>
                  <a:pt x="182" y="192"/>
                  <a:pt x="200" y="174"/>
                  <a:pt x="200" y="152"/>
                </a:cubicBezTo>
                <a:cubicBezTo>
                  <a:pt x="200" y="12"/>
                  <a:pt x="200" y="12"/>
                  <a:pt x="200" y="12"/>
                </a:cubicBezTo>
                <a:cubicBezTo>
                  <a:pt x="200" y="0"/>
                  <a:pt x="200" y="0"/>
                  <a:pt x="200" y="0"/>
                </a:cubicBezTo>
                <a:lnTo>
                  <a:pt x="188" y="0"/>
                </a:lnTo>
                <a:close/>
                <a:moveTo>
                  <a:pt x="32" y="140"/>
                </a:moveTo>
                <a:cubicBezTo>
                  <a:pt x="32" y="150"/>
                  <a:pt x="28" y="159"/>
                  <a:pt x="22" y="166"/>
                </a:cubicBezTo>
                <a:cubicBezTo>
                  <a:pt x="15" y="159"/>
                  <a:pt x="12" y="150"/>
                  <a:pt x="12" y="140"/>
                </a:cubicBezTo>
                <a:cubicBezTo>
                  <a:pt x="12" y="48"/>
                  <a:pt x="12" y="48"/>
                  <a:pt x="12" y="48"/>
                </a:cubicBezTo>
                <a:cubicBezTo>
                  <a:pt x="32" y="48"/>
                  <a:pt x="32" y="48"/>
                  <a:pt x="32" y="48"/>
                </a:cubicBezTo>
                <a:lnTo>
                  <a:pt x="32" y="140"/>
                </a:lnTo>
                <a:close/>
                <a:moveTo>
                  <a:pt x="188" y="140"/>
                </a:moveTo>
                <a:cubicBezTo>
                  <a:pt x="188" y="162"/>
                  <a:pt x="170" y="180"/>
                  <a:pt x="148" y="180"/>
                </a:cubicBezTo>
                <a:cubicBezTo>
                  <a:pt x="136" y="180"/>
                  <a:pt x="136" y="180"/>
                  <a:pt x="136" y="180"/>
                </a:cubicBezTo>
                <a:cubicBezTo>
                  <a:pt x="64" y="180"/>
                  <a:pt x="64" y="180"/>
                  <a:pt x="64" y="180"/>
                </a:cubicBezTo>
                <a:cubicBezTo>
                  <a:pt x="52" y="180"/>
                  <a:pt x="52" y="180"/>
                  <a:pt x="52" y="180"/>
                </a:cubicBezTo>
                <a:cubicBezTo>
                  <a:pt x="46" y="180"/>
                  <a:pt x="40" y="178"/>
                  <a:pt x="35" y="176"/>
                </a:cubicBezTo>
                <a:cubicBezTo>
                  <a:pt x="40" y="169"/>
                  <a:pt x="44" y="161"/>
                  <a:pt x="44" y="152"/>
                </a:cubicBezTo>
                <a:cubicBezTo>
                  <a:pt x="44" y="12"/>
                  <a:pt x="44" y="12"/>
                  <a:pt x="44" y="12"/>
                </a:cubicBezTo>
                <a:cubicBezTo>
                  <a:pt x="188" y="12"/>
                  <a:pt x="188" y="12"/>
                  <a:pt x="188" y="12"/>
                </a:cubicBezTo>
                <a:lnTo>
                  <a:pt x="188" y="140"/>
                </a:lnTo>
                <a:close/>
                <a:moveTo>
                  <a:pt x="100" y="128"/>
                </a:moveTo>
                <a:cubicBezTo>
                  <a:pt x="60" y="128"/>
                  <a:pt x="60" y="128"/>
                  <a:pt x="60" y="128"/>
                </a:cubicBezTo>
                <a:cubicBezTo>
                  <a:pt x="60" y="140"/>
                  <a:pt x="60" y="140"/>
                  <a:pt x="60" y="140"/>
                </a:cubicBezTo>
                <a:cubicBezTo>
                  <a:pt x="100" y="140"/>
                  <a:pt x="100" y="140"/>
                  <a:pt x="100" y="140"/>
                </a:cubicBezTo>
                <a:lnTo>
                  <a:pt x="100" y="128"/>
                </a:lnTo>
                <a:close/>
                <a:moveTo>
                  <a:pt x="100" y="108"/>
                </a:moveTo>
                <a:cubicBezTo>
                  <a:pt x="60" y="108"/>
                  <a:pt x="60" y="108"/>
                  <a:pt x="60" y="108"/>
                </a:cubicBezTo>
                <a:cubicBezTo>
                  <a:pt x="60" y="120"/>
                  <a:pt x="60" y="120"/>
                  <a:pt x="60" y="120"/>
                </a:cubicBezTo>
                <a:cubicBezTo>
                  <a:pt x="100" y="120"/>
                  <a:pt x="100" y="120"/>
                  <a:pt x="100" y="120"/>
                </a:cubicBezTo>
                <a:lnTo>
                  <a:pt x="100" y="108"/>
                </a:lnTo>
                <a:close/>
                <a:moveTo>
                  <a:pt x="100" y="88"/>
                </a:moveTo>
                <a:cubicBezTo>
                  <a:pt x="60" y="88"/>
                  <a:pt x="60" y="88"/>
                  <a:pt x="60" y="88"/>
                </a:cubicBezTo>
                <a:cubicBezTo>
                  <a:pt x="60" y="100"/>
                  <a:pt x="60" y="100"/>
                  <a:pt x="60" y="100"/>
                </a:cubicBezTo>
                <a:cubicBezTo>
                  <a:pt x="100" y="100"/>
                  <a:pt x="100" y="100"/>
                  <a:pt x="100" y="100"/>
                </a:cubicBezTo>
                <a:lnTo>
                  <a:pt x="100" y="88"/>
                </a:lnTo>
                <a:close/>
                <a:moveTo>
                  <a:pt x="168" y="36"/>
                </a:moveTo>
                <a:cubicBezTo>
                  <a:pt x="60" y="36"/>
                  <a:pt x="60" y="36"/>
                  <a:pt x="60" y="36"/>
                </a:cubicBezTo>
                <a:cubicBezTo>
                  <a:pt x="60" y="52"/>
                  <a:pt x="60" y="52"/>
                  <a:pt x="60" y="52"/>
                </a:cubicBezTo>
                <a:cubicBezTo>
                  <a:pt x="168" y="52"/>
                  <a:pt x="168" y="52"/>
                  <a:pt x="168" y="52"/>
                </a:cubicBezTo>
                <a:lnTo>
                  <a:pt x="168" y="36"/>
                </a:lnTo>
                <a:close/>
                <a:moveTo>
                  <a:pt x="100" y="68"/>
                </a:moveTo>
                <a:cubicBezTo>
                  <a:pt x="60" y="68"/>
                  <a:pt x="60" y="68"/>
                  <a:pt x="60" y="68"/>
                </a:cubicBezTo>
                <a:cubicBezTo>
                  <a:pt x="60" y="80"/>
                  <a:pt x="60" y="80"/>
                  <a:pt x="60" y="80"/>
                </a:cubicBezTo>
                <a:cubicBezTo>
                  <a:pt x="100" y="80"/>
                  <a:pt x="100" y="80"/>
                  <a:pt x="100" y="80"/>
                </a:cubicBezTo>
                <a:lnTo>
                  <a:pt x="100" y="68"/>
                </a:lnTo>
                <a:close/>
                <a:moveTo>
                  <a:pt x="112" y="140"/>
                </a:moveTo>
                <a:cubicBezTo>
                  <a:pt x="168" y="140"/>
                  <a:pt x="168" y="140"/>
                  <a:pt x="168" y="140"/>
                </a:cubicBezTo>
                <a:cubicBezTo>
                  <a:pt x="168" y="68"/>
                  <a:pt x="168" y="68"/>
                  <a:pt x="168" y="68"/>
                </a:cubicBezTo>
                <a:cubicBezTo>
                  <a:pt x="112" y="68"/>
                  <a:pt x="112" y="68"/>
                  <a:pt x="112" y="68"/>
                </a:cubicBezTo>
                <a:lnTo>
                  <a:pt x="112" y="14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91" name="Freeform 9" title=""/>
          <p:cNvSpPr>
            <a:spLocks noEditPoints="1"/>
          </p:cNvSpPr>
          <p:nvPr/>
        </p:nvSpPr>
        <p:spPr>
          <a:xfrm>
            <a:off x="3333750" y="4000500"/>
            <a:ext cx="481013" cy="474663"/>
          </a:xfrm>
          <a:custGeom>
            <a:cxnLst>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96" h="194">
                <a:moveTo>
                  <a:pt x="190" y="166"/>
                </a:moveTo>
                <a:cubicBezTo>
                  <a:pt x="143" y="120"/>
                  <a:pt x="143" y="120"/>
                  <a:pt x="143" y="120"/>
                </a:cubicBezTo>
                <a:cubicBezTo>
                  <a:pt x="143" y="119"/>
                  <a:pt x="142" y="119"/>
                  <a:pt x="142" y="118"/>
                </a:cubicBezTo>
                <a:cubicBezTo>
                  <a:pt x="149" y="106"/>
                  <a:pt x="154" y="92"/>
                  <a:pt x="154" y="76"/>
                </a:cubicBezTo>
                <a:cubicBezTo>
                  <a:pt x="154" y="34"/>
                  <a:pt x="120" y="0"/>
                  <a:pt x="77" y="0"/>
                </a:cubicBezTo>
                <a:cubicBezTo>
                  <a:pt x="35" y="0"/>
                  <a:pt x="0" y="34"/>
                  <a:pt x="0" y="76"/>
                </a:cubicBezTo>
                <a:cubicBezTo>
                  <a:pt x="0" y="119"/>
                  <a:pt x="35" y="153"/>
                  <a:pt x="77" y="153"/>
                </a:cubicBezTo>
                <a:cubicBezTo>
                  <a:pt x="93" y="153"/>
                  <a:pt x="107" y="149"/>
                  <a:pt x="119" y="141"/>
                </a:cubicBezTo>
                <a:cubicBezTo>
                  <a:pt x="119" y="141"/>
                  <a:pt x="120" y="142"/>
                  <a:pt x="120" y="143"/>
                </a:cubicBezTo>
                <a:cubicBezTo>
                  <a:pt x="167" y="189"/>
                  <a:pt x="167" y="189"/>
                  <a:pt x="167" y="189"/>
                </a:cubicBezTo>
                <a:cubicBezTo>
                  <a:pt x="170" y="192"/>
                  <a:pt x="174" y="194"/>
                  <a:pt x="178" y="194"/>
                </a:cubicBezTo>
                <a:cubicBezTo>
                  <a:pt x="182" y="194"/>
                  <a:pt x="187" y="192"/>
                  <a:pt x="190" y="189"/>
                </a:cubicBezTo>
                <a:cubicBezTo>
                  <a:pt x="196" y="183"/>
                  <a:pt x="196" y="172"/>
                  <a:pt x="190" y="166"/>
                </a:cubicBezTo>
                <a:moveTo>
                  <a:pt x="77" y="129"/>
                </a:moveTo>
                <a:cubicBezTo>
                  <a:pt x="48" y="129"/>
                  <a:pt x="25" y="105"/>
                  <a:pt x="25" y="76"/>
                </a:cubicBezTo>
                <a:cubicBezTo>
                  <a:pt x="25" y="48"/>
                  <a:pt x="48" y="24"/>
                  <a:pt x="77" y="24"/>
                </a:cubicBezTo>
                <a:cubicBezTo>
                  <a:pt x="106" y="24"/>
                  <a:pt x="130" y="48"/>
                  <a:pt x="130" y="76"/>
                </a:cubicBezTo>
                <a:cubicBezTo>
                  <a:pt x="130" y="105"/>
                  <a:pt x="106" y="129"/>
                  <a:pt x="77" y="129"/>
                </a:cubicBezTo>
              </a:path>
            </a:pathLst>
          </a:custGeom>
          <a:solidFill>
            <a:srgbClr val="3F3F3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92" name="Freeform 13" title=""/>
          <p:cNvSpPr>
            <a:spLocks noEditPoints="1"/>
          </p:cNvSpPr>
          <p:nvPr/>
        </p:nvSpPr>
        <p:spPr>
          <a:xfrm>
            <a:off x="6242050" y="4105275"/>
            <a:ext cx="401638" cy="401638"/>
          </a:xfrm>
          <a:custGeom>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0" h="200">
                <a:moveTo>
                  <a:pt x="180" y="200"/>
                </a:moveTo>
                <a:cubicBezTo>
                  <a:pt x="20" y="200"/>
                  <a:pt x="20" y="200"/>
                  <a:pt x="20" y="200"/>
                </a:cubicBezTo>
                <a:cubicBezTo>
                  <a:pt x="9" y="200"/>
                  <a:pt x="0" y="191"/>
                  <a:pt x="0" y="180"/>
                </a:cubicBezTo>
                <a:cubicBezTo>
                  <a:pt x="0" y="88"/>
                  <a:pt x="0" y="88"/>
                  <a:pt x="0" y="88"/>
                </a:cubicBezTo>
                <a:cubicBezTo>
                  <a:pt x="13" y="88"/>
                  <a:pt x="13" y="88"/>
                  <a:pt x="13" y="88"/>
                </a:cubicBezTo>
                <a:cubicBezTo>
                  <a:pt x="12" y="123"/>
                  <a:pt x="12" y="168"/>
                  <a:pt x="12" y="168"/>
                </a:cubicBezTo>
                <a:cubicBezTo>
                  <a:pt x="12" y="179"/>
                  <a:pt x="25" y="188"/>
                  <a:pt x="36" y="188"/>
                </a:cubicBezTo>
                <a:cubicBezTo>
                  <a:pt x="164" y="188"/>
                  <a:pt x="164" y="188"/>
                  <a:pt x="164" y="188"/>
                </a:cubicBezTo>
                <a:cubicBezTo>
                  <a:pt x="175" y="188"/>
                  <a:pt x="188" y="179"/>
                  <a:pt x="188" y="168"/>
                </a:cubicBezTo>
                <a:cubicBezTo>
                  <a:pt x="188" y="168"/>
                  <a:pt x="188" y="122"/>
                  <a:pt x="188" y="88"/>
                </a:cubicBezTo>
                <a:cubicBezTo>
                  <a:pt x="200" y="88"/>
                  <a:pt x="200" y="88"/>
                  <a:pt x="200" y="88"/>
                </a:cubicBezTo>
                <a:cubicBezTo>
                  <a:pt x="200" y="180"/>
                  <a:pt x="200" y="180"/>
                  <a:pt x="200" y="180"/>
                </a:cubicBezTo>
                <a:cubicBezTo>
                  <a:pt x="200" y="191"/>
                  <a:pt x="191" y="200"/>
                  <a:pt x="180" y="200"/>
                </a:cubicBezTo>
                <a:close/>
                <a:moveTo>
                  <a:pt x="60" y="88"/>
                </a:moveTo>
                <a:cubicBezTo>
                  <a:pt x="84" y="88"/>
                  <a:pt x="84" y="88"/>
                  <a:pt x="84" y="88"/>
                </a:cubicBezTo>
                <a:cubicBezTo>
                  <a:pt x="88" y="88"/>
                  <a:pt x="88" y="88"/>
                  <a:pt x="88" y="88"/>
                </a:cubicBezTo>
                <a:cubicBezTo>
                  <a:pt x="112" y="88"/>
                  <a:pt x="112" y="88"/>
                  <a:pt x="112" y="88"/>
                </a:cubicBezTo>
                <a:cubicBezTo>
                  <a:pt x="116" y="88"/>
                  <a:pt x="116" y="88"/>
                  <a:pt x="116" y="88"/>
                </a:cubicBezTo>
                <a:cubicBezTo>
                  <a:pt x="140" y="88"/>
                  <a:pt x="140" y="88"/>
                  <a:pt x="140" y="88"/>
                </a:cubicBezTo>
                <a:cubicBezTo>
                  <a:pt x="144" y="88"/>
                  <a:pt x="144" y="88"/>
                  <a:pt x="144" y="88"/>
                </a:cubicBezTo>
                <a:cubicBezTo>
                  <a:pt x="168" y="88"/>
                  <a:pt x="168" y="88"/>
                  <a:pt x="168" y="88"/>
                </a:cubicBezTo>
                <a:cubicBezTo>
                  <a:pt x="172" y="88"/>
                  <a:pt x="172" y="88"/>
                  <a:pt x="172" y="88"/>
                </a:cubicBezTo>
                <a:cubicBezTo>
                  <a:pt x="172" y="176"/>
                  <a:pt x="172" y="176"/>
                  <a:pt x="172" y="176"/>
                </a:cubicBezTo>
                <a:cubicBezTo>
                  <a:pt x="168" y="176"/>
                  <a:pt x="168" y="176"/>
                  <a:pt x="168" y="176"/>
                </a:cubicBezTo>
                <a:cubicBezTo>
                  <a:pt x="144" y="176"/>
                  <a:pt x="144" y="176"/>
                  <a:pt x="144" y="176"/>
                </a:cubicBezTo>
                <a:cubicBezTo>
                  <a:pt x="140" y="176"/>
                  <a:pt x="140" y="176"/>
                  <a:pt x="140" y="176"/>
                </a:cubicBezTo>
                <a:cubicBezTo>
                  <a:pt x="116" y="176"/>
                  <a:pt x="116" y="176"/>
                  <a:pt x="116" y="176"/>
                </a:cubicBezTo>
                <a:cubicBezTo>
                  <a:pt x="112" y="176"/>
                  <a:pt x="112" y="176"/>
                  <a:pt x="112" y="176"/>
                </a:cubicBezTo>
                <a:cubicBezTo>
                  <a:pt x="88" y="176"/>
                  <a:pt x="88" y="176"/>
                  <a:pt x="88" y="176"/>
                </a:cubicBezTo>
                <a:cubicBezTo>
                  <a:pt x="84" y="176"/>
                  <a:pt x="84" y="176"/>
                  <a:pt x="84" y="176"/>
                </a:cubicBezTo>
                <a:cubicBezTo>
                  <a:pt x="60" y="176"/>
                  <a:pt x="60" y="176"/>
                  <a:pt x="60" y="176"/>
                </a:cubicBezTo>
                <a:cubicBezTo>
                  <a:pt x="56" y="176"/>
                  <a:pt x="56" y="176"/>
                  <a:pt x="56" y="176"/>
                </a:cubicBezTo>
                <a:cubicBezTo>
                  <a:pt x="32" y="176"/>
                  <a:pt x="32" y="176"/>
                  <a:pt x="32" y="176"/>
                </a:cubicBezTo>
                <a:cubicBezTo>
                  <a:pt x="28" y="176"/>
                  <a:pt x="28" y="176"/>
                  <a:pt x="28" y="176"/>
                </a:cubicBezTo>
                <a:cubicBezTo>
                  <a:pt x="28" y="88"/>
                  <a:pt x="28" y="88"/>
                  <a:pt x="28" y="88"/>
                </a:cubicBezTo>
                <a:cubicBezTo>
                  <a:pt x="32" y="88"/>
                  <a:pt x="32" y="88"/>
                  <a:pt x="32" y="88"/>
                </a:cubicBezTo>
                <a:cubicBezTo>
                  <a:pt x="56" y="88"/>
                  <a:pt x="56" y="88"/>
                  <a:pt x="56" y="88"/>
                </a:cubicBezTo>
                <a:lnTo>
                  <a:pt x="60" y="88"/>
                </a:lnTo>
                <a:close/>
                <a:moveTo>
                  <a:pt x="144" y="172"/>
                </a:moveTo>
                <a:cubicBezTo>
                  <a:pt x="168" y="172"/>
                  <a:pt x="168" y="172"/>
                  <a:pt x="168" y="172"/>
                </a:cubicBezTo>
                <a:cubicBezTo>
                  <a:pt x="168" y="148"/>
                  <a:pt x="168" y="148"/>
                  <a:pt x="168" y="148"/>
                </a:cubicBezTo>
                <a:cubicBezTo>
                  <a:pt x="144" y="148"/>
                  <a:pt x="144" y="148"/>
                  <a:pt x="144" y="148"/>
                </a:cubicBezTo>
                <a:lnTo>
                  <a:pt x="144" y="172"/>
                </a:lnTo>
                <a:close/>
                <a:moveTo>
                  <a:pt x="144" y="144"/>
                </a:moveTo>
                <a:cubicBezTo>
                  <a:pt x="168" y="144"/>
                  <a:pt x="168" y="144"/>
                  <a:pt x="168" y="144"/>
                </a:cubicBezTo>
                <a:cubicBezTo>
                  <a:pt x="168" y="120"/>
                  <a:pt x="168" y="120"/>
                  <a:pt x="168" y="120"/>
                </a:cubicBezTo>
                <a:cubicBezTo>
                  <a:pt x="144" y="120"/>
                  <a:pt x="144" y="120"/>
                  <a:pt x="144" y="120"/>
                </a:cubicBezTo>
                <a:lnTo>
                  <a:pt x="144" y="144"/>
                </a:lnTo>
                <a:close/>
                <a:moveTo>
                  <a:pt x="144" y="116"/>
                </a:moveTo>
                <a:cubicBezTo>
                  <a:pt x="168" y="116"/>
                  <a:pt x="168" y="116"/>
                  <a:pt x="168" y="116"/>
                </a:cubicBezTo>
                <a:cubicBezTo>
                  <a:pt x="168" y="92"/>
                  <a:pt x="168" y="92"/>
                  <a:pt x="168" y="92"/>
                </a:cubicBezTo>
                <a:cubicBezTo>
                  <a:pt x="144" y="92"/>
                  <a:pt x="144" y="92"/>
                  <a:pt x="144" y="92"/>
                </a:cubicBezTo>
                <a:lnTo>
                  <a:pt x="144" y="116"/>
                </a:lnTo>
                <a:close/>
                <a:moveTo>
                  <a:pt x="116" y="172"/>
                </a:moveTo>
                <a:cubicBezTo>
                  <a:pt x="140" y="172"/>
                  <a:pt x="140" y="172"/>
                  <a:pt x="140" y="172"/>
                </a:cubicBezTo>
                <a:cubicBezTo>
                  <a:pt x="140" y="148"/>
                  <a:pt x="140" y="148"/>
                  <a:pt x="140" y="148"/>
                </a:cubicBezTo>
                <a:cubicBezTo>
                  <a:pt x="116" y="148"/>
                  <a:pt x="116" y="148"/>
                  <a:pt x="116" y="148"/>
                </a:cubicBezTo>
                <a:lnTo>
                  <a:pt x="116" y="172"/>
                </a:lnTo>
                <a:close/>
                <a:moveTo>
                  <a:pt x="116" y="144"/>
                </a:moveTo>
                <a:cubicBezTo>
                  <a:pt x="140" y="144"/>
                  <a:pt x="140" y="144"/>
                  <a:pt x="140" y="144"/>
                </a:cubicBezTo>
                <a:cubicBezTo>
                  <a:pt x="140" y="120"/>
                  <a:pt x="140" y="120"/>
                  <a:pt x="140" y="120"/>
                </a:cubicBezTo>
                <a:cubicBezTo>
                  <a:pt x="116" y="120"/>
                  <a:pt x="116" y="120"/>
                  <a:pt x="116" y="120"/>
                </a:cubicBezTo>
                <a:lnTo>
                  <a:pt x="116" y="144"/>
                </a:lnTo>
                <a:close/>
                <a:moveTo>
                  <a:pt x="116" y="116"/>
                </a:moveTo>
                <a:cubicBezTo>
                  <a:pt x="140" y="116"/>
                  <a:pt x="140" y="116"/>
                  <a:pt x="140" y="116"/>
                </a:cubicBezTo>
                <a:cubicBezTo>
                  <a:pt x="140" y="92"/>
                  <a:pt x="140" y="92"/>
                  <a:pt x="140" y="92"/>
                </a:cubicBezTo>
                <a:cubicBezTo>
                  <a:pt x="116" y="92"/>
                  <a:pt x="116" y="92"/>
                  <a:pt x="116" y="92"/>
                </a:cubicBezTo>
                <a:lnTo>
                  <a:pt x="116" y="116"/>
                </a:lnTo>
                <a:close/>
                <a:moveTo>
                  <a:pt x="88" y="172"/>
                </a:moveTo>
                <a:cubicBezTo>
                  <a:pt x="112" y="172"/>
                  <a:pt x="112" y="172"/>
                  <a:pt x="112" y="172"/>
                </a:cubicBezTo>
                <a:cubicBezTo>
                  <a:pt x="112" y="148"/>
                  <a:pt x="112" y="148"/>
                  <a:pt x="112" y="148"/>
                </a:cubicBezTo>
                <a:cubicBezTo>
                  <a:pt x="88" y="148"/>
                  <a:pt x="88" y="148"/>
                  <a:pt x="88" y="148"/>
                </a:cubicBezTo>
                <a:lnTo>
                  <a:pt x="88" y="172"/>
                </a:lnTo>
                <a:close/>
                <a:moveTo>
                  <a:pt x="88" y="144"/>
                </a:moveTo>
                <a:cubicBezTo>
                  <a:pt x="112" y="144"/>
                  <a:pt x="112" y="144"/>
                  <a:pt x="112" y="144"/>
                </a:cubicBezTo>
                <a:cubicBezTo>
                  <a:pt x="112" y="120"/>
                  <a:pt x="112" y="120"/>
                  <a:pt x="112" y="120"/>
                </a:cubicBezTo>
                <a:cubicBezTo>
                  <a:pt x="88" y="120"/>
                  <a:pt x="88" y="120"/>
                  <a:pt x="88" y="120"/>
                </a:cubicBezTo>
                <a:lnTo>
                  <a:pt x="88" y="144"/>
                </a:lnTo>
                <a:close/>
                <a:moveTo>
                  <a:pt x="88" y="116"/>
                </a:moveTo>
                <a:cubicBezTo>
                  <a:pt x="112" y="116"/>
                  <a:pt x="112" y="116"/>
                  <a:pt x="112" y="116"/>
                </a:cubicBezTo>
                <a:cubicBezTo>
                  <a:pt x="112" y="92"/>
                  <a:pt x="112" y="92"/>
                  <a:pt x="112" y="92"/>
                </a:cubicBezTo>
                <a:cubicBezTo>
                  <a:pt x="88" y="92"/>
                  <a:pt x="88" y="92"/>
                  <a:pt x="88" y="92"/>
                </a:cubicBezTo>
                <a:lnTo>
                  <a:pt x="88" y="116"/>
                </a:lnTo>
                <a:close/>
                <a:moveTo>
                  <a:pt x="60" y="172"/>
                </a:moveTo>
                <a:cubicBezTo>
                  <a:pt x="84" y="172"/>
                  <a:pt x="84" y="172"/>
                  <a:pt x="84" y="172"/>
                </a:cubicBezTo>
                <a:cubicBezTo>
                  <a:pt x="84" y="148"/>
                  <a:pt x="84" y="148"/>
                  <a:pt x="84" y="148"/>
                </a:cubicBezTo>
                <a:cubicBezTo>
                  <a:pt x="60" y="148"/>
                  <a:pt x="60" y="148"/>
                  <a:pt x="60" y="148"/>
                </a:cubicBezTo>
                <a:lnTo>
                  <a:pt x="60" y="172"/>
                </a:lnTo>
                <a:close/>
                <a:moveTo>
                  <a:pt x="60" y="144"/>
                </a:moveTo>
                <a:cubicBezTo>
                  <a:pt x="84" y="144"/>
                  <a:pt x="84" y="144"/>
                  <a:pt x="84" y="144"/>
                </a:cubicBezTo>
                <a:cubicBezTo>
                  <a:pt x="84" y="120"/>
                  <a:pt x="84" y="120"/>
                  <a:pt x="84" y="120"/>
                </a:cubicBezTo>
                <a:cubicBezTo>
                  <a:pt x="60" y="120"/>
                  <a:pt x="60" y="120"/>
                  <a:pt x="60" y="120"/>
                </a:cubicBezTo>
                <a:lnTo>
                  <a:pt x="60" y="144"/>
                </a:lnTo>
                <a:close/>
                <a:moveTo>
                  <a:pt x="60" y="116"/>
                </a:moveTo>
                <a:cubicBezTo>
                  <a:pt x="84" y="116"/>
                  <a:pt x="84" y="116"/>
                  <a:pt x="84" y="116"/>
                </a:cubicBezTo>
                <a:cubicBezTo>
                  <a:pt x="84" y="92"/>
                  <a:pt x="84" y="92"/>
                  <a:pt x="84" y="92"/>
                </a:cubicBezTo>
                <a:cubicBezTo>
                  <a:pt x="60" y="92"/>
                  <a:pt x="60" y="92"/>
                  <a:pt x="60" y="92"/>
                </a:cubicBezTo>
                <a:lnTo>
                  <a:pt x="60" y="116"/>
                </a:lnTo>
                <a:close/>
                <a:moveTo>
                  <a:pt x="32" y="172"/>
                </a:moveTo>
                <a:cubicBezTo>
                  <a:pt x="56" y="172"/>
                  <a:pt x="56" y="172"/>
                  <a:pt x="56" y="172"/>
                </a:cubicBezTo>
                <a:cubicBezTo>
                  <a:pt x="56" y="148"/>
                  <a:pt x="56" y="148"/>
                  <a:pt x="56" y="148"/>
                </a:cubicBezTo>
                <a:cubicBezTo>
                  <a:pt x="32" y="148"/>
                  <a:pt x="32" y="148"/>
                  <a:pt x="32" y="148"/>
                </a:cubicBezTo>
                <a:lnTo>
                  <a:pt x="32" y="172"/>
                </a:lnTo>
                <a:close/>
                <a:moveTo>
                  <a:pt x="32" y="144"/>
                </a:moveTo>
                <a:cubicBezTo>
                  <a:pt x="56" y="144"/>
                  <a:pt x="56" y="144"/>
                  <a:pt x="56" y="144"/>
                </a:cubicBezTo>
                <a:cubicBezTo>
                  <a:pt x="56" y="120"/>
                  <a:pt x="56" y="120"/>
                  <a:pt x="56" y="120"/>
                </a:cubicBezTo>
                <a:cubicBezTo>
                  <a:pt x="32" y="120"/>
                  <a:pt x="32" y="120"/>
                  <a:pt x="32" y="120"/>
                </a:cubicBezTo>
                <a:lnTo>
                  <a:pt x="32" y="144"/>
                </a:lnTo>
                <a:close/>
                <a:moveTo>
                  <a:pt x="32" y="116"/>
                </a:moveTo>
                <a:cubicBezTo>
                  <a:pt x="56" y="116"/>
                  <a:pt x="56" y="116"/>
                  <a:pt x="56" y="116"/>
                </a:cubicBezTo>
                <a:cubicBezTo>
                  <a:pt x="56" y="92"/>
                  <a:pt x="56" y="92"/>
                  <a:pt x="56" y="92"/>
                </a:cubicBezTo>
                <a:cubicBezTo>
                  <a:pt x="32" y="92"/>
                  <a:pt x="32" y="92"/>
                  <a:pt x="32" y="92"/>
                </a:cubicBezTo>
                <a:lnTo>
                  <a:pt x="32" y="116"/>
                </a:lnTo>
                <a:close/>
                <a:moveTo>
                  <a:pt x="0" y="36"/>
                </a:moveTo>
                <a:cubicBezTo>
                  <a:pt x="0" y="25"/>
                  <a:pt x="9" y="16"/>
                  <a:pt x="20" y="16"/>
                </a:cubicBezTo>
                <a:cubicBezTo>
                  <a:pt x="28" y="16"/>
                  <a:pt x="28" y="16"/>
                  <a:pt x="28" y="16"/>
                </a:cubicBezTo>
                <a:cubicBezTo>
                  <a:pt x="28" y="56"/>
                  <a:pt x="28" y="56"/>
                  <a:pt x="28" y="56"/>
                </a:cubicBezTo>
                <a:cubicBezTo>
                  <a:pt x="44" y="56"/>
                  <a:pt x="44" y="56"/>
                  <a:pt x="60" y="56"/>
                </a:cubicBezTo>
                <a:cubicBezTo>
                  <a:pt x="60" y="16"/>
                  <a:pt x="60" y="16"/>
                  <a:pt x="60" y="16"/>
                </a:cubicBezTo>
                <a:cubicBezTo>
                  <a:pt x="140" y="16"/>
                  <a:pt x="140" y="16"/>
                  <a:pt x="140" y="16"/>
                </a:cubicBezTo>
                <a:cubicBezTo>
                  <a:pt x="140" y="56"/>
                  <a:pt x="140" y="56"/>
                  <a:pt x="140" y="56"/>
                </a:cubicBezTo>
                <a:cubicBezTo>
                  <a:pt x="156" y="56"/>
                  <a:pt x="156" y="56"/>
                  <a:pt x="172" y="56"/>
                </a:cubicBezTo>
                <a:cubicBezTo>
                  <a:pt x="172" y="16"/>
                  <a:pt x="172" y="16"/>
                  <a:pt x="172" y="16"/>
                </a:cubicBezTo>
                <a:cubicBezTo>
                  <a:pt x="180" y="16"/>
                  <a:pt x="180" y="16"/>
                  <a:pt x="180" y="16"/>
                </a:cubicBezTo>
                <a:cubicBezTo>
                  <a:pt x="191" y="16"/>
                  <a:pt x="200" y="25"/>
                  <a:pt x="200" y="36"/>
                </a:cubicBezTo>
                <a:cubicBezTo>
                  <a:pt x="200" y="80"/>
                  <a:pt x="200" y="80"/>
                  <a:pt x="200" y="80"/>
                </a:cubicBezTo>
                <a:cubicBezTo>
                  <a:pt x="115" y="80"/>
                  <a:pt x="96" y="80"/>
                  <a:pt x="0" y="80"/>
                </a:cubicBezTo>
                <a:lnTo>
                  <a:pt x="0" y="36"/>
                </a:lnTo>
                <a:close/>
                <a:moveTo>
                  <a:pt x="144" y="12"/>
                </a:moveTo>
                <a:cubicBezTo>
                  <a:pt x="144" y="5"/>
                  <a:pt x="150" y="0"/>
                  <a:pt x="156" y="0"/>
                </a:cubicBezTo>
                <a:cubicBezTo>
                  <a:pt x="163" y="0"/>
                  <a:pt x="168" y="5"/>
                  <a:pt x="168" y="12"/>
                </a:cubicBezTo>
                <a:cubicBezTo>
                  <a:pt x="168" y="52"/>
                  <a:pt x="168" y="52"/>
                  <a:pt x="168" y="52"/>
                </a:cubicBezTo>
                <a:cubicBezTo>
                  <a:pt x="168" y="52"/>
                  <a:pt x="159" y="52"/>
                  <a:pt x="144" y="52"/>
                </a:cubicBezTo>
                <a:cubicBezTo>
                  <a:pt x="144" y="45"/>
                  <a:pt x="144" y="12"/>
                  <a:pt x="144" y="12"/>
                </a:cubicBezTo>
                <a:close/>
                <a:moveTo>
                  <a:pt x="32" y="12"/>
                </a:moveTo>
                <a:cubicBezTo>
                  <a:pt x="32" y="5"/>
                  <a:pt x="38" y="0"/>
                  <a:pt x="44" y="0"/>
                </a:cubicBezTo>
                <a:cubicBezTo>
                  <a:pt x="51" y="0"/>
                  <a:pt x="56" y="5"/>
                  <a:pt x="56" y="12"/>
                </a:cubicBezTo>
                <a:cubicBezTo>
                  <a:pt x="56" y="52"/>
                  <a:pt x="56" y="52"/>
                  <a:pt x="56" y="52"/>
                </a:cubicBezTo>
                <a:cubicBezTo>
                  <a:pt x="56" y="52"/>
                  <a:pt x="43" y="52"/>
                  <a:pt x="32" y="52"/>
                </a:cubicBezTo>
                <a:cubicBezTo>
                  <a:pt x="32" y="54"/>
                  <a:pt x="32" y="12"/>
                  <a:pt x="32" y="12"/>
                </a:cubicBezTo>
                <a:close/>
              </a:path>
            </a:pathLst>
          </a:custGeom>
          <a:solidFill>
            <a:srgbClr val="3F3F3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9493" name="Freeform 17" title=""/>
          <p:cNvSpPr>
            <a:spLocks noEditPoints="1"/>
          </p:cNvSpPr>
          <p:nvPr/>
        </p:nvSpPr>
        <p:spPr>
          <a:xfrm>
            <a:off x="7666038" y="1733550"/>
            <a:ext cx="449262" cy="327025"/>
          </a:xfrm>
          <a:custGeom>
            <a:cxnLst>
              <a:cxn ang="0">
                <a:pos x="2147483646" y="2147483646"/>
              </a:cxn>
              <a:cxn ang="0">
                <a:pos x="2147483646" y="0"/>
              </a:cxn>
              <a:cxn ang="0">
                <a:pos x="2147483646" y="0"/>
              </a:cxn>
              <a:cxn ang="0">
                <a:pos x="0"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0" h="184">
                <a:moveTo>
                  <a:pt x="199" y="115"/>
                </a:moveTo>
                <a:cubicBezTo>
                  <a:pt x="164" y="0"/>
                  <a:pt x="164" y="0"/>
                  <a:pt x="164" y="0"/>
                </a:cubicBezTo>
                <a:cubicBezTo>
                  <a:pt x="35" y="0"/>
                  <a:pt x="35" y="0"/>
                  <a:pt x="35" y="0"/>
                </a:cubicBezTo>
                <a:cubicBezTo>
                  <a:pt x="0" y="115"/>
                  <a:pt x="0" y="115"/>
                  <a:pt x="0" y="115"/>
                </a:cubicBezTo>
                <a:cubicBezTo>
                  <a:pt x="0" y="115"/>
                  <a:pt x="0" y="115"/>
                  <a:pt x="0" y="115"/>
                </a:cubicBezTo>
                <a:cubicBezTo>
                  <a:pt x="0" y="172"/>
                  <a:pt x="0" y="172"/>
                  <a:pt x="0" y="172"/>
                </a:cubicBezTo>
                <a:cubicBezTo>
                  <a:pt x="0" y="178"/>
                  <a:pt x="5" y="184"/>
                  <a:pt x="12" y="184"/>
                </a:cubicBezTo>
                <a:cubicBezTo>
                  <a:pt x="188" y="184"/>
                  <a:pt x="188" y="184"/>
                  <a:pt x="188" y="184"/>
                </a:cubicBezTo>
                <a:cubicBezTo>
                  <a:pt x="194" y="184"/>
                  <a:pt x="200" y="178"/>
                  <a:pt x="200" y="172"/>
                </a:cubicBezTo>
                <a:cubicBezTo>
                  <a:pt x="200" y="115"/>
                  <a:pt x="200" y="115"/>
                  <a:pt x="200" y="115"/>
                </a:cubicBezTo>
                <a:cubicBezTo>
                  <a:pt x="199" y="115"/>
                  <a:pt x="199" y="115"/>
                  <a:pt x="199" y="115"/>
                </a:cubicBezTo>
                <a:close/>
                <a:moveTo>
                  <a:pt x="143" y="112"/>
                </a:moveTo>
                <a:cubicBezTo>
                  <a:pt x="125" y="148"/>
                  <a:pt x="125" y="148"/>
                  <a:pt x="125" y="148"/>
                </a:cubicBezTo>
                <a:cubicBezTo>
                  <a:pt x="73" y="148"/>
                  <a:pt x="73" y="148"/>
                  <a:pt x="73" y="148"/>
                </a:cubicBezTo>
                <a:cubicBezTo>
                  <a:pt x="54" y="112"/>
                  <a:pt x="54" y="112"/>
                  <a:pt x="54" y="112"/>
                </a:cubicBezTo>
                <a:cubicBezTo>
                  <a:pt x="20" y="112"/>
                  <a:pt x="20" y="112"/>
                  <a:pt x="20" y="112"/>
                </a:cubicBezTo>
                <a:cubicBezTo>
                  <a:pt x="50" y="12"/>
                  <a:pt x="50" y="12"/>
                  <a:pt x="50" y="12"/>
                </a:cubicBezTo>
                <a:cubicBezTo>
                  <a:pt x="149" y="12"/>
                  <a:pt x="149" y="12"/>
                  <a:pt x="149" y="12"/>
                </a:cubicBezTo>
                <a:cubicBezTo>
                  <a:pt x="180" y="112"/>
                  <a:pt x="180" y="112"/>
                  <a:pt x="180" y="112"/>
                </a:cubicBezTo>
                <a:lnTo>
                  <a:pt x="143" y="112"/>
                </a:lnTo>
                <a:close/>
                <a:moveTo>
                  <a:pt x="138" y="48"/>
                </a:moveTo>
                <a:cubicBezTo>
                  <a:pt x="61" y="48"/>
                  <a:pt x="61" y="48"/>
                  <a:pt x="61" y="48"/>
                </a:cubicBezTo>
                <a:cubicBezTo>
                  <a:pt x="59" y="56"/>
                  <a:pt x="59" y="56"/>
                  <a:pt x="59" y="56"/>
                </a:cubicBezTo>
                <a:cubicBezTo>
                  <a:pt x="140" y="56"/>
                  <a:pt x="140" y="56"/>
                  <a:pt x="140" y="56"/>
                </a:cubicBezTo>
                <a:lnTo>
                  <a:pt x="138" y="48"/>
                </a:lnTo>
                <a:close/>
                <a:moveTo>
                  <a:pt x="132" y="28"/>
                </a:moveTo>
                <a:cubicBezTo>
                  <a:pt x="67" y="28"/>
                  <a:pt x="67" y="28"/>
                  <a:pt x="67" y="28"/>
                </a:cubicBezTo>
                <a:cubicBezTo>
                  <a:pt x="65" y="36"/>
                  <a:pt x="65" y="36"/>
                  <a:pt x="65" y="36"/>
                </a:cubicBezTo>
                <a:cubicBezTo>
                  <a:pt x="134" y="36"/>
                  <a:pt x="134" y="36"/>
                  <a:pt x="134" y="36"/>
                </a:cubicBezTo>
                <a:lnTo>
                  <a:pt x="132" y="28"/>
                </a:lnTo>
                <a:close/>
                <a:moveTo>
                  <a:pt x="47" y="96"/>
                </a:moveTo>
                <a:cubicBezTo>
                  <a:pt x="152" y="96"/>
                  <a:pt x="152" y="96"/>
                  <a:pt x="152" y="96"/>
                </a:cubicBezTo>
                <a:cubicBezTo>
                  <a:pt x="149" y="88"/>
                  <a:pt x="149" y="88"/>
                  <a:pt x="149" y="88"/>
                </a:cubicBezTo>
                <a:cubicBezTo>
                  <a:pt x="50" y="88"/>
                  <a:pt x="50" y="88"/>
                  <a:pt x="50" y="88"/>
                </a:cubicBezTo>
                <a:lnTo>
                  <a:pt x="47" y="96"/>
                </a:lnTo>
                <a:close/>
                <a:moveTo>
                  <a:pt x="144" y="68"/>
                </a:moveTo>
                <a:cubicBezTo>
                  <a:pt x="55" y="68"/>
                  <a:pt x="55" y="68"/>
                  <a:pt x="55" y="68"/>
                </a:cubicBezTo>
                <a:cubicBezTo>
                  <a:pt x="53" y="76"/>
                  <a:pt x="53" y="76"/>
                  <a:pt x="53" y="76"/>
                </a:cubicBezTo>
                <a:cubicBezTo>
                  <a:pt x="146" y="76"/>
                  <a:pt x="146" y="76"/>
                  <a:pt x="146" y="76"/>
                </a:cubicBezTo>
                <a:lnTo>
                  <a:pt x="144" y="68"/>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20482" name="组合 47" title=""/>
          <p:cNvGrpSpPr/>
          <p:nvPr/>
        </p:nvGrpSpPr>
        <p:grpSpPr>
          <a:xfrm>
            <a:off x="7072313" y="985838"/>
            <a:ext cx="3503612" cy="1303337"/>
            <a:chExt cx="3504021" cy="1303753"/>
          </a:xfrm>
        </p:grpSpPr>
        <p:grpSp>
          <p:nvGrpSpPr>
            <p:cNvPr id="20483" name="组合 40" title=""/>
            <p:cNvGrpSpPr/>
            <p:nvPr/>
          </p:nvGrpSpPr>
          <p:grpSpPr>
            <a:xfrm>
              <a:off x="0" y="0"/>
              <a:ext cx="3504021" cy="1303753"/>
              <a:chExt cx="4254500" cy="1582986"/>
            </a:xfrm>
          </p:grpSpPr>
          <p:sp>
            <p:nvSpPr>
              <p:cNvPr id="20484" name="圆角矩形 4" title=""/>
              <p:cNvSpPr/>
              <p:nvPr/>
            </p:nvSpPr>
            <p:spPr>
              <a:xfrm>
                <a:off x="0" y="0"/>
                <a:ext cx="4254500" cy="1582986"/>
              </a:xfrm>
              <a:prstGeom prst="roundRect">
                <a:avLst>
                  <a:gd name="adj" fmla="val 15046"/>
                </a:avLst>
              </a:prstGeom>
              <a:noFill/>
              <a:ln w="47625">
                <a:solidFill>
                  <a:srgbClr val="96A787"/>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85" name="TextBox 42" title=""/>
              <p:cNvSpPr/>
              <p:nvPr/>
            </p:nvSpPr>
            <p:spPr>
              <a:xfrm>
                <a:off x="623030" y="220594"/>
                <a:ext cx="1953344" cy="560543"/>
              </a:xfrm>
              <a:prstGeom prst="rect">
                <a:avLst/>
              </a:prstGeom>
              <a:noFill/>
              <a:ln>
                <a:solidFill>
                  <a:srgbClr val="83C834"/>
                </a:solid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sym typeface="Calibri" pitchFamily="34" charset="0"/>
                </a:endParaRPr>
              </a:p>
            </p:txBody>
          </p:sp>
          <p:sp>
            <p:nvSpPr>
              <p:cNvPr id="20486" name="矩形 45" title=""/>
              <p:cNvSpPr/>
              <p:nvPr/>
            </p:nvSpPr>
            <p:spPr>
              <a:xfrm>
                <a:off x="648526" y="826642"/>
                <a:ext cx="3150435" cy="317641"/>
              </a:xfrm>
              <a:prstGeom prst="rect">
                <a:avLst/>
              </a:prstGeom>
              <a:noFill/>
              <a:ln>
                <a:solidFill>
                  <a:srgbClr val="83C834"/>
                </a:solid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100">
                  <a:solidFill>
                    <a:schemeClr val="bg1"/>
                  </a:solidFill>
                  <a:latin typeface="Calibri" pitchFamily="34" charset="0"/>
                  <a:ea typeface="微软雅黑" pitchFamily="34" charset="-122"/>
                  <a:sym typeface="Calibri" pitchFamily="34" charset="0"/>
                </a:endParaRPr>
              </a:p>
            </p:txBody>
          </p:sp>
        </p:grpSp>
        <p:sp>
          <p:nvSpPr>
            <p:cNvPr id="20487" name="圆角矩形 3" title=""/>
            <p:cNvSpPr/>
            <p:nvPr/>
          </p:nvSpPr>
          <p:spPr>
            <a:xfrm>
              <a:off x="34929" y="101632"/>
              <a:ext cx="3289683" cy="1100488"/>
            </a:xfrm>
            <a:prstGeom prst="roundRect">
              <a:avLst>
                <a:gd name="adj" fmla="val 16667"/>
              </a:avLst>
            </a:prstGeom>
            <a:solidFill>
              <a:srgbClr val="96A787"/>
            </a:solidFill>
            <a:ln w="12700">
              <a:solidFill>
                <a:srgbClr val="83C834"/>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grpSp>
      <p:sp>
        <p:nvSpPr>
          <p:cNvPr id="20488" name="TextBox 4" title=""/>
          <p:cNvSpPr/>
          <p:nvPr/>
        </p:nvSpPr>
        <p:spPr>
          <a:xfrm>
            <a:off x="1654175" y="1152525"/>
            <a:ext cx="3689350" cy="1939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击点添加文字说明点击添加文字说明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zh-CN" altLang="en-US" sz="1600">
              <a:ea typeface="微软雅黑" pitchFamily="34" charset="-122"/>
              <a:sym typeface="Arial" pitchFamily="34" charset="0"/>
            </a:endParaRPr>
          </a:p>
          <a:p>
            <a:pPr lvl="0" eaLnBrk="1" hangingPunct="1">
              <a:lnSpc>
                <a:spcPct val="150000"/>
              </a:lnSpc>
            </a:pPr>
            <a:endParaRPr lang="zh-CN" altLang="en-US" sz="1600">
              <a:ea typeface="微软雅黑" panose="020b0503020204020204" pitchFamily="34" charset="-122"/>
              <a:sym typeface="Arial" panose="020b0604020202020204" pitchFamily="34" charset="0"/>
            </a:endParaRPr>
          </a:p>
        </p:txBody>
      </p:sp>
      <p:sp>
        <p:nvSpPr>
          <p:cNvPr id="20489" name="圆角矩形 8" title=""/>
          <p:cNvSpPr/>
          <p:nvPr/>
        </p:nvSpPr>
        <p:spPr>
          <a:xfrm>
            <a:off x="7151688" y="4873625"/>
            <a:ext cx="3289300" cy="1101725"/>
          </a:xfrm>
          <a:prstGeom prst="roundRect">
            <a:avLst>
              <a:gd name="adj" fmla="val 16667"/>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0" name="圆角矩形 9" title=""/>
          <p:cNvSpPr/>
          <p:nvPr/>
        </p:nvSpPr>
        <p:spPr>
          <a:xfrm>
            <a:off x="7112000" y="2963863"/>
            <a:ext cx="3290888" cy="1101725"/>
          </a:xfrm>
          <a:prstGeom prst="roundRect">
            <a:avLst>
              <a:gd name="adj" fmla="val 16667"/>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1" name="椭圆 10" title=""/>
          <p:cNvSpPr/>
          <p:nvPr/>
        </p:nvSpPr>
        <p:spPr>
          <a:xfrm>
            <a:off x="6213475" y="1063625"/>
            <a:ext cx="1162050" cy="1162050"/>
          </a:xfrm>
          <a:prstGeom prst="ellipse">
            <a:avLst/>
          </a:prstGeom>
          <a:solidFill>
            <a:schemeClr val="bg1"/>
          </a:solidFill>
          <a:ln w="12700">
            <a:solidFill>
              <a:srgbClr val="96A787"/>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2" name="椭圆 11" title=""/>
          <p:cNvSpPr/>
          <p:nvPr/>
        </p:nvSpPr>
        <p:spPr>
          <a:xfrm>
            <a:off x="6305550" y="1146175"/>
            <a:ext cx="992188" cy="996950"/>
          </a:xfrm>
          <a:prstGeom prst="ellips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3" name="圆角矩形 13" title=""/>
          <p:cNvSpPr/>
          <p:nvPr/>
        </p:nvSpPr>
        <p:spPr>
          <a:xfrm>
            <a:off x="7024688" y="2865438"/>
            <a:ext cx="3503612" cy="1303337"/>
          </a:xfrm>
          <a:prstGeom prst="roundRect">
            <a:avLst>
              <a:gd name="adj" fmla="val 15046"/>
            </a:avLst>
          </a:prstGeom>
          <a:noFill/>
          <a:ln w="47625">
            <a:solidFill>
              <a:srgbClr val="DB6344"/>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4" name="椭圆 14" title=""/>
          <p:cNvSpPr/>
          <p:nvPr/>
        </p:nvSpPr>
        <p:spPr>
          <a:xfrm>
            <a:off x="6275388" y="2936875"/>
            <a:ext cx="1160462" cy="1160463"/>
          </a:xfrm>
          <a:prstGeom prst="ellipse">
            <a:avLst/>
          </a:prstGeom>
          <a:solidFill>
            <a:schemeClr val="bg1"/>
          </a:solidFill>
          <a:ln w="12700">
            <a:solidFill>
              <a:srgbClr val="DB6344"/>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5" name="TextBox 42" title=""/>
          <p:cNvSpPr/>
          <p:nvPr/>
        </p:nvSpPr>
        <p:spPr>
          <a:xfrm>
            <a:off x="7758113" y="3048000"/>
            <a:ext cx="1608137"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sym typeface="Calibri" pitchFamily="34" charset="0"/>
            </a:endParaRPr>
          </a:p>
        </p:txBody>
      </p:sp>
      <p:sp>
        <p:nvSpPr>
          <p:cNvPr id="20496" name="矩形 14" title=""/>
          <p:cNvSpPr/>
          <p:nvPr/>
        </p:nvSpPr>
        <p:spPr>
          <a:xfrm>
            <a:off x="7559675" y="3546475"/>
            <a:ext cx="2593975" cy="2619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100">
              <a:solidFill>
                <a:schemeClr val="bg1"/>
              </a:solidFill>
              <a:latin typeface="Calibri" pitchFamily="34" charset="0"/>
              <a:ea typeface="微软雅黑" pitchFamily="34" charset="-122"/>
              <a:sym typeface="Calibri" pitchFamily="34" charset="0"/>
            </a:endParaRPr>
          </a:p>
        </p:txBody>
      </p:sp>
      <p:sp>
        <p:nvSpPr>
          <p:cNvPr id="20497" name="圆角矩形 19" title=""/>
          <p:cNvSpPr/>
          <p:nvPr/>
        </p:nvSpPr>
        <p:spPr>
          <a:xfrm>
            <a:off x="7061200" y="4768850"/>
            <a:ext cx="3505200" cy="1304925"/>
          </a:xfrm>
          <a:prstGeom prst="roundRect">
            <a:avLst>
              <a:gd name="adj" fmla="val 15046"/>
            </a:avLst>
          </a:prstGeom>
          <a:noFill/>
          <a:ln w="47625">
            <a:solidFill>
              <a:srgbClr val="595959"/>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8" name="椭圆 20" title=""/>
          <p:cNvSpPr/>
          <p:nvPr/>
        </p:nvSpPr>
        <p:spPr>
          <a:xfrm>
            <a:off x="6311900" y="4840288"/>
            <a:ext cx="1160463" cy="1160462"/>
          </a:xfrm>
          <a:prstGeom prst="ellipse">
            <a:avLst/>
          </a:prstGeom>
          <a:solidFill>
            <a:schemeClr val="bg1"/>
          </a:solidFill>
          <a:ln w="12700">
            <a:solidFill>
              <a:srgbClr val="595959"/>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499" name="椭圆 21" title=""/>
          <p:cNvSpPr/>
          <p:nvPr/>
        </p:nvSpPr>
        <p:spPr>
          <a:xfrm>
            <a:off x="6403975" y="4922838"/>
            <a:ext cx="992188" cy="995362"/>
          </a:xfrm>
          <a:prstGeom prst="ellipse">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sp>
        <p:nvSpPr>
          <p:cNvPr id="20500" name="TextBox 42" title=""/>
          <p:cNvSpPr/>
          <p:nvPr/>
        </p:nvSpPr>
        <p:spPr>
          <a:xfrm>
            <a:off x="7783513" y="4951413"/>
            <a:ext cx="1571625" cy="4619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sym typeface="Calibri" pitchFamily="34" charset="0"/>
            </a:endParaRPr>
          </a:p>
        </p:txBody>
      </p:sp>
      <p:grpSp>
        <p:nvGrpSpPr>
          <p:cNvPr id="20501" name="组合 24" title=""/>
          <p:cNvGrpSpPr/>
          <p:nvPr/>
        </p:nvGrpSpPr>
        <p:grpSpPr>
          <a:xfrm>
            <a:off x="6519863" y="1336675"/>
            <a:ext cx="547687" cy="611188"/>
            <a:chExt cx="617126" cy="689549"/>
          </a:xfrm>
        </p:grpSpPr>
        <p:grpSp>
          <p:nvGrpSpPr>
            <p:cNvPr id="20502" name="组合 25" title=""/>
            <p:cNvGrpSpPr/>
            <p:nvPr/>
          </p:nvGrpSpPr>
          <p:grpSpPr>
            <a:xfrm>
              <a:off x="0" y="49501"/>
              <a:ext cx="617126" cy="640048"/>
              <a:chExt cx="617126" cy="640048"/>
            </a:xfrm>
          </p:grpSpPr>
          <p:sp>
            <p:nvSpPr>
              <p:cNvPr id="20503" name="流程图: 手动操作 7" title=""/>
              <p:cNvSpPr/>
              <p:nvPr/>
            </p:nvSpPr>
            <p:spPr>
              <a:xfrm>
                <a:off x="39070" y="173384"/>
                <a:ext cx="538986" cy="466664"/>
              </a:xfrm>
              <a:custGeom>
                <a:cxnLst>
                  <a:cxn ang="0">
                    <a:pos x="0" y="0"/>
                  </a:cxn>
                  <a:cxn ang="0">
                    <a:pos x="2147483646" y="260474084"/>
                  </a:cxn>
                  <a:cxn ang="0">
                    <a:pos x="2147483646" y="2147483646"/>
                  </a:cxn>
                  <a:cxn ang="0">
                    <a:pos x="2147483646" y="2147483646"/>
                  </a:cxn>
                  <a:cxn ang="0">
                    <a:pos x="0" y="0"/>
                  </a:cxn>
                </a:cxnLst>
                <a:rect l="l" t="t" r="r" b="b"/>
                <a:pathLst>
                  <a:path w="10261" h="11498">
                    <a:moveTo>
                      <a:pt x="0" y="0"/>
                    </a:moveTo>
                    <a:lnTo>
                      <a:pt x="10261" y="96"/>
                    </a:lnTo>
                    <a:cubicBezTo>
                      <a:pt x="10017" y="3864"/>
                      <a:pt x="9886" y="7730"/>
                      <a:pt x="9642" y="11498"/>
                    </a:cubicBezTo>
                    <a:lnTo>
                      <a:pt x="730" y="11449"/>
                    </a:lnTo>
                    <a:cubicBezTo>
                      <a:pt x="487" y="7633"/>
                      <a:pt x="243" y="3816"/>
                      <a:pt x="0" y="0"/>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0504" name="剪去同侧角的矩形 9" title=""/>
              <p:cNvSpPr/>
              <p:nvPr/>
            </p:nvSpPr>
            <p:spPr>
              <a:xfrm>
                <a:off x="0" y="0"/>
                <a:ext cx="617126" cy="114446"/>
              </a:xfrm>
              <a:custGeom>
                <a:cxnLst>
                  <a:cxn ang="0">
                    <a:pos x="108054" y="0"/>
                  </a:cxn>
                  <a:cxn ang="0">
                    <a:pos x="226683" y="191"/>
                  </a:cxn>
                  <a:cxn ang="0">
                    <a:pos x="328517" y="51550"/>
                  </a:cxn>
                  <a:cxn ang="0">
                    <a:pos x="329548" y="78578"/>
                  </a:cxn>
                  <a:cxn ang="0">
                    <a:pos x="328517" y="78578"/>
                  </a:cxn>
                  <a:cxn ang="0">
                    <a:pos x="23728" y="78578"/>
                  </a:cxn>
                  <a:cxn ang="0">
                    <a:pos x="0" y="78578"/>
                  </a:cxn>
                  <a:cxn ang="0">
                    <a:pos x="1" y="51550"/>
                  </a:cxn>
                  <a:cxn ang="0">
                    <a:pos x="108054" y="0"/>
                  </a:cxn>
                </a:cxnLst>
                <a:rect l="l" t="t" r="r" b="b"/>
                <a:pathLst>
                  <a:path w="760663" h="129728">
                    <a:moveTo>
                      <a:pt x="249411" y="0"/>
                    </a:moveTo>
                    <a:lnTo>
                      <a:pt x="523230" y="316"/>
                    </a:lnTo>
                    <a:lnTo>
                      <a:pt x="758282" y="85105"/>
                    </a:lnTo>
                    <a:lnTo>
                      <a:pt x="760663" y="129728"/>
                    </a:lnTo>
                    <a:lnTo>
                      <a:pt x="758282" y="129728"/>
                    </a:lnTo>
                    <a:lnTo>
                      <a:pt x="54769" y="129728"/>
                    </a:lnTo>
                    <a:lnTo>
                      <a:pt x="0" y="129728"/>
                    </a:lnTo>
                    <a:cubicBezTo>
                      <a:pt x="0" y="114854"/>
                      <a:pt x="1" y="99979"/>
                      <a:pt x="1" y="85105"/>
                    </a:cubicBezTo>
                    <a:lnTo>
                      <a:pt x="249411" y="0"/>
                    </a:ln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20505" name="圆角矩形 26" title=""/>
            <p:cNvSpPr/>
            <p:nvPr/>
          </p:nvSpPr>
          <p:spPr>
            <a:xfrm>
              <a:off x="227077" y="0"/>
              <a:ext cx="170815" cy="66640"/>
            </a:xfrm>
            <a:prstGeom prst="roundRect">
              <a:avLst>
                <a:gd name="adj" fmla="val 16667"/>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grpSp>
      <p:sp>
        <p:nvSpPr>
          <p:cNvPr id="20506" name="椭圆 29" title=""/>
          <p:cNvSpPr/>
          <p:nvPr/>
        </p:nvSpPr>
        <p:spPr>
          <a:xfrm>
            <a:off x="6356350" y="3014663"/>
            <a:ext cx="998538" cy="1003300"/>
          </a:xfrm>
          <a:prstGeom prst="ellips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ea typeface="微软雅黑" pitchFamily="34" charset="-122"/>
              <a:sym typeface="Calibri" pitchFamily="34" charset="0"/>
            </a:endParaRPr>
          </a:p>
        </p:txBody>
      </p:sp>
      <p:grpSp>
        <p:nvGrpSpPr>
          <p:cNvPr id="20507" name="组合 30" title=""/>
          <p:cNvGrpSpPr/>
          <p:nvPr/>
        </p:nvGrpSpPr>
        <p:grpSpPr>
          <a:xfrm>
            <a:off x="6511925" y="3141663"/>
            <a:ext cx="730250" cy="717550"/>
            <a:chExt cx="730909" cy="718281"/>
          </a:xfrm>
        </p:grpSpPr>
        <p:sp>
          <p:nvSpPr>
            <p:cNvPr id="20508" name="椭圆 31" title=""/>
            <p:cNvSpPr/>
            <p:nvPr/>
          </p:nvSpPr>
          <p:spPr>
            <a:xfrm>
              <a:off x="301011" y="305323"/>
              <a:ext cx="138118" cy="138118"/>
            </a:xfrm>
            <a:prstGeom prst="ellipse">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600">
                <a:solidFill>
                  <a:srgbClr val="FFFFFF"/>
                </a:solidFill>
                <a:ea typeface="微软雅黑" pitchFamily="34" charset="-122"/>
                <a:sym typeface="Calibri" pitchFamily="34" charset="0"/>
              </a:endParaRPr>
            </a:p>
          </p:txBody>
        </p:sp>
        <p:sp>
          <p:nvSpPr>
            <p:cNvPr id="20509" name="空心弧 32" title=""/>
            <p:cNvSpPr/>
            <p:nvPr/>
          </p:nvSpPr>
          <p:spPr>
            <a:xfrm>
              <a:off x="9519" y="47363"/>
              <a:ext cx="692554" cy="670918"/>
            </a:xfrm>
            <a:custGeom>
              <a:cxnLst>
                <a:cxn ang="0">
                  <a:pos x="2147483646" y="0"/>
                </a:cxn>
                <a:cxn ang="0">
                  <a:pos x="2147483646" y="2147483646"/>
                </a:cxn>
                <a:cxn ang="0">
                  <a:pos x="2147483646" y="2147483646"/>
                </a:cxn>
                <a:cxn ang="0">
                  <a:pos x="2147483646" y="2147483646"/>
                </a:cxn>
              </a:cxnLst>
              <a:rect l="l" t="t" r="r" b="b"/>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0510" name="空心弧 33" title=""/>
            <p:cNvSpPr/>
            <p:nvPr/>
          </p:nvSpPr>
          <p:spPr>
            <a:xfrm rot="14400000">
              <a:off x="-10818" y="27988"/>
              <a:ext cx="692554" cy="670917"/>
            </a:xfrm>
            <a:custGeom>
              <a:cxnLst>
                <a:cxn ang="0">
                  <a:pos x="2147483646" y="0"/>
                </a:cxn>
                <a:cxn ang="0">
                  <a:pos x="2147483646" y="2147483646"/>
                </a:cxn>
                <a:cxn ang="0">
                  <a:pos x="2147483646" y="2147483646"/>
                </a:cxn>
                <a:cxn ang="0">
                  <a:pos x="2147483646" y="2147483646"/>
                </a:cxn>
              </a:cxnLst>
              <a:rect l="l" t="t" r="r" b="b"/>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0511" name="空心弧 34" title=""/>
            <p:cNvSpPr/>
            <p:nvPr/>
          </p:nvSpPr>
          <p:spPr>
            <a:xfrm rot="7200000">
              <a:off x="49171" y="10814"/>
              <a:ext cx="692554" cy="670917"/>
            </a:xfrm>
            <a:custGeom>
              <a:cxnLst>
                <a:cxn ang="0">
                  <a:pos x="2147483646" y="0"/>
                </a:cxn>
                <a:cxn ang="0">
                  <a:pos x="2147483646" y="2147483646"/>
                </a:cxn>
                <a:cxn ang="0">
                  <a:pos x="2147483646" y="2147483646"/>
                </a:cxn>
                <a:cxn ang="0">
                  <a:pos x="2147483646" y="2147483646"/>
                </a:cxn>
              </a:cxnLst>
              <a:rect l="l" t="t" r="r" b="b"/>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20512" name="组合 33" title=""/>
          <p:cNvGrpSpPr/>
          <p:nvPr/>
        </p:nvGrpSpPr>
        <p:grpSpPr>
          <a:xfrm>
            <a:off x="6627813" y="5187950"/>
            <a:ext cx="506412" cy="498475"/>
            <a:chExt cx="506534" cy="499728"/>
          </a:xfrm>
        </p:grpSpPr>
        <p:sp>
          <p:nvSpPr>
            <p:cNvPr id="20513" name="Freeform 91" title=""/>
            <p:cNvSpPr/>
            <p:nvPr/>
          </p:nvSpPr>
          <p:spPr>
            <a:xfrm>
              <a:off x="0" y="0"/>
              <a:ext cx="465191" cy="46519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9" h="209">
                  <a:moveTo>
                    <a:pt x="203" y="29"/>
                  </a:moveTo>
                  <a:lnTo>
                    <a:pt x="203" y="29"/>
                  </a:lnTo>
                  <a:lnTo>
                    <a:pt x="209" y="46"/>
                  </a:lnTo>
                  <a:lnTo>
                    <a:pt x="184" y="74"/>
                  </a:lnTo>
                  <a:lnTo>
                    <a:pt x="165" y="69"/>
                  </a:lnTo>
                  <a:lnTo>
                    <a:pt x="163" y="67"/>
                  </a:lnTo>
                  <a:lnTo>
                    <a:pt x="67" y="163"/>
                  </a:lnTo>
                  <a:lnTo>
                    <a:pt x="67" y="165"/>
                  </a:lnTo>
                  <a:lnTo>
                    <a:pt x="72" y="186"/>
                  </a:lnTo>
                  <a:lnTo>
                    <a:pt x="46" y="209"/>
                  </a:lnTo>
                  <a:lnTo>
                    <a:pt x="27" y="205"/>
                  </a:lnTo>
                  <a:lnTo>
                    <a:pt x="29" y="203"/>
                  </a:lnTo>
                  <a:lnTo>
                    <a:pt x="46" y="186"/>
                  </a:lnTo>
                  <a:lnTo>
                    <a:pt x="38" y="171"/>
                  </a:lnTo>
                  <a:lnTo>
                    <a:pt x="23" y="163"/>
                  </a:lnTo>
                  <a:lnTo>
                    <a:pt x="6" y="182"/>
                  </a:lnTo>
                  <a:lnTo>
                    <a:pt x="4" y="182"/>
                  </a:lnTo>
                  <a:lnTo>
                    <a:pt x="0" y="165"/>
                  </a:lnTo>
                  <a:lnTo>
                    <a:pt x="25" y="137"/>
                  </a:lnTo>
                  <a:lnTo>
                    <a:pt x="44" y="142"/>
                  </a:lnTo>
                  <a:lnTo>
                    <a:pt x="46" y="144"/>
                  </a:lnTo>
                  <a:lnTo>
                    <a:pt x="142" y="48"/>
                  </a:lnTo>
                  <a:lnTo>
                    <a:pt x="142" y="46"/>
                  </a:lnTo>
                  <a:lnTo>
                    <a:pt x="135" y="25"/>
                  </a:lnTo>
                  <a:lnTo>
                    <a:pt x="163" y="0"/>
                  </a:lnTo>
                  <a:lnTo>
                    <a:pt x="180" y="6"/>
                  </a:lnTo>
                  <a:lnTo>
                    <a:pt x="182" y="6"/>
                  </a:lnTo>
                  <a:lnTo>
                    <a:pt x="180" y="6"/>
                  </a:lnTo>
                  <a:lnTo>
                    <a:pt x="161" y="25"/>
                  </a:lnTo>
                  <a:lnTo>
                    <a:pt x="169" y="40"/>
                  </a:lnTo>
                  <a:lnTo>
                    <a:pt x="184" y="48"/>
                  </a:lnTo>
                  <a:lnTo>
                    <a:pt x="203" y="29"/>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0514" name="Freeform 92" title=""/>
            <p:cNvSpPr/>
            <p:nvPr/>
          </p:nvSpPr>
          <p:spPr>
            <a:xfrm>
              <a:off x="30213" y="23407"/>
              <a:ext cx="476321" cy="47632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Lst>
              <a:rect l="l" t="t" r="r" b="b"/>
              <a:pathLst>
                <a:path w="113" h="113">
                  <a:moveTo>
                    <a:pt x="31" y="27"/>
                  </a:moveTo>
                  <a:cubicBezTo>
                    <a:pt x="68" y="64"/>
                    <a:pt x="68" y="64"/>
                    <a:pt x="68" y="64"/>
                  </a:cubicBezTo>
                  <a:cubicBezTo>
                    <a:pt x="77" y="55"/>
                    <a:pt x="77" y="55"/>
                    <a:pt x="77" y="55"/>
                  </a:cubicBezTo>
                  <a:cubicBezTo>
                    <a:pt x="81" y="59"/>
                    <a:pt x="81" y="59"/>
                    <a:pt x="81" y="59"/>
                  </a:cubicBezTo>
                  <a:cubicBezTo>
                    <a:pt x="78" y="63"/>
                    <a:pt x="78" y="63"/>
                    <a:pt x="78" y="63"/>
                  </a:cubicBezTo>
                  <a:cubicBezTo>
                    <a:pt x="110" y="94"/>
                    <a:pt x="110" y="94"/>
                    <a:pt x="110" y="94"/>
                  </a:cubicBezTo>
                  <a:cubicBezTo>
                    <a:pt x="113" y="97"/>
                    <a:pt x="112" y="104"/>
                    <a:pt x="108" y="108"/>
                  </a:cubicBezTo>
                  <a:cubicBezTo>
                    <a:pt x="108" y="108"/>
                    <a:pt x="108" y="108"/>
                    <a:pt x="108" y="108"/>
                  </a:cubicBezTo>
                  <a:cubicBezTo>
                    <a:pt x="103" y="112"/>
                    <a:pt x="97" y="113"/>
                    <a:pt x="94" y="110"/>
                  </a:cubicBezTo>
                  <a:cubicBezTo>
                    <a:pt x="83" y="100"/>
                    <a:pt x="73" y="89"/>
                    <a:pt x="62" y="79"/>
                  </a:cubicBezTo>
                  <a:cubicBezTo>
                    <a:pt x="59" y="82"/>
                    <a:pt x="59" y="82"/>
                    <a:pt x="59" y="82"/>
                  </a:cubicBezTo>
                  <a:cubicBezTo>
                    <a:pt x="55" y="78"/>
                    <a:pt x="55" y="78"/>
                    <a:pt x="55" y="78"/>
                  </a:cubicBezTo>
                  <a:cubicBezTo>
                    <a:pt x="64" y="69"/>
                    <a:pt x="64" y="69"/>
                    <a:pt x="64" y="69"/>
                  </a:cubicBezTo>
                  <a:cubicBezTo>
                    <a:pt x="27" y="31"/>
                    <a:pt x="27" y="31"/>
                    <a:pt x="27" y="31"/>
                  </a:cubicBezTo>
                  <a:cubicBezTo>
                    <a:pt x="17" y="31"/>
                    <a:pt x="17" y="31"/>
                    <a:pt x="17" y="31"/>
                  </a:cubicBezTo>
                  <a:cubicBezTo>
                    <a:pt x="0" y="14"/>
                    <a:pt x="0" y="14"/>
                    <a:pt x="0" y="14"/>
                  </a:cubicBezTo>
                  <a:cubicBezTo>
                    <a:pt x="13" y="0"/>
                    <a:pt x="13" y="0"/>
                    <a:pt x="13" y="0"/>
                  </a:cubicBezTo>
                  <a:cubicBezTo>
                    <a:pt x="30" y="17"/>
                    <a:pt x="30" y="17"/>
                    <a:pt x="30" y="17"/>
                  </a:cubicBezTo>
                  <a:cubicBezTo>
                    <a:pt x="31" y="27"/>
                    <a:pt x="31" y="27"/>
                    <a:pt x="31" y="27"/>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20515" name="矩形 36" title=""/>
          <p:cNvSpPr/>
          <p:nvPr/>
        </p:nvSpPr>
        <p:spPr>
          <a:xfrm>
            <a:off x="7758113" y="3514725"/>
            <a:ext cx="2135187" cy="4635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200">
              <a:solidFill>
                <a:srgbClr val="F9ECDC"/>
              </a:solidFill>
              <a:latin typeface="Franklin Gothic Book" pitchFamily="34" charset="0"/>
              <a:ea typeface="微软雅黑" pitchFamily="34" charset="-122"/>
              <a:sym typeface="Franklin Gothic Book" pitchFamily="34" charset="0"/>
            </a:endParaRPr>
          </a:p>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800">
              <a:sym typeface="Calibri" pitchFamily="34" charset="0"/>
            </a:endParaRPr>
          </a:p>
        </p:txBody>
      </p:sp>
      <p:sp>
        <p:nvSpPr>
          <p:cNvPr id="20516" name="矩形 37" title=""/>
          <p:cNvSpPr/>
          <p:nvPr/>
        </p:nvSpPr>
        <p:spPr>
          <a:xfrm>
            <a:off x="7804150" y="5400675"/>
            <a:ext cx="2136775" cy="4635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200">
              <a:solidFill>
                <a:srgbClr val="F9ECDC"/>
              </a:solidFill>
              <a:latin typeface="Franklin Gothic Book" pitchFamily="34" charset="0"/>
              <a:ea typeface="微软雅黑" pitchFamily="34" charset="-122"/>
              <a:sym typeface="Franklin Gothic Book" pitchFamily="34" charset="0"/>
            </a:endParaRPr>
          </a:p>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800">
              <a:sym typeface="Calibri" pitchFamily="34" charset="0"/>
            </a:endParaRPr>
          </a:p>
        </p:txBody>
      </p:sp>
      <p:cxnSp>
        <p:nvCxnSpPr>
          <p:cNvPr id="20517" name="直接连接符 41" title=""/>
          <p:cNvCxnSpPr/>
          <p:nvPr/>
        </p:nvCxnSpPr>
        <p:spPr>
          <a:xfrm flipH="1">
            <a:off x="1763713" y="3251200"/>
            <a:ext cx="3275012" cy="1588"/>
          </a:xfrm>
          <a:prstGeom prst="line">
            <a:avLst/>
          </a:prstGeom>
          <a:noFill/>
          <a:ln w="12700">
            <a:solidFill>
              <a:srgbClr val="3F3F3F"/>
            </a:solidFill>
            <a:prstDash val="sysDash"/>
            <a:round/>
          </a:ln>
        </p:spPr>
      </p:cxnSp>
      <p:sp>
        <p:nvSpPr>
          <p:cNvPr id="20518" name="TextBox 4" title=""/>
          <p:cNvSpPr/>
          <p:nvPr/>
        </p:nvSpPr>
        <p:spPr>
          <a:xfrm>
            <a:off x="1670050" y="3748088"/>
            <a:ext cx="3687763" cy="19383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击点添加文字说明点击添加文字说明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zh-CN" altLang="en-US" sz="1600">
              <a:ea typeface="微软雅黑" pitchFamily="34" charset="-122"/>
              <a:sym typeface="Arial" pitchFamily="34" charset="0"/>
            </a:endParaRPr>
          </a:p>
          <a:p>
            <a:pPr lvl="0" eaLnBrk="1" hangingPunct="1">
              <a:lnSpc>
                <a:spcPct val="150000"/>
              </a:lnSpc>
            </a:pPr>
            <a:endParaRPr lang="zh-CN" altLang="en-US" sz="1600">
              <a:ea typeface="微软雅黑" panose="020b0503020204020204" pitchFamily="34" charset="-122"/>
              <a:sym typeface="Arial" panose="020b0604020202020204" pitchFamily="34" charset="0"/>
            </a:endParaRPr>
          </a:p>
        </p:txBody>
      </p:sp>
      <p:sp>
        <p:nvSpPr>
          <p:cNvPr id="20519" name="TextBox 42" title=""/>
          <p:cNvSpPr/>
          <p:nvPr/>
        </p:nvSpPr>
        <p:spPr>
          <a:xfrm>
            <a:off x="7758113" y="1127125"/>
            <a:ext cx="1608137"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sym typeface="Calibri" pitchFamily="34" charset="0"/>
            </a:endParaRPr>
          </a:p>
        </p:txBody>
      </p:sp>
      <p:sp>
        <p:nvSpPr>
          <p:cNvPr id="20520" name="矩形 36" title=""/>
          <p:cNvSpPr/>
          <p:nvPr/>
        </p:nvSpPr>
        <p:spPr>
          <a:xfrm>
            <a:off x="7758113" y="1593850"/>
            <a:ext cx="2135187" cy="461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200">
              <a:solidFill>
                <a:srgbClr val="F9ECDC"/>
              </a:solidFill>
              <a:latin typeface="Franklin Gothic Book" pitchFamily="34" charset="0"/>
              <a:ea typeface="微软雅黑" pitchFamily="34" charset="-122"/>
              <a:sym typeface="Franklin Gothic Book" pitchFamily="34" charset="0"/>
            </a:endParaRPr>
          </a:p>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800">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06" name="流程图: 延期 2" title=""/>
          <p:cNvSpPr/>
          <p:nvPr/>
        </p:nvSpPr>
        <p:spPr>
          <a:xfrm>
            <a:off x="1797050" y="844550"/>
            <a:ext cx="2709863" cy="1295400"/>
          </a:xfrm>
          <a:prstGeom prst="flowChartDelay">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07" name="流程图: 延期 3" title=""/>
          <p:cNvSpPr/>
          <p:nvPr/>
        </p:nvSpPr>
        <p:spPr>
          <a:xfrm rot="10800000">
            <a:off x="4605338" y="768350"/>
            <a:ext cx="5980112" cy="1446213"/>
          </a:xfrm>
          <a:prstGeom prst="flowChartDelay">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08" name="流程图: 终止 4" title=""/>
          <p:cNvSpPr/>
          <p:nvPr/>
        </p:nvSpPr>
        <p:spPr>
          <a:xfrm>
            <a:off x="3989388" y="1374775"/>
            <a:ext cx="1133475" cy="265113"/>
          </a:xfrm>
          <a:prstGeom prst="flowChartTerminator">
            <a:avLst/>
          </a:prstGeom>
          <a:solidFill>
            <a:srgbClr val="D8D8D8"/>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09" name="流程图: 联系 5" title=""/>
          <p:cNvSpPr/>
          <p:nvPr/>
        </p:nvSpPr>
        <p:spPr>
          <a:xfrm>
            <a:off x="4733925" y="1311275"/>
            <a:ext cx="392113" cy="392113"/>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0" name="流程图: 联系 6" title=""/>
          <p:cNvSpPr/>
          <p:nvPr/>
        </p:nvSpPr>
        <p:spPr>
          <a:xfrm>
            <a:off x="3962400" y="1311275"/>
            <a:ext cx="392113" cy="392113"/>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1" name="流程图: 延期 10" title=""/>
          <p:cNvSpPr/>
          <p:nvPr/>
        </p:nvSpPr>
        <p:spPr>
          <a:xfrm rot="10800000">
            <a:off x="7875588" y="2755900"/>
            <a:ext cx="2709862" cy="1295400"/>
          </a:xfrm>
          <a:prstGeom prst="flowChartDelay">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2" name="流程图: 延期 11" title=""/>
          <p:cNvSpPr/>
          <p:nvPr/>
        </p:nvSpPr>
        <p:spPr>
          <a:xfrm>
            <a:off x="1797050" y="2681288"/>
            <a:ext cx="5981700" cy="1444625"/>
          </a:xfrm>
          <a:prstGeom prst="flowChartDelay">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3" name="流程图: 终止 12" title=""/>
          <p:cNvSpPr/>
          <p:nvPr/>
        </p:nvSpPr>
        <p:spPr>
          <a:xfrm rot="10800000">
            <a:off x="7261225" y="3254375"/>
            <a:ext cx="1131888" cy="266700"/>
          </a:xfrm>
          <a:prstGeom prst="flowChartTerminator">
            <a:avLst/>
          </a:prstGeom>
          <a:solidFill>
            <a:srgbClr val="D8D8D8"/>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4" name="流程图: 联系 13" title=""/>
          <p:cNvSpPr/>
          <p:nvPr/>
        </p:nvSpPr>
        <p:spPr>
          <a:xfrm rot="10800000">
            <a:off x="7256463" y="3190875"/>
            <a:ext cx="393700" cy="393700"/>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5" name="流程图: 联系 14" title=""/>
          <p:cNvSpPr/>
          <p:nvPr/>
        </p:nvSpPr>
        <p:spPr>
          <a:xfrm rot="10800000">
            <a:off x="8027988" y="3190875"/>
            <a:ext cx="393700" cy="393700"/>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6" name="流程图: 延期 17" title=""/>
          <p:cNvSpPr/>
          <p:nvPr/>
        </p:nvSpPr>
        <p:spPr>
          <a:xfrm>
            <a:off x="1797050" y="4697413"/>
            <a:ext cx="2709863" cy="1295400"/>
          </a:xfrm>
          <a:prstGeom prst="flowChartDelay">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7" name="流程图: 延期 18" title=""/>
          <p:cNvSpPr/>
          <p:nvPr/>
        </p:nvSpPr>
        <p:spPr>
          <a:xfrm rot="10800000">
            <a:off x="4605338" y="4622800"/>
            <a:ext cx="5980112" cy="1444625"/>
          </a:xfrm>
          <a:prstGeom prst="flowChartDelay">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8" name="流程图: 终止 19" title=""/>
          <p:cNvSpPr/>
          <p:nvPr/>
        </p:nvSpPr>
        <p:spPr>
          <a:xfrm>
            <a:off x="3989388" y="5227638"/>
            <a:ext cx="1133475" cy="265112"/>
          </a:xfrm>
          <a:prstGeom prst="flowChartTerminator">
            <a:avLst/>
          </a:prstGeom>
          <a:solidFill>
            <a:srgbClr val="D8D8D8"/>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19" name="流程图: 联系 20" title=""/>
          <p:cNvSpPr/>
          <p:nvPr/>
        </p:nvSpPr>
        <p:spPr>
          <a:xfrm>
            <a:off x="4733925" y="5164138"/>
            <a:ext cx="392113" cy="392112"/>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20" name="流程图: 联系 21" title=""/>
          <p:cNvSpPr/>
          <p:nvPr/>
        </p:nvSpPr>
        <p:spPr>
          <a:xfrm>
            <a:off x="3962400" y="5164138"/>
            <a:ext cx="392113" cy="392112"/>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1521" name="文本框 23" title=""/>
          <p:cNvSpPr/>
          <p:nvPr/>
        </p:nvSpPr>
        <p:spPr>
          <a:xfrm>
            <a:off x="2424113" y="1044575"/>
            <a:ext cx="1122362"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22" name="文本框 24" title=""/>
          <p:cNvSpPr/>
          <p:nvPr/>
        </p:nvSpPr>
        <p:spPr>
          <a:xfrm>
            <a:off x="8899525" y="2895600"/>
            <a:ext cx="1123950"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23" name="文本框 25" title=""/>
          <p:cNvSpPr/>
          <p:nvPr/>
        </p:nvSpPr>
        <p:spPr>
          <a:xfrm>
            <a:off x="2424113" y="4837113"/>
            <a:ext cx="1122362"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24" name="文本框 26" title=""/>
          <p:cNvSpPr/>
          <p:nvPr/>
        </p:nvSpPr>
        <p:spPr>
          <a:xfrm>
            <a:off x="6846888" y="1009650"/>
            <a:ext cx="2757487"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25" name="文本框 27" title=""/>
          <p:cNvSpPr/>
          <p:nvPr/>
        </p:nvSpPr>
        <p:spPr>
          <a:xfrm>
            <a:off x="3178175" y="2895600"/>
            <a:ext cx="2755900"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itchFamily="34" charset="-122"/>
              <a:ea typeface="微软雅黑" pitchFamily="34" charset="-122"/>
              <a:sym typeface="微软雅黑" pitchFamily="34" charset="-122"/>
            </a:endParaRPr>
          </a:p>
          <a:p>
            <a:pPr lvl="0"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itchFamily="34" charset="-122"/>
              <a:ea typeface="微软雅黑" pitchFamily="34" charset="-122"/>
              <a:sym typeface="微软雅黑" pitchFamily="34" charset="-122"/>
            </a:endParaRPr>
          </a:p>
          <a:p>
            <a:pPr lvl="0"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26" name="文本框 28" title=""/>
          <p:cNvSpPr/>
          <p:nvPr/>
        </p:nvSpPr>
        <p:spPr>
          <a:xfrm>
            <a:off x="6846888" y="4852988"/>
            <a:ext cx="2757487"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4097" name="图片 2" title=""/>
          <p:cNvPicPr>
            <a:picLocks noChangeAspect="1"/>
          </p:cNvPicPr>
          <p:nvPr/>
        </p:nvPicPr>
        <p:blipFill>
          <a:blip r:embed="rId2"/>
          <a:stretch>
            <a:fillRect/>
          </a:stretch>
        </p:blipFill>
        <p:spPr>
          <a:xfrm>
            <a:off x="0" y="0"/>
            <a:ext cx="12192000" cy="6858000"/>
          </a:xfrm>
          <a:prstGeom prst="rect">
            <a:avLst/>
          </a:prstGeom>
          <a:noFill/>
          <a:ln>
            <a:noFill/>
            <a:miter lim="800000"/>
          </a:ln>
        </p:spPr>
      </p:pic>
      <p:sp>
        <p:nvSpPr>
          <p:cNvPr id="4098" name="Text Box 3" title=""/>
          <p:cNvSpPr/>
          <p:nvPr/>
        </p:nvSpPr>
        <p:spPr>
          <a:xfrm>
            <a:off x="4360863" y="1770063"/>
            <a:ext cx="3470275" cy="522287"/>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01</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99" name="Text Box 3" title=""/>
          <p:cNvSpPr/>
          <p:nvPr/>
        </p:nvSpPr>
        <p:spPr>
          <a:xfrm>
            <a:off x="4360863" y="2713038"/>
            <a:ext cx="3470275" cy="522287"/>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02</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00" name="Text Box 3" title=""/>
          <p:cNvSpPr/>
          <p:nvPr/>
        </p:nvSpPr>
        <p:spPr>
          <a:xfrm>
            <a:off x="4360863" y="3622675"/>
            <a:ext cx="3470275" cy="522288"/>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03</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01" name="Text Box 3" title=""/>
          <p:cNvSpPr/>
          <p:nvPr/>
        </p:nvSpPr>
        <p:spPr>
          <a:xfrm>
            <a:off x="4360863" y="4565650"/>
            <a:ext cx="3470275" cy="522288"/>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04</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252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2530" name="矩形 26" title=""/>
          <p:cNvSpPr/>
          <p:nvPr/>
        </p:nvSpPr>
        <p:spPr>
          <a:xfrm>
            <a:off x="7848600" y="968375"/>
            <a:ext cx="2490788" cy="4921250"/>
          </a:xfrm>
          <a:prstGeom prst="rect">
            <a:avLst/>
          </a:prstGeom>
          <a:solidFill>
            <a:srgbClr val="F2F2F2"/>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2531" name="矩形 25" title=""/>
          <p:cNvSpPr/>
          <p:nvPr/>
        </p:nvSpPr>
        <p:spPr>
          <a:xfrm>
            <a:off x="4859338" y="968375"/>
            <a:ext cx="2490787" cy="4921250"/>
          </a:xfrm>
          <a:prstGeom prst="rect">
            <a:avLst/>
          </a:prstGeom>
          <a:solidFill>
            <a:srgbClr val="F2F2F2"/>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2532" name="矩形 24" title=""/>
          <p:cNvSpPr/>
          <p:nvPr/>
        </p:nvSpPr>
        <p:spPr>
          <a:xfrm>
            <a:off x="1882775" y="968375"/>
            <a:ext cx="2489200" cy="4921250"/>
          </a:xfrm>
          <a:prstGeom prst="rect">
            <a:avLst/>
          </a:prstGeom>
          <a:solidFill>
            <a:srgbClr val="F2F2F2"/>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22533" name="组合 8" title=""/>
          <p:cNvGrpSpPr/>
          <p:nvPr/>
        </p:nvGrpSpPr>
        <p:grpSpPr>
          <a:xfrm>
            <a:off x="973138" y="2725738"/>
            <a:ext cx="3398837" cy="2576512"/>
            <a:chExt cx="2654633" cy="2011680"/>
          </a:xfrm>
        </p:grpSpPr>
        <p:sp>
          <p:nvSpPr>
            <p:cNvPr id="22534" name="矩形 2" title=""/>
            <p:cNvSpPr/>
            <p:nvPr/>
          </p:nvSpPr>
          <p:spPr>
            <a:xfrm>
              <a:off x="709774" y="0"/>
              <a:ext cx="1944859" cy="201168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2535" name="直角三角形 3" title=""/>
            <p:cNvSpPr/>
            <p:nvPr/>
          </p:nvSpPr>
          <p:spPr>
            <a:xfrm rot="2640000">
              <a:off x="0" y="293359"/>
              <a:ext cx="1416789" cy="1424974"/>
            </a:xfrm>
            <a:prstGeom prst="rtTriangl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sp>
        <p:nvSpPr>
          <p:cNvPr id="22536" name="矩形 4" title=""/>
          <p:cNvSpPr/>
          <p:nvPr/>
        </p:nvSpPr>
        <p:spPr>
          <a:xfrm>
            <a:off x="4860925" y="2725738"/>
            <a:ext cx="2487613" cy="2574925"/>
          </a:xfrm>
          <a:prstGeom prst="rect">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22537" name="组合 7" title=""/>
          <p:cNvGrpSpPr/>
          <p:nvPr/>
        </p:nvGrpSpPr>
        <p:grpSpPr>
          <a:xfrm>
            <a:off x="7824788" y="2725738"/>
            <a:ext cx="3394075" cy="2574925"/>
            <a:chExt cx="2652206" cy="2011680"/>
          </a:xfrm>
        </p:grpSpPr>
        <p:sp>
          <p:nvSpPr>
            <p:cNvPr id="22538" name="矩形 5" title=""/>
            <p:cNvSpPr/>
            <p:nvPr/>
          </p:nvSpPr>
          <p:spPr>
            <a:xfrm rot="10800000">
              <a:off x="0" y="0"/>
              <a:ext cx="1944859" cy="201168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2539" name="直角三角形 6" title=""/>
            <p:cNvSpPr/>
            <p:nvPr/>
          </p:nvSpPr>
          <p:spPr>
            <a:xfrm rot="13440000">
              <a:off x="1235417" y="294473"/>
              <a:ext cx="1416789" cy="1424974"/>
            </a:xfrm>
            <a:prstGeom prst="rtTriangl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sp>
        <p:nvSpPr>
          <p:cNvPr id="22540" name="矩形 1" title=""/>
          <p:cNvSpPr/>
          <p:nvPr/>
        </p:nvSpPr>
        <p:spPr>
          <a:xfrm>
            <a:off x="2255838" y="3700463"/>
            <a:ext cx="1671637" cy="1385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en-US" altLang="zh-CN"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22541" name="文本框 19" title=""/>
          <p:cNvSpPr/>
          <p:nvPr/>
        </p:nvSpPr>
        <p:spPr>
          <a:xfrm>
            <a:off x="2574925" y="2947988"/>
            <a:ext cx="1177925"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2" name="矩形 1" title=""/>
          <p:cNvSpPr/>
          <p:nvPr/>
        </p:nvSpPr>
        <p:spPr>
          <a:xfrm>
            <a:off x="5262563" y="3714750"/>
            <a:ext cx="1671637" cy="13858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4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4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en-US" altLang="zh-CN" sz="14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400">
              <a:solidFill>
                <a:schemeClr val="bg1"/>
              </a:solidFill>
              <a:latin typeface="Franklin Gothic Book" pitchFamily="34" charset="0"/>
              <a:ea typeface="微软雅黑" panose="020b0503020204020204" pitchFamily="34" charset="-122"/>
              <a:sym typeface="Franklin Gothic Book" pitchFamily="34" charset="0"/>
            </a:endParaRPr>
          </a:p>
        </p:txBody>
      </p:sp>
      <p:sp>
        <p:nvSpPr>
          <p:cNvPr id="22543" name="文本框 21" title=""/>
          <p:cNvSpPr/>
          <p:nvPr/>
        </p:nvSpPr>
        <p:spPr>
          <a:xfrm>
            <a:off x="5554663" y="2962275"/>
            <a:ext cx="1176337"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4" name="矩形 1" title=""/>
          <p:cNvSpPr/>
          <p:nvPr/>
        </p:nvSpPr>
        <p:spPr>
          <a:xfrm>
            <a:off x="8150225" y="3700463"/>
            <a:ext cx="1671638" cy="1385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en-US" altLang="zh-CN"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22545" name="文本框 23" title=""/>
          <p:cNvSpPr/>
          <p:nvPr/>
        </p:nvSpPr>
        <p:spPr>
          <a:xfrm>
            <a:off x="8428038" y="2947988"/>
            <a:ext cx="1176337"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6" name="文本框 17" title=""/>
          <p:cNvSpPr/>
          <p:nvPr/>
        </p:nvSpPr>
        <p:spPr>
          <a:xfrm>
            <a:off x="2120900" y="1165225"/>
            <a:ext cx="2011363" cy="14462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8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8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7" name="文本框 27" title=""/>
          <p:cNvSpPr/>
          <p:nvPr/>
        </p:nvSpPr>
        <p:spPr>
          <a:xfrm>
            <a:off x="5310188" y="1173163"/>
            <a:ext cx="1795462" cy="14462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8800" b="1">
                <a:solidFill>
                  <a:srgbClr val="7F7F7F"/>
                </a:solidFill>
                <a:latin typeface="微软雅黑" panose="020b0503020204020204" pitchFamily="34" charset="-122"/>
                <a:ea typeface="微软雅黑" panose="020b0503020204020204" pitchFamily="34" charset="-122"/>
                <a:sym typeface="Calibri" pitchFamily="34" charset="0"/>
              </a:rPr>
              <a:t>02</a:t>
            </a:r>
            <a:endParaRPr lang="zh-CN" altLang="en-US" sz="8800" b="1">
              <a:solidFill>
                <a:srgbClr val="7F7F7F"/>
              </a:solidFill>
              <a:latin typeface="微软雅黑" panose="020b0503020204020204" pitchFamily="34" charset="-122"/>
              <a:ea typeface="微软雅黑" panose="020b0503020204020204" pitchFamily="34" charset="-122"/>
              <a:sym typeface="Calibri" pitchFamily="34" charset="0"/>
            </a:endParaRPr>
          </a:p>
        </p:txBody>
      </p:sp>
      <p:sp>
        <p:nvSpPr>
          <p:cNvPr id="22548" name="文本框 28" title=""/>
          <p:cNvSpPr/>
          <p:nvPr/>
        </p:nvSpPr>
        <p:spPr>
          <a:xfrm>
            <a:off x="8283575" y="1225550"/>
            <a:ext cx="1620838" cy="14478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8800" b="1">
                <a:solidFill>
                  <a:srgbClr val="DB6344"/>
                </a:solidFill>
                <a:latin typeface="微软雅黑" panose="020b0503020204020204" pitchFamily="34" charset="-122"/>
                <a:ea typeface="微软雅黑" panose="020b0503020204020204" pitchFamily="34" charset="-122"/>
                <a:sym typeface="Calibri" pitchFamily="34" charset="0"/>
              </a:rPr>
              <a:t>03</a:t>
            </a:r>
            <a:endParaRPr lang="zh-CN" altLang="en-US" sz="8800" b="1">
              <a:solidFill>
                <a:srgbClr val="DB6344"/>
              </a:solidFill>
              <a:latin typeface="微软雅黑" panose="020b0503020204020204" pitchFamily="34" charset="-122"/>
              <a:ea typeface="微软雅黑" panose="020b0503020204020204" pitchFamily="34" charset="-122"/>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23554"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3555"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556" name="矩形 15"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sym typeface="Calibri" pitchFamily="34" charset="0"/>
            </a:endParaRPr>
          </a:p>
        </p:txBody>
      </p:sp>
      <p:cxnSp>
        <p:nvCxnSpPr>
          <p:cNvPr id="23557" name="直接连接符 18" title=""/>
          <p:cNvCxnSpPr/>
          <p:nvPr/>
        </p:nvCxnSpPr>
        <p:spPr>
          <a:xfrm>
            <a:off x="3486150" y="2852738"/>
            <a:ext cx="5219700" cy="0"/>
          </a:xfrm>
          <a:prstGeom prst="line">
            <a:avLst/>
          </a:prstGeom>
          <a:noFill/>
          <a:ln w="6350">
            <a:solidFill>
              <a:srgbClr val="595959"/>
            </a:solidFill>
            <a:round/>
          </a:ln>
        </p:spPr>
      </p:cxnSp>
      <p:grpSp>
        <p:nvGrpSpPr>
          <p:cNvPr id="23558" name="组合 19" title=""/>
          <p:cNvGrpSpPr/>
          <p:nvPr/>
        </p:nvGrpSpPr>
        <p:grpSpPr>
          <a:xfrm>
            <a:off x="5472113" y="0"/>
            <a:ext cx="1247775" cy="1106488"/>
            <a:chExt cx="1247245" cy="1106129"/>
          </a:xfrm>
        </p:grpSpPr>
        <p:sp>
          <p:nvSpPr>
            <p:cNvPr id="23559" name="任意多边形 20" title=""/>
            <p:cNvSpPr/>
            <p:nvPr/>
          </p:nvSpPr>
          <p:spPr>
            <a:xfrm>
              <a:off x="198648" y="0"/>
              <a:ext cx="849951" cy="1106129"/>
            </a:xfrm>
            <a:custGeom>
              <a:cxnLst>
                <a:cxn ang="0">
                  <a:pos x="0" y="0"/>
                </a:cxn>
                <a:cxn ang="0">
                  <a:pos x="349492" y="0"/>
                </a:cxn>
                <a:cxn ang="0">
                  <a:pos x="349492" y="759858"/>
                </a:cxn>
                <a:cxn ang="0">
                  <a:pos x="346651" y="759858"/>
                </a:cxn>
                <a:cxn ang="0">
                  <a:pos x="174746" y="509224"/>
                </a:cxn>
                <a:cxn ang="0">
                  <a:pos x="2840" y="759858"/>
                </a:cxn>
                <a:cxn ang="0">
                  <a:pos x="0" y="759858"/>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3560" name="矩形 21"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561" name="矩形 22"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78" name="矩形 13" title=""/>
          <p:cNvSpPr/>
          <p:nvPr/>
        </p:nvSpPr>
        <p:spPr>
          <a:xfrm>
            <a:off x="8047038" y="1397000"/>
            <a:ext cx="2592387"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24579" name="矩形 13" title=""/>
          <p:cNvSpPr/>
          <p:nvPr/>
        </p:nvSpPr>
        <p:spPr>
          <a:xfrm>
            <a:off x="8047038" y="2430463"/>
            <a:ext cx="2592387" cy="8302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24580" name="矩形 13" title=""/>
          <p:cNvSpPr/>
          <p:nvPr/>
        </p:nvSpPr>
        <p:spPr>
          <a:xfrm>
            <a:off x="8047038" y="3465513"/>
            <a:ext cx="2592387" cy="8302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24581" name="矩形 13" title=""/>
          <p:cNvSpPr/>
          <p:nvPr/>
        </p:nvSpPr>
        <p:spPr>
          <a:xfrm>
            <a:off x="8047038" y="4498975"/>
            <a:ext cx="2592387"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24582" name="矩形 2" title=""/>
          <p:cNvSpPr/>
          <p:nvPr/>
        </p:nvSpPr>
        <p:spPr>
          <a:xfrm>
            <a:off x="-6350" y="4794250"/>
            <a:ext cx="1284288" cy="1382713"/>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3" name="矩形 3" title=""/>
          <p:cNvSpPr/>
          <p:nvPr/>
        </p:nvSpPr>
        <p:spPr>
          <a:xfrm>
            <a:off x="-6350" y="3411538"/>
            <a:ext cx="1284288" cy="1382712"/>
          </a:xfrm>
          <a:prstGeom prst="rect">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4" name="矩形 4" title=""/>
          <p:cNvSpPr/>
          <p:nvPr/>
        </p:nvSpPr>
        <p:spPr>
          <a:xfrm>
            <a:off x="-6350" y="2041525"/>
            <a:ext cx="1284288" cy="1382713"/>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5" name="矩形 5" title=""/>
          <p:cNvSpPr/>
          <p:nvPr/>
        </p:nvSpPr>
        <p:spPr>
          <a:xfrm>
            <a:off x="-6350" y="663575"/>
            <a:ext cx="1284288" cy="138430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6" name="矩形 6" title=""/>
          <p:cNvSpPr/>
          <p:nvPr/>
        </p:nvSpPr>
        <p:spPr>
          <a:xfrm>
            <a:off x="3784600" y="4400550"/>
            <a:ext cx="3594100" cy="99695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7" name="矩形 7" title=""/>
          <p:cNvSpPr/>
          <p:nvPr/>
        </p:nvSpPr>
        <p:spPr>
          <a:xfrm>
            <a:off x="3784600" y="3403600"/>
            <a:ext cx="3594100" cy="996950"/>
          </a:xfrm>
          <a:prstGeom prst="rect">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8" name="矩形 8" title=""/>
          <p:cNvSpPr/>
          <p:nvPr/>
        </p:nvSpPr>
        <p:spPr>
          <a:xfrm>
            <a:off x="3784600" y="2416175"/>
            <a:ext cx="3594100" cy="99695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89" name="矩形 9" title=""/>
          <p:cNvSpPr/>
          <p:nvPr/>
        </p:nvSpPr>
        <p:spPr>
          <a:xfrm>
            <a:off x="3784600" y="1423988"/>
            <a:ext cx="3594100" cy="99695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90" name="矩形 28" title=""/>
          <p:cNvSpPr/>
          <p:nvPr/>
        </p:nvSpPr>
        <p:spPr>
          <a:xfrm>
            <a:off x="1276350" y="663575"/>
            <a:ext cx="2508250" cy="1757363"/>
          </a:xfrm>
          <a:custGeom>
            <a:cxnLst>
              <a:cxn ang="0">
                <a:pos x="0" y="0"/>
              </a:cxn>
              <a:cxn ang="0">
                <a:pos x="6493414" y="1970530"/>
              </a:cxn>
              <a:cxn ang="0">
                <a:pos x="6493414" y="4541638"/>
              </a:cxn>
              <a:cxn ang="0">
                <a:pos x="0" y="3573262"/>
              </a:cxn>
              <a:cxn ang="0">
                <a:pos x="0" y="0"/>
              </a:cxn>
            </a:cxnLst>
            <a:rect l="l" t="t" r="r" b="b"/>
            <a:pathLst>
              <a:path w="1826712" h="1280593">
                <a:moveTo>
                  <a:pt x="0" y="0"/>
                </a:moveTo>
                <a:lnTo>
                  <a:pt x="1826712" y="555625"/>
                </a:lnTo>
                <a:lnTo>
                  <a:pt x="1826712" y="1280593"/>
                </a:lnTo>
                <a:lnTo>
                  <a:pt x="0" y="100754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591" name="矩形 28" title=""/>
          <p:cNvSpPr/>
          <p:nvPr/>
        </p:nvSpPr>
        <p:spPr>
          <a:xfrm>
            <a:off x="1276350" y="2044700"/>
            <a:ext cx="2513013" cy="1381125"/>
          </a:xfrm>
          <a:custGeom>
            <a:cxnLst>
              <a:cxn ang="0">
                <a:pos x="0" y="0"/>
              </a:cxn>
              <a:cxn ang="0">
                <a:pos x="6508878" y="964095"/>
              </a:cxn>
              <a:cxn ang="0">
                <a:pos x="6506055" y="3543460"/>
              </a:cxn>
              <a:cxn ang="0">
                <a:pos x="0" y="3557470"/>
              </a:cxn>
              <a:cxn ang="0">
                <a:pos x="0" y="0"/>
              </a:cxn>
            </a:cxnLst>
            <a:rect l="l" t="t" r="r" b="b"/>
            <a:pathLst>
              <a:path w="1829887" h="1007543">
                <a:moveTo>
                  <a:pt x="0" y="0"/>
                </a:moveTo>
                <a:lnTo>
                  <a:pt x="1829887" y="273050"/>
                </a:lnTo>
                <a:cubicBezTo>
                  <a:pt x="1828829" y="608898"/>
                  <a:pt x="1830151" y="667727"/>
                  <a:pt x="1829093" y="1003575"/>
                </a:cubicBezTo>
                <a:lnTo>
                  <a:pt x="0" y="1007543"/>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592" name="矩形 28" title=""/>
          <p:cNvSpPr/>
          <p:nvPr/>
        </p:nvSpPr>
        <p:spPr>
          <a:xfrm>
            <a:off x="1276350" y="3416300"/>
            <a:ext cx="2517775" cy="1377950"/>
          </a:xfrm>
          <a:custGeom>
            <a:cxnLst>
              <a:cxn ang="0">
                <a:pos x="0" y="19748"/>
              </a:cxn>
              <a:cxn ang="0">
                <a:pos x="6507494" y="0"/>
              </a:cxn>
              <a:cxn ang="0">
                <a:pos x="6513135" y="2562540"/>
              </a:cxn>
              <a:cxn ang="0">
                <a:pos x="0" y="3566856"/>
              </a:cxn>
              <a:cxn ang="0">
                <a:pos x="0" y="19748"/>
              </a:cxn>
            </a:cxnLst>
            <a:rect l="l" t="t" r="r" b="b"/>
            <a:pathLst>
              <a:path w="1834048" h="1003574">
                <a:moveTo>
                  <a:pt x="0" y="5556"/>
                </a:moveTo>
                <a:lnTo>
                  <a:pt x="1832268" y="0"/>
                </a:lnTo>
                <a:cubicBezTo>
                  <a:pt x="1831210" y="335848"/>
                  <a:pt x="1834914" y="385151"/>
                  <a:pt x="1833856" y="720999"/>
                </a:cubicBezTo>
                <a:lnTo>
                  <a:pt x="0" y="1003574"/>
                </a:lnTo>
                <a:lnTo>
                  <a:pt x="0" y="5556"/>
                </a:lnTo>
                <a:close/>
              </a:path>
            </a:pathLst>
          </a:custGeom>
          <a:solidFill>
            <a:srgbClr val="7F7F7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593" name="矩形 28" title=""/>
          <p:cNvSpPr/>
          <p:nvPr/>
        </p:nvSpPr>
        <p:spPr>
          <a:xfrm>
            <a:off x="1270000" y="4397375"/>
            <a:ext cx="2520950" cy="1779588"/>
          </a:xfrm>
          <a:custGeom>
            <a:cxnLst>
              <a:cxn ang="0">
                <a:pos x="8814" y="1008782"/>
              </a:cxn>
              <a:cxn ang="0">
                <a:pos x="6513789" y="0"/>
              </a:cxn>
              <a:cxn ang="0">
                <a:pos x="6510978" y="2584925"/>
              </a:cxn>
              <a:cxn ang="0">
                <a:pos x="373" y="4602485"/>
              </a:cxn>
              <a:cxn ang="0">
                <a:pos x="8814" y="1008782"/>
              </a:cxn>
            </a:cxnLst>
            <a:rect l="l" t="t" r="r" b="b"/>
            <a:pathLst>
              <a:path w="1837135" h="1296468">
                <a:moveTo>
                  <a:pt x="2486" y="284162"/>
                </a:moveTo>
                <a:lnTo>
                  <a:pt x="1837135" y="0"/>
                </a:lnTo>
                <a:cubicBezTo>
                  <a:pt x="1836077" y="335848"/>
                  <a:pt x="1837400" y="392296"/>
                  <a:pt x="1836342" y="728144"/>
                </a:cubicBezTo>
                <a:lnTo>
                  <a:pt x="105" y="1296468"/>
                </a:lnTo>
                <a:cubicBezTo>
                  <a:pt x="-689" y="962208"/>
                  <a:pt x="3280" y="618422"/>
                  <a:pt x="2486" y="284162"/>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594" name="矩形 14" title=""/>
          <p:cNvSpPr/>
          <p:nvPr/>
        </p:nvSpPr>
        <p:spPr>
          <a:xfrm>
            <a:off x="3794125" y="1423988"/>
            <a:ext cx="717550" cy="3973512"/>
          </a:xfrm>
          <a:prstGeom prst="rect">
            <a:avLst/>
          </a:prstGeom>
          <a:gradFill rotWithShape="1">
            <a:gsLst>
              <a:gs pos="0">
                <a:srgbClr val="FFFFFF"/>
              </a:gs>
              <a:gs pos="100000">
                <a:srgbClr val="000000"/>
              </a:gs>
            </a:gsLst>
            <a:lin ang="0" scaled="1"/>
          </a:gra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95" name="矩形 15" title=""/>
          <p:cNvSpPr/>
          <p:nvPr/>
        </p:nvSpPr>
        <p:spPr>
          <a:xfrm rot="10800000">
            <a:off x="558800" y="663575"/>
            <a:ext cx="717550" cy="5513388"/>
          </a:xfrm>
          <a:prstGeom prst="rect">
            <a:avLst/>
          </a:prstGeom>
          <a:gradFill rotWithShape="1">
            <a:gsLst>
              <a:gs pos="0">
                <a:srgbClr val="FFFFFF"/>
              </a:gs>
              <a:gs pos="100000">
                <a:srgbClr val="000000"/>
              </a:gs>
            </a:gsLst>
            <a:lin ang="0" scaled="1"/>
          </a:gra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596" name="TextBox 40" title=""/>
          <p:cNvSpPr/>
          <p:nvPr/>
        </p:nvSpPr>
        <p:spPr>
          <a:xfrm>
            <a:off x="198438" y="1036638"/>
            <a:ext cx="1036637" cy="9223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597" name="TextBox 42" title=""/>
          <p:cNvSpPr/>
          <p:nvPr/>
        </p:nvSpPr>
        <p:spPr>
          <a:xfrm>
            <a:off x="149225" y="2379663"/>
            <a:ext cx="1038225" cy="9239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598" name="矩形 25" title=""/>
          <p:cNvSpPr/>
          <p:nvPr/>
        </p:nvSpPr>
        <p:spPr>
          <a:xfrm>
            <a:off x="115888" y="3784600"/>
            <a:ext cx="1038225" cy="9239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599" name="矩形 26" title=""/>
          <p:cNvSpPr/>
          <p:nvPr/>
        </p:nvSpPr>
        <p:spPr>
          <a:xfrm>
            <a:off x="115888" y="5126038"/>
            <a:ext cx="1038225" cy="9239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00" name="Freeform 144" title=""/>
          <p:cNvSpPr>
            <a:spLocks noEditPoints="1"/>
          </p:cNvSpPr>
          <p:nvPr/>
        </p:nvSpPr>
        <p:spPr>
          <a:xfrm>
            <a:off x="2244725" y="2459038"/>
            <a:ext cx="469900" cy="830262"/>
          </a:xfrm>
          <a:custGeom>
            <a:cxnLst>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6" h="84">
                <a:moveTo>
                  <a:pt x="35" y="7"/>
                </a:moveTo>
                <a:cubicBezTo>
                  <a:pt x="35" y="11"/>
                  <a:pt x="33" y="14"/>
                  <a:pt x="29" y="14"/>
                </a:cubicBezTo>
                <a:cubicBezTo>
                  <a:pt x="25" y="14"/>
                  <a:pt x="22" y="11"/>
                  <a:pt x="22" y="7"/>
                </a:cubicBezTo>
                <a:cubicBezTo>
                  <a:pt x="22" y="3"/>
                  <a:pt x="25" y="0"/>
                  <a:pt x="29" y="0"/>
                </a:cubicBezTo>
                <a:cubicBezTo>
                  <a:pt x="33" y="0"/>
                  <a:pt x="35" y="3"/>
                  <a:pt x="35" y="7"/>
                </a:cubicBezTo>
                <a:moveTo>
                  <a:pt x="20" y="12"/>
                </a:moveTo>
                <a:cubicBezTo>
                  <a:pt x="2" y="22"/>
                  <a:pt x="2" y="22"/>
                  <a:pt x="2" y="22"/>
                </a:cubicBezTo>
                <a:cubicBezTo>
                  <a:pt x="0" y="41"/>
                  <a:pt x="0" y="41"/>
                  <a:pt x="0" y="41"/>
                </a:cubicBezTo>
                <a:cubicBezTo>
                  <a:pt x="6" y="41"/>
                  <a:pt x="6" y="41"/>
                  <a:pt x="6" y="41"/>
                </a:cubicBezTo>
                <a:cubicBezTo>
                  <a:pt x="7" y="26"/>
                  <a:pt x="7" y="26"/>
                  <a:pt x="7" y="26"/>
                </a:cubicBezTo>
                <a:cubicBezTo>
                  <a:pt x="15" y="22"/>
                  <a:pt x="15" y="22"/>
                  <a:pt x="15" y="22"/>
                </a:cubicBezTo>
                <a:cubicBezTo>
                  <a:pt x="15" y="22"/>
                  <a:pt x="11" y="34"/>
                  <a:pt x="10" y="37"/>
                </a:cubicBezTo>
                <a:cubicBezTo>
                  <a:pt x="9" y="39"/>
                  <a:pt x="11" y="43"/>
                  <a:pt x="12" y="45"/>
                </a:cubicBezTo>
                <a:cubicBezTo>
                  <a:pt x="0" y="82"/>
                  <a:pt x="0" y="82"/>
                  <a:pt x="0" y="82"/>
                </a:cubicBezTo>
                <a:cubicBezTo>
                  <a:pt x="8" y="84"/>
                  <a:pt x="8" y="84"/>
                  <a:pt x="8" y="84"/>
                </a:cubicBezTo>
                <a:cubicBezTo>
                  <a:pt x="18" y="57"/>
                  <a:pt x="18" y="57"/>
                  <a:pt x="18" y="57"/>
                </a:cubicBezTo>
                <a:cubicBezTo>
                  <a:pt x="21" y="62"/>
                  <a:pt x="21" y="62"/>
                  <a:pt x="21" y="62"/>
                </a:cubicBezTo>
                <a:cubicBezTo>
                  <a:pt x="27" y="84"/>
                  <a:pt x="27" y="84"/>
                  <a:pt x="27" y="84"/>
                </a:cubicBezTo>
                <a:cubicBezTo>
                  <a:pt x="36" y="81"/>
                  <a:pt x="36" y="81"/>
                  <a:pt x="36" y="81"/>
                </a:cubicBezTo>
                <a:cubicBezTo>
                  <a:pt x="29" y="56"/>
                  <a:pt x="29" y="56"/>
                  <a:pt x="29" y="56"/>
                </a:cubicBezTo>
                <a:cubicBezTo>
                  <a:pt x="22" y="45"/>
                  <a:pt x="22" y="45"/>
                  <a:pt x="22" y="45"/>
                </a:cubicBezTo>
                <a:cubicBezTo>
                  <a:pt x="27" y="29"/>
                  <a:pt x="27" y="29"/>
                  <a:pt x="27" y="29"/>
                </a:cubicBezTo>
                <a:cubicBezTo>
                  <a:pt x="29" y="35"/>
                  <a:pt x="29" y="35"/>
                  <a:pt x="29" y="35"/>
                </a:cubicBezTo>
                <a:cubicBezTo>
                  <a:pt x="44" y="41"/>
                  <a:pt x="44" y="41"/>
                  <a:pt x="44" y="41"/>
                </a:cubicBezTo>
                <a:cubicBezTo>
                  <a:pt x="46" y="35"/>
                  <a:pt x="46" y="35"/>
                  <a:pt x="46" y="35"/>
                </a:cubicBezTo>
                <a:cubicBezTo>
                  <a:pt x="35" y="30"/>
                  <a:pt x="35" y="30"/>
                  <a:pt x="35" y="30"/>
                </a:cubicBezTo>
                <a:cubicBezTo>
                  <a:pt x="31" y="17"/>
                  <a:pt x="31" y="17"/>
                  <a:pt x="31" y="17"/>
                </a:cubicBezTo>
                <a:lnTo>
                  <a:pt x="20" y="12"/>
                </a:lnTo>
                <a:close/>
              </a:path>
            </a:pathLst>
          </a:custGeom>
          <a:solidFill>
            <a:srgbClr val="F9ECDC"/>
          </a:solidFill>
          <a:ln w="19050">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nvGrpSpPr>
          <p:cNvPr id="24601" name="Group 173" title=""/>
          <p:cNvGrpSpPr/>
          <p:nvPr/>
        </p:nvGrpSpPr>
        <p:grpSpPr>
          <a:xfrm>
            <a:off x="2090738" y="3487738"/>
            <a:ext cx="693737" cy="893762"/>
            <a:chExt cx="2692401" cy="3448051"/>
          </a:xfrm>
        </p:grpSpPr>
        <p:sp>
          <p:nvSpPr>
            <p:cNvPr id="24602" name="Freeform 19" title=""/>
            <p:cNvSpPr>
              <a:spLocks noEditPoints="1"/>
            </p:cNvSpPr>
            <p:nvPr/>
          </p:nvSpPr>
          <p:spPr>
            <a:xfrm>
              <a:off x="865188" y="147638"/>
              <a:ext cx="641350" cy="6413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603" name="Freeform 20" title=""/>
            <p:cNvSpPr>
              <a:spLocks noEditPoints="1"/>
            </p:cNvSpPr>
            <p:nvPr/>
          </p:nvSpPr>
          <p:spPr>
            <a:xfrm>
              <a:off x="1439863" y="0"/>
              <a:ext cx="454025" cy="45402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604" name="Oval 21" title=""/>
            <p:cNvSpPr/>
            <p:nvPr/>
          </p:nvSpPr>
          <p:spPr>
            <a:xfrm>
              <a:off x="1717675" y="811213"/>
              <a:ext cx="171450" cy="171450"/>
            </a:xfrm>
            <a:prstGeom prst="ellipse">
              <a:avLst/>
            </a:prstGeom>
            <a:solidFill>
              <a:srgbClr val="F9ECDC"/>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Calibri" pitchFamily="34" charset="0"/>
              </a:endParaRPr>
            </a:p>
          </p:txBody>
        </p:sp>
        <p:sp>
          <p:nvSpPr>
            <p:cNvPr id="24605" name="Oval 22" title=""/>
            <p:cNvSpPr/>
            <p:nvPr/>
          </p:nvSpPr>
          <p:spPr>
            <a:xfrm>
              <a:off x="996950" y="1141413"/>
              <a:ext cx="115888" cy="119063"/>
            </a:xfrm>
            <a:prstGeom prst="ellipse">
              <a:avLst/>
            </a:prstGeom>
            <a:solidFill>
              <a:srgbClr val="F9ECDC"/>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Calibri" pitchFamily="34" charset="0"/>
              </a:endParaRPr>
            </a:p>
          </p:txBody>
        </p:sp>
        <p:sp>
          <p:nvSpPr>
            <p:cNvPr id="24606" name="Freeform 23" title=""/>
            <p:cNvSpPr>
              <a:spLocks noEditPoints="1"/>
            </p:cNvSpPr>
            <p:nvPr/>
          </p:nvSpPr>
          <p:spPr>
            <a:xfrm>
              <a:off x="0" y="788988"/>
              <a:ext cx="2692401" cy="265906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607" name="Oval 24" title=""/>
            <p:cNvSpPr/>
            <p:nvPr/>
          </p:nvSpPr>
          <p:spPr>
            <a:xfrm>
              <a:off x="1439863" y="1477963"/>
              <a:ext cx="77788" cy="79375"/>
            </a:xfrm>
            <a:prstGeom prst="ellipse">
              <a:avLst/>
            </a:prstGeom>
            <a:solidFill>
              <a:srgbClr val="F9ECDC"/>
            </a:solidFill>
            <a:ln>
              <a:solidFill>
                <a:schemeClr val="tx1"/>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sym typeface="Calibri" pitchFamily="34" charset="0"/>
              </a:endParaRPr>
            </a:p>
          </p:txBody>
        </p:sp>
        <p:sp>
          <p:nvSpPr>
            <p:cNvPr id="24608" name="Freeform 25" title=""/>
            <p:cNvSpPr/>
            <p:nvPr/>
          </p:nvSpPr>
          <p:spPr>
            <a:xfrm>
              <a:off x="1349375" y="431800"/>
              <a:ext cx="889000" cy="3571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Lst>
              <a:rect l="l" t="t"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24609" name="Freeform 89" title=""/>
          <p:cNvSpPr>
            <a:spLocks noEditPoints="1"/>
          </p:cNvSpPr>
          <p:nvPr/>
        </p:nvSpPr>
        <p:spPr>
          <a:xfrm>
            <a:off x="2006600" y="1423988"/>
            <a:ext cx="862013" cy="554037"/>
          </a:xfrm>
          <a:custGeom>
            <a:cxnLst>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153" h="2031">
                <a:moveTo>
                  <a:pt x="448" y="830"/>
                </a:moveTo>
                <a:cubicBezTo>
                  <a:pt x="368" y="755"/>
                  <a:pt x="368" y="615"/>
                  <a:pt x="448" y="539"/>
                </a:cubicBezTo>
                <a:cubicBezTo>
                  <a:pt x="393" y="549"/>
                  <a:pt x="339" y="610"/>
                  <a:pt x="339" y="685"/>
                </a:cubicBezTo>
                <a:cubicBezTo>
                  <a:pt x="339" y="759"/>
                  <a:pt x="393" y="820"/>
                  <a:pt x="448" y="830"/>
                </a:cubicBezTo>
                <a:close/>
                <a:moveTo>
                  <a:pt x="2814" y="685"/>
                </a:moveTo>
                <a:cubicBezTo>
                  <a:pt x="2815" y="610"/>
                  <a:pt x="2761" y="549"/>
                  <a:pt x="2706" y="539"/>
                </a:cubicBezTo>
                <a:cubicBezTo>
                  <a:pt x="2786" y="615"/>
                  <a:pt x="2786" y="755"/>
                  <a:pt x="2706" y="830"/>
                </a:cubicBezTo>
                <a:cubicBezTo>
                  <a:pt x="2761" y="820"/>
                  <a:pt x="2815" y="759"/>
                  <a:pt x="2814" y="685"/>
                </a:cubicBezTo>
                <a:close/>
                <a:moveTo>
                  <a:pt x="2804" y="935"/>
                </a:moveTo>
                <a:cubicBezTo>
                  <a:pt x="2886" y="904"/>
                  <a:pt x="2970" y="808"/>
                  <a:pt x="2969" y="685"/>
                </a:cubicBezTo>
                <a:cubicBezTo>
                  <a:pt x="2970" y="561"/>
                  <a:pt x="2886" y="465"/>
                  <a:pt x="2804" y="434"/>
                </a:cubicBezTo>
                <a:cubicBezTo>
                  <a:pt x="2871" y="501"/>
                  <a:pt x="2915" y="591"/>
                  <a:pt x="2914" y="685"/>
                </a:cubicBezTo>
                <a:cubicBezTo>
                  <a:pt x="2915" y="778"/>
                  <a:pt x="2871" y="868"/>
                  <a:pt x="2804" y="935"/>
                </a:cubicBezTo>
                <a:close/>
                <a:moveTo>
                  <a:pt x="350" y="935"/>
                </a:moveTo>
                <a:cubicBezTo>
                  <a:pt x="282" y="868"/>
                  <a:pt x="239" y="778"/>
                  <a:pt x="239" y="685"/>
                </a:cubicBezTo>
                <a:cubicBezTo>
                  <a:pt x="239" y="591"/>
                  <a:pt x="282" y="501"/>
                  <a:pt x="350" y="434"/>
                </a:cubicBezTo>
                <a:cubicBezTo>
                  <a:pt x="267" y="465"/>
                  <a:pt x="183" y="561"/>
                  <a:pt x="184" y="685"/>
                </a:cubicBezTo>
                <a:cubicBezTo>
                  <a:pt x="183" y="808"/>
                  <a:pt x="267" y="904"/>
                  <a:pt x="350" y="935"/>
                </a:cubicBezTo>
                <a:close/>
                <a:moveTo>
                  <a:pt x="2877" y="1804"/>
                </a:moveTo>
                <a:cubicBezTo>
                  <a:pt x="2844" y="1765"/>
                  <a:pt x="2811" y="1726"/>
                  <a:pt x="2778" y="1687"/>
                </a:cubicBezTo>
                <a:cubicBezTo>
                  <a:pt x="2705" y="1601"/>
                  <a:pt x="2633" y="1516"/>
                  <a:pt x="2560" y="1430"/>
                </a:cubicBezTo>
                <a:cubicBezTo>
                  <a:pt x="2557" y="1426"/>
                  <a:pt x="2553" y="1421"/>
                  <a:pt x="2549" y="1417"/>
                </a:cubicBezTo>
                <a:cubicBezTo>
                  <a:pt x="2534" y="1399"/>
                  <a:pt x="2511" y="1389"/>
                  <a:pt x="2489" y="1381"/>
                </a:cubicBezTo>
                <a:cubicBezTo>
                  <a:pt x="2466" y="1373"/>
                  <a:pt x="2441" y="1368"/>
                  <a:pt x="2416" y="1367"/>
                </a:cubicBezTo>
                <a:cubicBezTo>
                  <a:pt x="2503" y="1344"/>
                  <a:pt x="2567" y="1266"/>
                  <a:pt x="2567" y="1172"/>
                </a:cubicBezTo>
                <a:cubicBezTo>
                  <a:pt x="2567" y="202"/>
                  <a:pt x="2567" y="202"/>
                  <a:pt x="2567" y="202"/>
                </a:cubicBezTo>
                <a:cubicBezTo>
                  <a:pt x="2567" y="90"/>
                  <a:pt x="2476" y="0"/>
                  <a:pt x="2365" y="0"/>
                </a:cubicBezTo>
                <a:cubicBezTo>
                  <a:pt x="788" y="0"/>
                  <a:pt x="788" y="0"/>
                  <a:pt x="788" y="0"/>
                </a:cubicBezTo>
                <a:cubicBezTo>
                  <a:pt x="677" y="0"/>
                  <a:pt x="586" y="90"/>
                  <a:pt x="586" y="202"/>
                </a:cubicBezTo>
                <a:cubicBezTo>
                  <a:pt x="586" y="1172"/>
                  <a:pt x="586" y="1172"/>
                  <a:pt x="586" y="1172"/>
                </a:cubicBezTo>
                <a:cubicBezTo>
                  <a:pt x="586" y="1266"/>
                  <a:pt x="651" y="1345"/>
                  <a:pt x="738" y="1368"/>
                </a:cubicBezTo>
                <a:cubicBezTo>
                  <a:pt x="689" y="1370"/>
                  <a:pt x="633" y="1388"/>
                  <a:pt x="600" y="1426"/>
                </a:cubicBezTo>
                <a:cubicBezTo>
                  <a:pt x="575" y="1457"/>
                  <a:pt x="549" y="1487"/>
                  <a:pt x="524" y="1518"/>
                </a:cubicBezTo>
                <a:cubicBezTo>
                  <a:pt x="446" y="1610"/>
                  <a:pt x="368" y="1703"/>
                  <a:pt x="290" y="1796"/>
                </a:cubicBezTo>
                <a:cubicBezTo>
                  <a:pt x="271" y="1819"/>
                  <a:pt x="235" y="1852"/>
                  <a:pt x="235" y="1884"/>
                </a:cubicBezTo>
                <a:cubicBezTo>
                  <a:pt x="235" y="1971"/>
                  <a:pt x="235" y="1971"/>
                  <a:pt x="235" y="1971"/>
                </a:cubicBezTo>
                <a:cubicBezTo>
                  <a:pt x="236" y="1982"/>
                  <a:pt x="238" y="1993"/>
                  <a:pt x="244" y="2002"/>
                </a:cubicBezTo>
                <a:cubicBezTo>
                  <a:pt x="264" y="2030"/>
                  <a:pt x="304" y="2031"/>
                  <a:pt x="336" y="2031"/>
                </a:cubicBezTo>
                <a:cubicBezTo>
                  <a:pt x="380" y="2031"/>
                  <a:pt x="2688" y="2031"/>
                  <a:pt x="2758" y="2031"/>
                </a:cubicBezTo>
                <a:cubicBezTo>
                  <a:pt x="2792" y="2031"/>
                  <a:pt x="2831" y="2027"/>
                  <a:pt x="2865" y="2020"/>
                </a:cubicBezTo>
                <a:cubicBezTo>
                  <a:pt x="2888" y="2016"/>
                  <a:pt x="2915" y="2003"/>
                  <a:pt x="2918" y="1976"/>
                </a:cubicBezTo>
                <a:cubicBezTo>
                  <a:pt x="2918" y="1882"/>
                  <a:pt x="2918" y="1882"/>
                  <a:pt x="2918" y="1882"/>
                </a:cubicBezTo>
                <a:cubicBezTo>
                  <a:pt x="2921" y="1861"/>
                  <a:pt x="2909" y="1841"/>
                  <a:pt x="2896" y="1826"/>
                </a:cubicBezTo>
                <a:cubicBezTo>
                  <a:pt x="2889" y="1818"/>
                  <a:pt x="2883" y="1811"/>
                  <a:pt x="2877" y="1804"/>
                </a:cubicBezTo>
                <a:close/>
                <a:moveTo>
                  <a:pt x="705" y="1159"/>
                </a:moveTo>
                <a:cubicBezTo>
                  <a:pt x="705" y="215"/>
                  <a:pt x="705" y="215"/>
                  <a:pt x="705" y="215"/>
                </a:cubicBezTo>
                <a:cubicBezTo>
                  <a:pt x="705" y="157"/>
                  <a:pt x="752" y="111"/>
                  <a:pt x="809" y="111"/>
                </a:cubicBezTo>
                <a:cubicBezTo>
                  <a:pt x="2344" y="111"/>
                  <a:pt x="2344" y="111"/>
                  <a:pt x="2344" y="111"/>
                </a:cubicBezTo>
                <a:cubicBezTo>
                  <a:pt x="2401" y="111"/>
                  <a:pt x="2448" y="157"/>
                  <a:pt x="2448" y="215"/>
                </a:cubicBezTo>
                <a:cubicBezTo>
                  <a:pt x="2448" y="1159"/>
                  <a:pt x="2448" y="1159"/>
                  <a:pt x="2448" y="1159"/>
                </a:cubicBezTo>
                <a:cubicBezTo>
                  <a:pt x="2448" y="1216"/>
                  <a:pt x="2401" y="1263"/>
                  <a:pt x="2344" y="1263"/>
                </a:cubicBezTo>
                <a:cubicBezTo>
                  <a:pt x="809" y="1263"/>
                  <a:pt x="809" y="1263"/>
                  <a:pt x="809" y="1263"/>
                </a:cubicBezTo>
                <a:cubicBezTo>
                  <a:pt x="752" y="1263"/>
                  <a:pt x="705" y="1216"/>
                  <a:pt x="705" y="1159"/>
                </a:cubicBezTo>
                <a:close/>
                <a:moveTo>
                  <a:pt x="2407" y="1487"/>
                </a:moveTo>
                <a:cubicBezTo>
                  <a:pt x="2407" y="1489"/>
                  <a:pt x="2406" y="1491"/>
                  <a:pt x="2404" y="1493"/>
                </a:cubicBezTo>
                <a:cubicBezTo>
                  <a:pt x="2404" y="1493"/>
                  <a:pt x="2403" y="1493"/>
                  <a:pt x="2403" y="1493"/>
                </a:cubicBezTo>
                <a:cubicBezTo>
                  <a:pt x="2403" y="1493"/>
                  <a:pt x="2403" y="1493"/>
                  <a:pt x="2403" y="1493"/>
                </a:cubicBezTo>
                <a:cubicBezTo>
                  <a:pt x="2403" y="1494"/>
                  <a:pt x="2403" y="1494"/>
                  <a:pt x="2402" y="1494"/>
                </a:cubicBezTo>
                <a:cubicBezTo>
                  <a:pt x="2402" y="1494"/>
                  <a:pt x="2402" y="1494"/>
                  <a:pt x="2401" y="1495"/>
                </a:cubicBezTo>
                <a:cubicBezTo>
                  <a:pt x="2401" y="1495"/>
                  <a:pt x="2400" y="1495"/>
                  <a:pt x="2400" y="1496"/>
                </a:cubicBezTo>
                <a:cubicBezTo>
                  <a:pt x="2399" y="1496"/>
                  <a:pt x="2399" y="1496"/>
                  <a:pt x="2398" y="1496"/>
                </a:cubicBezTo>
                <a:cubicBezTo>
                  <a:pt x="2388" y="1501"/>
                  <a:pt x="2374" y="1500"/>
                  <a:pt x="2362" y="1500"/>
                </a:cubicBezTo>
                <a:cubicBezTo>
                  <a:pt x="2304" y="1500"/>
                  <a:pt x="2304" y="1500"/>
                  <a:pt x="2304" y="1500"/>
                </a:cubicBezTo>
                <a:cubicBezTo>
                  <a:pt x="2293" y="1500"/>
                  <a:pt x="2281" y="1498"/>
                  <a:pt x="2271" y="1493"/>
                </a:cubicBezTo>
                <a:cubicBezTo>
                  <a:pt x="2267" y="1491"/>
                  <a:pt x="2263" y="1489"/>
                  <a:pt x="2260" y="1487"/>
                </a:cubicBezTo>
                <a:cubicBezTo>
                  <a:pt x="2257" y="1484"/>
                  <a:pt x="2254" y="1482"/>
                  <a:pt x="2252" y="1479"/>
                </a:cubicBezTo>
                <a:cubicBezTo>
                  <a:pt x="2250" y="1474"/>
                  <a:pt x="2250" y="1474"/>
                  <a:pt x="2250" y="1474"/>
                </a:cubicBezTo>
                <a:cubicBezTo>
                  <a:pt x="2244" y="1463"/>
                  <a:pt x="2236" y="1453"/>
                  <a:pt x="2231" y="1441"/>
                </a:cubicBezTo>
                <a:cubicBezTo>
                  <a:pt x="2227" y="1433"/>
                  <a:pt x="2231" y="1429"/>
                  <a:pt x="2238" y="1426"/>
                </a:cubicBezTo>
                <a:cubicBezTo>
                  <a:pt x="2240" y="1425"/>
                  <a:pt x="2242" y="1424"/>
                  <a:pt x="2244" y="1424"/>
                </a:cubicBezTo>
                <a:cubicBezTo>
                  <a:pt x="2248" y="1423"/>
                  <a:pt x="2253" y="1422"/>
                  <a:pt x="2258" y="1422"/>
                </a:cubicBezTo>
                <a:cubicBezTo>
                  <a:pt x="2266" y="1422"/>
                  <a:pt x="2266" y="1422"/>
                  <a:pt x="2266" y="1422"/>
                </a:cubicBezTo>
                <a:cubicBezTo>
                  <a:pt x="2266" y="1422"/>
                  <a:pt x="2266" y="1422"/>
                  <a:pt x="2266" y="1422"/>
                </a:cubicBezTo>
                <a:cubicBezTo>
                  <a:pt x="2282" y="1422"/>
                  <a:pt x="2297" y="1422"/>
                  <a:pt x="2312" y="1422"/>
                </a:cubicBezTo>
                <a:cubicBezTo>
                  <a:pt x="2313" y="1422"/>
                  <a:pt x="2313" y="1422"/>
                  <a:pt x="2313" y="1422"/>
                </a:cubicBezTo>
                <a:cubicBezTo>
                  <a:pt x="2328" y="1422"/>
                  <a:pt x="2328" y="1422"/>
                  <a:pt x="2328" y="1422"/>
                </a:cubicBezTo>
                <a:cubicBezTo>
                  <a:pt x="2333" y="1422"/>
                  <a:pt x="2339" y="1422"/>
                  <a:pt x="2344" y="1423"/>
                </a:cubicBezTo>
                <a:cubicBezTo>
                  <a:pt x="2347" y="1424"/>
                  <a:pt x="2351" y="1425"/>
                  <a:pt x="2354" y="1426"/>
                </a:cubicBezTo>
                <a:cubicBezTo>
                  <a:pt x="2355" y="1426"/>
                  <a:pt x="2355" y="1426"/>
                  <a:pt x="2356" y="1426"/>
                </a:cubicBezTo>
                <a:cubicBezTo>
                  <a:pt x="2356" y="1427"/>
                  <a:pt x="2356" y="1427"/>
                  <a:pt x="2357" y="1427"/>
                </a:cubicBezTo>
                <a:cubicBezTo>
                  <a:pt x="2357" y="1427"/>
                  <a:pt x="2358" y="1427"/>
                  <a:pt x="2358" y="1427"/>
                </a:cubicBezTo>
                <a:cubicBezTo>
                  <a:pt x="2363" y="1429"/>
                  <a:pt x="2367" y="1431"/>
                  <a:pt x="2371" y="1433"/>
                </a:cubicBezTo>
                <a:cubicBezTo>
                  <a:pt x="2374" y="1436"/>
                  <a:pt x="2377" y="1438"/>
                  <a:pt x="2379" y="1441"/>
                </a:cubicBezTo>
                <a:cubicBezTo>
                  <a:pt x="2391" y="1458"/>
                  <a:pt x="2391" y="1458"/>
                  <a:pt x="2391" y="1458"/>
                </a:cubicBezTo>
                <a:cubicBezTo>
                  <a:pt x="2394" y="1463"/>
                  <a:pt x="2401" y="1471"/>
                  <a:pt x="2404" y="1478"/>
                </a:cubicBezTo>
                <a:cubicBezTo>
                  <a:pt x="2404" y="1478"/>
                  <a:pt x="2404" y="1478"/>
                  <a:pt x="2404" y="1478"/>
                </a:cubicBezTo>
                <a:cubicBezTo>
                  <a:pt x="2406" y="1481"/>
                  <a:pt x="2407" y="1484"/>
                  <a:pt x="2407" y="1487"/>
                </a:cubicBezTo>
                <a:close/>
                <a:moveTo>
                  <a:pt x="1589" y="1480"/>
                </a:moveTo>
                <a:cubicBezTo>
                  <a:pt x="1589" y="1483"/>
                  <a:pt x="1588" y="1485"/>
                  <a:pt x="1587" y="1487"/>
                </a:cubicBezTo>
                <a:cubicBezTo>
                  <a:pt x="1576" y="1507"/>
                  <a:pt x="1525" y="1502"/>
                  <a:pt x="1507" y="1502"/>
                </a:cubicBezTo>
                <a:cubicBezTo>
                  <a:pt x="1496" y="1502"/>
                  <a:pt x="1485" y="1502"/>
                  <a:pt x="1474" y="1502"/>
                </a:cubicBezTo>
                <a:cubicBezTo>
                  <a:pt x="1464" y="1502"/>
                  <a:pt x="1451" y="1500"/>
                  <a:pt x="1442" y="1493"/>
                </a:cubicBezTo>
                <a:cubicBezTo>
                  <a:pt x="1442" y="1493"/>
                  <a:pt x="1441" y="1492"/>
                  <a:pt x="1441" y="1492"/>
                </a:cubicBezTo>
                <a:cubicBezTo>
                  <a:pt x="1441" y="1492"/>
                  <a:pt x="1440" y="1491"/>
                  <a:pt x="1440" y="1491"/>
                </a:cubicBezTo>
                <a:cubicBezTo>
                  <a:pt x="1439" y="1490"/>
                  <a:pt x="1439" y="1490"/>
                  <a:pt x="1439" y="1489"/>
                </a:cubicBezTo>
                <a:cubicBezTo>
                  <a:pt x="1439" y="1489"/>
                  <a:pt x="1439" y="1489"/>
                  <a:pt x="1438" y="1489"/>
                </a:cubicBezTo>
                <a:cubicBezTo>
                  <a:pt x="1438" y="1489"/>
                  <a:pt x="1438" y="1489"/>
                  <a:pt x="1438" y="1489"/>
                </a:cubicBezTo>
                <a:cubicBezTo>
                  <a:pt x="1438" y="1488"/>
                  <a:pt x="1437" y="1487"/>
                  <a:pt x="1437" y="1486"/>
                </a:cubicBezTo>
                <a:cubicBezTo>
                  <a:pt x="1436" y="1484"/>
                  <a:pt x="1436" y="1483"/>
                  <a:pt x="1436" y="1481"/>
                </a:cubicBezTo>
                <a:cubicBezTo>
                  <a:pt x="1436" y="1479"/>
                  <a:pt x="1436" y="1479"/>
                  <a:pt x="1436" y="1479"/>
                </a:cubicBezTo>
                <a:cubicBezTo>
                  <a:pt x="1437" y="1477"/>
                  <a:pt x="1437" y="1474"/>
                  <a:pt x="1437" y="1472"/>
                </a:cubicBezTo>
                <a:cubicBezTo>
                  <a:pt x="1437" y="1471"/>
                  <a:pt x="1437" y="1471"/>
                  <a:pt x="1437" y="1471"/>
                </a:cubicBezTo>
                <a:cubicBezTo>
                  <a:pt x="1438" y="1463"/>
                  <a:pt x="1438" y="1454"/>
                  <a:pt x="1440" y="1446"/>
                </a:cubicBezTo>
                <a:cubicBezTo>
                  <a:pt x="1440" y="1443"/>
                  <a:pt x="1440" y="1443"/>
                  <a:pt x="1440" y="1443"/>
                </a:cubicBezTo>
                <a:cubicBezTo>
                  <a:pt x="1441" y="1441"/>
                  <a:pt x="1442" y="1438"/>
                  <a:pt x="1444" y="1436"/>
                </a:cubicBezTo>
                <a:cubicBezTo>
                  <a:pt x="1446" y="1434"/>
                  <a:pt x="1448" y="1433"/>
                  <a:pt x="1450" y="1431"/>
                </a:cubicBezTo>
                <a:cubicBezTo>
                  <a:pt x="1450" y="1431"/>
                  <a:pt x="1450" y="1431"/>
                  <a:pt x="1450" y="1431"/>
                </a:cubicBezTo>
                <a:cubicBezTo>
                  <a:pt x="1451" y="1431"/>
                  <a:pt x="1451" y="1430"/>
                  <a:pt x="1452" y="1430"/>
                </a:cubicBezTo>
                <a:cubicBezTo>
                  <a:pt x="1452" y="1430"/>
                  <a:pt x="1453" y="1430"/>
                  <a:pt x="1453" y="1429"/>
                </a:cubicBezTo>
                <a:cubicBezTo>
                  <a:pt x="1453" y="1429"/>
                  <a:pt x="1454" y="1429"/>
                  <a:pt x="1454" y="1429"/>
                </a:cubicBezTo>
                <a:cubicBezTo>
                  <a:pt x="1455" y="1428"/>
                  <a:pt x="1457" y="1428"/>
                  <a:pt x="1458" y="1427"/>
                </a:cubicBezTo>
                <a:cubicBezTo>
                  <a:pt x="1459" y="1427"/>
                  <a:pt x="1459" y="1427"/>
                  <a:pt x="1460" y="1427"/>
                </a:cubicBezTo>
                <a:cubicBezTo>
                  <a:pt x="1461" y="1426"/>
                  <a:pt x="1463" y="1426"/>
                  <a:pt x="1464" y="1426"/>
                </a:cubicBezTo>
                <a:cubicBezTo>
                  <a:pt x="1465" y="1426"/>
                  <a:pt x="1465" y="1425"/>
                  <a:pt x="1466" y="1425"/>
                </a:cubicBezTo>
                <a:cubicBezTo>
                  <a:pt x="1466" y="1425"/>
                  <a:pt x="1466" y="1425"/>
                  <a:pt x="1466" y="1425"/>
                </a:cubicBezTo>
                <a:cubicBezTo>
                  <a:pt x="1467" y="1425"/>
                  <a:pt x="1468" y="1425"/>
                  <a:pt x="1468" y="1425"/>
                </a:cubicBezTo>
                <a:cubicBezTo>
                  <a:pt x="1472" y="1424"/>
                  <a:pt x="1476" y="1424"/>
                  <a:pt x="1480" y="1424"/>
                </a:cubicBezTo>
                <a:cubicBezTo>
                  <a:pt x="1483" y="1424"/>
                  <a:pt x="1483" y="1424"/>
                  <a:pt x="1483" y="1424"/>
                </a:cubicBezTo>
                <a:cubicBezTo>
                  <a:pt x="1487" y="1424"/>
                  <a:pt x="1492" y="1424"/>
                  <a:pt x="1496" y="1424"/>
                </a:cubicBezTo>
                <a:cubicBezTo>
                  <a:pt x="1550" y="1424"/>
                  <a:pt x="1550" y="1424"/>
                  <a:pt x="1550" y="1424"/>
                </a:cubicBezTo>
                <a:cubicBezTo>
                  <a:pt x="1551" y="1424"/>
                  <a:pt x="1552" y="1424"/>
                  <a:pt x="1554" y="1424"/>
                </a:cubicBezTo>
                <a:cubicBezTo>
                  <a:pt x="1554" y="1424"/>
                  <a:pt x="1555" y="1424"/>
                  <a:pt x="1555" y="1424"/>
                </a:cubicBezTo>
                <a:cubicBezTo>
                  <a:pt x="1556" y="1424"/>
                  <a:pt x="1558" y="1424"/>
                  <a:pt x="1559" y="1424"/>
                </a:cubicBezTo>
                <a:cubicBezTo>
                  <a:pt x="1570" y="1425"/>
                  <a:pt x="1582" y="1428"/>
                  <a:pt x="1586" y="1438"/>
                </a:cubicBezTo>
                <a:cubicBezTo>
                  <a:pt x="1587" y="1438"/>
                  <a:pt x="1587" y="1439"/>
                  <a:pt x="1587" y="1440"/>
                </a:cubicBezTo>
                <a:cubicBezTo>
                  <a:pt x="1588" y="1440"/>
                  <a:pt x="1588" y="1440"/>
                  <a:pt x="1588" y="1440"/>
                </a:cubicBezTo>
                <a:cubicBezTo>
                  <a:pt x="1591" y="1452"/>
                  <a:pt x="1588" y="1466"/>
                  <a:pt x="1589" y="1478"/>
                </a:cubicBezTo>
                <a:lnTo>
                  <a:pt x="1589" y="1480"/>
                </a:lnTo>
                <a:close/>
                <a:moveTo>
                  <a:pt x="1511" y="1543"/>
                </a:moveTo>
                <a:cubicBezTo>
                  <a:pt x="1531" y="1543"/>
                  <a:pt x="1577" y="1537"/>
                  <a:pt x="1588" y="1559"/>
                </a:cubicBezTo>
                <a:cubicBezTo>
                  <a:pt x="1589" y="1561"/>
                  <a:pt x="1590" y="1563"/>
                  <a:pt x="1590" y="1566"/>
                </a:cubicBezTo>
                <a:cubicBezTo>
                  <a:pt x="1590" y="1589"/>
                  <a:pt x="1590" y="1589"/>
                  <a:pt x="1590" y="1589"/>
                </a:cubicBezTo>
                <a:cubicBezTo>
                  <a:pt x="1590" y="1595"/>
                  <a:pt x="1590" y="1602"/>
                  <a:pt x="1590" y="1609"/>
                </a:cubicBezTo>
                <a:cubicBezTo>
                  <a:pt x="1590" y="1609"/>
                  <a:pt x="1590" y="1609"/>
                  <a:pt x="1590" y="1609"/>
                </a:cubicBezTo>
                <a:cubicBezTo>
                  <a:pt x="1590" y="1612"/>
                  <a:pt x="1590" y="1612"/>
                  <a:pt x="1590" y="1612"/>
                </a:cubicBezTo>
                <a:cubicBezTo>
                  <a:pt x="1590" y="1615"/>
                  <a:pt x="1589" y="1619"/>
                  <a:pt x="1587" y="1622"/>
                </a:cubicBezTo>
                <a:cubicBezTo>
                  <a:pt x="1587" y="1622"/>
                  <a:pt x="1586" y="1623"/>
                  <a:pt x="1586" y="1623"/>
                </a:cubicBezTo>
                <a:cubicBezTo>
                  <a:pt x="1585" y="1624"/>
                  <a:pt x="1584" y="1625"/>
                  <a:pt x="1583" y="1626"/>
                </a:cubicBezTo>
                <a:cubicBezTo>
                  <a:pt x="1583" y="1626"/>
                  <a:pt x="1583" y="1626"/>
                  <a:pt x="1583" y="1626"/>
                </a:cubicBezTo>
                <a:cubicBezTo>
                  <a:pt x="1578" y="1631"/>
                  <a:pt x="1571" y="1634"/>
                  <a:pt x="1563" y="1636"/>
                </a:cubicBezTo>
                <a:cubicBezTo>
                  <a:pt x="1563" y="1636"/>
                  <a:pt x="1563" y="1636"/>
                  <a:pt x="1563" y="1636"/>
                </a:cubicBezTo>
                <a:cubicBezTo>
                  <a:pt x="1563" y="1636"/>
                  <a:pt x="1563" y="1636"/>
                  <a:pt x="1563" y="1636"/>
                </a:cubicBezTo>
                <a:cubicBezTo>
                  <a:pt x="1560" y="1637"/>
                  <a:pt x="1558" y="1637"/>
                  <a:pt x="1556" y="1637"/>
                </a:cubicBezTo>
                <a:cubicBezTo>
                  <a:pt x="1555" y="1637"/>
                  <a:pt x="1554" y="1637"/>
                  <a:pt x="1554" y="1638"/>
                </a:cubicBezTo>
                <a:cubicBezTo>
                  <a:pt x="1551" y="1638"/>
                  <a:pt x="1548" y="1638"/>
                  <a:pt x="1546" y="1638"/>
                </a:cubicBezTo>
                <a:cubicBezTo>
                  <a:pt x="1546" y="1638"/>
                  <a:pt x="1546" y="1638"/>
                  <a:pt x="1546" y="1638"/>
                </a:cubicBezTo>
                <a:cubicBezTo>
                  <a:pt x="1463" y="1638"/>
                  <a:pt x="1463" y="1638"/>
                  <a:pt x="1463" y="1638"/>
                </a:cubicBezTo>
                <a:cubicBezTo>
                  <a:pt x="1453" y="1638"/>
                  <a:pt x="1441" y="1636"/>
                  <a:pt x="1432" y="1631"/>
                </a:cubicBezTo>
                <a:cubicBezTo>
                  <a:pt x="1432" y="1631"/>
                  <a:pt x="1432" y="1631"/>
                  <a:pt x="1432" y="1631"/>
                </a:cubicBezTo>
                <a:cubicBezTo>
                  <a:pt x="1432" y="1631"/>
                  <a:pt x="1432" y="1630"/>
                  <a:pt x="1432" y="1630"/>
                </a:cubicBezTo>
                <a:cubicBezTo>
                  <a:pt x="1431" y="1629"/>
                  <a:pt x="1429" y="1628"/>
                  <a:pt x="1427" y="1627"/>
                </a:cubicBezTo>
                <a:cubicBezTo>
                  <a:pt x="1426" y="1626"/>
                  <a:pt x="1425" y="1624"/>
                  <a:pt x="1424" y="1623"/>
                </a:cubicBezTo>
                <a:cubicBezTo>
                  <a:pt x="1424" y="1623"/>
                  <a:pt x="1424" y="1623"/>
                  <a:pt x="1424" y="1622"/>
                </a:cubicBezTo>
                <a:cubicBezTo>
                  <a:pt x="1422" y="1619"/>
                  <a:pt x="1421" y="1616"/>
                  <a:pt x="1421" y="1612"/>
                </a:cubicBezTo>
                <a:cubicBezTo>
                  <a:pt x="1422" y="1606"/>
                  <a:pt x="1422" y="1606"/>
                  <a:pt x="1422" y="1606"/>
                </a:cubicBezTo>
                <a:cubicBezTo>
                  <a:pt x="1422" y="1606"/>
                  <a:pt x="1422" y="1606"/>
                  <a:pt x="1422" y="1606"/>
                </a:cubicBezTo>
                <a:cubicBezTo>
                  <a:pt x="1424" y="1593"/>
                  <a:pt x="1425" y="1580"/>
                  <a:pt x="1427" y="1567"/>
                </a:cubicBezTo>
                <a:cubicBezTo>
                  <a:pt x="1427" y="1566"/>
                  <a:pt x="1427" y="1566"/>
                  <a:pt x="1427" y="1566"/>
                </a:cubicBezTo>
                <a:cubicBezTo>
                  <a:pt x="1427" y="1566"/>
                  <a:pt x="1427" y="1566"/>
                  <a:pt x="1427" y="1565"/>
                </a:cubicBezTo>
                <a:cubicBezTo>
                  <a:pt x="1432" y="1536"/>
                  <a:pt x="1490" y="1543"/>
                  <a:pt x="1511" y="1543"/>
                </a:cubicBezTo>
                <a:close/>
                <a:moveTo>
                  <a:pt x="1175" y="1631"/>
                </a:moveTo>
                <a:cubicBezTo>
                  <a:pt x="1173" y="1630"/>
                  <a:pt x="1172" y="1629"/>
                  <a:pt x="1170" y="1627"/>
                </a:cubicBezTo>
                <a:cubicBezTo>
                  <a:pt x="1169" y="1626"/>
                  <a:pt x="1169" y="1625"/>
                  <a:pt x="1168" y="1624"/>
                </a:cubicBezTo>
                <a:cubicBezTo>
                  <a:pt x="1168" y="1623"/>
                  <a:pt x="1168" y="1623"/>
                  <a:pt x="1168" y="1623"/>
                </a:cubicBezTo>
                <a:cubicBezTo>
                  <a:pt x="1166" y="1620"/>
                  <a:pt x="1166" y="1616"/>
                  <a:pt x="1167" y="1613"/>
                </a:cubicBezTo>
                <a:cubicBezTo>
                  <a:pt x="1169" y="1607"/>
                  <a:pt x="1169" y="1607"/>
                  <a:pt x="1169" y="1607"/>
                </a:cubicBezTo>
                <a:cubicBezTo>
                  <a:pt x="1169" y="1607"/>
                  <a:pt x="1169" y="1607"/>
                  <a:pt x="1169" y="1607"/>
                </a:cubicBezTo>
                <a:cubicBezTo>
                  <a:pt x="1169" y="1606"/>
                  <a:pt x="1169" y="1605"/>
                  <a:pt x="1170" y="1604"/>
                </a:cubicBezTo>
                <a:cubicBezTo>
                  <a:pt x="1181" y="1567"/>
                  <a:pt x="1181" y="1567"/>
                  <a:pt x="1181" y="1567"/>
                </a:cubicBezTo>
                <a:cubicBezTo>
                  <a:pt x="1181" y="1566"/>
                  <a:pt x="1181" y="1566"/>
                  <a:pt x="1182" y="1565"/>
                </a:cubicBezTo>
                <a:cubicBezTo>
                  <a:pt x="1193" y="1537"/>
                  <a:pt x="1244" y="1543"/>
                  <a:pt x="1268" y="1543"/>
                </a:cubicBezTo>
                <a:cubicBezTo>
                  <a:pt x="1278" y="1543"/>
                  <a:pt x="1297" y="1542"/>
                  <a:pt x="1314" y="1543"/>
                </a:cubicBezTo>
                <a:cubicBezTo>
                  <a:pt x="1317" y="1544"/>
                  <a:pt x="1320" y="1544"/>
                  <a:pt x="1323" y="1545"/>
                </a:cubicBezTo>
                <a:cubicBezTo>
                  <a:pt x="1323" y="1545"/>
                  <a:pt x="1323" y="1545"/>
                  <a:pt x="1324" y="1545"/>
                </a:cubicBezTo>
                <a:cubicBezTo>
                  <a:pt x="1332" y="1547"/>
                  <a:pt x="1339" y="1551"/>
                  <a:pt x="1342" y="1556"/>
                </a:cubicBezTo>
                <a:cubicBezTo>
                  <a:pt x="1342" y="1557"/>
                  <a:pt x="1342" y="1557"/>
                  <a:pt x="1343" y="1557"/>
                </a:cubicBezTo>
                <a:cubicBezTo>
                  <a:pt x="1343" y="1558"/>
                  <a:pt x="1343" y="1558"/>
                  <a:pt x="1343" y="1558"/>
                </a:cubicBezTo>
                <a:cubicBezTo>
                  <a:pt x="1343" y="1558"/>
                  <a:pt x="1343" y="1559"/>
                  <a:pt x="1343" y="1559"/>
                </a:cubicBezTo>
                <a:cubicBezTo>
                  <a:pt x="1344" y="1561"/>
                  <a:pt x="1345" y="1564"/>
                  <a:pt x="1344" y="1567"/>
                </a:cubicBezTo>
                <a:cubicBezTo>
                  <a:pt x="1344" y="1569"/>
                  <a:pt x="1344" y="1569"/>
                  <a:pt x="1344" y="1569"/>
                </a:cubicBezTo>
                <a:cubicBezTo>
                  <a:pt x="1344" y="1569"/>
                  <a:pt x="1344" y="1569"/>
                  <a:pt x="1344" y="1569"/>
                </a:cubicBezTo>
                <a:cubicBezTo>
                  <a:pt x="1343" y="1576"/>
                  <a:pt x="1341" y="1583"/>
                  <a:pt x="1340" y="1589"/>
                </a:cubicBezTo>
                <a:cubicBezTo>
                  <a:pt x="1336" y="1612"/>
                  <a:pt x="1336" y="1612"/>
                  <a:pt x="1336" y="1612"/>
                </a:cubicBezTo>
                <a:cubicBezTo>
                  <a:pt x="1336" y="1616"/>
                  <a:pt x="1334" y="1619"/>
                  <a:pt x="1331" y="1622"/>
                </a:cubicBezTo>
                <a:cubicBezTo>
                  <a:pt x="1331" y="1623"/>
                  <a:pt x="1330" y="1623"/>
                  <a:pt x="1330" y="1623"/>
                </a:cubicBezTo>
                <a:cubicBezTo>
                  <a:pt x="1330" y="1624"/>
                  <a:pt x="1329" y="1624"/>
                  <a:pt x="1329" y="1624"/>
                </a:cubicBezTo>
                <a:cubicBezTo>
                  <a:pt x="1328" y="1625"/>
                  <a:pt x="1327" y="1626"/>
                  <a:pt x="1326" y="1627"/>
                </a:cubicBezTo>
                <a:cubicBezTo>
                  <a:pt x="1320" y="1632"/>
                  <a:pt x="1312" y="1635"/>
                  <a:pt x="1305" y="1636"/>
                </a:cubicBezTo>
                <a:cubicBezTo>
                  <a:pt x="1305" y="1637"/>
                  <a:pt x="1305" y="1637"/>
                  <a:pt x="1305" y="1637"/>
                </a:cubicBezTo>
                <a:cubicBezTo>
                  <a:pt x="1304" y="1637"/>
                  <a:pt x="1304" y="1637"/>
                  <a:pt x="1304" y="1637"/>
                </a:cubicBezTo>
                <a:cubicBezTo>
                  <a:pt x="1302" y="1637"/>
                  <a:pt x="1300" y="1638"/>
                  <a:pt x="1297" y="1638"/>
                </a:cubicBezTo>
                <a:cubicBezTo>
                  <a:pt x="1297" y="1638"/>
                  <a:pt x="1296" y="1638"/>
                  <a:pt x="1295" y="1638"/>
                </a:cubicBezTo>
                <a:cubicBezTo>
                  <a:pt x="1292" y="1638"/>
                  <a:pt x="1290" y="1639"/>
                  <a:pt x="1287" y="1639"/>
                </a:cubicBezTo>
                <a:cubicBezTo>
                  <a:pt x="1287" y="1639"/>
                  <a:pt x="1287" y="1639"/>
                  <a:pt x="1287" y="1639"/>
                </a:cubicBezTo>
                <a:cubicBezTo>
                  <a:pt x="1204" y="1639"/>
                  <a:pt x="1204" y="1639"/>
                  <a:pt x="1204" y="1639"/>
                </a:cubicBezTo>
                <a:cubicBezTo>
                  <a:pt x="1194" y="1639"/>
                  <a:pt x="1183" y="1637"/>
                  <a:pt x="1175" y="1631"/>
                </a:cubicBezTo>
                <a:cubicBezTo>
                  <a:pt x="1175" y="1631"/>
                  <a:pt x="1175" y="1631"/>
                  <a:pt x="1175" y="1631"/>
                </a:cubicBezTo>
                <a:close/>
                <a:moveTo>
                  <a:pt x="1278" y="1502"/>
                </a:moveTo>
                <a:cubicBezTo>
                  <a:pt x="1266" y="1502"/>
                  <a:pt x="1253" y="1502"/>
                  <a:pt x="1241" y="1502"/>
                </a:cubicBezTo>
                <a:cubicBezTo>
                  <a:pt x="1230" y="1502"/>
                  <a:pt x="1213" y="1500"/>
                  <a:pt x="1207" y="1489"/>
                </a:cubicBezTo>
                <a:cubicBezTo>
                  <a:pt x="1207" y="1488"/>
                  <a:pt x="1207" y="1487"/>
                  <a:pt x="1207" y="1486"/>
                </a:cubicBezTo>
                <a:cubicBezTo>
                  <a:pt x="1206" y="1486"/>
                  <a:pt x="1206" y="1485"/>
                  <a:pt x="1206" y="1484"/>
                </a:cubicBezTo>
                <a:cubicBezTo>
                  <a:pt x="1206" y="1483"/>
                  <a:pt x="1207" y="1482"/>
                  <a:pt x="1207" y="1481"/>
                </a:cubicBezTo>
                <a:cubicBezTo>
                  <a:pt x="1207" y="1481"/>
                  <a:pt x="1207" y="1481"/>
                  <a:pt x="1207" y="1481"/>
                </a:cubicBezTo>
                <a:cubicBezTo>
                  <a:pt x="1207" y="1481"/>
                  <a:pt x="1207" y="1481"/>
                  <a:pt x="1207" y="1481"/>
                </a:cubicBezTo>
                <a:cubicBezTo>
                  <a:pt x="1207" y="1478"/>
                  <a:pt x="1209" y="1474"/>
                  <a:pt x="1210" y="1472"/>
                </a:cubicBezTo>
                <a:cubicBezTo>
                  <a:pt x="1212" y="1463"/>
                  <a:pt x="1214" y="1453"/>
                  <a:pt x="1218" y="1445"/>
                </a:cubicBezTo>
                <a:cubicBezTo>
                  <a:pt x="1218" y="1444"/>
                  <a:pt x="1218" y="1444"/>
                  <a:pt x="1218" y="1444"/>
                </a:cubicBezTo>
                <a:cubicBezTo>
                  <a:pt x="1219" y="1441"/>
                  <a:pt x="1221" y="1438"/>
                  <a:pt x="1223" y="1436"/>
                </a:cubicBezTo>
                <a:cubicBezTo>
                  <a:pt x="1225" y="1435"/>
                  <a:pt x="1226" y="1434"/>
                  <a:pt x="1228" y="1433"/>
                </a:cubicBezTo>
                <a:cubicBezTo>
                  <a:pt x="1233" y="1429"/>
                  <a:pt x="1239" y="1427"/>
                  <a:pt x="1245" y="1426"/>
                </a:cubicBezTo>
                <a:cubicBezTo>
                  <a:pt x="1246" y="1426"/>
                  <a:pt x="1246" y="1426"/>
                  <a:pt x="1247" y="1426"/>
                </a:cubicBezTo>
                <a:cubicBezTo>
                  <a:pt x="1251" y="1425"/>
                  <a:pt x="1257" y="1424"/>
                  <a:pt x="1262" y="1424"/>
                </a:cubicBezTo>
                <a:cubicBezTo>
                  <a:pt x="1269" y="1424"/>
                  <a:pt x="1269" y="1424"/>
                  <a:pt x="1269" y="1424"/>
                </a:cubicBezTo>
                <a:cubicBezTo>
                  <a:pt x="1271" y="1424"/>
                  <a:pt x="1274" y="1424"/>
                  <a:pt x="1276" y="1424"/>
                </a:cubicBezTo>
                <a:cubicBezTo>
                  <a:pt x="1291" y="1424"/>
                  <a:pt x="1307" y="1424"/>
                  <a:pt x="1322" y="1424"/>
                </a:cubicBezTo>
                <a:cubicBezTo>
                  <a:pt x="1324" y="1424"/>
                  <a:pt x="1326" y="1424"/>
                  <a:pt x="1329" y="1424"/>
                </a:cubicBezTo>
                <a:cubicBezTo>
                  <a:pt x="1331" y="1424"/>
                  <a:pt x="1331" y="1424"/>
                  <a:pt x="1331" y="1424"/>
                </a:cubicBezTo>
                <a:cubicBezTo>
                  <a:pt x="1332" y="1424"/>
                  <a:pt x="1332" y="1424"/>
                  <a:pt x="1333" y="1424"/>
                </a:cubicBezTo>
                <a:cubicBezTo>
                  <a:pt x="1335" y="1424"/>
                  <a:pt x="1337" y="1424"/>
                  <a:pt x="1339" y="1425"/>
                </a:cubicBezTo>
                <a:cubicBezTo>
                  <a:pt x="1339" y="1425"/>
                  <a:pt x="1339" y="1425"/>
                  <a:pt x="1339" y="1425"/>
                </a:cubicBezTo>
                <a:cubicBezTo>
                  <a:pt x="1351" y="1426"/>
                  <a:pt x="1364" y="1429"/>
                  <a:pt x="1366" y="1439"/>
                </a:cubicBezTo>
                <a:cubicBezTo>
                  <a:pt x="1366" y="1439"/>
                  <a:pt x="1366" y="1440"/>
                  <a:pt x="1366" y="1440"/>
                </a:cubicBezTo>
                <a:cubicBezTo>
                  <a:pt x="1366" y="1440"/>
                  <a:pt x="1366" y="1440"/>
                  <a:pt x="1366" y="1441"/>
                </a:cubicBezTo>
                <a:cubicBezTo>
                  <a:pt x="1367" y="1452"/>
                  <a:pt x="1362" y="1467"/>
                  <a:pt x="1360" y="1478"/>
                </a:cubicBezTo>
                <a:cubicBezTo>
                  <a:pt x="1360" y="1478"/>
                  <a:pt x="1360" y="1478"/>
                  <a:pt x="1360" y="1478"/>
                </a:cubicBezTo>
                <a:cubicBezTo>
                  <a:pt x="1359" y="1481"/>
                  <a:pt x="1359" y="1481"/>
                  <a:pt x="1359" y="1481"/>
                </a:cubicBezTo>
                <a:cubicBezTo>
                  <a:pt x="1359" y="1483"/>
                  <a:pt x="1358" y="1485"/>
                  <a:pt x="1356" y="1487"/>
                </a:cubicBezTo>
                <a:cubicBezTo>
                  <a:pt x="1356" y="1488"/>
                  <a:pt x="1355" y="1488"/>
                  <a:pt x="1355" y="1489"/>
                </a:cubicBezTo>
                <a:cubicBezTo>
                  <a:pt x="1355" y="1489"/>
                  <a:pt x="1355" y="1489"/>
                  <a:pt x="1355" y="1489"/>
                </a:cubicBezTo>
                <a:cubicBezTo>
                  <a:pt x="1355" y="1489"/>
                  <a:pt x="1355" y="1489"/>
                  <a:pt x="1354" y="1489"/>
                </a:cubicBezTo>
                <a:cubicBezTo>
                  <a:pt x="1339" y="1507"/>
                  <a:pt x="1298" y="1502"/>
                  <a:pt x="1278" y="1502"/>
                </a:cubicBezTo>
                <a:close/>
                <a:moveTo>
                  <a:pt x="911" y="1620"/>
                </a:moveTo>
                <a:cubicBezTo>
                  <a:pt x="911" y="1619"/>
                  <a:pt x="911" y="1618"/>
                  <a:pt x="911" y="1618"/>
                </a:cubicBezTo>
                <a:cubicBezTo>
                  <a:pt x="912" y="1616"/>
                  <a:pt x="912" y="1615"/>
                  <a:pt x="913" y="1614"/>
                </a:cubicBezTo>
                <a:cubicBezTo>
                  <a:pt x="913" y="1614"/>
                  <a:pt x="913" y="1614"/>
                  <a:pt x="913" y="1613"/>
                </a:cubicBezTo>
                <a:cubicBezTo>
                  <a:pt x="913" y="1612"/>
                  <a:pt x="913" y="1612"/>
                  <a:pt x="913" y="1612"/>
                </a:cubicBezTo>
                <a:cubicBezTo>
                  <a:pt x="914" y="1611"/>
                  <a:pt x="915" y="1609"/>
                  <a:pt x="916" y="1607"/>
                </a:cubicBezTo>
                <a:cubicBezTo>
                  <a:pt x="922" y="1594"/>
                  <a:pt x="928" y="1582"/>
                  <a:pt x="935" y="1569"/>
                </a:cubicBezTo>
                <a:cubicBezTo>
                  <a:pt x="935" y="1569"/>
                  <a:pt x="935" y="1569"/>
                  <a:pt x="935" y="1569"/>
                </a:cubicBezTo>
                <a:cubicBezTo>
                  <a:pt x="935" y="1568"/>
                  <a:pt x="935" y="1568"/>
                  <a:pt x="935" y="1568"/>
                </a:cubicBezTo>
                <a:cubicBezTo>
                  <a:pt x="936" y="1567"/>
                  <a:pt x="936" y="1566"/>
                  <a:pt x="937" y="1566"/>
                </a:cubicBezTo>
                <a:cubicBezTo>
                  <a:pt x="937" y="1565"/>
                  <a:pt x="938" y="1564"/>
                  <a:pt x="938" y="1563"/>
                </a:cubicBezTo>
                <a:cubicBezTo>
                  <a:pt x="938" y="1563"/>
                  <a:pt x="938" y="1563"/>
                  <a:pt x="939" y="1563"/>
                </a:cubicBezTo>
                <a:cubicBezTo>
                  <a:pt x="956" y="1539"/>
                  <a:pt x="997" y="1544"/>
                  <a:pt x="1023" y="1544"/>
                </a:cubicBezTo>
                <a:cubicBezTo>
                  <a:pt x="1023" y="1544"/>
                  <a:pt x="1023" y="1544"/>
                  <a:pt x="1023" y="1544"/>
                </a:cubicBezTo>
                <a:cubicBezTo>
                  <a:pt x="1030" y="1544"/>
                  <a:pt x="1049" y="1542"/>
                  <a:pt x="1066" y="1544"/>
                </a:cubicBezTo>
                <a:cubicBezTo>
                  <a:pt x="1071" y="1544"/>
                  <a:pt x="1077" y="1544"/>
                  <a:pt x="1081" y="1545"/>
                </a:cubicBezTo>
                <a:cubicBezTo>
                  <a:pt x="1084" y="1546"/>
                  <a:pt x="1087" y="1547"/>
                  <a:pt x="1089" y="1548"/>
                </a:cubicBezTo>
                <a:cubicBezTo>
                  <a:pt x="1095" y="1551"/>
                  <a:pt x="1099" y="1556"/>
                  <a:pt x="1099" y="1562"/>
                </a:cubicBezTo>
                <a:cubicBezTo>
                  <a:pt x="1099" y="1562"/>
                  <a:pt x="1099" y="1562"/>
                  <a:pt x="1099" y="1562"/>
                </a:cubicBezTo>
                <a:cubicBezTo>
                  <a:pt x="1099" y="1563"/>
                  <a:pt x="1099" y="1563"/>
                  <a:pt x="1099" y="1564"/>
                </a:cubicBezTo>
                <a:cubicBezTo>
                  <a:pt x="1099" y="1565"/>
                  <a:pt x="1099" y="1566"/>
                  <a:pt x="1099" y="1567"/>
                </a:cubicBezTo>
                <a:cubicBezTo>
                  <a:pt x="1082" y="1613"/>
                  <a:pt x="1082" y="1613"/>
                  <a:pt x="1082" y="1613"/>
                </a:cubicBezTo>
                <a:cubicBezTo>
                  <a:pt x="1081" y="1617"/>
                  <a:pt x="1078" y="1620"/>
                  <a:pt x="1075" y="1623"/>
                </a:cubicBezTo>
                <a:cubicBezTo>
                  <a:pt x="1071" y="1626"/>
                  <a:pt x="1067" y="1629"/>
                  <a:pt x="1062" y="1631"/>
                </a:cubicBezTo>
                <a:cubicBezTo>
                  <a:pt x="1062" y="1632"/>
                  <a:pt x="1061" y="1632"/>
                  <a:pt x="1061" y="1632"/>
                </a:cubicBezTo>
                <a:cubicBezTo>
                  <a:pt x="1054" y="1635"/>
                  <a:pt x="1047" y="1637"/>
                  <a:pt x="1039" y="1639"/>
                </a:cubicBezTo>
                <a:cubicBezTo>
                  <a:pt x="1038" y="1639"/>
                  <a:pt x="1038" y="1639"/>
                  <a:pt x="1038" y="1639"/>
                </a:cubicBezTo>
                <a:cubicBezTo>
                  <a:pt x="1036" y="1639"/>
                  <a:pt x="1035" y="1639"/>
                  <a:pt x="1034" y="1639"/>
                </a:cubicBezTo>
                <a:cubicBezTo>
                  <a:pt x="1020" y="1640"/>
                  <a:pt x="1005" y="1639"/>
                  <a:pt x="990" y="1639"/>
                </a:cubicBezTo>
                <a:cubicBezTo>
                  <a:pt x="975" y="1639"/>
                  <a:pt x="960" y="1640"/>
                  <a:pt x="945" y="1640"/>
                </a:cubicBezTo>
                <a:cubicBezTo>
                  <a:pt x="935" y="1640"/>
                  <a:pt x="920" y="1638"/>
                  <a:pt x="914" y="1628"/>
                </a:cubicBezTo>
                <a:cubicBezTo>
                  <a:pt x="913" y="1628"/>
                  <a:pt x="913" y="1628"/>
                  <a:pt x="913" y="1627"/>
                </a:cubicBezTo>
                <a:cubicBezTo>
                  <a:pt x="913" y="1627"/>
                  <a:pt x="912" y="1626"/>
                  <a:pt x="912" y="1626"/>
                </a:cubicBezTo>
                <a:cubicBezTo>
                  <a:pt x="912" y="1625"/>
                  <a:pt x="912" y="1624"/>
                  <a:pt x="911" y="1624"/>
                </a:cubicBezTo>
                <a:cubicBezTo>
                  <a:pt x="911" y="1624"/>
                  <a:pt x="911" y="1624"/>
                  <a:pt x="911" y="1624"/>
                </a:cubicBezTo>
                <a:cubicBezTo>
                  <a:pt x="911" y="1623"/>
                  <a:pt x="911" y="1623"/>
                  <a:pt x="911" y="1623"/>
                </a:cubicBezTo>
                <a:cubicBezTo>
                  <a:pt x="911" y="1622"/>
                  <a:pt x="911" y="1621"/>
                  <a:pt x="911" y="1620"/>
                </a:cubicBezTo>
                <a:close/>
                <a:moveTo>
                  <a:pt x="910" y="1465"/>
                </a:moveTo>
                <a:cubicBezTo>
                  <a:pt x="910" y="1465"/>
                  <a:pt x="910" y="1465"/>
                  <a:pt x="910" y="1465"/>
                </a:cubicBezTo>
                <a:cubicBezTo>
                  <a:pt x="900" y="1482"/>
                  <a:pt x="900" y="1482"/>
                  <a:pt x="900" y="1482"/>
                </a:cubicBezTo>
                <a:cubicBezTo>
                  <a:pt x="899" y="1485"/>
                  <a:pt x="896" y="1488"/>
                  <a:pt x="893" y="1490"/>
                </a:cubicBezTo>
                <a:cubicBezTo>
                  <a:pt x="889" y="1493"/>
                  <a:pt x="885" y="1495"/>
                  <a:pt x="880" y="1497"/>
                </a:cubicBezTo>
                <a:cubicBezTo>
                  <a:pt x="879" y="1497"/>
                  <a:pt x="878" y="1498"/>
                  <a:pt x="876" y="1498"/>
                </a:cubicBezTo>
                <a:cubicBezTo>
                  <a:pt x="876" y="1499"/>
                  <a:pt x="875" y="1499"/>
                  <a:pt x="874" y="1499"/>
                </a:cubicBezTo>
                <a:cubicBezTo>
                  <a:pt x="874" y="1499"/>
                  <a:pt x="874" y="1499"/>
                  <a:pt x="874" y="1499"/>
                </a:cubicBezTo>
                <a:cubicBezTo>
                  <a:pt x="871" y="1500"/>
                  <a:pt x="868" y="1501"/>
                  <a:pt x="865" y="1502"/>
                </a:cubicBezTo>
                <a:cubicBezTo>
                  <a:pt x="859" y="1503"/>
                  <a:pt x="854" y="1503"/>
                  <a:pt x="848" y="1503"/>
                </a:cubicBezTo>
                <a:cubicBezTo>
                  <a:pt x="832" y="1503"/>
                  <a:pt x="832" y="1503"/>
                  <a:pt x="832" y="1503"/>
                </a:cubicBezTo>
                <a:cubicBezTo>
                  <a:pt x="832" y="1503"/>
                  <a:pt x="832" y="1503"/>
                  <a:pt x="832" y="1503"/>
                </a:cubicBezTo>
                <a:cubicBezTo>
                  <a:pt x="812" y="1503"/>
                  <a:pt x="793" y="1504"/>
                  <a:pt x="774" y="1504"/>
                </a:cubicBezTo>
                <a:cubicBezTo>
                  <a:pt x="765" y="1504"/>
                  <a:pt x="747" y="1502"/>
                  <a:pt x="745" y="1491"/>
                </a:cubicBezTo>
                <a:cubicBezTo>
                  <a:pt x="745" y="1489"/>
                  <a:pt x="745" y="1488"/>
                  <a:pt x="746" y="1486"/>
                </a:cubicBezTo>
                <a:cubicBezTo>
                  <a:pt x="747" y="1482"/>
                  <a:pt x="751" y="1478"/>
                  <a:pt x="753" y="1475"/>
                </a:cubicBezTo>
                <a:cubicBezTo>
                  <a:pt x="760" y="1464"/>
                  <a:pt x="766" y="1452"/>
                  <a:pt x="775" y="1443"/>
                </a:cubicBezTo>
                <a:cubicBezTo>
                  <a:pt x="775" y="1442"/>
                  <a:pt x="776" y="1442"/>
                  <a:pt x="776" y="1441"/>
                </a:cubicBezTo>
                <a:cubicBezTo>
                  <a:pt x="776" y="1441"/>
                  <a:pt x="777" y="1441"/>
                  <a:pt x="777" y="1441"/>
                </a:cubicBezTo>
                <a:cubicBezTo>
                  <a:pt x="799" y="1419"/>
                  <a:pt x="845" y="1425"/>
                  <a:pt x="873" y="1425"/>
                </a:cubicBezTo>
                <a:cubicBezTo>
                  <a:pt x="886" y="1425"/>
                  <a:pt x="901" y="1423"/>
                  <a:pt x="913" y="1428"/>
                </a:cubicBezTo>
                <a:cubicBezTo>
                  <a:pt x="913" y="1428"/>
                  <a:pt x="913" y="1428"/>
                  <a:pt x="913" y="1428"/>
                </a:cubicBezTo>
                <a:cubicBezTo>
                  <a:pt x="915" y="1429"/>
                  <a:pt x="916" y="1430"/>
                  <a:pt x="917" y="1430"/>
                </a:cubicBezTo>
                <a:cubicBezTo>
                  <a:pt x="917" y="1430"/>
                  <a:pt x="917" y="1431"/>
                  <a:pt x="918" y="1431"/>
                </a:cubicBezTo>
                <a:cubicBezTo>
                  <a:pt x="920" y="1432"/>
                  <a:pt x="922" y="1435"/>
                  <a:pt x="922" y="1437"/>
                </a:cubicBezTo>
                <a:cubicBezTo>
                  <a:pt x="923" y="1439"/>
                  <a:pt x="923" y="1442"/>
                  <a:pt x="921" y="1444"/>
                </a:cubicBezTo>
                <a:cubicBezTo>
                  <a:pt x="920" y="1446"/>
                  <a:pt x="920" y="1446"/>
                  <a:pt x="920" y="1446"/>
                </a:cubicBezTo>
                <a:cubicBezTo>
                  <a:pt x="918" y="1452"/>
                  <a:pt x="913" y="1460"/>
                  <a:pt x="910" y="1465"/>
                </a:cubicBezTo>
                <a:close/>
                <a:moveTo>
                  <a:pt x="1095" y="1502"/>
                </a:moveTo>
                <a:cubicBezTo>
                  <a:pt x="1093" y="1502"/>
                  <a:pt x="1091" y="1502"/>
                  <a:pt x="1089" y="1502"/>
                </a:cubicBezTo>
                <a:cubicBezTo>
                  <a:pt x="1089" y="1502"/>
                  <a:pt x="1089" y="1503"/>
                  <a:pt x="1088" y="1503"/>
                </a:cubicBezTo>
                <a:cubicBezTo>
                  <a:pt x="1077" y="1504"/>
                  <a:pt x="1066" y="1503"/>
                  <a:pt x="1054" y="1503"/>
                </a:cubicBezTo>
                <a:cubicBezTo>
                  <a:pt x="1007" y="1503"/>
                  <a:pt x="1007" y="1503"/>
                  <a:pt x="1007" y="1503"/>
                </a:cubicBezTo>
                <a:cubicBezTo>
                  <a:pt x="997" y="1503"/>
                  <a:pt x="980" y="1501"/>
                  <a:pt x="976" y="1490"/>
                </a:cubicBezTo>
                <a:cubicBezTo>
                  <a:pt x="976" y="1489"/>
                  <a:pt x="976" y="1488"/>
                  <a:pt x="976" y="1487"/>
                </a:cubicBezTo>
                <a:cubicBezTo>
                  <a:pt x="976" y="1486"/>
                  <a:pt x="976" y="1486"/>
                  <a:pt x="976" y="1485"/>
                </a:cubicBezTo>
                <a:cubicBezTo>
                  <a:pt x="977" y="1481"/>
                  <a:pt x="980" y="1477"/>
                  <a:pt x="982" y="1473"/>
                </a:cubicBezTo>
                <a:cubicBezTo>
                  <a:pt x="986" y="1463"/>
                  <a:pt x="990" y="1449"/>
                  <a:pt x="998" y="1441"/>
                </a:cubicBezTo>
                <a:cubicBezTo>
                  <a:pt x="998" y="1440"/>
                  <a:pt x="999" y="1440"/>
                  <a:pt x="999" y="1440"/>
                </a:cubicBezTo>
                <a:cubicBezTo>
                  <a:pt x="1000" y="1439"/>
                  <a:pt x="1000" y="1439"/>
                  <a:pt x="1000" y="1438"/>
                </a:cubicBezTo>
                <a:cubicBezTo>
                  <a:pt x="1001" y="1438"/>
                  <a:pt x="1001" y="1438"/>
                  <a:pt x="1001" y="1438"/>
                </a:cubicBezTo>
                <a:cubicBezTo>
                  <a:pt x="1002" y="1437"/>
                  <a:pt x="1002" y="1437"/>
                  <a:pt x="1002" y="1437"/>
                </a:cubicBezTo>
                <a:cubicBezTo>
                  <a:pt x="1003" y="1436"/>
                  <a:pt x="1003" y="1436"/>
                  <a:pt x="1003" y="1436"/>
                </a:cubicBezTo>
                <a:cubicBezTo>
                  <a:pt x="1010" y="1431"/>
                  <a:pt x="1018" y="1428"/>
                  <a:pt x="1027" y="1427"/>
                </a:cubicBezTo>
                <a:cubicBezTo>
                  <a:pt x="1027" y="1427"/>
                  <a:pt x="1027" y="1426"/>
                  <a:pt x="1028" y="1426"/>
                </a:cubicBezTo>
                <a:cubicBezTo>
                  <a:pt x="1033" y="1425"/>
                  <a:pt x="1038" y="1425"/>
                  <a:pt x="1043" y="1425"/>
                </a:cubicBezTo>
                <a:cubicBezTo>
                  <a:pt x="1072" y="1425"/>
                  <a:pt x="1072" y="1425"/>
                  <a:pt x="1072" y="1425"/>
                </a:cubicBezTo>
                <a:cubicBezTo>
                  <a:pt x="1081" y="1425"/>
                  <a:pt x="1090" y="1425"/>
                  <a:pt x="1099" y="1425"/>
                </a:cubicBezTo>
                <a:cubicBezTo>
                  <a:pt x="1112" y="1425"/>
                  <a:pt x="1130" y="1423"/>
                  <a:pt x="1140" y="1432"/>
                </a:cubicBezTo>
                <a:cubicBezTo>
                  <a:pt x="1140" y="1433"/>
                  <a:pt x="1141" y="1433"/>
                  <a:pt x="1141" y="1434"/>
                </a:cubicBezTo>
                <a:cubicBezTo>
                  <a:pt x="1142" y="1434"/>
                  <a:pt x="1142" y="1434"/>
                  <a:pt x="1142" y="1434"/>
                </a:cubicBezTo>
                <a:cubicBezTo>
                  <a:pt x="1142" y="1434"/>
                  <a:pt x="1142" y="1435"/>
                  <a:pt x="1142" y="1435"/>
                </a:cubicBezTo>
                <a:cubicBezTo>
                  <a:pt x="1143" y="1435"/>
                  <a:pt x="1143" y="1436"/>
                  <a:pt x="1143" y="1436"/>
                </a:cubicBezTo>
                <a:cubicBezTo>
                  <a:pt x="1144" y="1438"/>
                  <a:pt x="1144" y="1440"/>
                  <a:pt x="1144" y="1442"/>
                </a:cubicBezTo>
                <a:cubicBezTo>
                  <a:pt x="1143" y="1452"/>
                  <a:pt x="1135" y="1467"/>
                  <a:pt x="1133" y="1473"/>
                </a:cubicBezTo>
                <a:cubicBezTo>
                  <a:pt x="1133" y="1474"/>
                  <a:pt x="1133" y="1474"/>
                  <a:pt x="1133" y="1474"/>
                </a:cubicBezTo>
                <a:cubicBezTo>
                  <a:pt x="1132" y="1476"/>
                  <a:pt x="1131" y="1478"/>
                  <a:pt x="1130" y="1480"/>
                </a:cubicBezTo>
                <a:cubicBezTo>
                  <a:pt x="1130" y="1481"/>
                  <a:pt x="1130" y="1481"/>
                  <a:pt x="1130" y="1481"/>
                </a:cubicBezTo>
                <a:cubicBezTo>
                  <a:pt x="1130" y="1482"/>
                  <a:pt x="1129" y="1483"/>
                  <a:pt x="1129" y="1483"/>
                </a:cubicBezTo>
                <a:cubicBezTo>
                  <a:pt x="1129" y="1484"/>
                  <a:pt x="1128" y="1484"/>
                  <a:pt x="1128" y="1485"/>
                </a:cubicBezTo>
                <a:cubicBezTo>
                  <a:pt x="1128" y="1485"/>
                  <a:pt x="1127" y="1486"/>
                  <a:pt x="1127" y="1487"/>
                </a:cubicBezTo>
                <a:cubicBezTo>
                  <a:pt x="1126" y="1487"/>
                  <a:pt x="1126" y="1487"/>
                  <a:pt x="1126" y="1488"/>
                </a:cubicBezTo>
                <a:cubicBezTo>
                  <a:pt x="1125" y="1488"/>
                  <a:pt x="1125" y="1488"/>
                  <a:pt x="1125" y="1488"/>
                </a:cubicBezTo>
                <a:cubicBezTo>
                  <a:pt x="1124" y="1489"/>
                  <a:pt x="1124" y="1489"/>
                  <a:pt x="1124" y="1490"/>
                </a:cubicBezTo>
                <a:cubicBezTo>
                  <a:pt x="1122" y="1491"/>
                  <a:pt x="1121" y="1492"/>
                  <a:pt x="1119" y="1493"/>
                </a:cubicBezTo>
                <a:cubicBezTo>
                  <a:pt x="1117" y="1494"/>
                  <a:pt x="1115" y="1495"/>
                  <a:pt x="1114" y="1496"/>
                </a:cubicBezTo>
                <a:cubicBezTo>
                  <a:pt x="1113" y="1496"/>
                  <a:pt x="1113" y="1496"/>
                  <a:pt x="1113" y="1496"/>
                </a:cubicBezTo>
                <a:cubicBezTo>
                  <a:pt x="1112" y="1497"/>
                  <a:pt x="1112" y="1497"/>
                  <a:pt x="1112" y="1497"/>
                </a:cubicBezTo>
                <a:cubicBezTo>
                  <a:pt x="1106" y="1499"/>
                  <a:pt x="1100" y="1501"/>
                  <a:pt x="1095" y="1502"/>
                </a:cubicBezTo>
                <a:close/>
                <a:moveTo>
                  <a:pt x="773" y="1710"/>
                </a:moveTo>
                <a:cubicBezTo>
                  <a:pt x="773" y="1710"/>
                  <a:pt x="773" y="1710"/>
                  <a:pt x="773" y="1710"/>
                </a:cubicBezTo>
                <a:cubicBezTo>
                  <a:pt x="771" y="1721"/>
                  <a:pt x="762" y="1732"/>
                  <a:pt x="756" y="1742"/>
                </a:cubicBezTo>
                <a:cubicBezTo>
                  <a:pt x="756" y="1742"/>
                  <a:pt x="756" y="1742"/>
                  <a:pt x="756" y="1742"/>
                </a:cubicBezTo>
                <a:cubicBezTo>
                  <a:pt x="750" y="1753"/>
                  <a:pt x="744" y="1767"/>
                  <a:pt x="736" y="1777"/>
                </a:cubicBezTo>
                <a:cubicBezTo>
                  <a:pt x="735" y="1778"/>
                  <a:pt x="735" y="1779"/>
                  <a:pt x="734" y="1781"/>
                </a:cubicBezTo>
                <a:cubicBezTo>
                  <a:pt x="734" y="1781"/>
                  <a:pt x="733" y="1781"/>
                  <a:pt x="733" y="1781"/>
                </a:cubicBezTo>
                <a:cubicBezTo>
                  <a:pt x="732" y="1782"/>
                  <a:pt x="731" y="1783"/>
                  <a:pt x="730" y="1784"/>
                </a:cubicBezTo>
                <a:cubicBezTo>
                  <a:pt x="729" y="1785"/>
                  <a:pt x="729" y="1785"/>
                  <a:pt x="728" y="1786"/>
                </a:cubicBezTo>
                <a:cubicBezTo>
                  <a:pt x="728" y="1786"/>
                  <a:pt x="728" y="1786"/>
                  <a:pt x="728" y="1786"/>
                </a:cubicBezTo>
                <a:cubicBezTo>
                  <a:pt x="719" y="1794"/>
                  <a:pt x="708" y="1799"/>
                  <a:pt x="696" y="1802"/>
                </a:cubicBezTo>
                <a:cubicBezTo>
                  <a:pt x="695" y="1803"/>
                  <a:pt x="693" y="1803"/>
                  <a:pt x="692" y="1804"/>
                </a:cubicBezTo>
                <a:cubicBezTo>
                  <a:pt x="685" y="1805"/>
                  <a:pt x="678" y="1806"/>
                  <a:pt x="671" y="1806"/>
                </a:cubicBezTo>
                <a:cubicBezTo>
                  <a:pt x="665" y="1806"/>
                  <a:pt x="665" y="1806"/>
                  <a:pt x="665" y="1806"/>
                </a:cubicBezTo>
                <a:cubicBezTo>
                  <a:pt x="665" y="1806"/>
                  <a:pt x="665" y="1806"/>
                  <a:pt x="665" y="1806"/>
                </a:cubicBezTo>
                <a:cubicBezTo>
                  <a:pt x="636" y="1806"/>
                  <a:pt x="607" y="1807"/>
                  <a:pt x="578" y="1807"/>
                </a:cubicBezTo>
                <a:cubicBezTo>
                  <a:pt x="575" y="1807"/>
                  <a:pt x="573" y="1806"/>
                  <a:pt x="571" y="1806"/>
                </a:cubicBezTo>
                <a:cubicBezTo>
                  <a:pt x="567" y="1806"/>
                  <a:pt x="563" y="1805"/>
                  <a:pt x="560" y="1804"/>
                </a:cubicBezTo>
                <a:cubicBezTo>
                  <a:pt x="555" y="1802"/>
                  <a:pt x="551" y="1800"/>
                  <a:pt x="549" y="1797"/>
                </a:cubicBezTo>
                <a:cubicBezTo>
                  <a:pt x="546" y="1794"/>
                  <a:pt x="545" y="1790"/>
                  <a:pt x="545" y="1786"/>
                </a:cubicBezTo>
                <a:cubicBezTo>
                  <a:pt x="545" y="1783"/>
                  <a:pt x="546" y="1780"/>
                  <a:pt x="548" y="1777"/>
                </a:cubicBezTo>
                <a:cubicBezTo>
                  <a:pt x="548" y="1776"/>
                  <a:pt x="549" y="1776"/>
                  <a:pt x="549" y="1776"/>
                </a:cubicBezTo>
                <a:cubicBezTo>
                  <a:pt x="549" y="1775"/>
                  <a:pt x="549" y="1774"/>
                  <a:pt x="550" y="1774"/>
                </a:cubicBezTo>
                <a:cubicBezTo>
                  <a:pt x="551" y="1772"/>
                  <a:pt x="551" y="1772"/>
                  <a:pt x="551" y="1772"/>
                </a:cubicBezTo>
                <a:cubicBezTo>
                  <a:pt x="551" y="1772"/>
                  <a:pt x="551" y="1772"/>
                  <a:pt x="551" y="1772"/>
                </a:cubicBezTo>
                <a:cubicBezTo>
                  <a:pt x="558" y="1761"/>
                  <a:pt x="566" y="1750"/>
                  <a:pt x="574" y="1739"/>
                </a:cubicBezTo>
                <a:cubicBezTo>
                  <a:pt x="579" y="1730"/>
                  <a:pt x="585" y="1720"/>
                  <a:pt x="592" y="1713"/>
                </a:cubicBezTo>
                <a:cubicBezTo>
                  <a:pt x="593" y="1712"/>
                  <a:pt x="593" y="1711"/>
                  <a:pt x="594" y="1710"/>
                </a:cubicBezTo>
                <a:cubicBezTo>
                  <a:pt x="594" y="1710"/>
                  <a:pt x="595" y="1710"/>
                  <a:pt x="595" y="1710"/>
                </a:cubicBezTo>
                <a:cubicBezTo>
                  <a:pt x="596" y="1708"/>
                  <a:pt x="598" y="1707"/>
                  <a:pt x="600" y="1705"/>
                </a:cubicBezTo>
                <a:cubicBezTo>
                  <a:pt x="600" y="1705"/>
                  <a:pt x="600" y="1705"/>
                  <a:pt x="600" y="1705"/>
                </a:cubicBezTo>
                <a:cubicBezTo>
                  <a:pt x="600" y="1705"/>
                  <a:pt x="600" y="1705"/>
                  <a:pt x="600" y="1705"/>
                </a:cubicBezTo>
                <a:cubicBezTo>
                  <a:pt x="610" y="1697"/>
                  <a:pt x="622" y="1692"/>
                  <a:pt x="635" y="1690"/>
                </a:cubicBezTo>
                <a:cubicBezTo>
                  <a:pt x="635" y="1690"/>
                  <a:pt x="635" y="1690"/>
                  <a:pt x="635" y="1690"/>
                </a:cubicBezTo>
                <a:cubicBezTo>
                  <a:pt x="636" y="1690"/>
                  <a:pt x="636" y="1690"/>
                  <a:pt x="636" y="1690"/>
                </a:cubicBezTo>
                <a:cubicBezTo>
                  <a:pt x="638" y="1689"/>
                  <a:pt x="640" y="1689"/>
                  <a:pt x="643" y="1688"/>
                </a:cubicBezTo>
                <a:cubicBezTo>
                  <a:pt x="644" y="1688"/>
                  <a:pt x="646" y="1688"/>
                  <a:pt x="647" y="1688"/>
                </a:cubicBezTo>
                <a:cubicBezTo>
                  <a:pt x="649" y="1688"/>
                  <a:pt x="650" y="1688"/>
                  <a:pt x="652" y="1688"/>
                </a:cubicBezTo>
                <a:cubicBezTo>
                  <a:pt x="653" y="1687"/>
                  <a:pt x="654" y="1687"/>
                  <a:pt x="655" y="1687"/>
                </a:cubicBezTo>
                <a:cubicBezTo>
                  <a:pt x="656" y="1687"/>
                  <a:pt x="656" y="1687"/>
                  <a:pt x="656" y="1687"/>
                </a:cubicBezTo>
                <a:cubicBezTo>
                  <a:pt x="656" y="1687"/>
                  <a:pt x="656" y="1687"/>
                  <a:pt x="656" y="1687"/>
                </a:cubicBezTo>
                <a:cubicBezTo>
                  <a:pt x="683" y="1687"/>
                  <a:pt x="709" y="1687"/>
                  <a:pt x="736" y="1687"/>
                </a:cubicBezTo>
                <a:cubicBezTo>
                  <a:pt x="736" y="1687"/>
                  <a:pt x="736" y="1687"/>
                  <a:pt x="736" y="1687"/>
                </a:cubicBezTo>
                <a:cubicBezTo>
                  <a:pt x="740" y="1687"/>
                  <a:pt x="740" y="1687"/>
                  <a:pt x="740" y="1687"/>
                </a:cubicBezTo>
                <a:cubicBezTo>
                  <a:pt x="747" y="1687"/>
                  <a:pt x="753" y="1688"/>
                  <a:pt x="757" y="1689"/>
                </a:cubicBezTo>
                <a:cubicBezTo>
                  <a:pt x="759" y="1690"/>
                  <a:pt x="760" y="1690"/>
                  <a:pt x="761" y="1691"/>
                </a:cubicBezTo>
                <a:cubicBezTo>
                  <a:pt x="761" y="1691"/>
                  <a:pt x="762" y="1691"/>
                  <a:pt x="763" y="1691"/>
                </a:cubicBezTo>
                <a:cubicBezTo>
                  <a:pt x="763" y="1692"/>
                  <a:pt x="763" y="1692"/>
                  <a:pt x="764" y="1692"/>
                </a:cubicBezTo>
                <a:cubicBezTo>
                  <a:pt x="771" y="1695"/>
                  <a:pt x="775" y="1701"/>
                  <a:pt x="773" y="1710"/>
                </a:cubicBezTo>
                <a:close/>
                <a:moveTo>
                  <a:pt x="828" y="1613"/>
                </a:moveTo>
                <a:cubicBezTo>
                  <a:pt x="827" y="1614"/>
                  <a:pt x="827" y="1614"/>
                  <a:pt x="827" y="1614"/>
                </a:cubicBezTo>
                <a:cubicBezTo>
                  <a:pt x="827" y="1614"/>
                  <a:pt x="827" y="1614"/>
                  <a:pt x="827" y="1614"/>
                </a:cubicBezTo>
                <a:cubicBezTo>
                  <a:pt x="826" y="1616"/>
                  <a:pt x="825" y="1617"/>
                  <a:pt x="824" y="1619"/>
                </a:cubicBezTo>
                <a:cubicBezTo>
                  <a:pt x="824" y="1619"/>
                  <a:pt x="824" y="1619"/>
                  <a:pt x="823" y="1619"/>
                </a:cubicBezTo>
                <a:cubicBezTo>
                  <a:pt x="817" y="1627"/>
                  <a:pt x="807" y="1632"/>
                  <a:pt x="797" y="1635"/>
                </a:cubicBezTo>
                <a:cubicBezTo>
                  <a:pt x="797" y="1635"/>
                  <a:pt x="797" y="1635"/>
                  <a:pt x="797" y="1635"/>
                </a:cubicBezTo>
                <a:cubicBezTo>
                  <a:pt x="795" y="1636"/>
                  <a:pt x="794" y="1636"/>
                  <a:pt x="792" y="1636"/>
                </a:cubicBezTo>
                <a:cubicBezTo>
                  <a:pt x="791" y="1637"/>
                  <a:pt x="790" y="1637"/>
                  <a:pt x="789" y="1637"/>
                </a:cubicBezTo>
                <a:cubicBezTo>
                  <a:pt x="788" y="1637"/>
                  <a:pt x="788" y="1638"/>
                  <a:pt x="787" y="1638"/>
                </a:cubicBezTo>
                <a:cubicBezTo>
                  <a:pt x="781" y="1639"/>
                  <a:pt x="774" y="1640"/>
                  <a:pt x="768" y="1640"/>
                </a:cubicBezTo>
                <a:cubicBezTo>
                  <a:pt x="767" y="1640"/>
                  <a:pt x="767" y="1640"/>
                  <a:pt x="767" y="1640"/>
                </a:cubicBezTo>
                <a:cubicBezTo>
                  <a:pt x="756" y="1641"/>
                  <a:pt x="745" y="1640"/>
                  <a:pt x="735" y="1640"/>
                </a:cubicBezTo>
                <a:cubicBezTo>
                  <a:pt x="718" y="1640"/>
                  <a:pt x="702" y="1640"/>
                  <a:pt x="685" y="1640"/>
                </a:cubicBezTo>
                <a:cubicBezTo>
                  <a:pt x="683" y="1640"/>
                  <a:pt x="680" y="1640"/>
                  <a:pt x="677" y="1640"/>
                </a:cubicBezTo>
                <a:cubicBezTo>
                  <a:pt x="677" y="1640"/>
                  <a:pt x="677" y="1640"/>
                  <a:pt x="676" y="1640"/>
                </a:cubicBezTo>
                <a:cubicBezTo>
                  <a:pt x="674" y="1639"/>
                  <a:pt x="672" y="1639"/>
                  <a:pt x="669" y="1638"/>
                </a:cubicBezTo>
                <a:cubicBezTo>
                  <a:pt x="669" y="1638"/>
                  <a:pt x="669" y="1638"/>
                  <a:pt x="669" y="1638"/>
                </a:cubicBezTo>
                <a:cubicBezTo>
                  <a:pt x="669" y="1638"/>
                  <a:pt x="669" y="1638"/>
                  <a:pt x="669" y="1638"/>
                </a:cubicBezTo>
                <a:cubicBezTo>
                  <a:pt x="662" y="1636"/>
                  <a:pt x="655" y="1632"/>
                  <a:pt x="655" y="1624"/>
                </a:cubicBezTo>
                <a:cubicBezTo>
                  <a:pt x="655" y="1623"/>
                  <a:pt x="655" y="1621"/>
                  <a:pt x="656" y="1620"/>
                </a:cubicBezTo>
                <a:cubicBezTo>
                  <a:pt x="656" y="1619"/>
                  <a:pt x="656" y="1619"/>
                  <a:pt x="656" y="1618"/>
                </a:cubicBezTo>
                <a:cubicBezTo>
                  <a:pt x="657" y="1617"/>
                  <a:pt x="657" y="1616"/>
                  <a:pt x="658" y="1614"/>
                </a:cubicBezTo>
                <a:cubicBezTo>
                  <a:pt x="658" y="1614"/>
                  <a:pt x="658" y="1614"/>
                  <a:pt x="658" y="1614"/>
                </a:cubicBezTo>
                <a:cubicBezTo>
                  <a:pt x="659" y="1613"/>
                  <a:pt x="659" y="1613"/>
                  <a:pt x="659" y="1613"/>
                </a:cubicBezTo>
                <a:cubicBezTo>
                  <a:pt x="660" y="1612"/>
                  <a:pt x="661" y="1610"/>
                  <a:pt x="662" y="1609"/>
                </a:cubicBezTo>
                <a:cubicBezTo>
                  <a:pt x="670" y="1597"/>
                  <a:pt x="678" y="1585"/>
                  <a:pt x="686" y="1572"/>
                </a:cubicBezTo>
                <a:cubicBezTo>
                  <a:pt x="687" y="1572"/>
                  <a:pt x="687" y="1572"/>
                  <a:pt x="687" y="1572"/>
                </a:cubicBezTo>
                <a:cubicBezTo>
                  <a:pt x="689" y="1568"/>
                  <a:pt x="689" y="1568"/>
                  <a:pt x="689" y="1568"/>
                </a:cubicBezTo>
                <a:cubicBezTo>
                  <a:pt x="692" y="1565"/>
                  <a:pt x="695" y="1562"/>
                  <a:pt x="699" y="1559"/>
                </a:cubicBezTo>
                <a:cubicBezTo>
                  <a:pt x="702" y="1557"/>
                  <a:pt x="705" y="1555"/>
                  <a:pt x="708" y="1554"/>
                </a:cubicBezTo>
                <a:cubicBezTo>
                  <a:pt x="709" y="1553"/>
                  <a:pt x="710" y="1553"/>
                  <a:pt x="711" y="1552"/>
                </a:cubicBezTo>
                <a:cubicBezTo>
                  <a:pt x="712" y="1552"/>
                  <a:pt x="712" y="1552"/>
                  <a:pt x="713" y="1551"/>
                </a:cubicBezTo>
                <a:cubicBezTo>
                  <a:pt x="713" y="1551"/>
                  <a:pt x="714" y="1551"/>
                  <a:pt x="714" y="1551"/>
                </a:cubicBezTo>
                <a:cubicBezTo>
                  <a:pt x="715" y="1551"/>
                  <a:pt x="715" y="1551"/>
                  <a:pt x="716" y="1550"/>
                </a:cubicBezTo>
                <a:cubicBezTo>
                  <a:pt x="720" y="1549"/>
                  <a:pt x="725" y="1547"/>
                  <a:pt x="730" y="1546"/>
                </a:cubicBezTo>
                <a:cubicBezTo>
                  <a:pt x="735" y="1545"/>
                  <a:pt x="741" y="1544"/>
                  <a:pt x="747" y="1544"/>
                </a:cubicBezTo>
                <a:cubicBezTo>
                  <a:pt x="763" y="1544"/>
                  <a:pt x="763" y="1544"/>
                  <a:pt x="763" y="1544"/>
                </a:cubicBezTo>
                <a:cubicBezTo>
                  <a:pt x="767" y="1544"/>
                  <a:pt x="770" y="1544"/>
                  <a:pt x="774" y="1544"/>
                </a:cubicBezTo>
                <a:cubicBezTo>
                  <a:pt x="789" y="1544"/>
                  <a:pt x="803" y="1544"/>
                  <a:pt x="818" y="1544"/>
                </a:cubicBezTo>
                <a:cubicBezTo>
                  <a:pt x="818" y="1544"/>
                  <a:pt x="818" y="1544"/>
                  <a:pt x="818" y="1544"/>
                </a:cubicBezTo>
                <a:cubicBezTo>
                  <a:pt x="824" y="1544"/>
                  <a:pt x="824" y="1544"/>
                  <a:pt x="824" y="1544"/>
                </a:cubicBezTo>
                <a:cubicBezTo>
                  <a:pt x="830" y="1544"/>
                  <a:pt x="835" y="1545"/>
                  <a:pt x="839" y="1546"/>
                </a:cubicBezTo>
                <a:cubicBezTo>
                  <a:pt x="843" y="1547"/>
                  <a:pt x="845" y="1548"/>
                  <a:pt x="847" y="1549"/>
                </a:cubicBezTo>
                <a:cubicBezTo>
                  <a:pt x="854" y="1553"/>
                  <a:pt x="858" y="1559"/>
                  <a:pt x="853" y="1568"/>
                </a:cubicBezTo>
                <a:cubicBezTo>
                  <a:pt x="848" y="1579"/>
                  <a:pt x="841" y="1590"/>
                  <a:pt x="835" y="1600"/>
                </a:cubicBezTo>
                <a:cubicBezTo>
                  <a:pt x="828" y="1613"/>
                  <a:pt x="828" y="1613"/>
                  <a:pt x="828" y="1613"/>
                </a:cubicBezTo>
                <a:cubicBezTo>
                  <a:pt x="828" y="1613"/>
                  <a:pt x="828" y="1613"/>
                  <a:pt x="828" y="1613"/>
                </a:cubicBezTo>
                <a:close/>
                <a:moveTo>
                  <a:pt x="1592" y="1771"/>
                </a:moveTo>
                <a:cubicBezTo>
                  <a:pt x="1592" y="1773"/>
                  <a:pt x="1592" y="1775"/>
                  <a:pt x="1591" y="1777"/>
                </a:cubicBezTo>
                <a:cubicBezTo>
                  <a:pt x="1591" y="1778"/>
                  <a:pt x="1591" y="1778"/>
                  <a:pt x="1591" y="1778"/>
                </a:cubicBezTo>
                <a:cubicBezTo>
                  <a:pt x="1590" y="1780"/>
                  <a:pt x="1590" y="1782"/>
                  <a:pt x="1589" y="1783"/>
                </a:cubicBezTo>
                <a:cubicBezTo>
                  <a:pt x="1589" y="1783"/>
                  <a:pt x="1589" y="1783"/>
                  <a:pt x="1589" y="1784"/>
                </a:cubicBezTo>
                <a:cubicBezTo>
                  <a:pt x="1588" y="1784"/>
                  <a:pt x="1588" y="1784"/>
                  <a:pt x="1588" y="1784"/>
                </a:cubicBezTo>
                <a:cubicBezTo>
                  <a:pt x="1587" y="1786"/>
                  <a:pt x="1586" y="1788"/>
                  <a:pt x="1584" y="1789"/>
                </a:cubicBezTo>
                <a:cubicBezTo>
                  <a:pt x="1584" y="1789"/>
                  <a:pt x="1584" y="1789"/>
                  <a:pt x="1584" y="1789"/>
                </a:cubicBezTo>
                <a:cubicBezTo>
                  <a:pt x="1582" y="1791"/>
                  <a:pt x="1581" y="1792"/>
                  <a:pt x="1579" y="1794"/>
                </a:cubicBezTo>
                <a:cubicBezTo>
                  <a:pt x="1578" y="1794"/>
                  <a:pt x="1578" y="1794"/>
                  <a:pt x="1578" y="1794"/>
                </a:cubicBezTo>
                <a:cubicBezTo>
                  <a:pt x="1578" y="1794"/>
                  <a:pt x="1577" y="1795"/>
                  <a:pt x="1577" y="1795"/>
                </a:cubicBezTo>
                <a:cubicBezTo>
                  <a:pt x="1575" y="1796"/>
                  <a:pt x="1573" y="1797"/>
                  <a:pt x="1571" y="1798"/>
                </a:cubicBezTo>
                <a:cubicBezTo>
                  <a:pt x="1571" y="1798"/>
                  <a:pt x="1571" y="1798"/>
                  <a:pt x="1570" y="1798"/>
                </a:cubicBezTo>
                <a:cubicBezTo>
                  <a:pt x="1569" y="1799"/>
                  <a:pt x="1567" y="1800"/>
                  <a:pt x="1566" y="1800"/>
                </a:cubicBezTo>
                <a:cubicBezTo>
                  <a:pt x="1565" y="1800"/>
                  <a:pt x="1564" y="1801"/>
                  <a:pt x="1563" y="1801"/>
                </a:cubicBezTo>
                <a:cubicBezTo>
                  <a:pt x="1563" y="1801"/>
                  <a:pt x="1563" y="1801"/>
                  <a:pt x="1562" y="1801"/>
                </a:cubicBezTo>
                <a:cubicBezTo>
                  <a:pt x="1562" y="1801"/>
                  <a:pt x="1561" y="1801"/>
                  <a:pt x="1561" y="1802"/>
                </a:cubicBezTo>
                <a:cubicBezTo>
                  <a:pt x="1559" y="1802"/>
                  <a:pt x="1557" y="1802"/>
                  <a:pt x="1555" y="1803"/>
                </a:cubicBezTo>
                <a:cubicBezTo>
                  <a:pt x="1553" y="1803"/>
                  <a:pt x="1551" y="1803"/>
                  <a:pt x="1550" y="1803"/>
                </a:cubicBezTo>
                <a:cubicBezTo>
                  <a:pt x="1548" y="1804"/>
                  <a:pt x="1546" y="1804"/>
                  <a:pt x="1544" y="1804"/>
                </a:cubicBezTo>
                <a:cubicBezTo>
                  <a:pt x="1544" y="1804"/>
                  <a:pt x="1543" y="1804"/>
                  <a:pt x="1542" y="1804"/>
                </a:cubicBezTo>
                <a:cubicBezTo>
                  <a:pt x="1540" y="1804"/>
                  <a:pt x="1540" y="1804"/>
                  <a:pt x="1540" y="1804"/>
                </a:cubicBezTo>
                <a:cubicBezTo>
                  <a:pt x="1540" y="1804"/>
                  <a:pt x="1540" y="1804"/>
                  <a:pt x="1540" y="1804"/>
                </a:cubicBezTo>
                <a:cubicBezTo>
                  <a:pt x="1530" y="1804"/>
                  <a:pt x="1519" y="1804"/>
                  <a:pt x="1509" y="1804"/>
                </a:cubicBezTo>
                <a:cubicBezTo>
                  <a:pt x="1461" y="1804"/>
                  <a:pt x="908" y="1806"/>
                  <a:pt x="869" y="1806"/>
                </a:cubicBezTo>
                <a:cubicBezTo>
                  <a:pt x="866" y="1806"/>
                  <a:pt x="863" y="1806"/>
                  <a:pt x="861" y="1805"/>
                </a:cubicBezTo>
                <a:cubicBezTo>
                  <a:pt x="857" y="1805"/>
                  <a:pt x="853" y="1804"/>
                  <a:pt x="850" y="1803"/>
                </a:cubicBezTo>
                <a:cubicBezTo>
                  <a:pt x="845" y="1802"/>
                  <a:pt x="841" y="1799"/>
                  <a:pt x="838" y="1796"/>
                </a:cubicBezTo>
                <a:cubicBezTo>
                  <a:pt x="835" y="1793"/>
                  <a:pt x="833" y="1790"/>
                  <a:pt x="832" y="1786"/>
                </a:cubicBezTo>
                <a:cubicBezTo>
                  <a:pt x="832" y="1782"/>
                  <a:pt x="832" y="1778"/>
                  <a:pt x="834" y="1773"/>
                </a:cubicBezTo>
                <a:cubicBezTo>
                  <a:pt x="836" y="1771"/>
                  <a:pt x="836" y="1771"/>
                  <a:pt x="836" y="1771"/>
                </a:cubicBezTo>
                <a:cubicBezTo>
                  <a:pt x="836" y="1771"/>
                  <a:pt x="836" y="1771"/>
                  <a:pt x="836" y="1771"/>
                </a:cubicBezTo>
                <a:cubicBezTo>
                  <a:pt x="842" y="1758"/>
                  <a:pt x="848" y="1745"/>
                  <a:pt x="854" y="1732"/>
                </a:cubicBezTo>
                <a:cubicBezTo>
                  <a:pt x="856" y="1730"/>
                  <a:pt x="857" y="1728"/>
                  <a:pt x="858" y="1726"/>
                </a:cubicBezTo>
                <a:cubicBezTo>
                  <a:pt x="862" y="1716"/>
                  <a:pt x="862" y="1716"/>
                  <a:pt x="862" y="1716"/>
                </a:cubicBezTo>
                <a:cubicBezTo>
                  <a:pt x="864" y="1712"/>
                  <a:pt x="868" y="1708"/>
                  <a:pt x="872" y="1704"/>
                </a:cubicBezTo>
                <a:cubicBezTo>
                  <a:pt x="873" y="1704"/>
                  <a:pt x="874" y="1703"/>
                  <a:pt x="875" y="1702"/>
                </a:cubicBezTo>
                <a:cubicBezTo>
                  <a:pt x="875" y="1702"/>
                  <a:pt x="876" y="1701"/>
                  <a:pt x="877" y="1701"/>
                </a:cubicBezTo>
                <a:cubicBezTo>
                  <a:pt x="878" y="1700"/>
                  <a:pt x="878" y="1700"/>
                  <a:pt x="879" y="1699"/>
                </a:cubicBezTo>
                <a:cubicBezTo>
                  <a:pt x="880" y="1699"/>
                  <a:pt x="880" y="1699"/>
                  <a:pt x="880" y="1699"/>
                </a:cubicBezTo>
                <a:cubicBezTo>
                  <a:pt x="881" y="1698"/>
                  <a:pt x="881" y="1698"/>
                  <a:pt x="882" y="1698"/>
                </a:cubicBezTo>
                <a:cubicBezTo>
                  <a:pt x="883" y="1697"/>
                  <a:pt x="885" y="1696"/>
                  <a:pt x="886" y="1695"/>
                </a:cubicBezTo>
                <a:cubicBezTo>
                  <a:pt x="887" y="1695"/>
                  <a:pt x="888" y="1695"/>
                  <a:pt x="889" y="1694"/>
                </a:cubicBezTo>
                <a:cubicBezTo>
                  <a:pt x="890" y="1694"/>
                  <a:pt x="891" y="1693"/>
                  <a:pt x="893" y="1693"/>
                </a:cubicBezTo>
                <a:cubicBezTo>
                  <a:pt x="895" y="1692"/>
                  <a:pt x="897" y="1691"/>
                  <a:pt x="899" y="1690"/>
                </a:cubicBezTo>
                <a:cubicBezTo>
                  <a:pt x="900" y="1690"/>
                  <a:pt x="901" y="1690"/>
                  <a:pt x="903" y="1689"/>
                </a:cubicBezTo>
                <a:cubicBezTo>
                  <a:pt x="903" y="1689"/>
                  <a:pt x="904" y="1689"/>
                  <a:pt x="904" y="1689"/>
                </a:cubicBezTo>
                <a:cubicBezTo>
                  <a:pt x="910" y="1687"/>
                  <a:pt x="917" y="1687"/>
                  <a:pt x="923" y="1687"/>
                </a:cubicBezTo>
                <a:cubicBezTo>
                  <a:pt x="923" y="1687"/>
                  <a:pt x="1503" y="1685"/>
                  <a:pt x="1525" y="1685"/>
                </a:cubicBezTo>
                <a:cubicBezTo>
                  <a:pt x="1531" y="1685"/>
                  <a:pt x="1538" y="1685"/>
                  <a:pt x="1545" y="1685"/>
                </a:cubicBezTo>
                <a:cubicBezTo>
                  <a:pt x="1548" y="1685"/>
                  <a:pt x="1551" y="1685"/>
                  <a:pt x="1554" y="1686"/>
                </a:cubicBezTo>
                <a:cubicBezTo>
                  <a:pt x="1554" y="1686"/>
                  <a:pt x="1555" y="1686"/>
                  <a:pt x="1555" y="1686"/>
                </a:cubicBezTo>
                <a:cubicBezTo>
                  <a:pt x="1557" y="1686"/>
                  <a:pt x="1560" y="1686"/>
                  <a:pt x="1562" y="1687"/>
                </a:cubicBezTo>
                <a:cubicBezTo>
                  <a:pt x="1562" y="1687"/>
                  <a:pt x="1563" y="1687"/>
                  <a:pt x="1563" y="1687"/>
                </a:cubicBezTo>
                <a:cubicBezTo>
                  <a:pt x="1563" y="1687"/>
                  <a:pt x="1563" y="1687"/>
                  <a:pt x="1563" y="1687"/>
                </a:cubicBezTo>
                <a:cubicBezTo>
                  <a:pt x="1566" y="1688"/>
                  <a:pt x="1568" y="1689"/>
                  <a:pt x="1570" y="1690"/>
                </a:cubicBezTo>
                <a:cubicBezTo>
                  <a:pt x="1570" y="1690"/>
                  <a:pt x="1571" y="1690"/>
                  <a:pt x="1571" y="1690"/>
                </a:cubicBezTo>
                <a:cubicBezTo>
                  <a:pt x="1573" y="1691"/>
                  <a:pt x="1575" y="1692"/>
                  <a:pt x="1577" y="1693"/>
                </a:cubicBezTo>
                <a:cubicBezTo>
                  <a:pt x="1577" y="1693"/>
                  <a:pt x="1577" y="1693"/>
                  <a:pt x="1578" y="1693"/>
                </a:cubicBezTo>
                <a:cubicBezTo>
                  <a:pt x="1578" y="1694"/>
                  <a:pt x="1578" y="1694"/>
                  <a:pt x="1578" y="1694"/>
                </a:cubicBezTo>
                <a:cubicBezTo>
                  <a:pt x="1580" y="1695"/>
                  <a:pt x="1581" y="1696"/>
                  <a:pt x="1582" y="1697"/>
                </a:cubicBezTo>
                <a:cubicBezTo>
                  <a:pt x="1584" y="1698"/>
                  <a:pt x="1586" y="1700"/>
                  <a:pt x="1588" y="1703"/>
                </a:cubicBezTo>
                <a:cubicBezTo>
                  <a:pt x="1590" y="1706"/>
                  <a:pt x="1592" y="1710"/>
                  <a:pt x="1592" y="1714"/>
                </a:cubicBezTo>
                <a:cubicBezTo>
                  <a:pt x="1592" y="1717"/>
                  <a:pt x="1592" y="1717"/>
                  <a:pt x="1592" y="1717"/>
                </a:cubicBezTo>
                <a:cubicBezTo>
                  <a:pt x="1592" y="1717"/>
                  <a:pt x="1592" y="1717"/>
                  <a:pt x="1592" y="1717"/>
                </a:cubicBezTo>
                <a:cubicBezTo>
                  <a:pt x="1592" y="1731"/>
                  <a:pt x="1592" y="1746"/>
                  <a:pt x="1592" y="1760"/>
                </a:cubicBezTo>
                <a:cubicBezTo>
                  <a:pt x="1592" y="1764"/>
                  <a:pt x="1593" y="1767"/>
                  <a:pt x="1592" y="1771"/>
                </a:cubicBezTo>
                <a:close/>
                <a:moveTo>
                  <a:pt x="1671" y="1490"/>
                </a:moveTo>
                <a:cubicBezTo>
                  <a:pt x="1671" y="1490"/>
                  <a:pt x="1670" y="1489"/>
                  <a:pt x="1670" y="1489"/>
                </a:cubicBezTo>
                <a:cubicBezTo>
                  <a:pt x="1670" y="1489"/>
                  <a:pt x="1669" y="1489"/>
                  <a:pt x="1669" y="1488"/>
                </a:cubicBezTo>
                <a:cubicBezTo>
                  <a:pt x="1667" y="1486"/>
                  <a:pt x="1666" y="1483"/>
                  <a:pt x="1665" y="1480"/>
                </a:cubicBezTo>
                <a:cubicBezTo>
                  <a:pt x="1665" y="1477"/>
                  <a:pt x="1665" y="1477"/>
                  <a:pt x="1665" y="1477"/>
                </a:cubicBezTo>
                <a:cubicBezTo>
                  <a:pt x="1665" y="1475"/>
                  <a:pt x="1665" y="1473"/>
                  <a:pt x="1665" y="1471"/>
                </a:cubicBezTo>
                <a:cubicBezTo>
                  <a:pt x="1665" y="1471"/>
                  <a:pt x="1665" y="1471"/>
                  <a:pt x="1665" y="1471"/>
                </a:cubicBezTo>
                <a:cubicBezTo>
                  <a:pt x="1664" y="1463"/>
                  <a:pt x="1662" y="1454"/>
                  <a:pt x="1663" y="1445"/>
                </a:cubicBezTo>
                <a:cubicBezTo>
                  <a:pt x="1663" y="1443"/>
                  <a:pt x="1663" y="1443"/>
                  <a:pt x="1663" y="1443"/>
                </a:cubicBezTo>
                <a:cubicBezTo>
                  <a:pt x="1662" y="1440"/>
                  <a:pt x="1663" y="1437"/>
                  <a:pt x="1665" y="1435"/>
                </a:cubicBezTo>
                <a:cubicBezTo>
                  <a:pt x="1667" y="1433"/>
                  <a:pt x="1669" y="1431"/>
                  <a:pt x="1673" y="1429"/>
                </a:cubicBezTo>
                <a:cubicBezTo>
                  <a:pt x="1676" y="1427"/>
                  <a:pt x="1680" y="1426"/>
                  <a:pt x="1684" y="1425"/>
                </a:cubicBezTo>
                <a:cubicBezTo>
                  <a:pt x="1684" y="1425"/>
                  <a:pt x="1684" y="1425"/>
                  <a:pt x="1684" y="1425"/>
                </a:cubicBezTo>
                <a:cubicBezTo>
                  <a:pt x="1685" y="1425"/>
                  <a:pt x="1685" y="1425"/>
                  <a:pt x="1685" y="1425"/>
                </a:cubicBezTo>
                <a:cubicBezTo>
                  <a:pt x="1687" y="1424"/>
                  <a:pt x="1689" y="1424"/>
                  <a:pt x="1690" y="1424"/>
                </a:cubicBezTo>
                <a:cubicBezTo>
                  <a:pt x="1691" y="1424"/>
                  <a:pt x="1692" y="1424"/>
                  <a:pt x="1693" y="1424"/>
                </a:cubicBezTo>
                <a:cubicBezTo>
                  <a:pt x="1700" y="1423"/>
                  <a:pt x="1708" y="1423"/>
                  <a:pt x="1716" y="1423"/>
                </a:cubicBezTo>
                <a:cubicBezTo>
                  <a:pt x="1769" y="1423"/>
                  <a:pt x="1769" y="1423"/>
                  <a:pt x="1769" y="1423"/>
                </a:cubicBezTo>
                <a:cubicBezTo>
                  <a:pt x="1772" y="1423"/>
                  <a:pt x="1775" y="1423"/>
                  <a:pt x="1778" y="1424"/>
                </a:cubicBezTo>
                <a:cubicBezTo>
                  <a:pt x="1792" y="1425"/>
                  <a:pt x="1808" y="1429"/>
                  <a:pt x="1810" y="1442"/>
                </a:cubicBezTo>
                <a:cubicBezTo>
                  <a:pt x="1814" y="1454"/>
                  <a:pt x="1815" y="1466"/>
                  <a:pt x="1817" y="1478"/>
                </a:cubicBezTo>
                <a:cubicBezTo>
                  <a:pt x="1818" y="1480"/>
                  <a:pt x="1818" y="1480"/>
                  <a:pt x="1818" y="1480"/>
                </a:cubicBezTo>
                <a:cubicBezTo>
                  <a:pt x="1818" y="1482"/>
                  <a:pt x="1818" y="1485"/>
                  <a:pt x="1817" y="1487"/>
                </a:cubicBezTo>
                <a:cubicBezTo>
                  <a:pt x="1817" y="1487"/>
                  <a:pt x="1817" y="1488"/>
                  <a:pt x="1816" y="1488"/>
                </a:cubicBezTo>
                <a:cubicBezTo>
                  <a:pt x="1816" y="1488"/>
                  <a:pt x="1816" y="1488"/>
                  <a:pt x="1816" y="1488"/>
                </a:cubicBezTo>
                <a:cubicBezTo>
                  <a:pt x="1816" y="1488"/>
                  <a:pt x="1816" y="1488"/>
                  <a:pt x="1816" y="1488"/>
                </a:cubicBezTo>
                <a:cubicBezTo>
                  <a:pt x="1813" y="1494"/>
                  <a:pt x="1807" y="1497"/>
                  <a:pt x="1799" y="1499"/>
                </a:cubicBezTo>
                <a:cubicBezTo>
                  <a:pt x="1798" y="1499"/>
                  <a:pt x="1798" y="1499"/>
                  <a:pt x="1797" y="1499"/>
                </a:cubicBezTo>
                <a:cubicBezTo>
                  <a:pt x="1796" y="1500"/>
                  <a:pt x="1796" y="1500"/>
                  <a:pt x="1795" y="1500"/>
                </a:cubicBezTo>
                <a:cubicBezTo>
                  <a:pt x="1794" y="1500"/>
                  <a:pt x="1794" y="1500"/>
                  <a:pt x="1793" y="1500"/>
                </a:cubicBezTo>
                <a:cubicBezTo>
                  <a:pt x="1792" y="1500"/>
                  <a:pt x="1790" y="1501"/>
                  <a:pt x="1789" y="1501"/>
                </a:cubicBezTo>
                <a:cubicBezTo>
                  <a:pt x="1771" y="1503"/>
                  <a:pt x="1750" y="1501"/>
                  <a:pt x="1741" y="1501"/>
                </a:cubicBezTo>
                <a:cubicBezTo>
                  <a:pt x="1707" y="1501"/>
                  <a:pt x="1707" y="1501"/>
                  <a:pt x="1707" y="1501"/>
                </a:cubicBezTo>
                <a:cubicBezTo>
                  <a:pt x="1704" y="1501"/>
                  <a:pt x="1702" y="1501"/>
                  <a:pt x="1699" y="1501"/>
                </a:cubicBezTo>
                <a:cubicBezTo>
                  <a:pt x="1697" y="1501"/>
                  <a:pt x="1695" y="1500"/>
                  <a:pt x="1693" y="1500"/>
                </a:cubicBezTo>
                <a:cubicBezTo>
                  <a:pt x="1693" y="1500"/>
                  <a:pt x="1692" y="1500"/>
                  <a:pt x="1692" y="1500"/>
                </a:cubicBezTo>
                <a:cubicBezTo>
                  <a:pt x="1691" y="1500"/>
                  <a:pt x="1691" y="1500"/>
                  <a:pt x="1691" y="1500"/>
                </a:cubicBezTo>
                <a:cubicBezTo>
                  <a:pt x="1689" y="1499"/>
                  <a:pt x="1687" y="1499"/>
                  <a:pt x="1685" y="1498"/>
                </a:cubicBezTo>
                <a:cubicBezTo>
                  <a:pt x="1684" y="1498"/>
                  <a:pt x="1684" y="1497"/>
                  <a:pt x="1683" y="1497"/>
                </a:cubicBezTo>
                <a:cubicBezTo>
                  <a:pt x="1681" y="1496"/>
                  <a:pt x="1680" y="1496"/>
                  <a:pt x="1678" y="1495"/>
                </a:cubicBezTo>
                <a:cubicBezTo>
                  <a:pt x="1676" y="1494"/>
                  <a:pt x="1674" y="1492"/>
                  <a:pt x="1672" y="1491"/>
                </a:cubicBezTo>
                <a:cubicBezTo>
                  <a:pt x="1672" y="1491"/>
                  <a:pt x="1671" y="1490"/>
                  <a:pt x="1671" y="1490"/>
                </a:cubicBezTo>
                <a:close/>
                <a:moveTo>
                  <a:pt x="1680" y="1622"/>
                </a:moveTo>
                <a:cubicBezTo>
                  <a:pt x="1677" y="1618"/>
                  <a:pt x="1676" y="1615"/>
                  <a:pt x="1675" y="1612"/>
                </a:cubicBezTo>
                <a:cubicBezTo>
                  <a:pt x="1675" y="1607"/>
                  <a:pt x="1675" y="1607"/>
                  <a:pt x="1675" y="1607"/>
                </a:cubicBezTo>
                <a:cubicBezTo>
                  <a:pt x="1675" y="1607"/>
                  <a:pt x="1675" y="1607"/>
                  <a:pt x="1675" y="1607"/>
                </a:cubicBezTo>
                <a:cubicBezTo>
                  <a:pt x="1674" y="1593"/>
                  <a:pt x="1673" y="1580"/>
                  <a:pt x="1672" y="1567"/>
                </a:cubicBezTo>
                <a:cubicBezTo>
                  <a:pt x="1672" y="1567"/>
                  <a:pt x="1672" y="1567"/>
                  <a:pt x="1672" y="1567"/>
                </a:cubicBezTo>
                <a:cubicBezTo>
                  <a:pt x="1672" y="1566"/>
                  <a:pt x="1672" y="1566"/>
                  <a:pt x="1672" y="1566"/>
                </a:cubicBezTo>
                <a:cubicBezTo>
                  <a:pt x="1672" y="1565"/>
                  <a:pt x="1672" y="1564"/>
                  <a:pt x="1672" y="1563"/>
                </a:cubicBezTo>
                <a:cubicBezTo>
                  <a:pt x="1675" y="1535"/>
                  <a:pt x="1735" y="1542"/>
                  <a:pt x="1754" y="1542"/>
                </a:cubicBezTo>
                <a:cubicBezTo>
                  <a:pt x="1776" y="1542"/>
                  <a:pt x="1819" y="1537"/>
                  <a:pt x="1832" y="1559"/>
                </a:cubicBezTo>
                <a:cubicBezTo>
                  <a:pt x="1833" y="1561"/>
                  <a:pt x="1835" y="1563"/>
                  <a:pt x="1835" y="1565"/>
                </a:cubicBezTo>
                <a:cubicBezTo>
                  <a:pt x="1836" y="1568"/>
                  <a:pt x="1836" y="1568"/>
                  <a:pt x="1836" y="1568"/>
                </a:cubicBezTo>
                <a:cubicBezTo>
                  <a:pt x="1836" y="1568"/>
                  <a:pt x="1836" y="1568"/>
                  <a:pt x="1836" y="1568"/>
                </a:cubicBezTo>
                <a:cubicBezTo>
                  <a:pt x="1837" y="1575"/>
                  <a:pt x="1838" y="1581"/>
                  <a:pt x="1840" y="1588"/>
                </a:cubicBezTo>
                <a:cubicBezTo>
                  <a:pt x="1844" y="1611"/>
                  <a:pt x="1844" y="1611"/>
                  <a:pt x="1844" y="1611"/>
                </a:cubicBezTo>
                <a:cubicBezTo>
                  <a:pt x="1845" y="1615"/>
                  <a:pt x="1844" y="1618"/>
                  <a:pt x="1843" y="1621"/>
                </a:cubicBezTo>
                <a:cubicBezTo>
                  <a:pt x="1842" y="1623"/>
                  <a:pt x="1840" y="1625"/>
                  <a:pt x="1838" y="1627"/>
                </a:cubicBezTo>
                <a:cubicBezTo>
                  <a:pt x="1838" y="1627"/>
                  <a:pt x="1837" y="1628"/>
                  <a:pt x="1836" y="1629"/>
                </a:cubicBezTo>
                <a:cubicBezTo>
                  <a:pt x="1836" y="1629"/>
                  <a:pt x="1835" y="1629"/>
                  <a:pt x="1835" y="1630"/>
                </a:cubicBezTo>
                <a:cubicBezTo>
                  <a:pt x="1835" y="1630"/>
                  <a:pt x="1834" y="1630"/>
                  <a:pt x="1834" y="1630"/>
                </a:cubicBezTo>
                <a:cubicBezTo>
                  <a:pt x="1833" y="1631"/>
                  <a:pt x="1832" y="1631"/>
                  <a:pt x="1830" y="1632"/>
                </a:cubicBezTo>
                <a:cubicBezTo>
                  <a:pt x="1829" y="1633"/>
                  <a:pt x="1828" y="1633"/>
                  <a:pt x="1827" y="1634"/>
                </a:cubicBezTo>
                <a:cubicBezTo>
                  <a:pt x="1826" y="1634"/>
                  <a:pt x="1825" y="1634"/>
                  <a:pt x="1825" y="1634"/>
                </a:cubicBezTo>
                <a:cubicBezTo>
                  <a:pt x="1824" y="1635"/>
                  <a:pt x="1823" y="1635"/>
                  <a:pt x="1822" y="1635"/>
                </a:cubicBezTo>
                <a:cubicBezTo>
                  <a:pt x="1821" y="1635"/>
                  <a:pt x="1820" y="1636"/>
                  <a:pt x="1819" y="1636"/>
                </a:cubicBezTo>
                <a:cubicBezTo>
                  <a:pt x="1818" y="1636"/>
                  <a:pt x="1818" y="1636"/>
                  <a:pt x="1818" y="1636"/>
                </a:cubicBezTo>
                <a:cubicBezTo>
                  <a:pt x="1816" y="1636"/>
                  <a:pt x="1814" y="1637"/>
                  <a:pt x="1812" y="1637"/>
                </a:cubicBezTo>
                <a:cubicBezTo>
                  <a:pt x="1809" y="1637"/>
                  <a:pt x="1807" y="1637"/>
                  <a:pt x="1805" y="1637"/>
                </a:cubicBezTo>
                <a:cubicBezTo>
                  <a:pt x="1805" y="1637"/>
                  <a:pt x="1805" y="1637"/>
                  <a:pt x="1805" y="1637"/>
                </a:cubicBezTo>
                <a:cubicBezTo>
                  <a:pt x="1804" y="1637"/>
                  <a:pt x="1804" y="1637"/>
                  <a:pt x="1804" y="1637"/>
                </a:cubicBezTo>
                <a:cubicBezTo>
                  <a:pt x="1804" y="1637"/>
                  <a:pt x="1804" y="1637"/>
                  <a:pt x="1804" y="1637"/>
                </a:cubicBezTo>
                <a:cubicBezTo>
                  <a:pt x="1777" y="1637"/>
                  <a:pt x="1750" y="1637"/>
                  <a:pt x="1722" y="1638"/>
                </a:cubicBezTo>
                <a:cubicBezTo>
                  <a:pt x="1719" y="1638"/>
                  <a:pt x="1716" y="1637"/>
                  <a:pt x="1714" y="1637"/>
                </a:cubicBezTo>
                <a:cubicBezTo>
                  <a:pt x="1713" y="1637"/>
                  <a:pt x="1712" y="1637"/>
                  <a:pt x="1712" y="1637"/>
                </a:cubicBezTo>
                <a:cubicBezTo>
                  <a:pt x="1709" y="1636"/>
                  <a:pt x="1707" y="1636"/>
                  <a:pt x="1705" y="1636"/>
                </a:cubicBezTo>
                <a:cubicBezTo>
                  <a:pt x="1705" y="1636"/>
                  <a:pt x="1705" y="1636"/>
                  <a:pt x="1705" y="1636"/>
                </a:cubicBezTo>
                <a:cubicBezTo>
                  <a:pt x="1704" y="1635"/>
                  <a:pt x="1704" y="1635"/>
                  <a:pt x="1704" y="1635"/>
                </a:cubicBezTo>
                <a:cubicBezTo>
                  <a:pt x="1701" y="1635"/>
                  <a:pt x="1699" y="1634"/>
                  <a:pt x="1697" y="1633"/>
                </a:cubicBezTo>
                <a:cubicBezTo>
                  <a:pt x="1696" y="1633"/>
                  <a:pt x="1695" y="1632"/>
                  <a:pt x="1695" y="1632"/>
                </a:cubicBezTo>
                <a:cubicBezTo>
                  <a:pt x="1693" y="1632"/>
                  <a:pt x="1692" y="1631"/>
                  <a:pt x="1691" y="1630"/>
                </a:cubicBezTo>
                <a:cubicBezTo>
                  <a:pt x="1691" y="1630"/>
                  <a:pt x="1690" y="1630"/>
                  <a:pt x="1690" y="1630"/>
                </a:cubicBezTo>
                <a:cubicBezTo>
                  <a:pt x="1686" y="1628"/>
                  <a:pt x="1682" y="1625"/>
                  <a:pt x="1680" y="1622"/>
                </a:cubicBezTo>
                <a:close/>
                <a:moveTo>
                  <a:pt x="1875" y="1783"/>
                </a:moveTo>
                <a:cubicBezTo>
                  <a:pt x="1873" y="1787"/>
                  <a:pt x="1870" y="1790"/>
                  <a:pt x="1866" y="1793"/>
                </a:cubicBezTo>
                <a:cubicBezTo>
                  <a:pt x="1862" y="1796"/>
                  <a:pt x="1858" y="1799"/>
                  <a:pt x="1852" y="1800"/>
                </a:cubicBezTo>
                <a:cubicBezTo>
                  <a:pt x="1846" y="1802"/>
                  <a:pt x="1840" y="1803"/>
                  <a:pt x="1833" y="1803"/>
                </a:cubicBezTo>
                <a:cubicBezTo>
                  <a:pt x="1815" y="1803"/>
                  <a:pt x="1815" y="1803"/>
                  <a:pt x="1815" y="1803"/>
                </a:cubicBezTo>
                <a:cubicBezTo>
                  <a:pt x="1814" y="1803"/>
                  <a:pt x="1814" y="1803"/>
                  <a:pt x="1814" y="1803"/>
                </a:cubicBezTo>
                <a:cubicBezTo>
                  <a:pt x="1789" y="1803"/>
                  <a:pt x="1765" y="1803"/>
                  <a:pt x="1740" y="1803"/>
                </a:cubicBezTo>
                <a:cubicBezTo>
                  <a:pt x="1737" y="1803"/>
                  <a:pt x="1734" y="1803"/>
                  <a:pt x="1731" y="1803"/>
                </a:cubicBezTo>
                <a:cubicBezTo>
                  <a:pt x="1730" y="1803"/>
                  <a:pt x="1730" y="1803"/>
                  <a:pt x="1729" y="1803"/>
                </a:cubicBezTo>
                <a:cubicBezTo>
                  <a:pt x="1726" y="1802"/>
                  <a:pt x="1724" y="1802"/>
                  <a:pt x="1721" y="1801"/>
                </a:cubicBezTo>
                <a:cubicBezTo>
                  <a:pt x="1721" y="1801"/>
                  <a:pt x="1721" y="1801"/>
                  <a:pt x="1720" y="1801"/>
                </a:cubicBezTo>
                <a:cubicBezTo>
                  <a:pt x="1720" y="1801"/>
                  <a:pt x="1720" y="1801"/>
                  <a:pt x="1720" y="1801"/>
                </a:cubicBezTo>
                <a:cubicBezTo>
                  <a:pt x="1709" y="1798"/>
                  <a:pt x="1698" y="1792"/>
                  <a:pt x="1692" y="1783"/>
                </a:cubicBezTo>
                <a:cubicBezTo>
                  <a:pt x="1692" y="1783"/>
                  <a:pt x="1692" y="1783"/>
                  <a:pt x="1692" y="1783"/>
                </a:cubicBezTo>
                <a:cubicBezTo>
                  <a:pt x="1692" y="1783"/>
                  <a:pt x="1692" y="1783"/>
                  <a:pt x="1692" y="1783"/>
                </a:cubicBezTo>
                <a:cubicBezTo>
                  <a:pt x="1691" y="1782"/>
                  <a:pt x="1690" y="1780"/>
                  <a:pt x="1690" y="1778"/>
                </a:cubicBezTo>
                <a:cubicBezTo>
                  <a:pt x="1689" y="1777"/>
                  <a:pt x="1689" y="1776"/>
                  <a:pt x="1689" y="1775"/>
                </a:cubicBezTo>
                <a:cubicBezTo>
                  <a:pt x="1688" y="1774"/>
                  <a:pt x="1688" y="1773"/>
                  <a:pt x="1688" y="1772"/>
                </a:cubicBezTo>
                <a:cubicBezTo>
                  <a:pt x="1688" y="1772"/>
                  <a:pt x="1688" y="1771"/>
                  <a:pt x="1688" y="1771"/>
                </a:cubicBezTo>
                <a:cubicBezTo>
                  <a:pt x="1687" y="1769"/>
                  <a:pt x="1687" y="1769"/>
                  <a:pt x="1687" y="1769"/>
                </a:cubicBezTo>
                <a:cubicBezTo>
                  <a:pt x="1687" y="1769"/>
                  <a:pt x="1687" y="1769"/>
                  <a:pt x="1687" y="1769"/>
                </a:cubicBezTo>
                <a:cubicBezTo>
                  <a:pt x="1686" y="1756"/>
                  <a:pt x="1685" y="1742"/>
                  <a:pt x="1684" y="1728"/>
                </a:cubicBezTo>
                <a:cubicBezTo>
                  <a:pt x="1684" y="1725"/>
                  <a:pt x="1684" y="1723"/>
                  <a:pt x="1684" y="1721"/>
                </a:cubicBezTo>
                <a:cubicBezTo>
                  <a:pt x="1683" y="1714"/>
                  <a:pt x="1683" y="1714"/>
                  <a:pt x="1683" y="1714"/>
                </a:cubicBezTo>
                <a:cubicBezTo>
                  <a:pt x="1683" y="1713"/>
                  <a:pt x="1683" y="1713"/>
                  <a:pt x="1683" y="1713"/>
                </a:cubicBezTo>
                <a:cubicBezTo>
                  <a:pt x="1683" y="1711"/>
                  <a:pt x="1683" y="1710"/>
                  <a:pt x="1684" y="1709"/>
                </a:cubicBezTo>
                <a:cubicBezTo>
                  <a:pt x="1684" y="1708"/>
                  <a:pt x="1684" y="1707"/>
                  <a:pt x="1684" y="1707"/>
                </a:cubicBezTo>
                <a:cubicBezTo>
                  <a:pt x="1685" y="1706"/>
                  <a:pt x="1685" y="1705"/>
                  <a:pt x="1685" y="1704"/>
                </a:cubicBezTo>
                <a:cubicBezTo>
                  <a:pt x="1686" y="1703"/>
                  <a:pt x="1686" y="1703"/>
                  <a:pt x="1686" y="1702"/>
                </a:cubicBezTo>
                <a:cubicBezTo>
                  <a:pt x="1686" y="1702"/>
                  <a:pt x="1686" y="1702"/>
                  <a:pt x="1686" y="1702"/>
                </a:cubicBezTo>
                <a:cubicBezTo>
                  <a:pt x="1687" y="1700"/>
                  <a:pt x="1688" y="1699"/>
                  <a:pt x="1689" y="1698"/>
                </a:cubicBezTo>
                <a:cubicBezTo>
                  <a:pt x="1690" y="1697"/>
                  <a:pt x="1691" y="1697"/>
                  <a:pt x="1691" y="1696"/>
                </a:cubicBezTo>
                <a:cubicBezTo>
                  <a:pt x="1692" y="1695"/>
                  <a:pt x="1693" y="1695"/>
                  <a:pt x="1694" y="1694"/>
                </a:cubicBezTo>
                <a:cubicBezTo>
                  <a:pt x="1695" y="1694"/>
                  <a:pt x="1695" y="1693"/>
                  <a:pt x="1695" y="1693"/>
                </a:cubicBezTo>
                <a:cubicBezTo>
                  <a:pt x="1695" y="1693"/>
                  <a:pt x="1696" y="1693"/>
                  <a:pt x="1696" y="1693"/>
                </a:cubicBezTo>
                <a:cubicBezTo>
                  <a:pt x="1698" y="1692"/>
                  <a:pt x="1699" y="1691"/>
                  <a:pt x="1701" y="1690"/>
                </a:cubicBezTo>
                <a:cubicBezTo>
                  <a:pt x="1702" y="1690"/>
                  <a:pt x="1702" y="1689"/>
                  <a:pt x="1702" y="1689"/>
                </a:cubicBezTo>
                <a:cubicBezTo>
                  <a:pt x="1703" y="1689"/>
                  <a:pt x="1703" y="1689"/>
                  <a:pt x="1703" y="1689"/>
                </a:cubicBezTo>
                <a:cubicBezTo>
                  <a:pt x="1704" y="1689"/>
                  <a:pt x="1704" y="1689"/>
                  <a:pt x="1705" y="1688"/>
                </a:cubicBezTo>
                <a:cubicBezTo>
                  <a:pt x="1706" y="1688"/>
                  <a:pt x="1708" y="1687"/>
                  <a:pt x="1709" y="1687"/>
                </a:cubicBezTo>
                <a:cubicBezTo>
                  <a:pt x="1710" y="1687"/>
                  <a:pt x="1711" y="1686"/>
                  <a:pt x="1712" y="1686"/>
                </a:cubicBezTo>
                <a:cubicBezTo>
                  <a:pt x="1713" y="1686"/>
                  <a:pt x="1714" y="1686"/>
                  <a:pt x="1714" y="1686"/>
                </a:cubicBezTo>
                <a:cubicBezTo>
                  <a:pt x="1717" y="1685"/>
                  <a:pt x="1720" y="1685"/>
                  <a:pt x="1723" y="1685"/>
                </a:cubicBezTo>
                <a:cubicBezTo>
                  <a:pt x="1723" y="1685"/>
                  <a:pt x="1724" y="1685"/>
                  <a:pt x="1724" y="1685"/>
                </a:cubicBezTo>
                <a:cubicBezTo>
                  <a:pt x="1725" y="1685"/>
                  <a:pt x="1726" y="1685"/>
                  <a:pt x="1727" y="1685"/>
                </a:cubicBezTo>
                <a:cubicBezTo>
                  <a:pt x="1731" y="1685"/>
                  <a:pt x="1731" y="1685"/>
                  <a:pt x="1731" y="1685"/>
                </a:cubicBezTo>
                <a:cubicBezTo>
                  <a:pt x="1736" y="1684"/>
                  <a:pt x="1740" y="1684"/>
                  <a:pt x="1744" y="1684"/>
                </a:cubicBezTo>
                <a:cubicBezTo>
                  <a:pt x="1748" y="1684"/>
                  <a:pt x="1752" y="1684"/>
                  <a:pt x="1755" y="1684"/>
                </a:cubicBezTo>
                <a:cubicBezTo>
                  <a:pt x="1791" y="1684"/>
                  <a:pt x="1791" y="1684"/>
                  <a:pt x="1791" y="1684"/>
                </a:cubicBezTo>
                <a:cubicBezTo>
                  <a:pt x="1801" y="1684"/>
                  <a:pt x="1811" y="1684"/>
                  <a:pt x="1820" y="1685"/>
                </a:cubicBezTo>
                <a:cubicBezTo>
                  <a:pt x="1822" y="1685"/>
                  <a:pt x="1823" y="1685"/>
                  <a:pt x="1825" y="1685"/>
                </a:cubicBezTo>
                <a:cubicBezTo>
                  <a:pt x="1826" y="1686"/>
                  <a:pt x="1827" y="1686"/>
                  <a:pt x="1828" y="1686"/>
                </a:cubicBezTo>
                <a:cubicBezTo>
                  <a:pt x="1828" y="1686"/>
                  <a:pt x="1829" y="1686"/>
                  <a:pt x="1830" y="1686"/>
                </a:cubicBezTo>
                <a:cubicBezTo>
                  <a:pt x="1830" y="1686"/>
                  <a:pt x="1831" y="1686"/>
                  <a:pt x="1831" y="1687"/>
                </a:cubicBezTo>
                <a:cubicBezTo>
                  <a:pt x="1832" y="1687"/>
                  <a:pt x="1832" y="1687"/>
                  <a:pt x="1833" y="1687"/>
                </a:cubicBezTo>
                <a:cubicBezTo>
                  <a:pt x="1834" y="1687"/>
                  <a:pt x="1836" y="1688"/>
                  <a:pt x="1838" y="1689"/>
                </a:cubicBezTo>
                <a:cubicBezTo>
                  <a:pt x="1839" y="1689"/>
                  <a:pt x="1840" y="1689"/>
                  <a:pt x="1841" y="1690"/>
                </a:cubicBezTo>
                <a:cubicBezTo>
                  <a:pt x="1842" y="1690"/>
                  <a:pt x="1842" y="1690"/>
                  <a:pt x="1843" y="1691"/>
                </a:cubicBezTo>
                <a:cubicBezTo>
                  <a:pt x="1845" y="1691"/>
                  <a:pt x="1846" y="1692"/>
                  <a:pt x="1847" y="1693"/>
                </a:cubicBezTo>
                <a:cubicBezTo>
                  <a:pt x="1852" y="1695"/>
                  <a:pt x="1856" y="1698"/>
                  <a:pt x="1859" y="1702"/>
                </a:cubicBezTo>
                <a:cubicBezTo>
                  <a:pt x="1862" y="1705"/>
                  <a:pt x="1864" y="1709"/>
                  <a:pt x="1865" y="1713"/>
                </a:cubicBezTo>
                <a:cubicBezTo>
                  <a:pt x="1870" y="1736"/>
                  <a:pt x="1870" y="1736"/>
                  <a:pt x="1870" y="1736"/>
                </a:cubicBezTo>
                <a:cubicBezTo>
                  <a:pt x="1871" y="1746"/>
                  <a:pt x="1873" y="1755"/>
                  <a:pt x="1875" y="1764"/>
                </a:cubicBezTo>
                <a:cubicBezTo>
                  <a:pt x="1875" y="1764"/>
                  <a:pt x="1875" y="1764"/>
                  <a:pt x="1875" y="1764"/>
                </a:cubicBezTo>
                <a:cubicBezTo>
                  <a:pt x="1876" y="1770"/>
                  <a:pt x="1876" y="1770"/>
                  <a:pt x="1876" y="1770"/>
                </a:cubicBezTo>
                <a:cubicBezTo>
                  <a:pt x="1877" y="1775"/>
                  <a:pt x="1877" y="1779"/>
                  <a:pt x="1875" y="1783"/>
                </a:cubicBezTo>
                <a:close/>
                <a:moveTo>
                  <a:pt x="2041" y="1494"/>
                </a:moveTo>
                <a:cubicBezTo>
                  <a:pt x="2036" y="1492"/>
                  <a:pt x="2032" y="1490"/>
                  <a:pt x="2030" y="1487"/>
                </a:cubicBezTo>
                <a:cubicBezTo>
                  <a:pt x="2027" y="1485"/>
                  <a:pt x="2024" y="1482"/>
                  <a:pt x="2023" y="1479"/>
                </a:cubicBezTo>
                <a:cubicBezTo>
                  <a:pt x="2021" y="1474"/>
                  <a:pt x="2021" y="1474"/>
                  <a:pt x="2021" y="1474"/>
                </a:cubicBezTo>
                <a:cubicBezTo>
                  <a:pt x="2019" y="1467"/>
                  <a:pt x="2016" y="1460"/>
                  <a:pt x="2014" y="1453"/>
                </a:cubicBezTo>
                <a:cubicBezTo>
                  <a:pt x="2012" y="1449"/>
                  <a:pt x="2009" y="1444"/>
                  <a:pt x="2009" y="1439"/>
                </a:cubicBezTo>
                <a:cubicBezTo>
                  <a:pt x="2009" y="1439"/>
                  <a:pt x="2009" y="1438"/>
                  <a:pt x="2009" y="1437"/>
                </a:cubicBezTo>
                <a:cubicBezTo>
                  <a:pt x="2009" y="1437"/>
                  <a:pt x="2009" y="1437"/>
                  <a:pt x="2009" y="1437"/>
                </a:cubicBezTo>
                <a:cubicBezTo>
                  <a:pt x="2009" y="1436"/>
                  <a:pt x="2009" y="1436"/>
                  <a:pt x="2009" y="1436"/>
                </a:cubicBezTo>
                <a:cubicBezTo>
                  <a:pt x="2010" y="1435"/>
                  <a:pt x="2009" y="1435"/>
                  <a:pt x="2010" y="1434"/>
                </a:cubicBezTo>
                <a:cubicBezTo>
                  <a:pt x="2010" y="1434"/>
                  <a:pt x="2010" y="1434"/>
                  <a:pt x="2010" y="1434"/>
                </a:cubicBezTo>
                <a:cubicBezTo>
                  <a:pt x="2016" y="1421"/>
                  <a:pt x="2039" y="1423"/>
                  <a:pt x="2051" y="1423"/>
                </a:cubicBezTo>
                <a:cubicBezTo>
                  <a:pt x="2110" y="1422"/>
                  <a:pt x="2110" y="1422"/>
                  <a:pt x="2110" y="1422"/>
                </a:cubicBezTo>
                <a:cubicBezTo>
                  <a:pt x="2115" y="1422"/>
                  <a:pt x="2120" y="1423"/>
                  <a:pt x="2125" y="1424"/>
                </a:cubicBezTo>
                <a:cubicBezTo>
                  <a:pt x="2126" y="1424"/>
                  <a:pt x="2128" y="1424"/>
                  <a:pt x="2129" y="1425"/>
                </a:cubicBezTo>
                <a:cubicBezTo>
                  <a:pt x="2129" y="1425"/>
                  <a:pt x="2130" y="1425"/>
                  <a:pt x="2131" y="1425"/>
                </a:cubicBezTo>
                <a:cubicBezTo>
                  <a:pt x="2132" y="1425"/>
                  <a:pt x="2133" y="1426"/>
                  <a:pt x="2133" y="1426"/>
                </a:cubicBezTo>
                <a:cubicBezTo>
                  <a:pt x="2135" y="1426"/>
                  <a:pt x="2137" y="1427"/>
                  <a:pt x="2138" y="1428"/>
                </a:cubicBezTo>
                <a:cubicBezTo>
                  <a:pt x="2139" y="1428"/>
                  <a:pt x="2139" y="1428"/>
                  <a:pt x="2139" y="1428"/>
                </a:cubicBezTo>
                <a:cubicBezTo>
                  <a:pt x="2139" y="1428"/>
                  <a:pt x="2139" y="1428"/>
                  <a:pt x="2140" y="1428"/>
                </a:cubicBezTo>
                <a:cubicBezTo>
                  <a:pt x="2141" y="1429"/>
                  <a:pt x="2142" y="1429"/>
                  <a:pt x="2144" y="1430"/>
                </a:cubicBezTo>
                <a:cubicBezTo>
                  <a:pt x="2145" y="1431"/>
                  <a:pt x="2146" y="1431"/>
                  <a:pt x="2146" y="1431"/>
                </a:cubicBezTo>
                <a:cubicBezTo>
                  <a:pt x="2147" y="1432"/>
                  <a:pt x="2147" y="1432"/>
                  <a:pt x="2148" y="1432"/>
                </a:cubicBezTo>
                <a:cubicBezTo>
                  <a:pt x="2148" y="1433"/>
                  <a:pt x="2148" y="1433"/>
                  <a:pt x="2149" y="1433"/>
                </a:cubicBezTo>
                <a:cubicBezTo>
                  <a:pt x="2149" y="1433"/>
                  <a:pt x="2150" y="1434"/>
                  <a:pt x="2150" y="1434"/>
                </a:cubicBezTo>
                <a:cubicBezTo>
                  <a:pt x="2153" y="1436"/>
                  <a:pt x="2156" y="1439"/>
                  <a:pt x="2157" y="1442"/>
                </a:cubicBezTo>
                <a:cubicBezTo>
                  <a:pt x="2157" y="1442"/>
                  <a:pt x="2157" y="1442"/>
                  <a:pt x="2157" y="1442"/>
                </a:cubicBezTo>
                <a:cubicBezTo>
                  <a:pt x="2163" y="1450"/>
                  <a:pt x="2166" y="1460"/>
                  <a:pt x="2170" y="1468"/>
                </a:cubicBezTo>
                <a:cubicBezTo>
                  <a:pt x="2170" y="1468"/>
                  <a:pt x="2170" y="1468"/>
                  <a:pt x="2170" y="1468"/>
                </a:cubicBezTo>
                <a:cubicBezTo>
                  <a:pt x="2172" y="1473"/>
                  <a:pt x="2176" y="1477"/>
                  <a:pt x="2177" y="1482"/>
                </a:cubicBezTo>
                <a:cubicBezTo>
                  <a:pt x="2177" y="1482"/>
                  <a:pt x="2177" y="1483"/>
                  <a:pt x="2177" y="1483"/>
                </a:cubicBezTo>
                <a:cubicBezTo>
                  <a:pt x="2177" y="1483"/>
                  <a:pt x="2177" y="1483"/>
                  <a:pt x="2177" y="1483"/>
                </a:cubicBezTo>
                <a:cubicBezTo>
                  <a:pt x="2178" y="1492"/>
                  <a:pt x="2170" y="1496"/>
                  <a:pt x="2162" y="1498"/>
                </a:cubicBezTo>
                <a:cubicBezTo>
                  <a:pt x="2161" y="1498"/>
                  <a:pt x="2161" y="1498"/>
                  <a:pt x="2161" y="1499"/>
                </a:cubicBezTo>
                <a:cubicBezTo>
                  <a:pt x="2160" y="1499"/>
                  <a:pt x="2160" y="1499"/>
                  <a:pt x="2159" y="1499"/>
                </a:cubicBezTo>
                <a:cubicBezTo>
                  <a:pt x="2158" y="1499"/>
                  <a:pt x="2156" y="1499"/>
                  <a:pt x="2155" y="1500"/>
                </a:cubicBezTo>
                <a:cubicBezTo>
                  <a:pt x="2154" y="1500"/>
                  <a:pt x="2154" y="1500"/>
                  <a:pt x="2153" y="1500"/>
                </a:cubicBezTo>
                <a:cubicBezTo>
                  <a:pt x="2152" y="1500"/>
                  <a:pt x="2150" y="1500"/>
                  <a:pt x="2149" y="1500"/>
                </a:cubicBezTo>
                <a:cubicBezTo>
                  <a:pt x="2148" y="1500"/>
                  <a:pt x="2147" y="1500"/>
                  <a:pt x="2146" y="1500"/>
                </a:cubicBezTo>
                <a:cubicBezTo>
                  <a:pt x="2146" y="1500"/>
                  <a:pt x="2146" y="1500"/>
                  <a:pt x="2146" y="1500"/>
                </a:cubicBezTo>
                <a:cubicBezTo>
                  <a:pt x="2144" y="1500"/>
                  <a:pt x="2144" y="1500"/>
                  <a:pt x="2144" y="1500"/>
                </a:cubicBezTo>
                <a:cubicBezTo>
                  <a:pt x="2135" y="1500"/>
                  <a:pt x="2126" y="1500"/>
                  <a:pt x="2117" y="1500"/>
                </a:cubicBezTo>
                <a:cubicBezTo>
                  <a:pt x="2102" y="1500"/>
                  <a:pt x="2087" y="1500"/>
                  <a:pt x="2072" y="1500"/>
                </a:cubicBezTo>
                <a:cubicBezTo>
                  <a:pt x="2061" y="1500"/>
                  <a:pt x="2050" y="1499"/>
                  <a:pt x="2041" y="1494"/>
                </a:cubicBezTo>
                <a:cubicBezTo>
                  <a:pt x="2041" y="1494"/>
                  <a:pt x="2041" y="1494"/>
                  <a:pt x="2041" y="1494"/>
                </a:cubicBezTo>
                <a:close/>
                <a:moveTo>
                  <a:pt x="2079" y="1621"/>
                </a:moveTo>
                <a:cubicBezTo>
                  <a:pt x="2076" y="1617"/>
                  <a:pt x="2073" y="1614"/>
                  <a:pt x="2072" y="1611"/>
                </a:cubicBezTo>
                <a:cubicBezTo>
                  <a:pt x="2064" y="1588"/>
                  <a:pt x="2064" y="1588"/>
                  <a:pt x="2064" y="1588"/>
                </a:cubicBezTo>
                <a:cubicBezTo>
                  <a:pt x="2061" y="1581"/>
                  <a:pt x="2059" y="1575"/>
                  <a:pt x="2056" y="1568"/>
                </a:cubicBezTo>
                <a:cubicBezTo>
                  <a:pt x="2056" y="1568"/>
                  <a:pt x="2056" y="1568"/>
                  <a:pt x="2056" y="1568"/>
                </a:cubicBezTo>
                <a:cubicBezTo>
                  <a:pt x="2055" y="1565"/>
                  <a:pt x="2055" y="1565"/>
                  <a:pt x="2055" y="1565"/>
                </a:cubicBezTo>
                <a:cubicBezTo>
                  <a:pt x="2054" y="1561"/>
                  <a:pt x="2054" y="1558"/>
                  <a:pt x="2055" y="1555"/>
                </a:cubicBezTo>
                <a:cubicBezTo>
                  <a:pt x="2056" y="1553"/>
                  <a:pt x="2057" y="1552"/>
                  <a:pt x="2059" y="1550"/>
                </a:cubicBezTo>
                <a:cubicBezTo>
                  <a:pt x="2059" y="1550"/>
                  <a:pt x="2059" y="1550"/>
                  <a:pt x="2060" y="1549"/>
                </a:cubicBezTo>
                <a:cubicBezTo>
                  <a:pt x="2060" y="1549"/>
                  <a:pt x="2061" y="1548"/>
                  <a:pt x="2061" y="1548"/>
                </a:cubicBezTo>
                <a:cubicBezTo>
                  <a:pt x="2064" y="1546"/>
                  <a:pt x="2068" y="1544"/>
                  <a:pt x="2072" y="1543"/>
                </a:cubicBezTo>
                <a:cubicBezTo>
                  <a:pt x="2076" y="1542"/>
                  <a:pt x="2080" y="1542"/>
                  <a:pt x="2084" y="1541"/>
                </a:cubicBezTo>
                <a:cubicBezTo>
                  <a:pt x="2100" y="1540"/>
                  <a:pt x="2117" y="1541"/>
                  <a:pt x="2125" y="1541"/>
                </a:cubicBezTo>
                <a:cubicBezTo>
                  <a:pt x="2153" y="1541"/>
                  <a:pt x="2202" y="1535"/>
                  <a:pt x="2218" y="1564"/>
                </a:cubicBezTo>
                <a:cubicBezTo>
                  <a:pt x="2218" y="1564"/>
                  <a:pt x="2218" y="1564"/>
                  <a:pt x="2218" y="1564"/>
                </a:cubicBezTo>
                <a:cubicBezTo>
                  <a:pt x="2218" y="1565"/>
                  <a:pt x="2218" y="1565"/>
                  <a:pt x="2218" y="1565"/>
                </a:cubicBezTo>
                <a:cubicBezTo>
                  <a:pt x="2218" y="1565"/>
                  <a:pt x="2218" y="1565"/>
                  <a:pt x="2218" y="1565"/>
                </a:cubicBezTo>
                <a:cubicBezTo>
                  <a:pt x="2224" y="1577"/>
                  <a:pt x="2230" y="1589"/>
                  <a:pt x="2236" y="1601"/>
                </a:cubicBezTo>
                <a:cubicBezTo>
                  <a:pt x="2238" y="1605"/>
                  <a:pt x="2241" y="1609"/>
                  <a:pt x="2242" y="1614"/>
                </a:cubicBezTo>
                <a:cubicBezTo>
                  <a:pt x="2242" y="1614"/>
                  <a:pt x="2242" y="1614"/>
                  <a:pt x="2242" y="1614"/>
                </a:cubicBezTo>
                <a:cubicBezTo>
                  <a:pt x="2242" y="1615"/>
                  <a:pt x="2242" y="1616"/>
                  <a:pt x="2242" y="1617"/>
                </a:cubicBezTo>
                <a:cubicBezTo>
                  <a:pt x="2242" y="1618"/>
                  <a:pt x="2242" y="1619"/>
                  <a:pt x="2242" y="1620"/>
                </a:cubicBezTo>
                <a:cubicBezTo>
                  <a:pt x="2242" y="1620"/>
                  <a:pt x="2242" y="1620"/>
                  <a:pt x="2242" y="1620"/>
                </a:cubicBezTo>
                <a:cubicBezTo>
                  <a:pt x="2242" y="1620"/>
                  <a:pt x="2242" y="1621"/>
                  <a:pt x="2242" y="1621"/>
                </a:cubicBezTo>
                <a:cubicBezTo>
                  <a:pt x="2242" y="1622"/>
                  <a:pt x="2241" y="1623"/>
                  <a:pt x="2240" y="1624"/>
                </a:cubicBezTo>
                <a:cubicBezTo>
                  <a:pt x="2240" y="1625"/>
                  <a:pt x="2240" y="1625"/>
                  <a:pt x="2240" y="1625"/>
                </a:cubicBezTo>
                <a:cubicBezTo>
                  <a:pt x="2239" y="1626"/>
                  <a:pt x="2238" y="1627"/>
                  <a:pt x="2237" y="1628"/>
                </a:cubicBezTo>
                <a:cubicBezTo>
                  <a:pt x="2237" y="1628"/>
                  <a:pt x="2237" y="1628"/>
                  <a:pt x="2237" y="1628"/>
                </a:cubicBezTo>
                <a:cubicBezTo>
                  <a:pt x="2236" y="1629"/>
                  <a:pt x="2236" y="1629"/>
                  <a:pt x="2236" y="1629"/>
                </a:cubicBezTo>
                <a:cubicBezTo>
                  <a:pt x="2235" y="1630"/>
                  <a:pt x="2234" y="1630"/>
                  <a:pt x="2234" y="1630"/>
                </a:cubicBezTo>
                <a:cubicBezTo>
                  <a:pt x="2231" y="1632"/>
                  <a:pt x="2229" y="1633"/>
                  <a:pt x="2225" y="1634"/>
                </a:cubicBezTo>
                <a:cubicBezTo>
                  <a:pt x="2225" y="1634"/>
                  <a:pt x="2224" y="1635"/>
                  <a:pt x="2223" y="1635"/>
                </a:cubicBezTo>
                <a:cubicBezTo>
                  <a:pt x="2221" y="1635"/>
                  <a:pt x="2220" y="1635"/>
                  <a:pt x="2219" y="1636"/>
                </a:cubicBezTo>
                <a:cubicBezTo>
                  <a:pt x="2218" y="1636"/>
                  <a:pt x="2218" y="1636"/>
                  <a:pt x="2217" y="1636"/>
                </a:cubicBezTo>
                <a:cubicBezTo>
                  <a:pt x="2217" y="1636"/>
                  <a:pt x="2216" y="1636"/>
                  <a:pt x="2216" y="1636"/>
                </a:cubicBezTo>
                <a:cubicBezTo>
                  <a:pt x="2187" y="1639"/>
                  <a:pt x="2156" y="1636"/>
                  <a:pt x="2126" y="1637"/>
                </a:cubicBezTo>
                <a:cubicBezTo>
                  <a:pt x="2123" y="1637"/>
                  <a:pt x="2120" y="1636"/>
                  <a:pt x="2117" y="1636"/>
                </a:cubicBezTo>
                <a:cubicBezTo>
                  <a:pt x="2117" y="1636"/>
                  <a:pt x="2117" y="1636"/>
                  <a:pt x="2117" y="1636"/>
                </a:cubicBezTo>
                <a:cubicBezTo>
                  <a:pt x="2106" y="1635"/>
                  <a:pt x="2095" y="1631"/>
                  <a:pt x="2086" y="1625"/>
                </a:cubicBezTo>
                <a:cubicBezTo>
                  <a:pt x="2083" y="1624"/>
                  <a:pt x="2081" y="1622"/>
                  <a:pt x="2079" y="1621"/>
                </a:cubicBezTo>
                <a:close/>
                <a:moveTo>
                  <a:pt x="2322" y="1782"/>
                </a:moveTo>
                <a:cubicBezTo>
                  <a:pt x="2322" y="1783"/>
                  <a:pt x="2321" y="1783"/>
                  <a:pt x="2321" y="1784"/>
                </a:cubicBezTo>
                <a:cubicBezTo>
                  <a:pt x="2321" y="1785"/>
                  <a:pt x="2321" y="1785"/>
                  <a:pt x="2321" y="1786"/>
                </a:cubicBezTo>
                <a:cubicBezTo>
                  <a:pt x="2320" y="1787"/>
                  <a:pt x="2320" y="1788"/>
                  <a:pt x="2319" y="1789"/>
                </a:cubicBezTo>
                <a:cubicBezTo>
                  <a:pt x="2319" y="1789"/>
                  <a:pt x="2319" y="1789"/>
                  <a:pt x="2319" y="1790"/>
                </a:cubicBezTo>
                <a:cubicBezTo>
                  <a:pt x="2318" y="1790"/>
                  <a:pt x="2318" y="1791"/>
                  <a:pt x="2317" y="1791"/>
                </a:cubicBezTo>
                <a:cubicBezTo>
                  <a:pt x="2317" y="1791"/>
                  <a:pt x="2317" y="1792"/>
                  <a:pt x="2316" y="1792"/>
                </a:cubicBezTo>
                <a:cubicBezTo>
                  <a:pt x="2316" y="1792"/>
                  <a:pt x="2316" y="1792"/>
                  <a:pt x="2316" y="1793"/>
                </a:cubicBezTo>
                <a:cubicBezTo>
                  <a:pt x="2310" y="1798"/>
                  <a:pt x="2303" y="1800"/>
                  <a:pt x="2296" y="1801"/>
                </a:cubicBezTo>
                <a:cubicBezTo>
                  <a:pt x="2296" y="1801"/>
                  <a:pt x="2295" y="1801"/>
                  <a:pt x="2295" y="1801"/>
                </a:cubicBezTo>
                <a:cubicBezTo>
                  <a:pt x="2292" y="1802"/>
                  <a:pt x="2289" y="1802"/>
                  <a:pt x="2286" y="1802"/>
                </a:cubicBezTo>
                <a:cubicBezTo>
                  <a:pt x="2286" y="1802"/>
                  <a:pt x="2286" y="1802"/>
                  <a:pt x="2286" y="1802"/>
                </a:cubicBezTo>
                <a:cubicBezTo>
                  <a:pt x="2283" y="1802"/>
                  <a:pt x="2283" y="1802"/>
                  <a:pt x="2283" y="1802"/>
                </a:cubicBezTo>
                <a:cubicBezTo>
                  <a:pt x="2280" y="1802"/>
                  <a:pt x="2277" y="1802"/>
                  <a:pt x="2275" y="1802"/>
                </a:cubicBezTo>
                <a:cubicBezTo>
                  <a:pt x="2193" y="1802"/>
                  <a:pt x="2193" y="1802"/>
                  <a:pt x="2193" y="1802"/>
                </a:cubicBezTo>
                <a:cubicBezTo>
                  <a:pt x="2190" y="1802"/>
                  <a:pt x="2187" y="1802"/>
                  <a:pt x="2184" y="1802"/>
                </a:cubicBezTo>
                <a:cubicBezTo>
                  <a:pt x="2183" y="1801"/>
                  <a:pt x="2182" y="1801"/>
                  <a:pt x="2181" y="1801"/>
                </a:cubicBezTo>
                <a:cubicBezTo>
                  <a:pt x="2164" y="1799"/>
                  <a:pt x="2144" y="1791"/>
                  <a:pt x="2135" y="1776"/>
                </a:cubicBezTo>
                <a:cubicBezTo>
                  <a:pt x="2133" y="1774"/>
                  <a:pt x="2132" y="1772"/>
                  <a:pt x="2131" y="1770"/>
                </a:cubicBezTo>
                <a:cubicBezTo>
                  <a:pt x="2131" y="1769"/>
                  <a:pt x="2131" y="1769"/>
                  <a:pt x="2131" y="1769"/>
                </a:cubicBezTo>
                <a:cubicBezTo>
                  <a:pt x="2131" y="1769"/>
                  <a:pt x="2131" y="1769"/>
                  <a:pt x="2131" y="1769"/>
                </a:cubicBezTo>
                <a:cubicBezTo>
                  <a:pt x="2127" y="1757"/>
                  <a:pt x="2122" y="1746"/>
                  <a:pt x="2118" y="1734"/>
                </a:cubicBezTo>
                <a:cubicBezTo>
                  <a:pt x="2116" y="1728"/>
                  <a:pt x="2112" y="1720"/>
                  <a:pt x="2110" y="1713"/>
                </a:cubicBezTo>
                <a:cubicBezTo>
                  <a:pt x="2110" y="1713"/>
                  <a:pt x="2110" y="1713"/>
                  <a:pt x="2110" y="1713"/>
                </a:cubicBezTo>
                <a:cubicBezTo>
                  <a:pt x="2110" y="1713"/>
                  <a:pt x="2110" y="1712"/>
                  <a:pt x="2110" y="1712"/>
                </a:cubicBezTo>
                <a:cubicBezTo>
                  <a:pt x="2110" y="1712"/>
                  <a:pt x="2109" y="1711"/>
                  <a:pt x="2109" y="1710"/>
                </a:cubicBezTo>
                <a:cubicBezTo>
                  <a:pt x="2109" y="1707"/>
                  <a:pt x="2109" y="1704"/>
                  <a:pt x="2109" y="1701"/>
                </a:cubicBezTo>
                <a:cubicBezTo>
                  <a:pt x="2110" y="1699"/>
                  <a:pt x="2111" y="1698"/>
                  <a:pt x="2112" y="1696"/>
                </a:cubicBezTo>
                <a:cubicBezTo>
                  <a:pt x="2112" y="1696"/>
                  <a:pt x="2112" y="1696"/>
                  <a:pt x="2112" y="1696"/>
                </a:cubicBezTo>
                <a:cubicBezTo>
                  <a:pt x="2117" y="1688"/>
                  <a:pt x="2126" y="1685"/>
                  <a:pt x="2136" y="1684"/>
                </a:cubicBezTo>
                <a:cubicBezTo>
                  <a:pt x="2136" y="1684"/>
                  <a:pt x="2136" y="1684"/>
                  <a:pt x="2137" y="1684"/>
                </a:cubicBezTo>
                <a:cubicBezTo>
                  <a:pt x="2139" y="1684"/>
                  <a:pt x="2141" y="1684"/>
                  <a:pt x="2144" y="1684"/>
                </a:cubicBezTo>
                <a:cubicBezTo>
                  <a:pt x="2144" y="1684"/>
                  <a:pt x="2145" y="1683"/>
                  <a:pt x="2145" y="1683"/>
                </a:cubicBezTo>
                <a:cubicBezTo>
                  <a:pt x="2151" y="1683"/>
                  <a:pt x="2151" y="1683"/>
                  <a:pt x="2151" y="1683"/>
                </a:cubicBezTo>
                <a:cubicBezTo>
                  <a:pt x="2152" y="1683"/>
                  <a:pt x="2153" y="1683"/>
                  <a:pt x="2155" y="1683"/>
                </a:cubicBezTo>
                <a:cubicBezTo>
                  <a:pt x="2180" y="1683"/>
                  <a:pt x="2205" y="1683"/>
                  <a:pt x="2231" y="1683"/>
                </a:cubicBezTo>
                <a:cubicBezTo>
                  <a:pt x="2231" y="1683"/>
                  <a:pt x="2231" y="1683"/>
                  <a:pt x="2231" y="1683"/>
                </a:cubicBezTo>
                <a:cubicBezTo>
                  <a:pt x="2231" y="1683"/>
                  <a:pt x="2231" y="1683"/>
                  <a:pt x="2231" y="1683"/>
                </a:cubicBezTo>
                <a:cubicBezTo>
                  <a:pt x="2234" y="1683"/>
                  <a:pt x="2237" y="1683"/>
                  <a:pt x="2240" y="1684"/>
                </a:cubicBezTo>
                <a:cubicBezTo>
                  <a:pt x="2240" y="1684"/>
                  <a:pt x="2241" y="1684"/>
                  <a:pt x="2241" y="1684"/>
                </a:cubicBezTo>
                <a:cubicBezTo>
                  <a:pt x="2258" y="1686"/>
                  <a:pt x="2277" y="1693"/>
                  <a:pt x="2287" y="1706"/>
                </a:cubicBezTo>
                <a:cubicBezTo>
                  <a:pt x="2289" y="1708"/>
                  <a:pt x="2290" y="1710"/>
                  <a:pt x="2291" y="1712"/>
                </a:cubicBezTo>
                <a:cubicBezTo>
                  <a:pt x="2294" y="1717"/>
                  <a:pt x="2294" y="1717"/>
                  <a:pt x="2294" y="1717"/>
                </a:cubicBezTo>
                <a:cubicBezTo>
                  <a:pt x="2299" y="1727"/>
                  <a:pt x="2304" y="1737"/>
                  <a:pt x="2309" y="1748"/>
                </a:cubicBezTo>
                <a:cubicBezTo>
                  <a:pt x="2312" y="1754"/>
                  <a:pt x="2318" y="1762"/>
                  <a:pt x="2320" y="1771"/>
                </a:cubicBezTo>
                <a:cubicBezTo>
                  <a:pt x="2322" y="1775"/>
                  <a:pt x="2323" y="1778"/>
                  <a:pt x="2322" y="1782"/>
                </a:cubicBezTo>
                <a:close/>
                <a:moveTo>
                  <a:pt x="2340" y="1624"/>
                </a:moveTo>
                <a:cubicBezTo>
                  <a:pt x="2338" y="1622"/>
                  <a:pt x="2337" y="1621"/>
                  <a:pt x="2335" y="1620"/>
                </a:cubicBezTo>
                <a:cubicBezTo>
                  <a:pt x="2331" y="1617"/>
                  <a:pt x="2328" y="1613"/>
                  <a:pt x="2326" y="1610"/>
                </a:cubicBezTo>
                <a:cubicBezTo>
                  <a:pt x="2324" y="1607"/>
                  <a:pt x="2324" y="1607"/>
                  <a:pt x="2324" y="1607"/>
                </a:cubicBezTo>
                <a:cubicBezTo>
                  <a:pt x="2324" y="1607"/>
                  <a:pt x="2324" y="1607"/>
                  <a:pt x="2324" y="1607"/>
                </a:cubicBezTo>
                <a:cubicBezTo>
                  <a:pt x="2317" y="1594"/>
                  <a:pt x="2310" y="1582"/>
                  <a:pt x="2303" y="1569"/>
                </a:cubicBezTo>
                <a:cubicBezTo>
                  <a:pt x="2303" y="1569"/>
                  <a:pt x="2303" y="1569"/>
                  <a:pt x="2303" y="1569"/>
                </a:cubicBezTo>
                <a:cubicBezTo>
                  <a:pt x="2300" y="1564"/>
                  <a:pt x="2300" y="1564"/>
                  <a:pt x="2300" y="1564"/>
                </a:cubicBezTo>
                <a:cubicBezTo>
                  <a:pt x="2298" y="1561"/>
                  <a:pt x="2298" y="1558"/>
                  <a:pt x="2298" y="1555"/>
                </a:cubicBezTo>
                <a:cubicBezTo>
                  <a:pt x="2299" y="1552"/>
                  <a:pt x="2300" y="1550"/>
                  <a:pt x="2303" y="1547"/>
                </a:cubicBezTo>
                <a:cubicBezTo>
                  <a:pt x="2306" y="1545"/>
                  <a:pt x="2309" y="1544"/>
                  <a:pt x="2313" y="1542"/>
                </a:cubicBezTo>
                <a:cubicBezTo>
                  <a:pt x="2318" y="1541"/>
                  <a:pt x="2323" y="1541"/>
                  <a:pt x="2329" y="1541"/>
                </a:cubicBezTo>
                <a:cubicBezTo>
                  <a:pt x="2330" y="1541"/>
                  <a:pt x="2330" y="1541"/>
                  <a:pt x="2330" y="1541"/>
                </a:cubicBezTo>
                <a:cubicBezTo>
                  <a:pt x="2342" y="1540"/>
                  <a:pt x="2356" y="1540"/>
                  <a:pt x="2363" y="1540"/>
                </a:cubicBezTo>
                <a:cubicBezTo>
                  <a:pt x="2394" y="1540"/>
                  <a:pt x="2443" y="1534"/>
                  <a:pt x="2463" y="1564"/>
                </a:cubicBezTo>
                <a:cubicBezTo>
                  <a:pt x="2470" y="1573"/>
                  <a:pt x="2476" y="1583"/>
                  <a:pt x="2483" y="1593"/>
                </a:cubicBezTo>
                <a:cubicBezTo>
                  <a:pt x="2486" y="1598"/>
                  <a:pt x="2492" y="1605"/>
                  <a:pt x="2495" y="1611"/>
                </a:cubicBezTo>
                <a:cubicBezTo>
                  <a:pt x="2497" y="1614"/>
                  <a:pt x="2498" y="1617"/>
                  <a:pt x="2498" y="1620"/>
                </a:cubicBezTo>
                <a:cubicBezTo>
                  <a:pt x="2498" y="1621"/>
                  <a:pt x="2497" y="1623"/>
                  <a:pt x="2496" y="1625"/>
                </a:cubicBezTo>
                <a:cubicBezTo>
                  <a:pt x="2496" y="1626"/>
                  <a:pt x="2495" y="1627"/>
                  <a:pt x="2494" y="1628"/>
                </a:cubicBezTo>
                <a:cubicBezTo>
                  <a:pt x="2494" y="1628"/>
                  <a:pt x="2494" y="1628"/>
                  <a:pt x="2494" y="1628"/>
                </a:cubicBezTo>
                <a:cubicBezTo>
                  <a:pt x="2494" y="1628"/>
                  <a:pt x="2494" y="1628"/>
                  <a:pt x="2494" y="1628"/>
                </a:cubicBezTo>
                <a:cubicBezTo>
                  <a:pt x="2493" y="1629"/>
                  <a:pt x="2493" y="1629"/>
                  <a:pt x="2492" y="1630"/>
                </a:cubicBezTo>
                <a:cubicBezTo>
                  <a:pt x="2492" y="1630"/>
                  <a:pt x="2491" y="1630"/>
                  <a:pt x="2491" y="1630"/>
                </a:cubicBezTo>
                <a:cubicBezTo>
                  <a:pt x="2490" y="1631"/>
                  <a:pt x="2489" y="1631"/>
                  <a:pt x="2488" y="1632"/>
                </a:cubicBezTo>
                <a:cubicBezTo>
                  <a:pt x="2487" y="1632"/>
                  <a:pt x="2485" y="1633"/>
                  <a:pt x="2484" y="1633"/>
                </a:cubicBezTo>
                <a:cubicBezTo>
                  <a:pt x="2484" y="1633"/>
                  <a:pt x="2484" y="1634"/>
                  <a:pt x="2484" y="1634"/>
                </a:cubicBezTo>
                <a:cubicBezTo>
                  <a:pt x="2484" y="1634"/>
                  <a:pt x="2483" y="1634"/>
                  <a:pt x="2483" y="1634"/>
                </a:cubicBezTo>
                <a:cubicBezTo>
                  <a:pt x="2469" y="1638"/>
                  <a:pt x="2448" y="1636"/>
                  <a:pt x="2434" y="1636"/>
                </a:cubicBezTo>
                <a:cubicBezTo>
                  <a:pt x="2418" y="1636"/>
                  <a:pt x="2401" y="1636"/>
                  <a:pt x="2385" y="1636"/>
                </a:cubicBezTo>
                <a:cubicBezTo>
                  <a:pt x="2370" y="1636"/>
                  <a:pt x="2353" y="1632"/>
                  <a:pt x="2340" y="1624"/>
                </a:cubicBezTo>
                <a:close/>
                <a:moveTo>
                  <a:pt x="2605" y="1791"/>
                </a:moveTo>
                <a:cubicBezTo>
                  <a:pt x="2605" y="1791"/>
                  <a:pt x="2605" y="1791"/>
                  <a:pt x="2604" y="1791"/>
                </a:cubicBezTo>
                <a:cubicBezTo>
                  <a:pt x="2602" y="1794"/>
                  <a:pt x="2598" y="1797"/>
                  <a:pt x="2593" y="1798"/>
                </a:cubicBezTo>
                <a:cubicBezTo>
                  <a:pt x="2589" y="1800"/>
                  <a:pt x="2583" y="1801"/>
                  <a:pt x="2576" y="1801"/>
                </a:cubicBezTo>
                <a:cubicBezTo>
                  <a:pt x="2569" y="1801"/>
                  <a:pt x="2569" y="1801"/>
                  <a:pt x="2569" y="1801"/>
                </a:cubicBezTo>
                <a:cubicBezTo>
                  <a:pt x="2569" y="1801"/>
                  <a:pt x="2569" y="1801"/>
                  <a:pt x="2569" y="1801"/>
                </a:cubicBezTo>
                <a:cubicBezTo>
                  <a:pt x="2541" y="1801"/>
                  <a:pt x="2512" y="1801"/>
                  <a:pt x="2483" y="1801"/>
                </a:cubicBezTo>
                <a:cubicBezTo>
                  <a:pt x="2480" y="1801"/>
                  <a:pt x="2476" y="1801"/>
                  <a:pt x="2473" y="1801"/>
                </a:cubicBezTo>
                <a:cubicBezTo>
                  <a:pt x="2473" y="1801"/>
                  <a:pt x="2473" y="1801"/>
                  <a:pt x="2473" y="1801"/>
                </a:cubicBezTo>
                <a:cubicBezTo>
                  <a:pt x="2453" y="1799"/>
                  <a:pt x="2432" y="1790"/>
                  <a:pt x="2419" y="1775"/>
                </a:cubicBezTo>
                <a:cubicBezTo>
                  <a:pt x="2418" y="1773"/>
                  <a:pt x="2416" y="1771"/>
                  <a:pt x="2415" y="1769"/>
                </a:cubicBezTo>
                <a:cubicBezTo>
                  <a:pt x="2415" y="1769"/>
                  <a:pt x="2415" y="1769"/>
                  <a:pt x="2415" y="1769"/>
                </a:cubicBezTo>
                <a:cubicBezTo>
                  <a:pt x="2415" y="1769"/>
                  <a:pt x="2415" y="1769"/>
                  <a:pt x="2415" y="1769"/>
                </a:cubicBezTo>
                <a:cubicBezTo>
                  <a:pt x="2409" y="1758"/>
                  <a:pt x="2402" y="1747"/>
                  <a:pt x="2396" y="1736"/>
                </a:cubicBezTo>
                <a:cubicBezTo>
                  <a:pt x="2392" y="1728"/>
                  <a:pt x="2383" y="1716"/>
                  <a:pt x="2381" y="1706"/>
                </a:cubicBezTo>
                <a:cubicBezTo>
                  <a:pt x="2381" y="1706"/>
                  <a:pt x="2381" y="1706"/>
                  <a:pt x="2381" y="1706"/>
                </a:cubicBezTo>
                <a:cubicBezTo>
                  <a:pt x="2380" y="1705"/>
                  <a:pt x="2380" y="1704"/>
                  <a:pt x="2380" y="1703"/>
                </a:cubicBezTo>
                <a:cubicBezTo>
                  <a:pt x="2379" y="1693"/>
                  <a:pt x="2387" y="1688"/>
                  <a:pt x="2396" y="1685"/>
                </a:cubicBezTo>
                <a:cubicBezTo>
                  <a:pt x="2396" y="1685"/>
                  <a:pt x="2396" y="1685"/>
                  <a:pt x="2396" y="1685"/>
                </a:cubicBezTo>
                <a:cubicBezTo>
                  <a:pt x="2396" y="1685"/>
                  <a:pt x="2397" y="1685"/>
                  <a:pt x="2397" y="1685"/>
                </a:cubicBezTo>
                <a:cubicBezTo>
                  <a:pt x="2398" y="1685"/>
                  <a:pt x="2398" y="1685"/>
                  <a:pt x="2399" y="1684"/>
                </a:cubicBezTo>
                <a:cubicBezTo>
                  <a:pt x="2403" y="1683"/>
                  <a:pt x="2408" y="1683"/>
                  <a:pt x="2413" y="1683"/>
                </a:cubicBezTo>
                <a:cubicBezTo>
                  <a:pt x="2470" y="1683"/>
                  <a:pt x="2470" y="1683"/>
                  <a:pt x="2470" y="1683"/>
                </a:cubicBezTo>
                <a:cubicBezTo>
                  <a:pt x="2479" y="1683"/>
                  <a:pt x="2489" y="1683"/>
                  <a:pt x="2498" y="1683"/>
                </a:cubicBezTo>
                <a:cubicBezTo>
                  <a:pt x="2498" y="1683"/>
                  <a:pt x="2498" y="1683"/>
                  <a:pt x="2498" y="1683"/>
                </a:cubicBezTo>
                <a:cubicBezTo>
                  <a:pt x="2499" y="1683"/>
                  <a:pt x="2499" y="1683"/>
                  <a:pt x="2500" y="1683"/>
                </a:cubicBezTo>
                <a:cubicBezTo>
                  <a:pt x="2502" y="1683"/>
                  <a:pt x="2505" y="1683"/>
                  <a:pt x="2507" y="1683"/>
                </a:cubicBezTo>
                <a:cubicBezTo>
                  <a:pt x="2508" y="1683"/>
                  <a:pt x="2508" y="1683"/>
                  <a:pt x="2509" y="1683"/>
                </a:cubicBezTo>
                <a:cubicBezTo>
                  <a:pt x="2527" y="1685"/>
                  <a:pt x="2546" y="1692"/>
                  <a:pt x="2558" y="1705"/>
                </a:cubicBezTo>
                <a:cubicBezTo>
                  <a:pt x="2559" y="1705"/>
                  <a:pt x="2560" y="1706"/>
                  <a:pt x="2561" y="1707"/>
                </a:cubicBezTo>
                <a:cubicBezTo>
                  <a:pt x="2561" y="1708"/>
                  <a:pt x="2562" y="1708"/>
                  <a:pt x="2562" y="1709"/>
                </a:cubicBezTo>
                <a:cubicBezTo>
                  <a:pt x="2563" y="1710"/>
                  <a:pt x="2563" y="1710"/>
                  <a:pt x="2564" y="1711"/>
                </a:cubicBezTo>
                <a:cubicBezTo>
                  <a:pt x="2564" y="1711"/>
                  <a:pt x="2564" y="1711"/>
                  <a:pt x="2564" y="1711"/>
                </a:cubicBezTo>
                <a:cubicBezTo>
                  <a:pt x="2566" y="1713"/>
                  <a:pt x="2566" y="1713"/>
                  <a:pt x="2566" y="1713"/>
                </a:cubicBezTo>
                <a:cubicBezTo>
                  <a:pt x="2571" y="1721"/>
                  <a:pt x="2576" y="1729"/>
                  <a:pt x="2582" y="1737"/>
                </a:cubicBezTo>
                <a:cubicBezTo>
                  <a:pt x="2582" y="1737"/>
                  <a:pt x="2582" y="1737"/>
                  <a:pt x="2582" y="1737"/>
                </a:cubicBezTo>
                <a:cubicBezTo>
                  <a:pt x="2589" y="1748"/>
                  <a:pt x="2599" y="1759"/>
                  <a:pt x="2605" y="1772"/>
                </a:cubicBezTo>
                <a:cubicBezTo>
                  <a:pt x="2606" y="1773"/>
                  <a:pt x="2606" y="1773"/>
                  <a:pt x="2606" y="1774"/>
                </a:cubicBezTo>
                <a:cubicBezTo>
                  <a:pt x="2607" y="1775"/>
                  <a:pt x="2607" y="1775"/>
                  <a:pt x="2607" y="1775"/>
                </a:cubicBezTo>
                <a:cubicBezTo>
                  <a:pt x="2609" y="1782"/>
                  <a:pt x="2608" y="1787"/>
                  <a:pt x="2605" y="1791"/>
                </a:cubicBezTo>
                <a:close/>
                <a:moveTo>
                  <a:pt x="2937" y="318"/>
                </a:moveTo>
                <a:cubicBezTo>
                  <a:pt x="3034" y="414"/>
                  <a:pt x="3089" y="549"/>
                  <a:pt x="3089" y="685"/>
                </a:cubicBezTo>
                <a:cubicBezTo>
                  <a:pt x="3089" y="821"/>
                  <a:pt x="3034" y="955"/>
                  <a:pt x="2937" y="1051"/>
                </a:cubicBezTo>
                <a:cubicBezTo>
                  <a:pt x="3050" y="999"/>
                  <a:pt x="3153" y="855"/>
                  <a:pt x="3152" y="685"/>
                </a:cubicBezTo>
                <a:cubicBezTo>
                  <a:pt x="3153" y="514"/>
                  <a:pt x="3050" y="371"/>
                  <a:pt x="2937" y="318"/>
                </a:cubicBezTo>
                <a:close/>
                <a:moveTo>
                  <a:pt x="216" y="318"/>
                </a:moveTo>
                <a:cubicBezTo>
                  <a:pt x="104" y="371"/>
                  <a:pt x="0" y="514"/>
                  <a:pt x="2" y="685"/>
                </a:cubicBezTo>
                <a:cubicBezTo>
                  <a:pt x="0" y="855"/>
                  <a:pt x="104" y="999"/>
                  <a:pt x="216" y="1051"/>
                </a:cubicBezTo>
                <a:cubicBezTo>
                  <a:pt x="120" y="955"/>
                  <a:pt x="64" y="821"/>
                  <a:pt x="65" y="685"/>
                </a:cubicBezTo>
                <a:cubicBezTo>
                  <a:pt x="64" y="549"/>
                  <a:pt x="120" y="414"/>
                  <a:pt x="216" y="318"/>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610" name="等腰三角形 24" title=""/>
          <p:cNvSpPr/>
          <p:nvPr/>
        </p:nvSpPr>
        <p:spPr>
          <a:xfrm rot="5400000">
            <a:off x="7353300" y="1768475"/>
            <a:ext cx="358775" cy="307975"/>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611" name="等腰三角形 25" title=""/>
          <p:cNvSpPr/>
          <p:nvPr/>
        </p:nvSpPr>
        <p:spPr>
          <a:xfrm rot="5400000">
            <a:off x="7353300" y="2760663"/>
            <a:ext cx="358775" cy="307975"/>
          </a:xfrm>
          <a:prstGeom prst="triangle">
            <a:avLst>
              <a:gd name="adj" fmla="val 50000"/>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612" name="等腰三角形 26" title=""/>
          <p:cNvSpPr/>
          <p:nvPr/>
        </p:nvSpPr>
        <p:spPr>
          <a:xfrm rot="5400000">
            <a:off x="7353300" y="3748088"/>
            <a:ext cx="358775" cy="307975"/>
          </a:xfrm>
          <a:prstGeom prst="triangle">
            <a:avLst>
              <a:gd name="adj" fmla="val 50000"/>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613" name="等腰三角形 27" title=""/>
          <p:cNvSpPr/>
          <p:nvPr/>
        </p:nvSpPr>
        <p:spPr>
          <a:xfrm rot="5400000">
            <a:off x="7351713" y="4745038"/>
            <a:ext cx="358775" cy="307975"/>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4614" name="AutoShape 1" title=""/>
          <p:cNvSpPr/>
          <p:nvPr/>
        </p:nvSpPr>
        <p:spPr>
          <a:xfrm>
            <a:off x="3798888" y="1676400"/>
            <a:ext cx="3589337" cy="666750"/>
          </a:xfrm>
          <a:custGeom>
            <a:cxnLst>
              <a:cxn ang="0">
                <a:pos x="2147483646" y="2147483646"/>
              </a:cxn>
              <a:cxn ang="0">
                <a:pos x="2147483646" y="2147483646"/>
              </a:cxn>
              <a:cxn ang="0">
                <a:pos x="2147483646" y="2147483646"/>
              </a:cxn>
              <a:cxn ang="0">
                <a:pos x="2147483646" y="2147483646"/>
              </a:cxn>
            </a:cxnLst>
            <a:rect l="l" t="t" r="r" b="b"/>
            <a:pathLst>
              <a:path w="21600" h="21600">
                <a:moveTo>
                  <a:pt x="0" y="0"/>
                </a:moveTo>
                <a:lnTo>
                  <a:pt x="21599" y="0"/>
                </a:lnTo>
                <a:lnTo>
                  <a:pt x="21599" y="21600"/>
                </a:lnTo>
                <a:lnTo>
                  <a:pt x="0" y="21600"/>
                </a:lnTo>
                <a:lnTo>
                  <a:pt x="0" y="0"/>
                </a:lnTo>
                <a:close/>
              </a:path>
            </a:pathLst>
          </a:custGeom>
          <a:no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4615" name="矩形 15" title=""/>
          <p:cNvSpPr/>
          <p:nvPr/>
        </p:nvSpPr>
        <p:spPr>
          <a:xfrm>
            <a:off x="4583113" y="1736725"/>
            <a:ext cx="203200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24616" name="矩形 46" title=""/>
          <p:cNvSpPr/>
          <p:nvPr/>
        </p:nvSpPr>
        <p:spPr>
          <a:xfrm>
            <a:off x="4583113" y="2741613"/>
            <a:ext cx="2032000" cy="46196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24617" name="矩形 82" title=""/>
          <p:cNvSpPr/>
          <p:nvPr/>
        </p:nvSpPr>
        <p:spPr>
          <a:xfrm>
            <a:off x="4583113" y="3749675"/>
            <a:ext cx="2032000" cy="4603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24618" name="矩形 83" title=""/>
          <p:cNvSpPr/>
          <p:nvPr/>
        </p:nvSpPr>
        <p:spPr>
          <a:xfrm>
            <a:off x="4583113" y="4754563"/>
            <a:ext cx="2032000" cy="46196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24619" name="KSO_Shape" title=""/>
          <p:cNvSpPr/>
          <p:nvPr/>
        </p:nvSpPr>
        <p:spPr>
          <a:xfrm>
            <a:off x="2244725" y="4724400"/>
            <a:ext cx="574675" cy="898525"/>
          </a:xfrm>
          <a:custGeom>
            <a:cxnLst>
              <a:cxn ang="0">
                <a:pos x="4328" y="0"/>
              </a:cxn>
              <a:cxn ang="0">
                <a:pos x="5127" y="798"/>
              </a:cxn>
              <a:cxn ang="0">
                <a:pos x="6244" y="4790"/>
              </a:cxn>
              <a:cxn ang="0">
                <a:pos x="5925" y="5908"/>
              </a:cxn>
              <a:cxn ang="0">
                <a:pos x="4009" y="7026"/>
              </a:cxn>
              <a:cxn ang="0">
                <a:pos x="7681" y="15490"/>
              </a:cxn>
              <a:cxn ang="0">
                <a:pos x="9517" y="14332"/>
              </a:cxn>
              <a:cxn ang="0">
                <a:pos x="10714" y="14531"/>
              </a:cxn>
              <a:cxn ang="0">
                <a:pos x="13747" y="17565"/>
              </a:cxn>
              <a:cxn ang="0">
                <a:pos x="13906" y="18683"/>
              </a:cxn>
              <a:cxn ang="0">
                <a:pos x="12150" y="21398"/>
              </a:cxn>
              <a:cxn ang="0">
                <a:pos x="10554" y="21717"/>
              </a:cxn>
              <a:cxn ang="0">
                <a:pos x="19" y="1277"/>
              </a:cxn>
              <a:cxn ang="0">
                <a:pos x="1136" y="319"/>
              </a:cxn>
              <a:cxn ang="0">
                <a:pos x="4328" y="0"/>
              </a:cxn>
            </a:cxnLst>
            <a:rect l="l" t="t" r="r" b="b"/>
            <a:pathLst>
              <a:path w="1978606" h="3092264">
                <a:moveTo>
                  <a:pt x="608252" y="0"/>
                </a:moveTo>
                <a:cubicBezTo>
                  <a:pt x="675547" y="0"/>
                  <a:pt x="697978" y="44800"/>
                  <a:pt x="720410" y="112000"/>
                </a:cubicBezTo>
                <a:cubicBezTo>
                  <a:pt x="787705" y="291200"/>
                  <a:pt x="832568" y="492800"/>
                  <a:pt x="877432" y="672000"/>
                </a:cubicBezTo>
                <a:cubicBezTo>
                  <a:pt x="899864" y="761601"/>
                  <a:pt x="877432" y="806401"/>
                  <a:pt x="832568" y="828801"/>
                </a:cubicBezTo>
                <a:cubicBezTo>
                  <a:pt x="742842" y="896001"/>
                  <a:pt x="653115" y="940801"/>
                  <a:pt x="563388" y="985601"/>
                </a:cubicBezTo>
                <a:cubicBezTo>
                  <a:pt x="563388" y="1388801"/>
                  <a:pt x="675547" y="1747202"/>
                  <a:pt x="1079317" y="2172802"/>
                </a:cubicBezTo>
                <a:cubicBezTo>
                  <a:pt x="1169044" y="2105602"/>
                  <a:pt x="1270188" y="2055228"/>
                  <a:pt x="1337349" y="2010428"/>
                </a:cubicBezTo>
                <a:cubicBezTo>
                  <a:pt x="1404510" y="1965628"/>
                  <a:pt x="1454947" y="1993602"/>
                  <a:pt x="1505519" y="2038402"/>
                </a:cubicBezTo>
                <a:cubicBezTo>
                  <a:pt x="1640109" y="2172802"/>
                  <a:pt x="1797131" y="2307202"/>
                  <a:pt x="1931721" y="2464003"/>
                </a:cubicBezTo>
                <a:cubicBezTo>
                  <a:pt x="1976584" y="2508803"/>
                  <a:pt x="1999016" y="2576003"/>
                  <a:pt x="1954153" y="2620803"/>
                </a:cubicBezTo>
                <a:cubicBezTo>
                  <a:pt x="1864426" y="2755203"/>
                  <a:pt x="1797131" y="2867203"/>
                  <a:pt x="1707404" y="3001603"/>
                </a:cubicBezTo>
                <a:cubicBezTo>
                  <a:pt x="1640109" y="3113603"/>
                  <a:pt x="1572814" y="3113603"/>
                  <a:pt x="1483087" y="3046403"/>
                </a:cubicBezTo>
                <a:cubicBezTo>
                  <a:pt x="496093" y="2329602"/>
                  <a:pt x="-42267" y="1568002"/>
                  <a:pt x="2596" y="179200"/>
                </a:cubicBezTo>
                <a:cubicBezTo>
                  <a:pt x="2596" y="89600"/>
                  <a:pt x="25028" y="44800"/>
                  <a:pt x="159618" y="44800"/>
                </a:cubicBezTo>
                <a:cubicBezTo>
                  <a:pt x="294208" y="22400"/>
                  <a:pt x="451230" y="0"/>
                  <a:pt x="608252" y="0"/>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5602" name="矩形 6" title=""/>
          <p:cNvSpPr/>
          <p:nvPr/>
        </p:nvSpPr>
        <p:spPr>
          <a:xfrm>
            <a:off x="8667750" y="4311650"/>
            <a:ext cx="952500" cy="1985963"/>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5603" name="矩形 3" title=""/>
          <p:cNvSpPr/>
          <p:nvPr/>
        </p:nvSpPr>
        <p:spPr>
          <a:xfrm rot="5400000">
            <a:off x="5740400" y="-298450"/>
            <a:ext cx="952500" cy="1026795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5604" name="矩形 5" title=""/>
          <p:cNvSpPr/>
          <p:nvPr/>
        </p:nvSpPr>
        <p:spPr>
          <a:xfrm>
            <a:off x="7604125" y="563563"/>
            <a:ext cx="952500" cy="573405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5605" name="矩形 4" title=""/>
          <p:cNvSpPr/>
          <p:nvPr/>
        </p:nvSpPr>
        <p:spPr>
          <a:xfrm rot="5400000">
            <a:off x="5740400" y="-1296987"/>
            <a:ext cx="952500" cy="1026795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5606" name="矩形 2" title=""/>
          <p:cNvSpPr/>
          <p:nvPr/>
        </p:nvSpPr>
        <p:spPr>
          <a:xfrm>
            <a:off x="8667750" y="563563"/>
            <a:ext cx="952500" cy="37957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5607" name="矩形 1" title=""/>
          <p:cNvSpPr/>
          <p:nvPr/>
        </p:nvSpPr>
        <p:spPr>
          <a:xfrm>
            <a:off x="2298700" y="3468688"/>
            <a:ext cx="3575050"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zh-CN" altLang="en-US" sz="1800">
              <a:sym typeface="Calibri" pitchFamily="34" charset="0"/>
            </a:endParaRPr>
          </a:p>
        </p:txBody>
      </p:sp>
      <p:sp>
        <p:nvSpPr>
          <p:cNvPr id="25608" name="矩形 1" title=""/>
          <p:cNvSpPr/>
          <p:nvPr/>
        </p:nvSpPr>
        <p:spPr>
          <a:xfrm>
            <a:off x="2225675" y="4476750"/>
            <a:ext cx="3590925"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zh-CN" altLang="en-US" sz="1800">
              <a:sym typeface="Calibri" pitchFamily="34" charset="0"/>
            </a:endParaRPr>
          </a:p>
        </p:txBody>
      </p:sp>
      <p:sp>
        <p:nvSpPr>
          <p:cNvPr id="25609" name="矩形 1" title=""/>
          <p:cNvSpPr/>
          <p:nvPr/>
        </p:nvSpPr>
        <p:spPr>
          <a:xfrm>
            <a:off x="7640638" y="725488"/>
            <a:ext cx="915987" cy="2678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en-US" altLang="zh-CN"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25610" name="矩形 1" title=""/>
          <p:cNvSpPr/>
          <p:nvPr/>
        </p:nvSpPr>
        <p:spPr>
          <a:xfrm>
            <a:off x="8721725" y="1419225"/>
            <a:ext cx="922338" cy="2678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25611" name="文本框 12" title=""/>
          <p:cNvSpPr/>
          <p:nvPr/>
        </p:nvSpPr>
        <p:spPr>
          <a:xfrm>
            <a:off x="7700963" y="3519488"/>
            <a:ext cx="776287" cy="5857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2" name="文本框 13" title=""/>
          <p:cNvSpPr/>
          <p:nvPr/>
        </p:nvSpPr>
        <p:spPr>
          <a:xfrm>
            <a:off x="8809038" y="4518025"/>
            <a:ext cx="776287" cy="585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3" name="文本框 14" title=""/>
          <p:cNvSpPr/>
          <p:nvPr/>
        </p:nvSpPr>
        <p:spPr>
          <a:xfrm>
            <a:off x="8809038" y="5427663"/>
            <a:ext cx="776287" cy="5857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4" name="文本框 16" title=""/>
          <p:cNvSpPr/>
          <p:nvPr/>
        </p:nvSpPr>
        <p:spPr>
          <a:xfrm>
            <a:off x="7700963" y="4518025"/>
            <a:ext cx="776287" cy="585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5" name="Rectangle 20" title=""/>
          <p:cNvSpPr/>
          <p:nvPr/>
        </p:nvSpPr>
        <p:spPr>
          <a:xfrm>
            <a:off x="1722438" y="1071563"/>
            <a:ext cx="4305300" cy="19383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6626" name="任意多边形 22" title=""/>
          <p:cNvSpPr/>
          <p:nvPr/>
        </p:nvSpPr>
        <p:spPr>
          <a:xfrm>
            <a:off x="444500" y="4478338"/>
            <a:ext cx="11344275" cy="1517650"/>
          </a:xfrm>
          <a:custGeom>
            <a:cxnLst>
              <a:cxn ang="0">
                <a:pos x="0" y="151795"/>
              </a:cxn>
              <a:cxn ang="0">
                <a:pos x="151799" y="0"/>
              </a:cxn>
              <a:cxn ang="0">
                <a:pos x="11194882" y="0"/>
              </a:cxn>
              <a:cxn ang="0">
                <a:pos x="11346681" y="151795"/>
              </a:cxn>
              <a:cxn ang="0">
                <a:pos x="11346681" y="1366155"/>
              </a:cxn>
              <a:cxn ang="0">
                <a:pos x="11194882" y="1517950"/>
              </a:cxn>
              <a:cxn ang="0">
                <a:pos x="151799" y="1517950"/>
              </a:cxn>
              <a:cxn ang="0">
                <a:pos x="0" y="1366155"/>
              </a:cxn>
              <a:cxn ang="0">
                <a:pos x="0" y="151795"/>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27" name="任意多边形 23" title=""/>
          <p:cNvSpPr/>
          <p:nvPr/>
        </p:nvSpPr>
        <p:spPr>
          <a:xfrm>
            <a:off x="444500" y="2706688"/>
            <a:ext cx="11344275" cy="1517650"/>
          </a:xfrm>
          <a:custGeom>
            <a:cxnLst>
              <a:cxn ang="0">
                <a:pos x="0" y="151795"/>
              </a:cxn>
              <a:cxn ang="0">
                <a:pos x="151799" y="0"/>
              </a:cxn>
              <a:cxn ang="0">
                <a:pos x="11194882" y="0"/>
              </a:cxn>
              <a:cxn ang="0">
                <a:pos x="11346681" y="151795"/>
              </a:cxn>
              <a:cxn ang="0">
                <a:pos x="11346681" y="1366155"/>
              </a:cxn>
              <a:cxn ang="0">
                <a:pos x="11194882" y="1517950"/>
              </a:cxn>
              <a:cxn ang="0">
                <a:pos x="151799" y="1517950"/>
              </a:cxn>
              <a:cxn ang="0">
                <a:pos x="0" y="1366155"/>
              </a:cxn>
              <a:cxn ang="0">
                <a:pos x="0" y="151795"/>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28" name="任意多边形 24" title=""/>
          <p:cNvSpPr/>
          <p:nvPr/>
        </p:nvSpPr>
        <p:spPr>
          <a:xfrm>
            <a:off x="444500" y="935038"/>
            <a:ext cx="11344275" cy="1517650"/>
          </a:xfrm>
          <a:custGeom>
            <a:cxnLst>
              <a:cxn ang="0">
                <a:pos x="0" y="151795"/>
              </a:cxn>
              <a:cxn ang="0">
                <a:pos x="151799" y="0"/>
              </a:cxn>
              <a:cxn ang="0">
                <a:pos x="11194882" y="0"/>
              </a:cxn>
              <a:cxn ang="0">
                <a:pos x="11346681" y="151795"/>
              </a:cxn>
              <a:cxn ang="0">
                <a:pos x="11346681" y="1366155"/>
              </a:cxn>
              <a:cxn ang="0">
                <a:pos x="11194882" y="1517950"/>
              </a:cxn>
              <a:cxn ang="0">
                <a:pos x="151799" y="1517950"/>
              </a:cxn>
              <a:cxn ang="0">
                <a:pos x="0" y="1366155"/>
              </a:cxn>
              <a:cxn ang="0">
                <a:pos x="0" y="151795"/>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29" name="任意多边形 25" title=""/>
          <p:cNvSpPr/>
          <p:nvPr/>
        </p:nvSpPr>
        <p:spPr>
          <a:xfrm>
            <a:off x="7531100" y="1062038"/>
            <a:ext cx="1908175" cy="1271587"/>
          </a:xfrm>
          <a:custGeom>
            <a:cxnLst>
              <a:cxn ang="0">
                <a:pos x="0" y="127012"/>
              </a:cxn>
              <a:cxn ang="0">
                <a:pos x="127224" y="0"/>
              </a:cxn>
              <a:cxn ang="0">
                <a:pos x="1781122" y="0"/>
              </a:cxn>
              <a:cxn ang="0">
                <a:pos x="1908346" y="127012"/>
              </a:cxn>
              <a:cxn ang="0">
                <a:pos x="1908346" y="1143103"/>
              </a:cxn>
              <a:cxn ang="0">
                <a:pos x="1781122" y="1270115"/>
              </a:cxn>
              <a:cxn ang="0">
                <a:pos x="127224" y="1270115"/>
              </a:cxn>
              <a:cxn ang="0">
                <a:pos x="0" y="1143103"/>
              </a:cxn>
              <a:cxn ang="0">
                <a:pos x="0" y="127012"/>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0" name="任意多边形 26" title=""/>
          <p:cNvSpPr/>
          <p:nvPr/>
        </p:nvSpPr>
        <p:spPr>
          <a:xfrm>
            <a:off x="6624638" y="2333625"/>
            <a:ext cx="1860550" cy="508000"/>
          </a:xfrm>
          <a:custGeom>
            <a:cxnLst>
              <a:cxn ang="0">
                <a:pos x="1860415" y="0"/>
              </a:cxn>
              <a:cxn ang="0">
                <a:pos x="1860415" y="253147"/>
              </a:cxn>
              <a:cxn ang="0">
                <a:pos x="0" y="253147"/>
              </a:cxn>
              <a:cxn ang="0">
                <a:pos x="0" y="506295"/>
              </a:cxn>
            </a:cxnLst>
            <a:rect l="l" t="t" r="r" b="b"/>
            <a:pathLst>
              <a:path w="1860550" h="508635">
                <a:moveTo>
                  <a:pt x="1860415" y="0"/>
                </a:moveTo>
                <a:lnTo>
                  <a:pt x="1860415" y="254415"/>
                </a:lnTo>
                <a:lnTo>
                  <a:pt x="0" y="254415"/>
                </a:lnTo>
                <a:lnTo>
                  <a:pt x="0"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1" name="任意多边形 27" title=""/>
          <p:cNvSpPr/>
          <p:nvPr/>
        </p:nvSpPr>
        <p:spPr>
          <a:xfrm>
            <a:off x="5670550" y="2843213"/>
            <a:ext cx="1908175" cy="1271587"/>
          </a:xfrm>
          <a:custGeom>
            <a:cxnLst>
              <a:cxn ang="0">
                <a:pos x="0" y="127012"/>
              </a:cxn>
              <a:cxn ang="0">
                <a:pos x="127224" y="0"/>
              </a:cxn>
              <a:cxn ang="0">
                <a:pos x="1781122" y="0"/>
              </a:cxn>
              <a:cxn ang="0">
                <a:pos x="1908346" y="127012"/>
              </a:cxn>
              <a:cxn ang="0">
                <a:pos x="1908346" y="1143103"/>
              </a:cxn>
              <a:cxn ang="0">
                <a:pos x="1781122" y="1270115"/>
              </a:cxn>
              <a:cxn ang="0">
                <a:pos x="127224" y="1270115"/>
              </a:cxn>
              <a:cxn ang="0">
                <a:pos x="0" y="1143103"/>
              </a:cxn>
              <a:cxn ang="0">
                <a:pos x="0" y="127012"/>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2" name="任意多边形 28" title=""/>
          <p:cNvSpPr/>
          <p:nvPr/>
        </p:nvSpPr>
        <p:spPr>
          <a:xfrm>
            <a:off x="5384800" y="4114800"/>
            <a:ext cx="1239838" cy="508000"/>
          </a:xfrm>
          <a:custGeom>
            <a:cxnLst>
              <a:cxn ang="0">
                <a:pos x="1239008" y="0"/>
              </a:cxn>
              <a:cxn ang="0">
                <a:pos x="1239008" y="253147"/>
              </a:cxn>
              <a:cxn ang="0">
                <a:pos x="0" y="253147"/>
              </a:cxn>
              <a:cxn ang="0">
                <a:pos x="0" y="506295"/>
              </a:cxn>
            </a:cxnLst>
            <a:rect l="l" t="t" r="r" b="b"/>
            <a:pathLst>
              <a:path w="1240155" h="508635">
                <a:moveTo>
                  <a:pt x="1240276" y="0"/>
                </a:moveTo>
                <a:lnTo>
                  <a:pt x="1240276" y="254415"/>
                </a:lnTo>
                <a:lnTo>
                  <a:pt x="0" y="254415"/>
                </a:lnTo>
                <a:lnTo>
                  <a:pt x="0"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3" name="任意多边形 29" title=""/>
          <p:cNvSpPr/>
          <p:nvPr/>
        </p:nvSpPr>
        <p:spPr>
          <a:xfrm>
            <a:off x="4430713" y="4622800"/>
            <a:ext cx="1908175" cy="1273175"/>
          </a:xfrm>
          <a:custGeom>
            <a:gdLst>
              <a:gd name="GT0" fmla="+- l w 0"/>
              <a:gd name="GT1" fmla="+- t h 0"/>
            </a:gdLst>
            <a:cxnLst>
              <a:cxn ang="0">
                <a:pos x="0" y="127648"/>
              </a:cxn>
              <a:cxn ang="0">
                <a:pos x="127224" y="0"/>
              </a:cxn>
              <a:cxn ang="0">
                <a:pos x="1781122" y="0"/>
              </a:cxn>
              <a:cxn ang="0">
                <a:pos x="1908346" y="127648"/>
              </a:cxn>
              <a:cxn ang="0">
                <a:pos x="1908346" y="1148824"/>
              </a:cxn>
              <a:cxn ang="0">
                <a:pos x="1781122" y="1276472"/>
              </a:cxn>
              <a:cxn ang="0">
                <a:pos x="127224" y="1276472"/>
              </a:cxn>
              <a:cxn ang="0">
                <a:pos x="0" y="1148824"/>
              </a:cxn>
              <a:cxn ang="0">
                <a:pos x="0" y="127648"/>
              </a:cxn>
            </a:cxnLst>
            <a:rect l="l" t="t" r="GT0" b="GT1"/>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90000"/>
              </a:lnSpc>
              <a:spcAft>
                <a:spcPct val="35000"/>
              </a:spcAft>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34" name="任意多边形 30" title=""/>
          <p:cNvSpPr/>
          <p:nvPr/>
        </p:nvSpPr>
        <p:spPr>
          <a:xfrm>
            <a:off x="6624638" y="4114800"/>
            <a:ext cx="1239837" cy="508000"/>
          </a:xfrm>
          <a:custGeom>
            <a:cxnLst>
              <a:cxn ang="0">
                <a:pos x="0" y="0"/>
              </a:cxn>
              <a:cxn ang="0">
                <a:pos x="0" y="253147"/>
              </a:cxn>
              <a:cxn ang="0">
                <a:pos x="1239004" y="253147"/>
              </a:cxn>
              <a:cxn ang="0">
                <a:pos x="1239004" y="506295"/>
              </a:cxn>
            </a:cxnLst>
            <a:rect l="l" t="t" r="r" b="b"/>
            <a:pathLst>
              <a:path w="1240155" h="508635">
                <a:moveTo>
                  <a:pt x="0" y="0"/>
                </a:moveTo>
                <a:lnTo>
                  <a:pt x="0" y="254415"/>
                </a:lnTo>
                <a:lnTo>
                  <a:pt x="1240276" y="254415"/>
                </a:lnTo>
                <a:lnTo>
                  <a:pt x="1240276"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5" name="任意多边形 31" title=""/>
          <p:cNvSpPr/>
          <p:nvPr/>
        </p:nvSpPr>
        <p:spPr>
          <a:xfrm>
            <a:off x="6911975" y="4622800"/>
            <a:ext cx="1908175" cy="1273175"/>
          </a:xfrm>
          <a:custGeom>
            <a:gdLst>
              <a:gd name="GT0" fmla="+- l w 0"/>
              <a:gd name="GT1" fmla="+- t h 0"/>
            </a:gdLst>
            <a:cxnLst>
              <a:cxn ang="0">
                <a:pos x="0" y="127648"/>
              </a:cxn>
              <a:cxn ang="0">
                <a:pos x="127224" y="0"/>
              </a:cxn>
              <a:cxn ang="0">
                <a:pos x="1781122" y="0"/>
              </a:cxn>
              <a:cxn ang="0">
                <a:pos x="1908346" y="127648"/>
              </a:cxn>
              <a:cxn ang="0">
                <a:pos x="1908346" y="1148824"/>
              </a:cxn>
              <a:cxn ang="0">
                <a:pos x="1781122" y="1276472"/>
              </a:cxn>
              <a:cxn ang="0">
                <a:pos x="127224" y="1276472"/>
              </a:cxn>
              <a:cxn ang="0">
                <a:pos x="0" y="1148824"/>
              </a:cxn>
              <a:cxn ang="0">
                <a:pos x="0" y="127648"/>
              </a:cxn>
            </a:cxnLst>
            <a:rect l="l" t="t" r="GT0" b="GT1"/>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90000"/>
              </a:lnSpc>
              <a:spcAft>
                <a:spcPct val="35000"/>
              </a:spcAft>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36" name="任意多边形 32" title=""/>
          <p:cNvSpPr/>
          <p:nvPr/>
        </p:nvSpPr>
        <p:spPr>
          <a:xfrm>
            <a:off x="8485188" y="2333625"/>
            <a:ext cx="1860550" cy="508000"/>
          </a:xfrm>
          <a:custGeom>
            <a:cxnLst>
              <a:cxn ang="0">
                <a:pos x="0" y="0"/>
              </a:cxn>
              <a:cxn ang="0">
                <a:pos x="0" y="253147"/>
              </a:cxn>
              <a:cxn ang="0">
                <a:pos x="1860415" y="253147"/>
              </a:cxn>
              <a:cxn ang="0">
                <a:pos x="1860415" y="506295"/>
              </a:cxn>
            </a:cxnLst>
            <a:rect l="l" t="t" r="r" b="b"/>
            <a:pathLst>
              <a:path w="1860550" h="508635">
                <a:moveTo>
                  <a:pt x="0" y="0"/>
                </a:moveTo>
                <a:lnTo>
                  <a:pt x="0" y="254415"/>
                </a:lnTo>
                <a:lnTo>
                  <a:pt x="1860415" y="254415"/>
                </a:lnTo>
                <a:lnTo>
                  <a:pt x="1860415"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7" name="任意多边形 33" title=""/>
          <p:cNvSpPr/>
          <p:nvPr/>
        </p:nvSpPr>
        <p:spPr>
          <a:xfrm>
            <a:off x="9391650" y="2843213"/>
            <a:ext cx="1908175" cy="1271587"/>
          </a:xfrm>
          <a:custGeom>
            <a:cxnLst>
              <a:cxn ang="0">
                <a:pos x="0" y="127012"/>
              </a:cxn>
              <a:cxn ang="0">
                <a:pos x="127224" y="0"/>
              </a:cxn>
              <a:cxn ang="0">
                <a:pos x="1781122" y="0"/>
              </a:cxn>
              <a:cxn ang="0">
                <a:pos x="1908346" y="127012"/>
              </a:cxn>
              <a:cxn ang="0">
                <a:pos x="1908346" y="1143103"/>
              </a:cxn>
              <a:cxn ang="0">
                <a:pos x="1781122" y="1270115"/>
              </a:cxn>
              <a:cxn ang="0">
                <a:pos x="127224" y="1270115"/>
              </a:cxn>
              <a:cxn ang="0">
                <a:pos x="0" y="1143103"/>
              </a:cxn>
              <a:cxn ang="0">
                <a:pos x="0" y="127012"/>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8" name="任意多边形 34" title=""/>
          <p:cNvSpPr/>
          <p:nvPr/>
        </p:nvSpPr>
        <p:spPr>
          <a:xfrm>
            <a:off x="10299700" y="4114800"/>
            <a:ext cx="92075" cy="508000"/>
          </a:xfrm>
          <a:custGeom>
            <a:cxnLst>
              <a:cxn ang="0">
                <a:pos x="47004" y="0"/>
              </a:cxn>
              <a:cxn ang="0">
                <a:pos x="47004" y="506295"/>
              </a:cxn>
            </a:cxnLst>
            <a:rect l="l" t="t" r="r" b="b"/>
            <a:pathLst>
              <a:path w="91440" h="508635">
                <a:moveTo>
                  <a:pt x="45720" y="0"/>
                </a:moveTo>
                <a:lnTo>
                  <a:pt x="45720"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39" name="任意多边形 35" title=""/>
          <p:cNvSpPr/>
          <p:nvPr/>
        </p:nvSpPr>
        <p:spPr>
          <a:xfrm>
            <a:off x="9391650" y="4622800"/>
            <a:ext cx="1908175" cy="1273175"/>
          </a:xfrm>
          <a:custGeom>
            <a:gdLst>
              <a:gd name="GT0" fmla="+- l w 0"/>
              <a:gd name="GT1" fmla="+- t h 0"/>
            </a:gdLst>
            <a:cxnLst>
              <a:cxn ang="0">
                <a:pos x="0" y="127648"/>
              </a:cxn>
              <a:cxn ang="0">
                <a:pos x="127224" y="0"/>
              </a:cxn>
              <a:cxn ang="0">
                <a:pos x="1781122" y="0"/>
              </a:cxn>
              <a:cxn ang="0">
                <a:pos x="1908346" y="127648"/>
              </a:cxn>
              <a:cxn ang="0">
                <a:pos x="1908346" y="1148824"/>
              </a:cxn>
              <a:cxn ang="0">
                <a:pos x="1781122" y="1276472"/>
              </a:cxn>
              <a:cxn ang="0">
                <a:pos x="127224" y="1276472"/>
              </a:cxn>
              <a:cxn ang="0">
                <a:pos x="0" y="1148824"/>
              </a:cxn>
              <a:cxn ang="0">
                <a:pos x="0" y="127648"/>
              </a:cxn>
            </a:cxnLst>
            <a:rect l="l" t="t" r="GT0" b="GT1"/>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90000"/>
              </a:lnSpc>
              <a:spcAft>
                <a:spcPct val="35000"/>
              </a:spcAft>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0" name="KSO_Shape" title=""/>
          <p:cNvSpPr/>
          <p:nvPr/>
        </p:nvSpPr>
        <p:spPr>
          <a:xfrm>
            <a:off x="744538" y="1365250"/>
            <a:ext cx="550862" cy="550863"/>
          </a:xfrm>
          <a:custGeom>
            <a:cxnLst>
              <a:cxn ang="0">
                <a:pos x="128733" y="62504"/>
              </a:cxn>
              <a:cxn ang="0">
                <a:pos x="136587" y="65757"/>
              </a:cxn>
              <a:cxn ang="0">
                <a:pos x="174267" y="103437"/>
              </a:cxn>
              <a:cxn ang="0">
                <a:pos x="175724" y="105197"/>
              </a:cxn>
              <a:cxn ang="0">
                <a:pos x="175901" y="105517"/>
              </a:cxn>
              <a:cxn ang="0">
                <a:pos x="176610" y="106837"/>
              </a:cxn>
              <a:cxn ang="0">
                <a:pos x="177734" y="112495"/>
              </a:cxn>
              <a:cxn ang="0">
                <a:pos x="176610" y="118153"/>
              </a:cxn>
              <a:cxn ang="0">
                <a:pos x="176180" y="119152"/>
              </a:cxn>
              <a:cxn ang="0">
                <a:pos x="175608" y="119879"/>
              </a:cxn>
              <a:cxn ang="0">
                <a:pos x="173959" y="121587"/>
              </a:cxn>
              <a:cxn ang="0">
                <a:pos x="136279" y="159267"/>
              </a:cxn>
              <a:cxn ang="0">
                <a:pos x="120571" y="159267"/>
              </a:cxn>
              <a:cxn ang="0">
                <a:pos x="120571" y="143559"/>
              </a:cxn>
              <a:cxn ang="0">
                <a:pos x="140285" y="123846"/>
              </a:cxn>
              <a:cxn ang="0">
                <a:pos x="58396" y="123846"/>
              </a:cxn>
              <a:cxn ang="0">
                <a:pos x="47289" y="112739"/>
              </a:cxn>
              <a:cxn ang="0">
                <a:pos x="58396" y="101632"/>
              </a:cxn>
              <a:cxn ang="0">
                <a:pos x="141045" y="101632"/>
              </a:cxn>
              <a:cxn ang="0">
                <a:pos x="120880" y="81465"/>
              </a:cxn>
              <a:cxn ang="0">
                <a:pos x="120880" y="65757"/>
              </a:cxn>
              <a:cxn ang="0">
                <a:pos x="128733" y="62504"/>
              </a:cxn>
              <a:cxn ang="0">
                <a:pos x="112511" y="20605"/>
              </a:cxn>
              <a:cxn ang="0">
                <a:pos x="20605" y="112512"/>
              </a:cxn>
              <a:cxn ang="0">
                <a:pos x="112511" y="204419"/>
              </a:cxn>
              <a:cxn ang="0">
                <a:pos x="204417" y="112512"/>
              </a:cxn>
              <a:cxn ang="0">
                <a:pos x="112511" y="20605"/>
              </a:cxn>
              <a:cxn ang="0">
                <a:pos x="112511" y="0"/>
              </a:cxn>
              <a:cxn ang="0">
                <a:pos x="225023" y="112512"/>
              </a:cxn>
              <a:cxn ang="0">
                <a:pos x="112511" y="225024"/>
              </a:cxn>
              <a:cxn ang="0">
                <a:pos x="0" y="112512"/>
              </a:cxn>
              <a:cxn ang="0">
                <a:pos x="112511" y="0"/>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41" name="KSO_Shape" title=""/>
          <p:cNvSpPr/>
          <p:nvPr/>
        </p:nvSpPr>
        <p:spPr>
          <a:xfrm>
            <a:off x="744538" y="3173413"/>
            <a:ext cx="550862" cy="552450"/>
          </a:xfrm>
          <a:custGeom>
            <a:cxnLst>
              <a:cxn ang="0">
                <a:pos x="128733" y="63227"/>
              </a:cxn>
              <a:cxn ang="0">
                <a:pos x="136587" y="66518"/>
              </a:cxn>
              <a:cxn ang="0">
                <a:pos x="174267" y="104635"/>
              </a:cxn>
              <a:cxn ang="0">
                <a:pos x="175724" y="106415"/>
              </a:cxn>
              <a:cxn ang="0">
                <a:pos x="175901" y="106738"/>
              </a:cxn>
              <a:cxn ang="0">
                <a:pos x="176610" y="108073"/>
              </a:cxn>
              <a:cxn ang="0">
                <a:pos x="177734" y="113797"/>
              </a:cxn>
              <a:cxn ang="0">
                <a:pos x="176610" y="119521"/>
              </a:cxn>
              <a:cxn ang="0">
                <a:pos x="176180" y="120531"/>
              </a:cxn>
              <a:cxn ang="0">
                <a:pos x="175608" y="121266"/>
              </a:cxn>
              <a:cxn ang="0">
                <a:pos x="173959" y="122994"/>
              </a:cxn>
              <a:cxn ang="0">
                <a:pos x="136279" y="161111"/>
              </a:cxn>
              <a:cxn ang="0">
                <a:pos x="120571" y="161111"/>
              </a:cxn>
              <a:cxn ang="0">
                <a:pos x="120571" y="145221"/>
              </a:cxn>
              <a:cxn ang="0">
                <a:pos x="140285" y="125279"/>
              </a:cxn>
              <a:cxn ang="0">
                <a:pos x="58396" y="125279"/>
              </a:cxn>
              <a:cxn ang="0">
                <a:pos x="47289" y="114043"/>
              </a:cxn>
              <a:cxn ang="0">
                <a:pos x="58396" y="102808"/>
              </a:cxn>
              <a:cxn ang="0">
                <a:pos x="141045" y="102808"/>
              </a:cxn>
              <a:cxn ang="0">
                <a:pos x="120880" y="82408"/>
              </a:cxn>
              <a:cxn ang="0">
                <a:pos x="120880" y="66518"/>
              </a:cxn>
              <a:cxn ang="0">
                <a:pos x="128733" y="63227"/>
              </a:cxn>
              <a:cxn ang="0">
                <a:pos x="112511" y="20844"/>
              </a:cxn>
              <a:cxn ang="0">
                <a:pos x="20605" y="113814"/>
              </a:cxn>
              <a:cxn ang="0">
                <a:pos x="112511" y="206784"/>
              </a:cxn>
              <a:cxn ang="0">
                <a:pos x="204417" y="113814"/>
              </a:cxn>
              <a:cxn ang="0">
                <a:pos x="112511" y="20844"/>
              </a:cxn>
              <a:cxn ang="0">
                <a:pos x="112511" y="0"/>
              </a:cxn>
              <a:cxn ang="0">
                <a:pos x="225023" y="113814"/>
              </a:cxn>
              <a:cxn ang="0">
                <a:pos x="112511" y="227629"/>
              </a:cxn>
              <a:cxn ang="0">
                <a:pos x="0" y="113814"/>
              </a:cxn>
              <a:cxn ang="0">
                <a:pos x="112511" y="0"/>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42" name="KSO_Shape" title=""/>
          <p:cNvSpPr/>
          <p:nvPr/>
        </p:nvSpPr>
        <p:spPr>
          <a:xfrm>
            <a:off x="744538" y="4983163"/>
            <a:ext cx="550862" cy="552450"/>
          </a:xfrm>
          <a:custGeom>
            <a:cxnLst>
              <a:cxn ang="0">
                <a:pos x="128733" y="63227"/>
              </a:cxn>
              <a:cxn ang="0">
                <a:pos x="136587" y="66518"/>
              </a:cxn>
              <a:cxn ang="0">
                <a:pos x="174267" y="104635"/>
              </a:cxn>
              <a:cxn ang="0">
                <a:pos x="175724" y="106415"/>
              </a:cxn>
              <a:cxn ang="0">
                <a:pos x="175901" y="106738"/>
              </a:cxn>
              <a:cxn ang="0">
                <a:pos x="176610" y="108073"/>
              </a:cxn>
              <a:cxn ang="0">
                <a:pos x="177734" y="113797"/>
              </a:cxn>
              <a:cxn ang="0">
                <a:pos x="176610" y="119521"/>
              </a:cxn>
              <a:cxn ang="0">
                <a:pos x="176180" y="120531"/>
              </a:cxn>
              <a:cxn ang="0">
                <a:pos x="175608" y="121266"/>
              </a:cxn>
              <a:cxn ang="0">
                <a:pos x="173959" y="122994"/>
              </a:cxn>
              <a:cxn ang="0">
                <a:pos x="136279" y="161111"/>
              </a:cxn>
              <a:cxn ang="0">
                <a:pos x="120571" y="161111"/>
              </a:cxn>
              <a:cxn ang="0">
                <a:pos x="120571" y="145221"/>
              </a:cxn>
              <a:cxn ang="0">
                <a:pos x="140285" y="125279"/>
              </a:cxn>
              <a:cxn ang="0">
                <a:pos x="58396" y="125279"/>
              </a:cxn>
              <a:cxn ang="0">
                <a:pos x="47289" y="114043"/>
              </a:cxn>
              <a:cxn ang="0">
                <a:pos x="58396" y="102808"/>
              </a:cxn>
              <a:cxn ang="0">
                <a:pos x="141045" y="102808"/>
              </a:cxn>
              <a:cxn ang="0">
                <a:pos x="120880" y="82408"/>
              </a:cxn>
              <a:cxn ang="0">
                <a:pos x="120880" y="66518"/>
              </a:cxn>
              <a:cxn ang="0">
                <a:pos x="128733" y="63227"/>
              </a:cxn>
              <a:cxn ang="0">
                <a:pos x="112511" y="20844"/>
              </a:cxn>
              <a:cxn ang="0">
                <a:pos x="20605" y="113814"/>
              </a:cxn>
              <a:cxn ang="0">
                <a:pos x="112511" y="206784"/>
              </a:cxn>
              <a:cxn ang="0">
                <a:pos x="204417" y="113814"/>
              </a:cxn>
              <a:cxn ang="0">
                <a:pos x="112511" y="20844"/>
              </a:cxn>
              <a:cxn ang="0">
                <a:pos x="112511" y="0"/>
              </a:cxn>
              <a:cxn ang="0">
                <a:pos x="225023" y="113814"/>
              </a:cxn>
              <a:cxn ang="0">
                <a:pos x="112511" y="227629"/>
              </a:cxn>
              <a:cxn ang="0">
                <a:pos x="0" y="113814"/>
              </a:cxn>
              <a:cxn ang="0">
                <a:pos x="112511" y="0"/>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43" name="KSO_Shape" title=""/>
          <p:cNvSpPr/>
          <p:nvPr/>
        </p:nvSpPr>
        <p:spPr>
          <a:xfrm>
            <a:off x="8023225" y="1257300"/>
            <a:ext cx="796925" cy="852488"/>
          </a:xfrm>
          <a:custGeom>
            <a:cxnLst>
              <a:cxn ang="0">
                <a:pos x="418653" y="233575"/>
              </a:cxn>
              <a:cxn ang="0">
                <a:pos x="430582" y="243848"/>
              </a:cxn>
              <a:cxn ang="0">
                <a:pos x="425379" y="261538"/>
              </a:cxn>
              <a:cxn ang="0">
                <a:pos x="406342" y="266514"/>
              </a:cxn>
              <a:cxn ang="0">
                <a:pos x="292499" y="264993"/>
              </a:cxn>
              <a:cxn ang="0">
                <a:pos x="279681" y="255964"/>
              </a:cxn>
              <a:cxn ang="0">
                <a:pos x="283362" y="237261"/>
              </a:cxn>
              <a:cxn ang="0">
                <a:pos x="301256" y="231825"/>
              </a:cxn>
              <a:cxn ang="0">
                <a:pos x="454997" y="188946"/>
              </a:cxn>
              <a:cxn ang="0">
                <a:pos x="469038" y="195679"/>
              </a:cxn>
              <a:cxn ang="0">
                <a:pos x="468406" y="216248"/>
              </a:cxn>
              <a:cxn ang="0">
                <a:pos x="453227" y="222562"/>
              </a:cxn>
              <a:cxn ang="0">
                <a:pos x="271581" y="222562"/>
              </a:cxn>
              <a:cxn ang="0">
                <a:pos x="256276" y="216248"/>
              </a:cxn>
              <a:cxn ang="0">
                <a:pos x="255644" y="195679"/>
              </a:cxn>
              <a:cxn ang="0">
                <a:pos x="269937" y="188946"/>
              </a:cxn>
              <a:cxn ang="0">
                <a:pos x="464666" y="145689"/>
              </a:cxn>
              <a:cxn ang="0">
                <a:pos x="482458" y="151086"/>
              </a:cxn>
              <a:cxn ang="0">
                <a:pos x="486118" y="169860"/>
              </a:cxn>
              <a:cxn ang="0">
                <a:pos x="473373" y="178901"/>
              </a:cxn>
              <a:cxn ang="0">
                <a:pos x="251662" y="180424"/>
              </a:cxn>
              <a:cxn ang="0">
                <a:pos x="232734" y="175442"/>
              </a:cxn>
              <a:cxn ang="0">
                <a:pos x="227560" y="157682"/>
              </a:cxn>
              <a:cxn ang="0">
                <a:pos x="239422" y="147442"/>
              </a:cxn>
              <a:cxn ang="0">
                <a:pos x="435264" y="103086"/>
              </a:cxn>
              <a:cxn ang="0">
                <a:pos x="456768" y="107171"/>
              </a:cxn>
              <a:cxn ang="0">
                <a:pos x="464484" y="122679"/>
              </a:cxn>
              <a:cxn ang="0">
                <a:pos x="454618" y="135587"/>
              </a:cxn>
              <a:cxn ang="0">
                <a:pos x="285243" y="138651"/>
              </a:cxn>
              <a:cxn ang="0">
                <a:pos x="262221" y="135123"/>
              </a:cxn>
              <a:cxn ang="0">
                <a:pos x="253494" y="120914"/>
              </a:cxn>
              <a:cxn ang="0">
                <a:pos x="262221" y="106660"/>
              </a:cxn>
              <a:cxn ang="0">
                <a:pos x="273950" y="0"/>
              </a:cxn>
              <a:cxn ang="0">
                <a:pos x="334055" y="4955"/>
              </a:cxn>
              <a:cxn ang="0">
                <a:pos x="363918" y="14958"/>
              </a:cxn>
              <a:cxn ang="0">
                <a:pos x="377836" y="33204"/>
              </a:cxn>
              <a:cxn ang="0">
                <a:pos x="360754" y="65852"/>
              </a:cxn>
              <a:cxn ang="0">
                <a:pos x="315075" y="94101"/>
              </a:cxn>
              <a:cxn ang="0">
                <a:pos x="252440" y="100168"/>
              </a:cxn>
              <a:cxn ang="0">
                <a:pos x="234977" y="111930"/>
              </a:cxn>
              <a:cxn ang="0">
                <a:pos x="240039" y="135733"/>
              </a:cxn>
              <a:cxn ang="0">
                <a:pos x="225234" y="142356"/>
              </a:cxn>
              <a:cxn ang="0">
                <a:pos x="208278" y="153980"/>
              </a:cxn>
              <a:cxn ang="0">
                <a:pos x="213213" y="177690"/>
              </a:cxn>
              <a:cxn ang="0">
                <a:pos x="234471" y="185563"/>
              </a:cxn>
              <a:cxn ang="0">
                <a:pos x="235737" y="194779"/>
              </a:cxn>
              <a:cxn ang="0">
                <a:pos x="238647" y="219601"/>
              </a:cxn>
              <a:cxn ang="0">
                <a:pos x="259145" y="227890"/>
              </a:cxn>
              <a:cxn ang="0">
                <a:pos x="262815" y="236596"/>
              </a:cxn>
              <a:cxn ang="0">
                <a:pos x="263574" y="262390"/>
              </a:cxn>
              <a:cxn ang="0">
                <a:pos x="126409" y="265308"/>
              </a:cxn>
              <a:cxn ang="0">
                <a:pos x="80350" y="259426"/>
              </a:cxn>
              <a:cxn ang="0">
                <a:pos x="24168" y="240347"/>
              </a:cxn>
              <a:cxn ang="0">
                <a:pos x="4935" y="224046"/>
              </a:cxn>
              <a:cxn ang="0">
                <a:pos x="506" y="146385"/>
              </a:cxn>
              <a:cxn ang="0">
                <a:pos x="17209" y="124759"/>
              </a:cxn>
              <a:cxn ang="0">
                <a:pos x="56562" y="108874"/>
              </a:cxn>
              <a:cxn ang="0">
                <a:pos x="167028" y="73725"/>
              </a:cxn>
              <a:cxn ang="0">
                <a:pos x="248896" y="36816"/>
              </a:cxn>
              <a:cxn ang="0">
                <a:pos x="273950" y="0"/>
              </a:cxn>
            </a:cxnLst>
            <a:rect l="l" t="t"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44" name="KSO_Shape" title=""/>
          <p:cNvSpPr/>
          <p:nvPr/>
        </p:nvSpPr>
        <p:spPr>
          <a:xfrm>
            <a:off x="6191250" y="3109913"/>
            <a:ext cx="866775" cy="738187"/>
          </a:xfrm>
          <a:custGeom>
            <a:cxnLst>
              <a:cxn ang="0">
                <a:pos x="16172" y="18681"/>
              </a:cxn>
              <a:cxn ang="0">
                <a:pos x="16263" y="19205"/>
              </a:cxn>
              <a:cxn ang="0">
                <a:pos x="16373" y="19610"/>
              </a:cxn>
              <a:cxn ang="0">
                <a:pos x="16508" y="20010"/>
              </a:cxn>
              <a:cxn ang="0">
                <a:pos x="16683" y="20390"/>
              </a:cxn>
              <a:cxn ang="0">
                <a:pos x="16894" y="20730"/>
              </a:cxn>
              <a:cxn ang="0">
                <a:pos x="17144" y="21030"/>
              </a:cxn>
              <a:cxn ang="0">
                <a:pos x="17365" y="21225"/>
              </a:cxn>
              <a:cxn ang="0">
                <a:pos x="17580" y="21364"/>
              </a:cxn>
              <a:cxn ang="0">
                <a:pos x="17815" y="21474"/>
              </a:cxn>
              <a:cxn ang="0">
                <a:pos x="18076" y="21554"/>
              </a:cxn>
              <a:cxn ang="0">
                <a:pos x="18367" y="21599"/>
              </a:cxn>
              <a:cxn ang="0">
                <a:pos x="18582" y="22164"/>
              </a:cxn>
              <a:cxn ang="0">
                <a:pos x="7587" y="21604"/>
              </a:cxn>
              <a:cxn ang="0">
                <a:pos x="7887" y="21569"/>
              </a:cxn>
              <a:cxn ang="0">
                <a:pos x="8158" y="21504"/>
              </a:cxn>
              <a:cxn ang="0">
                <a:pos x="8403" y="21404"/>
              </a:cxn>
              <a:cxn ang="0">
                <a:pos x="8618" y="21275"/>
              </a:cxn>
              <a:cxn ang="0">
                <a:pos x="8819" y="21115"/>
              </a:cxn>
              <a:cxn ang="0">
                <a:pos x="8999" y="20940"/>
              </a:cxn>
              <a:cxn ang="0">
                <a:pos x="9260" y="20585"/>
              </a:cxn>
              <a:cxn ang="0">
                <a:pos x="9510" y="20100"/>
              </a:cxn>
              <a:cxn ang="0">
                <a:pos x="9696" y="19570"/>
              </a:cxn>
              <a:cxn ang="0">
                <a:pos x="9826" y="19030"/>
              </a:cxn>
              <a:cxn ang="0">
                <a:pos x="9906" y="18511"/>
              </a:cxn>
              <a:cxn ang="0">
                <a:pos x="24265" y="15798"/>
              </a:cxn>
              <a:cxn ang="0">
                <a:pos x="741" y="0"/>
              </a:cxn>
              <a:cxn ang="0">
                <a:pos x="25467" y="15"/>
              </a:cxn>
              <a:cxn ang="0">
                <a:pos x="25673" y="90"/>
              </a:cxn>
              <a:cxn ang="0">
                <a:pos x="25843" y="220"/>
              </a:cxn>
              <a:cxn ang="0">
                <a:pos x="25973" y="385"/>
              </a:cxn>
              <a:cxn ang="0">
                <a:pos x="26043" y="590"/>
              </a:cxn>
              <a:cxn ang="0">
                <a:pos x="26058" y="16848"/>
              </a:cxn>
              <a:cxn ang="0">
                <a:pos x="26028" y="17073"/>
              </a:cxn>
              <a:cxn ang="0">
                <a:pos x="25938" y="17268"/>
              </a:cxn>
              <a:cxn ang="0">
                <a:pos x="25788" y="17428"/>
              </a:cxn>
              <a:cxn ang="0">
                <a:pos x="25613" y="17533"/>
              </a:cxn>
              <a:cxn ang="0">
                <a:pos x="25397" y="17588"/>
              </a:cxn>
              <a:cxn ang="0">
                <a:pos x="666" y="17588"/>
              </a:cxn>
              <a:cxn ang="0">
                <a:pos x="451" y="17533"/>
              </a:cxn>
              <a:cxn ang="0">
                <a:pos x="270" y="17428"/>
              </a:cxn>
              <a:cxn ang="0">
                <a:pos x="125" y="17268"/>
              </a:cxn>
              <a:cxn ang="0">
                <a:pos x="35" y="17073"/>
              </a:cxn>
              <a:cxn ang="0">
                <a:pos x="0" y="16848"/>
              </a:cxn>
              <a:cxn ang="0">
                <a:pos x="15" y="590"/>
              </a:cxn>
              <a:cxn ang="0">
                <a:pos x="90" y="385"/>
              </a:cxn>
              <a:cxn ang="0">
                <a:pos x="220" y="220"/>
              </a:cxn>
              <a:cxn ang="0">
                <a:pos x="386" y="90"/>
              </a:cxn>
              <a:cxn ang="0">
                <a:pos x="591" y="15"/>
              </a:cxn>
            </a:cxnLst>
            <a:rect l="l" t="t"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45" name="KSO_Shape" title=""/>
          <p:cNvSpPr/>
          <p:nvPr/>
        </p:nvSpPr>
        <p:spPr>
          <a:xfrm>
            <a:off x="9880600" y="3049588"/>
            <a:ext cx="930275" cy="858837"/>
          </a:xfrm>
          <a:custGeom>
            <a:cxnLst>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6646" name="TextBox 15" title=""/>
          <p:cNvSpPr/>
          <p:nvPr/>
        </p:nvSpPr>
        <p:spPr>
          <a:xfrm>
            <a:off x="1352550" y="1200150"/>
            <a:ext cx="5521325" cy="1060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7" name="TextBox 15" title=""/>
          <p:cNvSpPr/>
          <p:nvPr/>
        </p:nvSpPr>
        <p:spPr>
          <a:xfrm>
            <a:off x="1352550" y="3009900"/>
            <a:ext cx="3930650" cy="1060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8" name="TextBox 15" title=""/>
          <p:cNvSpPr/>
          <p:nvPr/>
        </p:nvSpPr>
        <p:spPr>
          <a:xfrm>
            <a:off x="1352550" y="4819650"/>
            <a:ext cx="2917825"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4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7650" name="矩形 1" title=""/>
          <p:cNvSpPr/>
          <p:nvPr/>
        </p:nvSpPr>
        <p:spPr>
          <a:xfrm>
            <a:off x="996950" y="1233488"/>
            <a:ext cx="1838325"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51" name="矩形 1" title=""/>
          <p:cNvSpPr/>
          <p:nvPr/>
        </p:nvSpPr>
        <p:spPr>
          <a:xfrm>
            <a:off x="996950" y="4325938"/>
            <a:ext cx="1838325"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52" name="矩形 1" title=""/>
          <p:cNvSpPr/>
          <p:nvPr/>
        </p:nvSpPr>
        <p:spPr>
          <a:xfrm>
            <a:off x="9294813" y="1233488"/>
            <a:ext cx="1836737"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53" name="矩形 1" title=""/>
          <p:cNvSpPr/>
          <p:nvPr/>
        </p:nvSpPr>
        <p:spPr>
          <a:xfrm>
            <a:off x="9355138" y="4325938"/>
            <a:ext cx="1836737"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54" name="Freeform 5" title=""/>
          <p:cNvSpPr/>
          <p:nvPr/>
        </p:nvSpPr>
        <p:spPr>
          <a:xfrm>
            <a:off x="6629400" y="1081088"/>
            <a:ext cx="2271713" cy="2279650"/>
          </a:xfrm>
          <a:custGeom>
            <a:cxnLst>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Lst>
            <a:rect l="l" t="t" r="r" b="b"/>
            <a:pathLst>
              <a:path w="34" h="34">
                <a:moveTo>
                  <a:pt x="6" y="34"/>
                </a:moveTo>
                <a:cubicBezTo>
                  <a:pt x="31" y="34"/>
                  <a:pt x="31" y="34"/>
                  <a:pt x="31" y="34"/>
                </a:cubicBezTo>
                <a:cubicBezTo>
                  <a:pt x="33" y="34"/>
                  <a:pt x="34" y="32"/>
                  <a:pt x="33" y="30"/>
                </a:cubicBezTo>
                <a:cubicBezTo>
                  <a:pt x="16" y="2"/>
                  <a:pt x="16" y="2"/>
                  <a:pt x="16" y="2"/>
                </a:cubicBezTo>
                <a:cubicBezTo>
                  <a:pt x="15" y="0"/>
                  <a:pt x="14" y="0"/>
                  <a:pt x="13" y="2"/>
                </a:cubicBezTo>
                <a:cubicBezTo>
                  <a:pt x="0" y="24"/>
                  <a:pt x="0" y="24"/>
                  <a:pt x="0" y="24"/>
                </a:cubicBezTo>
                <a:cubicBezTo>
                  <a:pt x="3" y="26"/>
                  <a:pt x="5" y="30"/>
                  <a:pt x="6" y="34"/>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55" name="Freeform 6" title=""/>
          <p:cNvSpPr/>
          <p:nvPr/>
        </p:nvSpPr>
        <p:spPr>
          <a:xfrm>
            <a:off x="6629400" y="3495675"/>
            <a:ext cx="2271713" cy="2211388"/>
          </a:xfrm>
          <a:custGeom>
            <a:cxnLst>
              <a:cxn ang="0">
                <a:pos x="2147483646" y="0"/>
              </a:cxn>
              <a:cxn ang="0">
                <a:pos x="2147483646" y="0"/>
              </a:cxn>
              <a:cxn ang="0">
                <a:pos x="0" y="2147483646"/>
              </a:cxn>
              <a:cxn ang="0">
                <a:pos x="2147483646" y="2147483646"/>
              </a:cxn>
              <a:cxn ang="0">
                <a:pos x="2147483646" y="2147483646"/>
              </a:cxn>
              <a:cxn ang="0">
                <a:pos x="2147483646" y="2147483646"/>
              </a:cxn>
              <a:cxn ang="0">
                <a:pos x="2147483646" y="0"/>
              </a:cxn>
            </a:cxnLst>
            <a:rect l="l" t="t" r="r" b="b"/>
            <a:pathLst>
              <a:path w="34" h="33">
                <a:moveTo>
                  <a:pt x="31" y="0"/>
                </a:moveTo>
                <a:cubicBezTo>
                  <a:pt x="6" y="0"/>
                  <a:pt x="6" y="0"/>
                  <a:pt x="6" y="0"/>
                </a:cubicBezTo>
                <a:cubicBezTo>
                  <a:pt x="5" y="4"/>
                  <a:pt x="3" y="8"/>
                  <a:pt x="0" y="10"/>
                </a:cubicBezTo>
                <a:cubicBezTo>
                  <a:pt x="13" y="31"/>
                  <a:pt x="13" y="31"/>
                  <a:pt x="13" y="31"/>
                </a:cubicBezTo>
                <a:cubicBezTo>
                  <a:pt x="14" y="33"/>
                  <a:pt x="15" y="33"/>
                  <a:pt x="16" y="31"/>
                </a:cubicBezTo>
                <a:cubicBezTo>
                  <a:pt x="33" y="3"/>
                  <a:pt x="33" y="3"/>
                  <a:pt x="33" y="3"/>
                </a:cubicBezTo>
                <a:cubicBezTo>
                  <a:pt x="34" y="1"/>
                  <a:pt x="33" y="0"/>
                  <a:pt x="31"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56" name="Freeform 7" title=""/>
          <p:cNvSpPr/>
          <p:nvPr/>
        </p:nvSpPr>
        <p:spPr>
          <a:xfrm>
            <a:off x="3290888" y="1081088"/>
            <a:ext cx="2201862" cy="22796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3" h="34">
                <a:moveTo>
                  <a:pt x="33" y="24"/>
                </a:moveTo>
                <a:cubicBezTo>
                  <a:pt x="21" y="2"/>
                  <a:pt x="21" y="2"/>
                  <a:pt x="21" y="2"/>
                </a:cubicBezTo>
                <a:cubicBezTo>
                  <a:pt x="20" y="0"/>
                  <a:pt x="18" y="0"/>
                  <a:pt x="17" y="2"/>
                </a:cubicBezTo>
                <a:cubicBezTo>
                  <a:pt x="1" y="30"/>
                  <a:pt x="1" y="30"/>
                  <a:pt x="1" y="30"/>
                </a:cubicBezTo>
                <a:cubicBezTo>
                  <a:pt x="0" y="32"/>
                  <a:pt x="1" y="34"/>
                  <a:pt x="3" y="34"/>
                </a:cubicBezTo>
                <a:cubicBezTo>
                  <a:pt x="28" y="34"/>
                  <a:pt x="28" y="34"/>
                  <a:pt x="28" y="34"/>
                </a:cubicBezTo>
                <a:cubicBezTo>
                  <a:pt x="28" y="30"/>
                  <a:pt x="30" y="26"/>
                  <a:pt x="33" y="24"/>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57" name="Freeform 8" title=""/>
          <p:cNvSpPr/>
          <p:nvPr/>
        </p:nvSpPr>
        <p:spPr>
          <a:xfrm>
            <a:off x="3314700" y="3508375"/>
            <a:ext cx="2201863" cy="2209800"/>
          </a:xfrm>
          <a:custGeom>
            <a:cxnLst>
              <a:cxn ang="0">
                <a:pos x="2147483646" y="0"/>
              </a:cxn>
              <a:cxn ang="0">
                <a:pos x="2147483646" y="0"/>
              </a:cxn>
              <a:cxn ang="0">
                <a:pos x="2147483646" y="2147483646"/>
              </a:cxn>
              <a:cxn ang="0">
                <a:pos x="2147483646" y="2147483646"/>
              </a:cxn>
              <a:cxn ang="0">
                <a:pos x="2147483646" y="2147483646"/>
              </a:cxn>
              <a:cxn ang="0">
                <a:pos x="2147483646" y="2147483646"/>
              </a:cxn>
              <a:cxn ang="0">
                <a:pos x="2147483646" y="0"/>
              </a:cxn>
            </a:cxnLst>
            <a:rect l="l" t="t" r="r" b="b"/>
            <a:pathLst>
              <a:path w="33" h="33">
                <a:moveTo>
                  <a:pt x="28" y="0"/>
                </a:moveTo>
                <a:cubicBezTo>
                  <a:pt x="3" y="0"/>
                  <a:pt x="3" y="0"/>
                  <a:pt x="3" y="0"/>
                </a:cubicBezTo>
                <a:cubicBezTo>
                  <a:pt x="1" y="0"/>
                  <a:pt x="0" y="1"/>
                  <a:pt x="1" y="3"/>
                </a:cubicBezTo>
                <a:cubicBezTo>
                  <a:pt x="17" y="31"/>
                  <a:pt x="17" y="31"/>
                  <a:pt x="17" y="31"/>
                </a:cubicBezTo>
                <a:cubicBezTo>
                  <a:pt x="18" y="33"/>
                  <a:pt x="20" y="33"/>
                  <a:pt x="21" y="31"/>
                </a:cubicBezTo>
                <a:cubicBezTo>
                  <a:pt x="33" y="10"/>
                  <a:pt x="33" y="10"/>
                  <a:pt x="33" y="10"/>
                </a:cubicBezTo>
                <a:cubicBezTo>
                  <a:pt x="30" y="8"/>
                  <a:pt x="28" y="4"/>
                  <a:pt x="28"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58" name="Freeform 9" title=""/>
          <p:cNvSpPr/>
          <p:nvPr/>
        </p:nvSpPr>
        <p:spPr>
          <a:xfrm>
            <a:off x="4759325" y="950913"/>
            <a:ext cx="2603500" cy="1606550"/>
          </a:xfrm>
          <a:custGeom>
            <a:cxnLst>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Lst>
            <a:rect l="l" t="t" r="r" b="b"/>
            <a:pathLst>
              <a:path w="39" h="24">
                <a:moveTo>
                  <a:pt x="26" y="24"/>
                </a:moveTo>
                <a:cubicBezTo>
                  <a:pt x="38" y="3"/>
                  <a:pt x="38" y="3"/>
                  <a:pt x="38" y="3"/>
                </a:cubicBezTo>
                <a:cubicBezTo>
                  <a:pt x="39" y="2"/>
                  <a:pt x="38" y="0"/>
                  <a:pt x="36" y="0"/>
                </a:cubicBezTo>
                <a:cubicBezTo>
                  <a:pt x="3" y="0"/>
                  <a:pt x="3" y="0"/>
                  <a:pt x="3" y="0"/>
                </a:cubicBezTo>
                <a:cubicBezTo>
                  <a:pt x="1" y="0"/>
                  <a:pt x="0" y="2"/>
                  <a:pt x="1" y="3"/>
                </a:cubicBezTo>
                <a:cubicBezTo>
                  <a:pt x="13" y="24"/>
                  <a:pt x="13" y="24"/>
                  <a:pt x="13" y="24"/>
                </a:cubicBezTo>
                <a:cubicBezTo>
                  <a:pt x="15" y="23"/>
                  <a:pt x="17" y="23"/>
                  <a:pt x="20" y="23"/>
                </a:cubicBezTo>
                <a:cubicBezTo>
                  <a:pt x="22" y="23"/>
                  <a:pt x="24" y="23"/>
                  <a:pt x="26" y="24"/>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59" name="Freeform 10" title=""/>
          <p:cNvSpPr/>
          <p:nvPr/>
        </p:nvSpPr>
        <p:spPr>
          <a:xfrm>
            <a:off x="4794250" y="4230688"/>
            <a:ext cx="2603500" cy="1677987"/>
          </a:xfrm>
          <a:custGeom>
            <a:cxnLst>
              <a:cxn ang="0">
                <a:pos x="2147483646" y="0"/>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0"/>
              </a:cxn>
            </a:cxnLst>
            <a:rect l="l" t="t" r="r" b="b"/>
            <a:pathLst>
              <a:path w="39" h="25">
                <a:moveTo>
                  <a:pt x="13" y="0"/>
                </a:moveTo>
                <a:cubicBezTo>
                  <a:pt x="1" y="21"/>
                  <a:pt x="1" y="21"/>
                  <a:pt x="1" y="21"/>
                </a:cubicBezTo>
                <a:cubicBezTo>
                  <a:pt x="0" y="23"/>
                  <a:pt x="1" y="25"/>
                  <a:pt x="3" y="25"/>
                </a:cubicBezTo>
                <a:cubicBezTo>
                  <a:pt x="36" y="25"/>
                  <a:pt x="36" y="25"/>
                  <a:pt x="36" y="25"/>
                </a:cubicBezTo>
                <a:cubicBezTo>
                  <a:pt x="38" y="25"/>
                  <a:pt x="39" y="23"/>
                  <a:pt x="38" y="21"/>
                </a:cubicBezTo>
                <a:cubicBezTo>
                  <a:pt x="26" y="0"/>
                  <a:pt x="26" y="0"/>
                  <a:pt x="26" y="0"/>
                </a:cubicBezTo>
                <a:cubicBezTo>
                  <a:pt x="24" y="1"/>
                  <a:pt x="22" y="2"/>
                  <a:pt x="20" y="2"/>
                </a:cubicBezTo>
                <a:cubicBezTo>
                  <a:pt x="17" y="2"/>
                  <a:pt x="15" y="1"/>
                  <a:pt x="13"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0" name="Freeform 11" title=""/>
          <p:cNvSpPr/>
          <p:nvPr/>
        </p:nvSpPr>
        <p:spPr>
          <a:xfrm flipH="1">
            <a:off x="5427663" y="3562350"/>
            <a:ext cx="0" cy="65088"/>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2147483646"/>
              </a:cxn>
              <a:cxn ang="0">
                <a:pos x="0" y="2147483646"/>
              </a:cxn>
              <a:cxn ang="0">
                <a:pos x="0" y="0"/>
              </a:cxn>
              <a:cxn ang="0">
                <a:pos x="0" y="0"/>
              </a:cxn>
              <a:cxn ang="0">
                <a:pos x="0" y="0"/>
              </a:cxn>
              <a:cxn ang="0">
                <a:pos x="0" y="0"/>
              </a:cxn>
            </a:cxnLst>
            <a:rect l="l" t="t" r="r" b="b"/>
            <a:pathLst>
              <a:path w="635" h="17">
                <a:moveTo>
                  <a:pt x="0" y="0"/>
                </a:moveTo>
                <a:lnTo>
                  <a:pt x="0" y="0"/>
                </a:lnTo>
                <a:lnTo>
                  <a:pt x="0" y="17"/>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1" name="Freeform 12" title=""/>
          <p:cNvSpPr>
            <a:spLocks noEditPoints="1"/>
          </p:cNvSpPr>
          <p:nvPr/>
        </p:nvSpPr>
        <p:spPr>
          <a:xfrm>
            <a:off x="5427663" y="3562350"/>
            <a:ext cx="65087" cy="65088"/>
          </a:xfrm>
          <a:custGeom>
            <a:cxnLst>
              <a:cxn ang="0">
                <a:pos x="2147483646" y="2147483646"/>
              </a:cxn>
              <a:cxn ang="0">
                <a:pos x="2147483646" y="2147483646"/>
              </a:cxn>
              <a:cxn ang="0">
                <a:pos x="0" y="2147483646"/>
              </a:cxn>
              <a:cxn ang="0">
                <a:pos x="0" y="0"/>
              </a:cxn>
              <a:cxn ang="0">
                <a:pos x="2147483646" y="0"/>
              </a:cxn>
              <a:cxn ang="0">
                <a:pos x="2147483646" y="0"/>
              </a:cxn>
              <a:cxn ang="0">
                <a:pos x="2147483646" y="2147483646"/>
              </a:cxn>
              <a:cxn ang="0">
                <a:pos x="2147483646" y="0"/>
              </a:cxn>
              <a:cxn ang="0">
                <a:pos x="2147483646" y="0"/>
              </a:cxn>
              <a:cxn ang="0">
                <a:pos x="0" y="0"/>
              </a:cxn>
              <a:cxn ang="0">
                <a:pos x="0" y="2147483646"/>
              </a:cxn>
              <a:cxn ang="0">
                <a:pos x="2147483646" y="2147483646"/>
              </a:cxn>
              <a:cxn ang="0">
                <a:pos x="2147483646" y="2147483646"/>
              </a:cxn>
              <a:cxn ang="0">
                <a:pos x="2147483646" y="0"/>
              </a:cxn>
            </a:cxnLst>
            <a:rect l="l" t="t" r="r" b="b"/>
            <a:pathLst>
              <a:path w="17" h="17">
                <a:moveTo>
                  <a:pt x="17" y="17"/>
                </a:moveTo>
                <a:lnTo>
                  <a:pt x="17" y="17"/>
                </a:lnTo>
                <a:lnTo>
                  <a:pt x="0" y="17"/>
                </a:lnTo>
                <a:lnTo>
                  <a:pt x="0" y="0"/>
                </a:lnTo>
                <a:lnTo>
                  <a:pt x="17" y="0"/>
                </a:lnTo>
                <a:lnTo>
                  <a:pt x="17" y="17"/>
                </a:lnTo>
                <a:close/>
                <a:moveTo>
                  <a:pt x="17" y="0"/>
                </a:moveTo>
                <a:lnTo>
                  <a:pt x="17" y="0"/>
                </a:lnTo>
                <a:lnTo>
                  <a:pt x="0" y="0"/>
                </a:lnTo>
                <a:lnTo>
                  <a:pt x="0" y="17"/>
                </a:lnTo>
                <a:lnTo>
                  <a:pt x="17" y="17"/>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2" name="Freeform 13" title=""/>
          <p:cNvSpPr>
            <a:spLocks noEditPoints="1"/>
          </p:cNvSpPr>
          <p:nvPr/>
        </p:nvSpPr>
        <p:spPr>
          <a:xfrm>
            <a:off x="5492750" y="3562350"/>
            <a:ext cx="1588" cy="65088"/>
          </a:xfrm>
          <a:custGeom>
            <a:cxnLst>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2147483646"/>
              </a:cxn>
              <a:cxn ang="0">
                <a:pos x="0" y="0"/>
              </a:cxn>
              <a:cxn ang="0">
                <a:pos x="0" y="0"/>
              </a:cxn>
              <a:cxn ang="0">
                <a:pos x="0" y="0"/>
              </a:cxn>
              <a:cxn ang="0">
                <a:pos x="0" y="2147483646"/>
              </a:cxn>
              <a:cxn ang="0">
                <a:pos x="0" y="0"/>
              </a:cxn>
              <a:cxn ang="0">
                <a:pos x="0" y="0"/>
              </a:cxn>
              <a:cxn ang="0">
                <a:pos x="0" y="0"/>
              </a:cxn>
              <a:cxn ang="0">
                <a:pos x="0" y="2147483646"/>
              </a:cxn>
              <a:cxn ang="0">
                <a:pos x="0" y="2147483646"/>
              </a:cxn>
              <a:cxn ang="0">
                <a:pos x="0" y="2147483646"/>
              </a:cxn>
              <a:cxn ang="0">
                <a:pos x="0" y="0"/>
              </a:cxn>
            </a:cxnLst>
            <a:rect l="l" t="t" r="r" b="b"/>
            <a:pathLst>
              <a:path w="635" h="17">
                <a:moveTo>
                  <a:pt x="0" y="0"/>
                </a:moveTo>
                <a:lnTo>
                  <a:pt x="0" y="0"/>
                </a:lnTo>
                <a:close/>
                <a:moveTo>
                  <a:pt x="0" y="0"/>
                </a:moveTo>
                <a:lnTo>
                  <a:pt x="0" y="17"/>
                </a:lnTo>
                <a:lnTo>
                  <a:pt x="0" y="0"/>
                </a:lnTo>
                <a:close/>
                <a:moveTo>
                  <a:pt x="0" y="0"/>
                </a:moveTo>
                <a:lnTo>
                  <a:pt x="0" y="0"/>
                </a:lnTo>
                <a:close/>
                <a:moveTo>
                  <a:pt x="0" y="17"/>
                </a:moveTo>
                <a:lnTo>
                  <a:pt x="0" y="17"/>
                </a:lnTo>
                <a:lnTo>
                  <a:pt x="0" y="0"/>
                </a:lnTo>
                <a:lnTo>
                  <a:pt x="0" y="17"/>
                </a:lnTo>
                <a:close/>
                <a:moveTo>
                  <a:pt x="0" y="0"/>
                </a:moveTo>
                <a:lnTo>
                  <a:pt x="0" y="0"/>
                </a:lnTo>
                <a:lnTo>
                  <a:pt x="0" y="17"/>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3" name="Freeform 14" title=""/>
          <p:cNvSpPr>
            <a:spLocks noEditPoints="1"/>
          </p:cNvSpPr>
          <p:nvPr/>
        </p:nvSpPr>
        <p:spPr>
          <a:xfrm flipH="1">
            <a:off x="5427663" y="3427413"/>
            <a:ext cx="0"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4" name="Freeform 15" title=""/>
          <p:cNvSpPr>
            <a:spLocks noEditPoints="1"/>
          </p:cNvSpPr>
          <p:nvPr/>
        </p:nvSpPr>
        <p:spPr>
          <a:xfrm>
            <a:off x="5427663" y="3427413"/>
            <a:ext cx="65087" cy="0"/>
          </a:xfrm>
          <a:custGeom>
            <a:cxnLst>
              <a:cxn ang="0">
                <a:pos x="2147483646" y="0"/>
              </a:cxn>
              <a:cxn ang="0">
                <a:pos x="2147483646" y="0"/>
              </a:cxn>
              <a:cxn ang="0">
                <a:pos x="0" y="0"/>
              </a:cxn>
              <a:cxn ang="0">
                <a:pos x="0" y="0"/>
              </a:cxn>
              <a:cxn ang="0">
                <a:pos x="2147483646" y="0"/>
              </a:cxn>
              <a:cxn ang="0">
                <a:pos x="2147483646" y="0"/>
              </a:cxn>
              <a:cxn ang="0">
                <a:pos x="2147483646" y="0"/>
              </a:cxn>
              <a:cxn ang="0">
                <a:pos x="2147483646" y="0"/>
              </a:cxn>
              <a:cxn ang="0">
                <a:pos x="2147483646" y="0"/>
              </a:cxn>
              <a:cxn ang="0">
                <a:pos x="0" y="0"/>
              </a:cxn>
              <a:cxn ang="0">
                <a:pos x="0" y="0"/>
              </a:cxn>
              <a:cxn ang="0">
                <a:pos x="2147483646" y="0"/>
              </a:cxn>
              <a:cxn ang="0">
                <a:pos x="2147483646" y="0"/>
              </a:cxn>
              <a:cxn ang="0">
                <a:pos x="2147483646" y="0"/>
              </a:cxn>
            </a:cxnLst>
            <a:rect l="l" t="t" r="r" b="b"/>
            <a:pathLst>
              <a:path w="17" h="635">
                <a:moveTo>
                  <a:pt x="17" y="0"/>
                </a:moveTo>
                <a:lnTo>
                  <a:pt x="17" y="0"/>
                </a:lnTo>
                <a:lnTo>
                  <a:pt x="0" y="0"/>
                </a:lnTo>
                <a:lnTo>
                  <a:pt x="17" y="0"/>
                </a:lnTo>
                <a:close/>
                <a:moveTo>
                  <a:pt x="17" y="0"/>
                </a:moveTo>
                <a:lnTo>
                  <a:pt x="17" y="0"/>
                </a:lnTo>
                <a:lnTo>
                  <a:pt x="0" y="0"/>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5" name="Freeform 16" title=""/>
          <p:cNvSpPr>
            <a:spLocks noEditPoints="1"/>
          </p:cNvSpPr>
          <p:nvPr/>
        </p:nvSpPr>
        <p:spPr>
          <a:xfrm>
            <a:off x="5492750" y="3427413"/>
            <a:ext cx="1588"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moveTo>
                  <a:pt x="0" y="0"/>
                </a:moveTo>
                <a:lnTo>
                  <a:pt x="0" y="0"/>
                </a:lnTo>
                <a:close/>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6" name="Freeform 17" title=""/>
          <p:cNvSpPr>
            <a:spLocks noEditPoints="1"/>
          </p:cNvSpPr>
          <p:nvPr/>
        </p:nvSpPr>
        <p:spPr>
          <a:xfrm flipH="1">
            <a:off x="5427663" y="3225800"/>
            <a:ext cx="0" cy="69850"/>
          </a:xfrm>
          <a:custGeom>
            <a:cxnLst>
              <a:cxn ang="0">
                <a:pos x="0" y="2147483646"/>
              </a:cxn>
              <a:cxn ang="0">
                <a:pos x="0" y="0"/>
              </a:cxn>
              <a:cxn ang="0">
                <a:pos x="0" y="0"/>
              </a:cxn>
              <a:cxn ang="0">
                <a:pos x="0" y="0"/>
              </a:cxn>
              <a:cxn ang="0">
                <a:pos x="0" y="0"/>
              </a:cxn>
              <a:cxn ang="0">
                <a:pos x="0" y="0"/>
              </a:cxn>
              <a:cxn ang="0">
                <a:pos x="0" y="0"/>
              </a:cxn>
              <a:cxn ang="0">
                <a:pos x="0" y="0"/>
              </a:cxn>
              <a:cxn ang="0">
                <a:pos x="0" y="0"/>
              </a:cxn>
              <a:cxn ang="0">
                <a:pos x="0" y="2147483646"/>
              </a:cxn>
              <a:cxn ang="0">
                <a:pos x="0" y="0"/>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Lst>
            <a:rect l="l" t="t" r="r" b="b"/>
            <a:pathLst>
              <a:path w="635" h="18">
                <a:moveTo>
                  <a:pt x="0" y="18"/>
                </a:moveTo>
                <a:lnTo>
                  <a:pt x="0" y="0"/>
                </a:lnTo>
                <a:lnTo>
                  <a:pt x="0" y="18"/>
                </a:lnTo>
                <a:lnTo>
                  <a:pt x="0" y="0"/>
                </a:lnTo>
                <a:lnTo>
                  <a:pt x="0" y="18"/>
                </a:lnTo>
                <a:close/>
                <a:moveTo>
                  <a:pt x="0" y="18"/>
                </a:moveTo>
                <a:lnTo>
                  <a:pt x="0" y="18"/>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7" name="Freeform 18" title=""/>
          <p:cNvSpPr>
            <a:spLocks noEditPoints="1"/>
          </p:cNvSpPr>
          <p:nvPr/>
        </p:nvSpPr>
        <p:spPr>
          <a:xfrm>
            <a:off x="5427663" y="3225800"/>
            <a:ext cx="65087" cy="69850"/>
          </a:xfrm>
          <a:custGeom>
            <a:cxnLst>
              <a:cxn ang="0">
                <a:pos x="2147483646" y="2147483646"/>
              </a:cxn>
              <a:cxn ang="0">
                <a:pos x="2147483646" y="2147483646"/>
              </a:cxn>
              <a:cxn ang="0">
                <a:pos x="0" y="2147483646"/>
              </a:cxn>
              <a:cxn ang="0">
                <a:pos x="0" y="0"/>
              </a:cxn>
              <a:cxn ang="0">
                <a:pos x="2147483646" y="0"/>
              </a:cxn>
              <a:cxn ang="0">
                <a:pos x="2147483646" y="0"/>
              </a:cxn>
              <a:cxn ang="0">
                <a:pos x="2147483646" y="2147483646"/>
              </a:cxn>
              <a:cxn ang="0">
                <a:pos x="2147483646" y="0"/>
              </a:cxn>
              <a:cxn ang="0">
                <a:pos x="2147483646" y="0"/>
              </a:cxn>
              <a:cxn ang="0">
                <a:pos x="0" y="0"/>
              </a:cxn>
              <a:cxn ang="0">
                <a:pos x="0" y="2147483646"/>
              </a:cxn>
              <a:cxn ang="0">
                <a:pos x="2147483646" y="2147483646"/>
              </a:cxn>
              <a:cxn ang="0">
                <a:pos x="2147483646" y="2147483646"/>
              </a:cxn>
              <a:cxn ang="0">
                <a:pos x="2147483646" y="0"/>
              </a:cxn>
            </a:cxnLst>
            <a:rect l="l" t="t" r="r" b="b"/>
            <a:pathLst>
              <a:path w="17" h="18">
                <a:moveTo>
                  <a:pt x="17" y="18"/>
                </a:moveTo>
                <a:lnTo>
                  <a:pt x="17" y="18"/>
                </a:lnTo>
                <a:lnTo>
                  <a:pt x="0" y="18"/>
                </a:lnTo>
                <a:lnTo>
                  <a:pt x="0" y="0"/>
                </a:lnTo>
                <a:lnTo>
                  <a:pt x="17" y="0"/>
                </a:lnTo>
                <a:lnTo>
                  <a:pt x="17" y="18"/>
                </a:lnTo>
                <a:close/>
                <a:moveTo>
                  <a:pt x="17" y="0"/>
                </a:moveTo>
                <a:lnTo>
                  <a:pt x="17" y="0"/>
                </a:lnTo>
                <a:lnTo>
                  <a:pt x="0" y="0"/>
                </a:lnTo>
                <a:lnTo>
                  <a:pt x="0" y="18"/>
                </a:lnTo>
                <a:lnTo>
                  <a:pt x="17" y="18"/>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8" name="Freeform 19" title=""/>
          <p:cNvSpPr>
            <a:spLocks noEditPoints="1"/>
          </p:cNvSpPr>
          <p:nvPr/>
        </p:nvSpPr>
        <p:spPr>
          <a:xfrm>
            <a:off x="5492750" y="3225800"/>
            <a:ext cx="1588" cy="69850"/>
          </a:xfrm>
          <a:custGeom>
            <a:cxnLst>
              <a:cxn ang="0">
                <a:pos x="0" y="0"/>
              </a:cxn>
              <a:cxn ang="0">
                <a:pos x="0" y="2147483646"/>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Lst>
            <a:rect l="l" t="t" r="r" b="b"/>
            <a:pathLst>
              <a:path w="635" h="18">
                <a:moveTo>
                  <a:pt x="0" y="0"/>
                </a:moveTo>
                <a:lnTo>
                  <a:pt x="0" y="18"/>
                </a:lnTo>
                <a:lnTo>
                  <a:pt x="0" y="0"/>
                </a:lnTo>
                <a:close/>
                <a:moveTo>
                  <a:pt x="0" y="0"/>
                </a:moveTo>
                <a:lnTo>
                  <a:pt x="0" y="18"/>
                </a:lnTo>
                <a:lnTo>
                  <a:pt x="0" y="0"/>
                </a:lnTo>
                <a:close/>
                <a:moveTo>
                  <a:pt x="0" y="0"/>
                </a:moveTo>
                <a:lnTo>
                  <a:pt x="0" y="0"/>
                </a:lnTo>
                <a:close/>
                <a:moveTo>
                  <a:pt x="0" y="18"/>
                </a:moveTo>
                <a:lnTo>
                  <a:pt x="0" y="18"/>
                </a:lnTo>
                <a:close/>
                <a:moveTo>
                  <a:pt x="0" y="18"/>
                </a:moveTo>
                <a:lnTo>
                  <a:pt x="0" y="18"/>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69" name="Freeform 20" title=""/>
          <p:cNvSpPr>
            <a:spLocks noEditPoints="1"/>
          </p:cNvSpPr>
          <p:nvPr/>
        </p:nvSpPr>
        <p:spPr>
          <a:xfrm flipH="1">
            <a:off x="5427663" y="3095625"/>
            <a:ext cx="0"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0" name="Freeform 21" title=""/>
          <p:cNvSpPr>
            <a:spLocks noEditPoints="1"/>
          </p:cNvSpPr>
          <p:nvPr/>
        </p:nvSpPr>
        <p:spPr>
          <a:xfrm>
            <a:off x="5427663" y="3095625"/>
            <a:ext cx="65087" cy="0"/>
          </a:xfrm>
          <a:custGeom>
            <a:cxnLst>
              <a:cxn ang="0">
                <a:pos x="2147483646" y="0"/>
              </a:cxn>
              <a:cxn ang="0">
                <a:pos x="2147483646" y="0"/>
              </a:cxn>
              <a:cxn ang="0">
                <a:pos x="0" y="0"/>
              </a:cxn>
              <a:cxn ang="0">
                <a:pos x="0" y="0"/>
              </a:cxn>
              <a:cxn ang="0">
                <a:pos x="2147483646" y="0"/>
              </a:cxn>
              <a:cxn ang="0">
                <a:pos x="2147483646" y="0"/>
              </a:cxn>
              <a:cxn ang="0">
                <a:pos x="2147483646" y="0"/>
              </a:cxn>
              <a:cxn ang="0">
                <a:pos x="2147483646" y="0"/>
              </a:cxn>
              <a:cxn ang="0">
                <a:pos x="2147483646" y="0"/>
              </a:cxn>
              <a:cxn ang="0">
                <a:pos x="0" y="0"/>
              </a:cxn>
              <a:cxn ang="0">
                <a:pos x="0" y="0"/>
              </a:cxn>
              <a:cxn ang="0">
                <a:pos x="2147483646" y="0"/>
              </a:cxn>
              <a:cxn ang="0">
                <a:pos x="2147483646" y="0"/>
              </a:cxn>
              <a:cxn ang="0">
                <a:pos x="2147483646" y="0"/>
              </a:cxn>
            </a:cxnLst>
            <a:rect l="l" t="t" r="r" b="b"/>
            <a:pathLst>
              <a:path w="17" h="635">
                <a:moveTo>
                  <a:pt x="17" y="0"/>
                </a:moveTo>
                <a:lnTo>
                  <a:pt x="17" y="0"/>
                </a:lnTo>
                <a:lnTo>
                  <a:pt x="0" y="0"/>
                </a:lnTo>
                <a:lnTo>
                  <a:pt x="17" y="0"/>
                </a:lnTo>
                <a:close/>
                <a:moveTo>
                  <a:pt x="17" y="0"/>
                </a:moveTo>
                <a:lnTo>
                  <a:pt x="17" y="0"/>
                </a:lnTo>
                <a:lnTo>
                  <a:pt x="0" y="0"/>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1" name="Freeform 22" title=""/>
          <p:cNvSpPr>
            <a:spLocks noEditPoints="1"/>
          </p:cNvSpPr>
          <p:nvPr/>
        </p:nvSpPr>
        <p:spPr>
          <a:xfrm>
            <a:off x="5492750" y="3095625"/>
            <a:ext cx="1588"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moveTo>
                  <a:pt x="0" y="0"/>
                </a:moveTo>
                <a:lnTo>
                  <a:pt x="0" y="0"/>
                </a:lnTo>
                <a:close/>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2" name="Freeform 23" title=""/>
          <p:cNvSpPr/>
          <p:nvPr/>
        </p:nvSpPr>
        <p:spPr>
          <a:xfrm>
            <a:off x="5362575" y="2894013"/>
            <a:ext cx="65088" cy="65087"/>
          </a:xfrm>
          <a:custGeom>
            <a:cxnLst>
              <a:cxn ang="0">
                <a:pos x="2147483646" y="0"/>
              </a:cxn>
              <a:cxn ang="0">
                <a:pos x="2147483646" y="0"/>
              </a:cxn>
              <a:cxn ang="0">
                <a:pos x="2147483646" y="2147483646"/>
              </a:cxn>
              <a:cxn ang="0">
                <a:pos x="2147483646" y="2147483646"/>
              </a:cxn>
              <a:cxn ang="0">
                <a:pos x="2147483646" y="0"/>
              </a:cxn>
              <a:cxn ang="0">
                <a:pos x="0" y="0"/>
              </a:cxn>
              <a:cxn ang="0">
                <a:pos x="0" y="0"/>
              </a:cxn>
              <a:cxn ang="0">
                <a:pos x="2147483646" y="0"/>
              </a:cxn>
            </a:cxnLst>
            <a:rect l="l" t="t" r="r" b="b"/>
            <a:pathLst>
              <a:path w="17" h="17">
                <a:moveTo>
                  <a:pt x="17" y="0"/>
                </a:moveTo>
                <a:lnTo>
                  <a:pt x="17" y="0"/>
                </a:lnTo>
                <a:lnTo>
                  <a:pt x="17" y="17"/>
                </a:lnTo>
                <a:lnTo>
                  <a:pt x="17" y="0"/>
                </a:lnTo>
                <a:lnTo>
                  <a:pt x="0" y="0"/>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3" name="Freeform 24" title=""/>
          <p:cNvSpPr>
            <a:spLocks noEditPoints="1"/>
          </p:cNvSpPr>
          <p:nvPr/>
        </p:nvSpPr>
        <p:spPr>
          <a:xfrm flipH="1">
            <a:off x="5427663" y="2894013"/>
            <a:ext cx="0" cy="65087"/>
          </a:xfrm>
          <a:custGeom>
            <a:cxnLst>
              <a:cxn ang="0">
                <a:pos x="0" y="2147483646"/>
              </a:cxn>
              <a:cxn ang="0">
                <a:pos x="0" y="2147483646"/>
              </a:cxn>
              <a:cxn ang="0">
                <a:pos x="0" y="2147483646"/>
              </a:cxn>
              <a:cxn ang="0">
                <a:pos x="0" y="0"/>
              </a:cxn>
              <a:cxn ang="0">
                <a:pos x="0" y="0"/>
              </a:cxn>
              <a:cxn ang="0">
                <a:pos x="0" y="0"/>
              </a:cxn>
              <a:cxn ang="0">
                <a:pos x="0" y="2147483646"/>
              </a:cxn>
              <a:cxn ang="0">
                <a:pos x="0" y="0"/>
              </a:cxn>
              <a:cxn ang="0">
                <a:pos x="0" y="0"/>
              </a:cxn>
              <a:cxn ang="0">
                <a:pos x="0" y="0"/>
              </a:cxn>
              <a:cxn ang="0">
                <a:pos x="0" y="2147483646"/>
              </a:cxn>
              <a:cxn ang="0">
                <a:pos x="0" y="2147483646"/>
              </a:cxn>
              <a:cxn ang="0">
                <a:pos x="0" y="2147483646"/>
              </a:cxn>
              <a:cxn ang="0">
                <a:pos x="0" y="0"/>
              </a:cxn>
            </a:cxnLst>
            <a:rect l="l" t="t" r="r" b="b"/>
            <a:pathLst>
              <a:path w="635" h="17">
                <a:moveTo>
                  <a:pt x="0" y="17"/>
                </a:moveTo>
                <a:lnTo>
                  <a:pt x="0" y="17"/>
                </a:lnTo>
                <a:lnTo>
                  <a:pt x="0" y="0"/>
                </a:lnTo>
                <a:lnTo>
                  <a:pt x="0" y="17"/>
                </a:lnTo>
                <a:close/>
                <a:moveTo>
                  <a:pt x="0" y="0"/>
                </a:moveTo>
                <a:lnTo>
                  <a:pt x="0" y="0"/>
                </a:lnTo>
                <a:lnTo>
                  <a:pt x="0" y="17"/>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4" name="Freeform 25" title=""/>
          <p:cNvSpPr>
            <a:spLocks noEditPoints="1"/>
          </p:cNvSpPr>
          <p:nvPr/>
        </p:nvSpPr>
        <p:spPr>
          <a:xfrm>
            <a:off x="5427663" y="2894013"/>
            <a:ext cx="65087" cy="65087"/>
          </a:xfrm>
          <a:custGeom>
            <a:cxnLst>
              <a:cxn ang="0">
                <a:pos x="2147483646" y="2147483646"/>
              </a:cxn>
              <a:cxn ang="0">
                <a:pos x="2147483646" y="2147483646"/>
              </a:cxn>
              <a:cxn ang="0">
                <a:pos x="0" y="2147483646"/>
              </a:cxn>
              <a:cxn ang="0">
                <a:pos x="0" y="0"/>
              </a:cxn>
              <a:cxn ang="0">
                <a:pos x="2147483646" y="0"/>
              </a:cxn>
              <a:cxn ang="0">
                <a:pos x="2147483646" y="0"/>
              </a:cxn>
              <a:cxn ang="0">
                <a:pos x="2147483646" y="2147483646"/>
              </a:cxn>
              <a:cxn ang="0">
                <a:pos x="2147483646" y="0"/>
              </a:cxn>
              <a:cxn ang="0">
                <a:pos x="2147483646" y="0"/>
              </a:cxn>
              <a:cxn ang="0">
                <a:pos x="0" y="0"/>
              </a:cxn>
              <a:cxn ang="0">
                <a:pos x="0" y="2147483646"/>
              </a:cxn>
              <a:cxn ang="0">
                <a:pos x="2147483646" y="2147483646"/>
              </a:cxn>
              <a:cxn ang="0">
                <a:pos x="2147483646" y="2147483646"/>
              </a:cxn>
              <a:cxn ang="0">
                <a:pos x="2147483646" y="0"/>
              </a:cxn>
            </a:cxnLst>
            <a:rect l="l" t="t" r="r" b="b"/>
            <a:pathLst>
              <a:path w="17" h="17">
                <a:moveTo>
                  <a:pt x="17" y="17"/>
                </a:moveTo>
                <a:lnTo>
                  <a:pt x="17" y="17"/>
                </a:lnTo>
                <a:lnTo>
                  <a:pt x="0" y="17"/>
                </a:lnTo>
                <a:lnTo>
                  <a:pt x="0" y="0"/>
                </a:lnTo>
                <a:lnTo>
                  <a:pt x="17" y="0"/>
                </a:lnTo>
                <a:lnTo>
                  <a:pt x="17" y="17"/>
                </a:lnTo>
                <a:close/>
                <a:moveTo>
                  <a:pt x="17" y="0"/>
                </a:moveTo>
                <a:lnTo>
                  <a:pt x="17" y="0"/>
                </a:lnTo>
                <a:lnTo>
                  <a:pt x="0" y="0"/>
                </a:lnTo>
                <a:lnTo>
                  <a:pt x="0" y="17"/>
                </a:lnTo>
                <a:lnTo>
                  <a:pt x="17" y="17"/>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5" name="Freeform 26" title=""/>
          <p:cNvSpPr>
            <a:spLocks noEditPoints="1"/>
          </p:cNvSpPr>
          <p:nvPr/>
        </p:nvSpPr>
        <p:spPr>
          <a:xfrm>
            <a:off x="5492750" y="2894013"/>
            <a:ext cx="1588" cy="65087"/>
          </a:xfrm>
          <a:custGeom>
            <a:cxnLst>
              <a:cxn ang="0">
                <a:pos x="0" y="2147483646"/>
              </a:cxn>
              <a:cxn ang="0">
                <a:pos x="0" y="2147483646"/>
              </a:cxn>
              <a:cxn ang="0">
                <a:pos x="0" y="2147483646"/>
              </a:cxn>
              <a:cxn ang="0">
                <a:pos x="0" y="0"/>
              </a:cxn>
              <a:cxn ang="0">
                <a:pos x="0" y="0"/>
              </a:cxn>
              <a:cxn ang="0">
                <a:pos x="0" y="0"/>
              </a:cxn>
              <a:cxn ang="0">
                <a:pos x="0" y="2147483646"/>
              </a:cxn>
              <a:cxn ang="0">
                <a:pos x="0" y="0"/>
              </a:cxn>
              <a:cxn ang="0">
                <a:pos x="0" y="2147483646"/>
              </a:cxn>
              <a:cxn ang="0">
                <a:pos x="0" y="2147483646"/>
              </a:cxn>
              <a:cxn ang="0">
                <a:pos x="0" y="0"/>
              </a:cxn>
              <a:cxn ang="0">
                <a:pos x="0" y="0"/>
              </a:cxn>
              <a:cxn ang="0">
                <a:pos x="0" y="0"/>
              </a:cxn>
              <a:cxn ang="0">
                <a:pos x="0" y="0"/>
              </a:cxn>
              <a:cxn ang="0">
                <a:pos x="0" y="0"/>
              </a:cxn>
              <a:cxn ang="0">
                <a:pos x="0" y="0"/>
              </a:cxn>
              <a:cxn ang="0">
                <a:pos x="0" y="2147483646"/>
              </a:cxn>
              <a:cxn ang="0">
                <a:pos x="0" y="0"/>
              </a:cxn>
              <a:cxn ang="0">
                <a:pos x="0" y="0"/>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Lst>
            <a:rect l="l" t="t" r="r" b="b"/>
            <a:pathLst>
              <a:path w="635" h="17">
                <a:moveTo>
                  <a:pt x="0" y="17"/>
                </a:moveTo>
                <a:lnTo>
                  <a:pt x="0" y="17"/>
                </a:lnTo>
                <a:lnTo>
                  <a:pt x="0" y="0"/>
                </a:lnTo>
                <a:lnTo>
                  <a:pt x="0" y="17"/>
                </a:lnTo>
                <a:close/>
                <a:moveTo>
                  <a:pt x="0" y="0"/>
                </a:moveTo>
                <a:lnTo>
                  <a:pt x="0" y="17"/>
                </a:lnTo>
                <a:lnTo>
                  <a:pt x="0" y="0"/>
                </a:lnTo>
                <a:close/>
                <a:moveTo>
                  <a:pt x="0" y="0"/>
                </a:moveTo>
                <a:lnTo>
                  <a:pt x="0" y="0"/>
                </a:lnTo>
                <a:lnTo>
                  <a:pt x="0" y="17"/>
                </a:lnTo>
                <a:lnTo>
                  <a:pt x="0" y="0"/>
                </a:lnTo>
                <a:close/>
                <a:moveTo>
                  <a:pt x="0" y="17"/>
                </a:moveTo>
                <a:lnTo>
                  <a:pt x="0" y="17"/>
                </a:lnTo>
                <a:close/>
                <a:moveTo>
                  <a:pt x="0" y="17"/>
                </a:moveTo>
                <a:lnTo>
                  <a:pt x="0" y="17"/>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6" name="Freeform 41" title=""/>
          <p:cNvSpPr>
            <a:spLocks noEditPoints="1"/>
          </p:cNvSpPr>
          <p:nvPr/>
        </p:nvSpPr>
        <p:spPr>
          <a:xfrm flipH="1">
            <a:off x="5427663" y="3829050"/>
            <a:ext cx="0"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7" name="Freeform 44" title=""/>
          <p:cNvSpPr>
            <a:spLocks noEditPoints="1"/>
          </p:cNvSpPr>
          <p:nvPr/>
        </p:nvSpPr>
        <p:spPr>
          <a:xfrm>
            <a:off x="6562725" y="3829050"/>
            <a:ext cx="1588"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8" name="Freeform 46" title=""/>
          <p:cNvSpPr/>
          <p:nvPr/>
        </p:nvSpPr>
        <p:spPr>
          <a:xfrm flipH="1">
            <a:off x="6629400"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79" name="Freeform 47" title=""/>
          <p:cNvSpPr/>
          <p:nvPr/>
        </p:nvSpPr>
        <p:spPr>
          <a:xfrm flipH="1">
            <a:off x="6362700"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0" name="Freeform 49" title=""/>
          <p:cNvSpPr/>
          <p:nvPr/>
        </p:nvSpPr>
        <p:spPr>
          <a:xfrm>
            <a:off x="6427788" y="3829050"/>
            <a:ext cx="1587" cy="69850"/>
          </a:xfrm>
          <a:custGeom>
            <a:cxnLst>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1" name="Freeform 52" title=""/>
          <p:cNvSpPr>
            <a:spLocks noEditPoints="1"/>
          </p:cNvSpPr>
          <p:nvPr/>
        </p:nvSpPr>
        <p:spPr>
          <a:xfrm>
            <a:off x="6230938" y="3829050"/>
            <a:ext cx="1587"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2" name="Freeform 54" title=""/>
          <p:cNvSpPr/>
          <p:nvPr/>
        </p:nvSpPr>
        <p:spPr>
          <a:xfrm>
            <a:off x="6296025" y="3829050"/>
            <a:ext cx="1588" cy="69850"/>
          </a:xfrm>
          <a:custGeom>
            <a:cxnLst>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3" name="Freeform 55" title=""/>
          <p:cNvSpPr/>
          <p:nvPr/>
        </p:nvSpPr>
        <p:spPr>
          <a:xfrm flipH="1">
            <a:off x="6030913"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4" name="Freeform 57" title=""/>
          <p:cNvSpPr/>
          <p:nvPr/>
        </p:nvSpPr>
        <p:spPr>
          <a:xfrm flipH="1">
            <a:off x="6096000" y="3829050"/>
            <a:ext cx="0" cy="69850"/>
          </a:xfrm>
          <a:custGeom>
            <a:cxnLst>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5" name="Freeform 60" title=""/>
          <p:cNvSpPr>
            <a:spLocks noEditPoints="1"/>
          </p:cNvSpPr>
          <p:nvPr/>
        </p:nvSpPr>
        <p:spPr>
          <a:xfrm flipH="1">
            <a:off x="5895975" y="3829050"/>
            <a:ext cx="0"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6" name="Freeform 62" title=""/>
          <p:cNvSpPr>
            <a:spLocks noEditPoints="1"/>
          </p:cNvSpPr>
          <p:nvPr/>
        </p:nvSpPr>
        <p:spPr>
          <a:xfrm flipH="1">
            <a:off x="5961063" y="3829050"/>
            <a:ext cx="0" cy="69850"/>
          </a:xfrm>
          <a:custGeom>
            <a:cxnLst>
              <a:cxn ang="0">
                <a:pos x="0" y="0"/>
              </a:cxn>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0"/>
                </a:ln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7" name="Freeform 63" title=""/>
          <p:cNvSpPr/>
          <p:nvPr/>
        </p:nvSpPr>
        <p:spPr>
          <a:xfrm flipH="1">
            <a:off x="5694363"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8" name="Freeform 65" title=""/>
          <p:cNvSpPr>
            <a:spLocks noEditPoints="1"/>
          </p:cNvSpPr>
          <p:nvPr/>
        </p:nvSpPr>
        <p:spPr>
          <a:xfrm flipH="1">
            <a:off x="5764213" y="3829050"/>
            <a:ext cx="0"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7689" name="流程图: 联系 39" title=""/>
          <p:cNvSpPr/>
          <p:nvPr/>
        </p:nvSpPr>
        <p:spPr>
          <a:xfrm>
            <a:off x="5222875" y="2555875"/>
            <a:ext cx="1746250" cy="1746250"/>
          </a:xfrm>
          <a:prstGeom prst="flowChartConnector">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27690" name="文本框 40" title=""/>
          <p:cNvSpPr/>
          <p:nvPr/>
        </p:nvSpPr>
        <p:spPr>
          <a:xfrm>
            <a:off x="5737225" y="1044575"/>
            <a:ext cx="688975"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sym typeface="Calibri" pitchFamily="34" charset="0"/>
            </a:endParaRPr>
          </a:p>
        </p:txBody>
      </p:sp>
      <p:sp>
        <p:nvSpPr>
          <p:cNvPr id="27691" name="文本框 41" title=""/>
          <p:cNvSpPr/>
          <p:nvPr/>
        </p:nvSpPr>
        <p:spPr>
          <a:xfrm>
            <a:off x="5727700" y="4613275"/>
            <a:ext cx="714375" cy="10763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sym typeface="Calibri" pitchFamily="34" charset="0"/>
            </a:endParaRPr>
          </a:p>
        </p:txBody>
      </p:sp>
      <p:sp>
        <p:nvSpPr>
          <p:cNvPr id="27692" name="文本框 49" title=""/>
          <p:cNvSpPr/>
          <p:nvPr/>
        </p:nvSpPr>
        <p:spPr>
          <a:xfrm>
            <a:off x="7135813" y="2122488"/>
            <a:ext cx="1036637"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93" name="文本框 50" title=""/>
          <p:cNvSpPr/>
          <p:nvPr/>
        </p:nvSpPr>
        <p:spPr>
          <a:xfrm>
            <a:off x="7143750" y="3765550"/>
            <a:ext cx="1035050" cy="9223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94" name="文本框 51" title=""/>
          <p:cNvSpPr/>
          <p:nvPr/>
        </p:nvSpPr>
        <p:spPr>
          <a:xfrm>
            <a:off x="4067175" y="3768725"/>
            <a:ext cx="1036638"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95" name="文本框 52" title=""/>
          <p:cNvSpPr/>
          <p:nvPr/>
        </p:nvSpPr>
        <p:spPr>
          <a:xfrm>
            <a:off x="3962400" y="2122488"/>
            <a:ext cx="103505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96" name="文本框 53" title=""/>
          <p:cNvSpPr/>
          <p:nvPr/>
        </p:nvSpPr>
        <p:spPr>
          <a:xfrm>
            <a:off x="5741988" y="2828925"/>
            <a:ext cx="64611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867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28674" name="KSO_Shape" title=""/>
          <p:cNvGrpSpPr/>
          <p:nvPr/>
        </p:nvGrpSpPr>
        <p:grpSpPr>
          <a:xfrm>
            <a:off x="627063" y="642938"/>
            <a:ext cx="6789737" cy="5602287"/>
            <a:chExt cx="5832647" cy="4819363"/>
          </a:xfrm>
        </p:grpSpPr>
        <p:sp>
          <p:nvSpPr>
            <p:cNvPr id="28675" name="内蒙古" title=""/>
            <p:cNvSpPr/>
            <p:nvPr/>
          </p:nvSpPr>
          <p:spPr>
            <a:xfrm>
              <a:off x="2449067" y="53708"/>
              <a:ext cx="2556482" cy="218052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76" name="甘肃" title=""/>
            <p:cNvSpPr/>
            <p:nvPr/>
          </p:nvSpPr>
          <p:spPr>
            <a:xfrm>
              <a:off x="1958538" y="1528877"/>
              <a:ext cx="1632711" cy="1382076"/>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77" name="宁夏" title=""/>
            <p:cNvSpPr/>
            <p:nvPr/>
          </p:nvSpPr>
          <p:spPr>
            <a:xfrm>
              <a:off x="3118622" y="2008665"/>
              <a:ext cx="329407" cy="54423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l" t="t"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78" name="新疆" title=""/>
            <p:cNvSpPr/>
            <p:nvPr/>
          </p:nvSpPr>
          <p:spPr>
            <a:xfrm>
              <a:off x="0" y="576462"/>
              <a:ext cx="2334491" cy="176519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79" name="青海" title=""/>
            <p:cNvSpPr/>
            <p:nvPr/>
          </p:nvSpPr>
          <p:spPr>
            <a:xfrm>
              <a:off x="1514555" y="1962118"/>
              <a:ext cx="1453686" cy="104192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0" name="四川" title=""/>
            <p:cNvSpPr/>
            <p:nvPr/>
          </p:nvSpPr>
          <p:spPr>
            <a:xfrm>
              <a:off x="2348813" y="2692542"/>
              <a:ext cx="1256758" cy="1102796"/>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rgbClr val="DB6344"/>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1" name="西藏" title=""/>
            <p:cNvSpPr/>
            <p:nvPr/>
          </p:nvSpPr>
          <p:spPr>
            <a:xfrm>
              <a:off x="261377" y="2244978"/>
              <a:ext cx="2248559" cy="1367754"/>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2" name="云南" title=""/>
            <p:cNvSpPr/>
            <p:nvPr/>
          </p:nvSpPr>
          <p:spPr>
            <a:xfrm>
              <a:off x="2309427" y="3383580"/>
              <a:ext cx="1016864" cy="105983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3" name="贵州" title=""/>
            <p:cNvSpPr/>
            <p:nvPr/>
          </p:nvSpPr>
          <p:spPr>
            <a:xfrm>
              <a:off x="3039851" y="3369257"/>
              <a:ext cx="687457" cy="594364"/>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4" name="广西" title=""/>
            <p:cNvSpPr/>
            <p:nvPr/>
          </p:nvSpPr>
          <p:spPr>
            <a:xfrm>
              <a:off x="3150847" y="3734469"/>
              <a:ext cx="898707" cy="68387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5" name="重庆" title=""/>
            <p:cNvSpPr/>
            <p:nvPr/>
          </p:nvSpPr>
          <p:spPr>
            <a:xfrm>
              <a:off x="3276165" y="2982563"/>
              <a:ext cx="508432" cy="51559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6" name="陕西" title=""/>
            <p:cNvSpPr/>
            <p:nvPr/>
          </p:nvSpPr>
          <p:spPr>
            <a:xfrm>
              <a:off x="3276165" y="1980021"/>
              <a:ext cx="580042" cy="103476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7" name="山西" title=""/>
            <p:cNvSpPr/>
            <p:nvPr/>
          </p:nvSpPr>
          <p:spPr>
            <a:xfrm>
              <a:off x="3777436" y="1786673"/>
              <a:ext cx="386695" cy="84858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8" name="湖南" title=""/>
            <p:cNvSpPr/>
            <p:nvPr/>
          </p:nvSpPr>
          <p:spPr>
            <a:xfrm>
              <a:off x="3677181" y="3233198"/>
              <a:ext cx="615847" cy="71610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solidFill>
              <a:srgbClr val="548235"/>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89" name="湖北" title=""/>
            <p:cNvSpPr/>
            <p:nvPr/>
          </p:nvSpPr>
          <p:spPr>
            <a:xfrm>
              <a:off x="3605571" y="2821440"/>
              <a:ext cx="873644" cy="54781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0" name="广东" title=""/>
            <p:cNvSpPr/>
            <p:nvPr/>
          </p:nvSpPr>
          <p:spPr>
            <a:xfrm>
              <a:off x="3798919" y="3827562"/>
              <a:ext cx="909449" cy="71968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1" name="江西" title=""/>
            <p:cNvSpPr/>
            <p:nvPr/>
          </p:nvSpPr>
          <p:spPr>
            <a:xfrm>
              <a:off x="4228580" y="3204554"/>
              <a:ext cx="544237" cy="741165"/>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2" name="福建" title=""/>
            <p:cNvSpPr/>
            <p:nvPr/>
          </p:nvSpPr>
          <p:spPr>
            <a:xfrm>
              <a:off x="4511440" y="3401482"/>
              <a:ext cx="504852" cy="61584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l" t="t"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3" name="浙江" title=""/>
            <p:cNvSpPr/>
            <p:nvPr/>
          </p:nvSpPr>
          <p:spPr>
            <a:xfrm>
              <a:off x="4737012" y="3011207"/>
              <a:ext cx="433241" cy="50127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rgbClr val="E18065"/>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4" name="安徽" title=""/>
            <p:cNvSpPr/>
            <p:nvPr/>
          </p:nvSpPr>
          <p:spPr>
            <a:xfrm>
              <a:off x="4314512" y="2577965"/>
              <a:ext cx="547818" cy="66955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5" name="天津" title=""/>
            <p:cNvSpPr/>
            <p:nvPr/>
          </p:nvSpPr>
          <p:spPr>
            <a:xfrm>
              <a:off x="4421927" y="1804576"/>
              <a:ext cx="143220" cy="207669"/>
            </a:xfrm>
            <a:custGeom>
              <a:cxnLst>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6" name="北京" title=""/>
            <p:cNvSpPr/>
            <p:nvPr/>
          </p:nvSpPr>
          <p:spPr>
            <a:xfrm>
              <a:off x="4278707" y="1711483"/>
              <a:ext cx="189767" cy="20408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7" name="辽宁" title=""/>
            <p:cNvSpPr/>
            <p:nvPr/>
          </p:nvSpPr>
          <p:spPr>
            <a:xfrm>
              <a:off x="4600952" y="1306885"/>
              <a:ext cx="673135" cy="64091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Lst>
              <a:rect l="l" t="t"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8" name="吉林" title=""/>
            <p:cNvSpPr/>
            <p:nvPr/>
          </p:nvSpPr>
          <p:spPr>
            <a:xfrm>
              <a:off x="4751334" y="920190"/>
              <a:ext cx="959576" cy="65165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699" name="黑龙江" title=""/>
            <p:cNvSpPr/>
            <p:nvPr/>
          </p:nvSpPr>
          <p:spPr>
            <a:xfrm>
              <a:off x="4547245" y="0"/>
              <a:ext cx="1285402" cy="116724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0" name="山东" title=""/>
            <p:cNvSpPr/>
            <p:nvPr/>
          </p:nvSpPr>
          <p:spPr>
            <a:xfrm>
              <a:off x="4293029" y="2094597"/>
              <a:ext cx="776970" cy="486949"/>
            </a:xfrm>
            <a:custGeom>
              <a:cxnLst>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1" name="上海" title=""/>
            <p:cNvSpPr/>
            <p:nvPr/>
          </p:nvSpPr>
          <p:spPr>
            <a:xfrm>
              <a:off x="5019872" y="2903792"/>
              <a:ext cx="121737" cy="10741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2" name="江苏" title=""/>
            <p:cNvSpPr/>
            <p:nvPr/>
          </p:nvSpPr>
          <p:spPr>
            <a:xfrm>
              <a:off x="4450571" y="2492033"/>
              <a:ext cx="676716" cy="522754"/>
            </a:xfrm>
            <a:custGeom>
              <a:cxnLst>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3" name="河北" title=""/>
            <p:cNvSpPr/>
            <p:nvPr/>
          </p:nvSpPr>
          <p:spPr>
            <a:xfrm>
              <a:off x="4096101" y="1493072"/>
              <a:ext cx="630169" cy="89870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4" name="河南" title=""/>
            <p:cNvSpPr/>
            <p:nvPr/>
          </p:nvSpPr>
          <p:spPr>
            <a:xfrm>
              <a:off x="3809660" y="2355974"/>
              <a:ext cx="662394" cy="655233"/>
            </a:xfrm>
            <a:custGeom>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solidFill>
              <a:srgbClr val="96A787"/>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5" name="台湾" title=""/>
            <p:cNvSpPr/>
            <p:nvPr/>
          </p:nvSpPr>
          <p:spPr>
            <a:xfrm>
              <a:off x="5055677" y="3755952"/>
              <a:ext cx="189767" cy="458305"/>
            </a:xfrm>
            <a:custGeom>
              <a:cxnLst>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l" t="t"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28706" name="海南" title=""/>
            <p:cNvSpPr/>
            <p:nvPr/>
          </p:nvSpPr>
          <p:spPr>
            <a:xfrm>
              <a:off x="3659279" y="4568727"/>
              <a:ext cx="286441" cy="250636"/>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28707" name="矩形 1" title=""/>
          <p:cNvSpPr/>
          <p:nvPr/>
        </p:nvSpPr>
        <p:spPr>
          <a:xfrm>
            <a:off x="7715250" y="2608263"/>
            <a:ext cx="1836738" cy="5222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708" name="矩形 35" title=""/>
          <p:cNvSpPr/>
          <p:nvPr/>
        </p:nvSpPr>
        <p:spPr>
          <a:xfrm>
            <a:off x="7715250" y="2108200"/>
            <a:ext cx="2236788" cy="500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709" name="矩形 1" title=""/>
          <p:cNvSpPr/>
          <p:nvPr/>
        </p:nvSpPr>
        <p:spPr>
          <a:xfrm>
            <a:off x="7724775" y="3902075"/>
            <a:ext cx="1838325"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710" name="矩形 37" title=""/>
          <p:cNvSpPr/>
          <p:nvPr/>
        </p:nvSpPr>
        <p:spPr>
          <a:xfrm>
            <a:off x="7724775" y="3403600"/>
            <a:ext cx="2236788" cy="4984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711" name="矩形 1" title=""/>
          <p:cNvSpPr/>
          <p:nvPr/>
        </p:nvSpPr>
        <p:spPr>
          <a:xfrm>
            <a:off x="7715250" y="5262563"/>
            <a:ext cx="1836738" cy="5222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712" name="矩形 39" title=""/>
          <p:cNvSpPr/>
          <p:nvPr/>
        </p:nvSpPr>
        <p:spPr>
          <a:xfrm>
            <a:off x="7715250" y="4762500"/>
            <a:ext cx="2236788" cy="500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9697" name="图片 2" title=""/>
          <p:cNvPicPr>
            <a:picLocks noChangeAspect="1"/>
          </p:cNvPicPr>
          <p:nvPr/>
        </p:nvPicPr>
        <p:blipFill>
          <a:blip r:embed="rId2"/>
          <a:stretch>
            <a:fillRect/>
          </a:stretch>
        </p:blipFill>
        <p:spPr>
          <a:xfrm>
            <a:off x="0" y="0"/>
            <a:ext cx="12192000" cy="6858000"/>
          </a:xfrm>
          <a:prstGeom prst="rect">
            <a:avLst/>
          </a:prstGeom>
          <a:noFill/>
          <a:ln>
            <a:noFill/>
            <a:miter lim="800000"/>
          </a:ln>
        </p:spPr>
      </p:pic>
      <p:sp>
        <p:nvSpPr>
          <p:cNvPr id="29698" name="矩形 5" title=""/>
          <p:cNvSpPr/>
          <p:nvPr/>
        </p:nvSpPr>
        <p:spPr>
          <a:xfrm>
            <a:off x="2052638" y="1693863"/>
            <a:ext cx="7378700" cy="11080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6600">
                <a:solidFill>
                  <a:srgbClr val="DB6344"/>
                </a:solidFill>
                <a:latin typeface="Calibri" pitchFamily="34" charset="0"/>
                <a:sym typeface="Calibri" pitchFamily="34" charset="0"/>
              </a:rPr>
              <a:t>Thanks You </a:t>
            </a:r>
            <a:endParaRPr lang="zh-CN" altLang="en-US" sz="6600">
              <a:solidFill>
                <a:srgbClr val="DB6344"/>
              </a:solidFill>
              <a:latin typeface="Calibri" pitchFamily="34" charset="0"/>
              <a:sym typeface="宋体" pitchFamily="2" charset="-122"/>
            </a:endParaRPr>
          </a:p>
        </p:txBody>
      </p:sp>
      <p:sp>
        <p:nvSpPr>
          <p:cNvPr id="29699" name="矩形 6" title=""/>
          <p:cNvSpPr/>
          <p:nvPr/>
        </p:nvSpPr>
        <p:spPr>
          <a:xfrm>
            <a:off x="1428750" y="2736850"/>
            <a:ext cx="9334500" cy="26463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166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感谢观看</a:t>
            </a:r>
            <a:endParaRPr lang="en-US" altLang="zh-CN" sz="166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p:cTn id="7" dur="500" fill="hold"/>
                                        <p:tgtEl>
                                          <p:spTgt spid="29699"/>
                                        </p:tgtEl>
                                        <p:attrNameLst>
                                          <p:attrName>ppt_w</p:attrName>
                                        </p:attrNameLst>
                                      </p:cBhvr>
                                      <p:tavLst>
                                        <p:tav tm="0">
                                          <p:val>
                                            <p:fltVal val="0"/>
                                          </p:val>
                                        </p:tav>
                                        <p:tav tm="100000">
                                          <p:val>
                                            <p:strVal val="#ppt_w"/>
                                          </p:val>
                                        </p:tav>
                                      </p:tavLst>
                                    </p:anim>
                                    <p:anim calcmode="lin" valueType="num">
                                      <p:cBhvr>
                                        <p:cTn id="8" dur="500" fill="hold"/>
                                        <p:tgtEl>
                                          <p:spTgt spid="29699"/>
                                        </p:tgtEl>
                                        <p:attrNameLst>
                                          <p:attrName>ppt_h</p:attrName>
                                        </p:attrNameLst>
                                      </p:cBhvr>
                                      <p:tavLst>
                                        <p:tav tm="0">
                                          <p:val>
                                            <p:fltVal val="0"/>
                                          </p:val>
                                        </p:tav>
                                        <p:tav tm="100000">
                                          <p:val>
                                            <p:strVal val="#ppt_h"/>
                                          </p:val>
                                        </p:tav>
                                      </p:tavLst>
                                    </p:anim>
                                    <p:animEffect filter="fade">
                                      <p:cBhvr>
                                        <p:cTn id="9"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1"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hangingPunct="0"/>
            <a:endParaRPr lang="zh-CN" altLang="en-US" sz="100">
              <a:solidFill>
                <a:srgbClr val="FFFFFF"/>
              </a:solidFill>
              <a:latin typeface="Calibri" pitchFamily="34" charset="0"/>
              <a:ea typeface="宋体" pitchFamily="2" charset="-122"/>
            </a:endParaRPr>
          </a:p>
        </p:txBody>
      </p:sp>
      <p:sp>
        <p:nvSpPr>
          <p:cNvPr id="30722"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marL="0" lvl="0" indent="0" algn="ctr" hangingPunct="0"/>
            <a:r>
              <a:rPr lang="en-US" altLang="zh-CN" sz="2775" b="1" spc="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PPT</a:t>
            </a:r>
            <a:r>
              <a:rPr lang="zh-CN" altLang="en-US" sz="2775" b="1" spc="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汇    </a:t>
            </a:r>
            <a:r>
              <a:rPr lang="en-US" altLang="zh-CN" sz="2775" b="1" spc="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www.ppthui.com</a:t>
            </a:r>
            <a:endParaRPr lang="zh-CN" altLang="en-US" sz="2700" b="1">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0723"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marL="0" lvl="0" indent="0" algn="ctr" hangingPunct="0"/>
            <a:r>
              <a:rPr lang="zh-CN" altLang="en-US"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上万精品</a:t>
            </a:r>
            <a:r>
              <a:rPr lang="en-US" altLang="zh-CN"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PPT</a:t>
            </a:r>
            <a:r>
              <a:rPr lang="zh-CN" altLang="en-US"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模板</a:t>
            </a:r>
            <a:r>
              <a:rPr lang="zh-CN" altLang="en-US" sz="3225" b="1" spc="200">
                <a:solidFill>
                  <a:srgbClr val="FFC000"/>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全部免费</a:t>
            </a:r>
            <a:r>
              <a:rPr lang="zh-CN" altLang="en-US"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下载</a:t>
            </a:r>
            <a:endParaRPr lang="zh-CN" altLang="en-US" sz="2700" b="1">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0724" name="直角三角形 5" title=""/>
          <p:cNvSpPr/>
          <p:nvPr/>
        </p:nvSpPr>
        <p:spPr>
          <a:xfrm>
            <a:off x="8507413" y="2490788"/>
            <a:ext cx="641350" cy="584200"/>
          </a:xfrm>
          <a:prstGeom prst="rtTriangle">
            <a:avLst/>
          </a:prstGeom>
          <a:solidFill>
            <a:schemeClr val="accent1"/>
          </a:solidFill>
          <a:ln w="25400">
            <a:noFill/>
            <a:miter lim="800000"/>
          </a:ln>
        </p:spPr>
        <p:txBody>
          <a:bodyPr lIns="91425" tIns="45712" rIns="91425" bIns="45712"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hangingPunct="0"/>
            <a:endParaRPr lang="zh-CN" altLang="en-US" sz="100">
              <a:solidFill>
                <a:srgbClr val="FFFFFF"/>
              </a:solidFill>
              <a:latin typeface="Calibri" pitchFamily="34" charset="0"/>
              <a:ea typeface="宋体" pitchFamily="2" charset="-122"/>
            </a:endParaRPr>
          </a:p>
        </p:txBody>
      </p:sp>
      <p:sp>
        <p:nvSpPr>
          <p:cNvPr id="30725" name="矩形 11"/>
          <p:cNvSpPr/>
          <p:nvPr/>
        </p:nvSpPr>
        <p:spPr>
          <a:xfrm>
            <a:off x="2914995" y="3798055"/>
            <a:ext cx="6270345" cy="1269071"/>
          </a:xfrm>
          <a:prstGeom prst="rect">
            <a:avLst/>
          </a:prstGeom>
          <a:noFill/>
          <a:ln w="25400">
            <a:noFill/>
          </a:ln>
        </p:spPr>
        <p:txBody>
          <a:bodyPr lIns="91425" tIns="45712" rIns="91425" bIns="45712"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marL="0" lvl="0" indent="0" hangingPunct="0">
              <a:lnSpc>
                <a:spcPts val="2400"/>
              </a:lnSpc>
            </a:pP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模板下载：</a:t>
            </a:r>
            <a:r>
              <a:rPr lang="en-US" altLang="zh-CN" sz="1055" b="1" spc="0">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spc="0">
                <a:solidFill>
                  <a:srgbClr val="FFC000"/>
                </a:solidFill>
                <a:latin typeface="微软雅黑" panose="020b0503020204020204" pitchFamily="34" charset="-122"/>
                <a:ea typeface="微软雅黑" panose="020b0503020204020204" pitchFamily="34" charset="-122"/>
              </a:rPr>
              <a:t>            </a:t>
            </a:r>
            <a:r>
              <a:rPr lang="zh-CN" altLang="en-US" sz="1055" b="1" spc="0">
                <a:solidFill>
                  <a:srgbClr val="4A452A"/>
                </a:solidFill>
                <a:latin typeface="微软雅黑" panose="020b0503020204020204" pitchFamily="34" charset="-122"/>
                <a:ea typeface="微软雅黑" panose="020b0503020204020204" pitchFamily="34" charset="-122"/>
              </a:rPr>
              <a:t>行业</a:t>
            </a: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a:t>
            </a:r>
            <a:r>
              <a:rPr lang="en-US" altLang="zh-CN" sz="1055" b="1" spc="0">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00" b="1">
              <a:solidFill>
                <a:srgbClr val="4A452A"/>
              </a:solidFill>
              <a:latin typeface="微软雅黑" pitchFamily="34" charset="-122"/>
              <a:ea typeface="微软雅黑" pitchFamily="34" charset="-122"/>
            </a:endParaRPr>
          </a:p>
          <a:p>
            <a:pPr marL="0" lvl="0" indent="0" hangingPunct="0">
              <a:lnSpc>
                <a:spcPts val="2400"/>
              </a:lnSpc>
            </a:pPr>
            <a:r>
              <a:rPr lang="zh-CN" altLang="en-US" sz="1055" b="1" spc="0">
                <a:solidFill>
                  <a:srgbClr val="4A452A"/>
                </a:solidFill>
                <a:latin typeface="微软雅黑" panose="020b0503020204020204" pitchFamily="34" charset="-122"/>
                <a:ea typeface="微软雅黑" panose="020b0503020204020204" pitchFamily="34" charset="-122"/>
              </a:rPr>
              <a:t>工作</a:t>
            </a: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a:t>
            </a:r>
            <a:r>
              <a:rPr lang="en-US" altLang="zh-CN" sz="1055" b="1" spc="0">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spc="0">
                <a:solidFill>
                  <a:srgbClr val="4A452A"/>
                </a:solidFill>
                <a:latin typeface="微软雅黑" panose="020b0503020204020204" pitchFamily="34" charset="-122"/>
                <a:ea typeface="微软雅黑" panose="020b0503020204020204" pitchFamily="34" charset="-122"/>
              </a:rPr>
              <a:t>         </a:t>
            </a:r>
            <a:r>
              <a:rPr lang="zh-CN" altLang="en-US" sz="1055" b="1" spc="0">
                <a:solidFill>
                  <a:srgbClr val="4A452A"/>
                </a:solidFill>
                <a:latin typeface="微软雅黑" panose="020b0503020204020204" pitchFamily="34" charset="-122"/>
                <a:ea typeface="微软雅黑" panose="020b0503020204020204" pitchFamily="34" charset="-122"/>
              </a:rPr>
              <a:t>节日</a:t>
            </a: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a:t>
            </a:r>
            <a:r>
              <a:rPr lang="en-US" altLang="zh-CN" sz="1055" b="1" spc="0">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00" b="1">
              <a:solidFill>
                <a:srgbClr val="4A452A"/>
              </a:solidFill>
              <a:latin typeface="微软雅黑" pitchFamily="34" charset="-122"/>
              <a:ea typeface="微软雅黑" pitchFamily="34" charset="-122"/>
            </a:endParaRPr>
          </a:p>
          <a:p>
            <a:pPr marL="0" lvl="0" indent="0" hangingPunct="0">
              <a:lnSpc>
                <a:spcPts val="2400"/>
              </a:lnSpc>
            </a:pP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背景图片：</a:t>
            </a:r>
            <a:r>
              <a:rPr lang="en-US" altLang="zh-CN" sz="1055" b="1" spc="0">
                <a:solidFill>
                  <a:srgbClr val="4A452A"/>
                </a:solidFill>
                <a:latin typeface="微软雅黑" pitchFamily="34" charset="-122"/>
                <a:ea typeface="微软雅黑" pitchFamily="34" charset="-122"/>
              </a:rPr>
              <a:t> </a:t>
            </a:r>
            <a:r>
              <a:rPr lang="en-US" altLang="zh-CN" sz="1055" b="1" spc="0">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spc="0">
                <a:solidFill>
                  <a:srgbClr val="4A452A"/>
                </a:solidFill>
                <a:latin typeface="微软雅黑" panose="020b0503020204020204" pitchFamily="34" charset="-122"/>
                <a:ea typeface="微软雅黑" panose="020b0503020204020204" pitchFamily="34" charset="-122"/>
              </a:rPr>
              <a:t>            PPT</a:t>
            </a:r>
            <a:r>
              <a:rPr lang="zh-CN" altLang="en-US" sz="1055" b="1" spc="0">
                <a:solidFill>
                  <a:srgbClr val="4A452A"/>
                </a:solidFill>
                <a:latin typeface="微软雅黑" panose="020b0503020204020204" pitchFamily="34" charset="-122"/>
                <a:ea typeface="微软雅黑" panose="020b0503020204020204" pitchFamily="34" charset="-122"/>
              </a:rPr>
              <a:t>课件模板：</a:t>
            </a:r>
            <a:r>
              <a:rPr lang="en-US" altLang="zh-CN" sz="1055" b="1" spc="0">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00" b="1">
              <a:solidFill>
                <a:srgbClr val="4A452A"/>
              </a:solidFill>
              <a:latin typeface="微软雅黑" panose="020b0503020204020204" pitchFamily="34" charset="-122"/>
              <a:ea typeface="微软雅黑" panose="020b0503020204020204" pitchFamily="34" charset="-122"/>
            </a:endParaRPr>
          </a:p>
        </p:txBody>
      </p:sp>
      <p:pic>
        <p:nvPicPr>
          <p:cNvPr id="30726" name="Picture 2" descr="C:\Users\20999\Desktop\PPT宣传页背景.png" title=""/>
          <p:cNvPicPr>
            <a:picLocks noChangeAspect="1"/>
          </p:cNvPicPr>
          <p:nvPr/>
        </p:nvPicPr>
        <p:blipFill>
          <a:blip r:embed="rId9"/>
          <a:stretch>
            <a:fillRect/>
          </a:stretch>
        </p:blipFill>
        <p:spPr>
          <a:xfrm>
            <a:off x="4622800" y="974725"/>
            <a:ext cx="2855913" cy="1428750"/>
          </a:xfrm>
          <a:prstGeom prst="rect">
            <a:avLst/>
          </a:prstGeom>
          <a:noFill/>
          <a:ln>
            <a:noFill/>
            <a:miter lim="800000"/>
          </a:ln>
        </p:spPr>
      </p:pic>
    </p:spTree>
  </p:cSld>
  <p:clrMapOvr>
    <a:masterClrMapping/>
  </p:clrMapOvr>
  <p:transition spd="med" advClick="0" advTm="0">
    <p:push dir="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a:ea typeface="微软雅黑"/>
                <a:cs typeface="微软雅黑" panose="020b0503020204020204" charset="-122"/>
              </a:rPr>
              <a:t>PPT模板下载：</a:t>
            </a:r>
            <a:r>
              <a:rPr lang="en-US" altLang="zh-CN" sz="1200">
                <a:latin typeface="微软雅黑"/>
                <a:ea typeface="微软雅黑"/>
                <a:cs typeface="微软雅黑" panose="020b0503020204020204" charset="-122"/>
                <a:hlinkClick r:id="rId4"/>
              </a:rPr>
              <a:t>www.ppthui.com/muban/</a:t>
            </a:r>
            <a:r>
              <a:rPr lang="en-US" altLang="zh-CN" sz="1200" b="1">
                <a:solidFill>
                  <a:srgbClr val="FFC000"/>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行业PPT模板：</a:t>
            </a:r>
            <a:r>
              <a:rPr lang="en-US" altLang="zh-CN" sz="1200">
                <a:latin typeface="微软雅黑"/>
                <a:ea typeface="微软雅黑"/>
                <a:cs typeface="微软雅黑" panose="020b0503020204020204" charset="-122"/>
                <a:hlinkClick r:id="rId5"/>
              </a:rPr>
              <a:t>www.ppthui.com/hangye/</a:t>
            </a:r>
            <a:endParaRPr lang="en-US" altLang="zh-CN" sz="1200" b="1">
              <a:solidFill>
                <a:srgbClr val="4A452A"/>
              </a:solidFill>
              <a:latin typeface="微软雅黑"/>
              <a:ea typeface="微软雅黑"/>
              <a:cs typeface="微软雅黑" panose="020b0503020204020204" charset="-122"/>
            </a:endParaRPr>
          </a:p>
          <a:p>
            <a:pPr algn="l" eaLnBrk="0" hangingPunct="0">
              <a:lnSpc>
                <a:spcPts val="2400"/>
              </a:lnSpc>
            </a:pPr>
            <a:r>
              <a:rPr lang="en-US" altLang="zh-CN" sz="1200" b="1">
                <a:latin typeface="微软雅黑"/>
                <a:ea typeface="微软雅黑"/>
                <a:cs typeface="微软雅黑" panose="020b0503020204020204" charset="-122"/>
              </a:rPr>
              <a:t>工作PPT模板：</a:t>
            </a:r>
            <a:r>
              <a:rPr lang="en-US" altLang="zh-CN" sz="1200">
                <a:latin typeface="微软雅黑"/>
                <a:ea typeface="微软雅黑"/>
                <a:cs typeface="微软雅黑" panose="020b0503020204020204" charset="-122"/>
                <a:hlinkClick r:id="rId6"/>
              </a:rPr>
              <a:t>www.ppthui.com/gongzuo/</a:t>
            </a:r>
            <a:r>
              <a:rPr lang="en-US" altLang="zh-CN" sz="1200" b="1">
                <a:solidFill>
                  <a:srgbClr val="4A452A"/>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节日PPT模板：</a:t>
            </a:r>
            <a:r>
              <a:rPr lang="en-US" altLang="zh-CN" sz="1200">
                <a:latin typeface="微软雅黑"/>
                <a:ea typeface="微软雅黑"/>
                <a:cs typeface="微软雅黑" panose="020b0503020204020204" charset="-122"/>
                <a:hlinkClick r:id="rId7"/>
              </a:rPr>
              <a:t>www.ppthui.com/jieri/</a:t>
            </a:r>
            <a:endParaRPr lang="en-US" altLang="zh-CN" sz="1200" b="1">
              <a:solidFill>
                <a:srgbClr val="4A452A"/>
              </a:solidFill>
              <a:latin typeface="微软雅黑"/>
              <a:ea typeface="微软雅黑"/>
              <a:cs typeface="微软雅黑" panose="020b0503020204020204" charset="-122"/>
              <a:hlinkClick r:id="rId7"/>
            </a:endParaRPr>
          </a:p>
          <a:p>
            <a:pPr algn="l" eaLnBrk="0" hangingPunct="0">
              <a:lnSpc>
                <a:spcPts val="2400"/>
              </a:lnSpc>
            </a:pPr>
            <a:r>
              <a:rPr lang="en-US" altLang="zh-CN" sz="1200" b="1">
                <a:latin typeface="微软雅黑"/>
                <a:ea typeface="微软雅黑"/>
                <a:cs typeface="微软雅黑" panose="020b0503020204020204" charset="-122"/>
              </a:rPr>
              <a:t>党政军事PPT：</a:t>
            </a:r>
            <a:r>
              <a:rPr lang="en-US" altLang="zh-CN" sz="1200">
                <a:latin typeface="微软雅黑"/>
                <a:ea typeface="微软雅黑"/>
                <a:cs typeface="微软雅黑" panose="020b0503020204020204" charset="-122"/>
                <a:hlinkClick r:id="rId8"/>
              </a:rPr>
              <a:t>www.ppthui.com/dangzheng/</a:t>
            </a:r>
            <a:r>
              <a:rPr lang="en-US" altLang="zh-CN" sz="1200">
                <a:solidFill>
                  <a:srgbClr val="4A452A"/>
                </a:solidFill>
                <a:latin typeface="微软雅黑"/>
                <a:ea typeface="微软雅黑"/>
                <a:cs typeface="微软雅黑" panose="020b0503020204020204" charset="-122"/>
              </a:rPr>
              <a:t> </a:t>
            </a:r>
            <a:r>
              <a:rPr lang="en-US" altLang="zh-CN" sz="1200" b="1">
                <a:solidFill>
                  <a:srgbClr val="4A452A"/>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教育说课课件：</a:t>
            </a:r>
            <a:r>
              <a:rPr lang="en-US" altLang="zh-CN" sz="1200">
                <a:latin typeface="微软雅黑"/>
                <a:ea typeface="微软雅黑"/>
                <a:cs typeface="微软雅黑" panose="020b0503020204020204" charset="-122"/>
                <a:hlinkClick r:id="rId9"/>
              </a:rPr>
              <a:t>www.ppthui.com/jiaoyu/</a:t>
            </a:r>
            <a:endParaRPr lang="en-US" altLang="zh-CN" sz="1200">
              <a:latin typeface="微软雅黑"/>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模板：</a:t>
            </a:r>
            <a:r>
              <a:rPr lang="zh-CN" altLang="en-US" sz="1200">
                <a:latin typeface="微软雅黑"/>
                <a:ea typeface="微软雅黑"/>
                <a:cs typeface="微软雅黑" panose="020b0503020204020204" charset="-122"/>
                <a:hlinkClick r:id="rId11" action="ppaction://hlinkfile"/>
              </a:rPr>
              <a:t>简洁模板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2" action="ppaction://hlinkfile"/>
              </a:rPr>
              <a:t>商务模板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3" action="ppaction://hlinkfile"/>
              </a:rPr>
              <a:t>自然风景</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4" action="ppaction://hlinkfile"/>
              </a:rPr>
              <a:t>时尚模板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5" action="ppaction://hlinkfile"/>
              </a:rPr>
              <a:t>古典模板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6" action="ppaction://hlinkfile"/>
              </a:rPr>
              <a:t>浪漫爱情</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7" action="ppaction://hlinkfile"/>
              </a:rPr>
              <a:t>卡通动漫</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8" action="ppaction://hlinkfile"/>
              </a:rPr>
              <a:t>艺术设计</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9" action="ppaction://hlinkfile"/>
              </a:rPr>
              <a:t>主题班会</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0" action="ppaction://hlinkfile"/>
              </a:rPr>
              <a:t>背景图片</a:t>
            </a:r>
            <a:endParaRPr lang="zh-CN" altLang="en-US" sz="1200">
              <a:latin typeface="微软雅黑"/>
              <a:ea typeface="微软雅黑"/>
              <a:cs typeface="微软雅黑" panose="020b0503020204020204" charset="-122"/>
            </a:endParaRPr>
          </a:p>
          <a:p>
            <a:endParaRPr lang="zh-CN" altLang="en-US" sz="1200">
              <a:latin typeface="微软雅黑"/>
              <a:ea typeface="微软雅黑"/>
              <a:cs typeface="微软雅黑" panose="020b0503020204020204" charset="-122"/>
            </a:endParaRPr>
          </a:p>
          <a:p>
            <a:r>
              <a:rPr lang="zh-CN" altLang="en-US" sz="1200" b="1">
                <a:latin typeface="微软雅黑"/>
                <a:ea typeface="微软雅黑"/>
                <a:cs typeface="微软雅黑" panose="020b0503020204020204" charset="-122"/>
              </a:rPr>
              <a:t>行业</a:t>
            </a:r>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a:t>
            </a:r>
            <a:r>
              <a:rPr lang="zh-CN" altLang="en-US" sz="1200">
                <a:latin typeface="微软雅黑"/>
                <a:ea typeface="微软雅黑"/>
                <a:cs typeface="微软雅黑" panose="020b0503020204020204" charset="-122"/>
                <a:hlinkClick r:id="rId21" action="ppaction://hlinkfile"/>
              </a:rPr>
              <a:t>党政军事</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2" action="ppaction://hlinkfile"/>
              </a:rPr>
              <a:t>科技模板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3" action="ppaction://hlinkfile"/>
              </a:rPr>
              <a:t>工业机械</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4" action="ppaction://hlinkfile"/>
              </a:rPr>
              <a:t>医学医疗</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5" action="ppaction://hlinkfile"/>
              </a:rPr>
              <a:t>旅游旅行</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6" action="ppaction://hlinkfile"/>
              </a:rPr>
              <a:t>金融理财</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7" action="ppaction://hlinkfile"/>
              </a:rPr>
              <a:t>餐饮美食</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8" action="ppaction://hlinkfile"/>
              </a:rPr>
              <a:t>教育培训</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9" action="ppaction://hlinkfile"/>
              </a:rPr>
              <a:t>教学说课</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0" action="ppaction://hlinkfile"/>
              </a:rPr>
              <a:t>营销销售</a:t>
            </a:r>
            <a:endParaRPr lang="zh-CN" altLang="en-US" sz="1200">
              <a:latin typeface="微软雅黑"/>
              <a:ea typeface="微软雅黑"/>
              <a:cs typeface="微软雅黑" panose="020b0503020204020204" charset="-122"/>
            </a:endParaRPr>
          </a:p>
          <a:p>
            <a:endParaRPr lang="zh-CN" altLang="en-US" sz="1200">
              <a:latin typeface="微软雅黑"/>
              <a:ea typeface="微软雅黑"/>
              <a:cs typeface="微软雅黑" panose="020b0503020204020204" charset="-122"/>
            </a:endParaRPr>
          </a:p>
          <a:p>
            <a:r>
              <a:rPr lang="zh-CN" altLang="en-US" sz="1200" b="1">
                <a:latin typeface="微软雅黑"/>
                <a:ea typeface="微软雅黑"/>
                <a:cs typeface="微软雅黑" panose="020b0503020204020204" charset="-122"/>
              </a:rPr>
              <a:t>工作</a:t>
            </a:r>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a:t>
            </a:r>
            <a:r>
              <a:rPr lang="zh-CN" altLang="en-US" sz="1200">
                <a:latin typeface="微软雅黑"/>
                <a:ea typeface="微软雅黑"/>
                <a:cs typeface="微软雅黑" panose="020b0503020204020204" charset="-122"/>
                <a:hlinkClick r:id="rId31" action="ppaction://hlinkfile"/>
              </a:rPr>
              <a:t>工作汇报</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2" action="ppaction://hlinkfile"/>
              </a:rPr>
              <a:t>毕业答辩</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3" action="ppaction://hlinkfile"/>
              </a:rPr>
              <a:t>工作培训</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4" action="ppaction://hlinkfile"/>
              </a:rPr>
              <a:t>述职报告</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5" action="ppaction://hlinkfile"/>
              </a:rPr>
              <a:t>分析报告</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6" action="ppaction://hlinkfile"/>
              </a:rPr>
              <a:t>个人简历</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7" action="ppaction://hlinkfile"/>
              </a:rPr>
              <a:t>公司简介</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6" action="ppaction://hlinkfile"/>
              </a:rPr>
              <a:t>商业金融</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8" action="ppaction://hlinkfile"/>
              </a:rPr>
              <a:t>工作总结</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9" action="ppaction://hlinkfile"/>
              </a:rPr>
              <a:t>团队管理</a:t>
            </a:r>
            <a:endParaRPr lang="zh-CN" altLang="en-US" sz="1000">
              <a:latin typeface="微软雅黑"/>
              <a:ea typeface="微软雅黑"/>
              <a:cs typeface="微软雅黑" panose="020b0503020204020204" charset="-122"/>
            </a:endParaRPr>
          </a:p>
          <a:p>
            <a:endParaRPr lang="zh-CN" altLang="en-US" sz="900">
              <a:latin typeface="微软雅黑"/>
              <a:ea typeface="微软雅黑"/>
              <a:cs typeface="微软雅黑" panose="020b0503020204020204" charset="-122"/>
            </a:endParaRPr>
          </a:p>
          <a:p>
            <a:pPr algn="ctr"/>
            <a:r>
              <a:rPr lang="en-US" altLang="zh-CN" sz="1400" b="1">
                <a:solidFill>
                  <a:schemeClr val="tx1">
                    <a:lumMod val="75000"/>
                    <a:lumOff val="25000"/>
                  </a:schemeClr>
                </a:solidFill>
                <a:latin typeface="微软雅黑"/>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5122"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5123"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124" name="矩形 10"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sym typeface="Calibri" pitchFamily="34" charset="0"/>
            </a:endParaRPr>
          </a:p>
        </p:txBody>
      </p:sp>
      <p:cxnSp>
        <p:nvCxnSpPr>
          <p:cNvPr id="5125" name="直接连接符 11" title=""/>
          <p:cNvCxnSpPr/>
          <p:nvPr/>
        </p:nvCxnSpPr>
        <p:spPr>
          <a:xfrm>
            <a:off x="3486150" y="2852738"/>
            <a:ext cx="5219700" cy="0"/>
          </a:xfrm>
          <a:prstGeom prst="line">
            <a:avLst/>
          </a:prstGeom>
          <a:noFill/>
          <a:ln w="6350">
            <a:solidFill>
              <a:schemeClr val="tx1"/>
            </a:solidFill>
            <a:round/>
          </a:ln>
        </p:spPr>
      </p:cxnSp>
      <p:grpSp>
        <p:nvGrpSpPr>
          <p:cNvPr id="5126" name="组合 14" title=""/>
          <p:cNvGrpSpPr/>
          <p:nvPr/>
        </p:nvGrpSpPr>
        <p:grpSpPr>
          <a:xfrm>
            <a:off x="5472113" y="0"/>
            <a:ext cx="1247775" cy="1106488"/>
            <a:chExt cx="1247245" cy="1106129"/>
          </a:xfrm>
        </p:grpSpPr>
        <p:sp>
          <p:nvSpPr>
            <p:cNvPr id="5127" name="任意多边形 15" title=""/>
            <p:cNvSpPr/>
            <p:nvPr/>
          </p:nvSpPr>
          <p:spPr>
            <a:xfrm>
              <a:off x="198648" y="0"/>
              <a:ext cx="849951" cy="1106129"/>
            </a:xfrm>
            <a:custGeom>
              <a:cxnLst>
                <a:cxn ang="0">
                  <a:pos x="0" y="0"/>
                </a:cxn>
                <a:cxn ang="0">
                  <a:pos x="349492" y="0"/>
                </a:cxn>
                <a:cxn ang="0">
                  <a:pos x="349492" y="759858"/>
                </a:cxn>
                <a:cxn ang="0">
                  <a:pos x="346651" y="759858"/>
                </a:cxn>
                <a:cxn ang="0">
                  <a:pos x="174746" y="509224"/>
                </a:cxn>
                <a:cxn ang="0">
                  <a:pos x="2840" y="759858"/>
                </a:cxn>
                <a:cxn ang="0">
                  <a:pos x="0" y="759858"/>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5128" name="矩形 18"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129" name="矩形 1"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614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6146" name="Rectangle 23" title=""/>
          <p:cNvSpPr/>
          <p:nvPr/>
        </p:nvSpPr>
        <p:spPr>
          <a:xfrm>
            <a:off x="5487988" y="2933700"/>
            <a:ext cx="1474787" cy="1500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600"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en-US" altLang="zh-CN" sz="2600"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147" name="组合 28" title=""/>
          <p:cNvGrpSpPr/>
          <p:nvPr/>
        </p:nvGrpSpPr>
        <p:grpSpPr>
          <a:xfrm>
            <a:off x="3948113" y="1720850"/>
            <a:ext cx="4306887" cy="4038600"/>
            <a:chExt cx="3763541" cy="3478292"/>
          </a:xfrm>
        </p:grpSpPr>
        <p:sp>
          <p:nvSpPr>
            <p:cNvPr id="6148" name="AutoShape 4" title=""/>
            <p:cNvSpPr/>
            <p:nvPr/>
          </p:nvSpPr>
          <p:spPr>
            <a:xfrm rot="19320000">
              <a:off x="0" y="0"/>
              <a:ext cx="3763541" cy="347829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548235"/>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6149" name="WordArt 7" title=""/>
            <p:cNvSpPr>
              <a:spLocks noTextEdit="1"/>
            </p:cNvSpPr>
            <p:nvPr/>
          </p:nvSpPr>
          <p:spPr>
            <a:xfrm rot="3360000">
              <a:off x="1373565" y="482428"/>
              <a:ext cx="2105025" cy="1771650"/>
            </a:xfrm>
          </p:spPr>
          <p:txBody>
            <a:bodyPr wrap="none" fromWordArt="1" anchor="t" anchorCtr="0">
              <a:prstTxWarp prst="textArchUp">
                <a:avLst>
                  <a:gd name="adj" fmla="val 12306036"/>
                </a:avLst>
              </a:prstTxWarp>
            </a:bodyPr>
            <a:lstStyle/>
            <a:p>
              <a:pPr algn="ctr"/>
              <a:r>
                <a:rPr sz="2000">
                  <a:ln>
                    <a:noFill/>
                  </a:ln>
                  <a:solidFill>
                    <a:schemeClr val="bg1"/>
                  </a:solidFill>
                  <a:latin typeface="微软雅黑"/>
                </a:rPr>
                <a:t>单击此处添加文字</a:t>
              </a:r>
            </a:p>
          </p:txBody>
        </p:sp>
      </p:grpSp>
      <p:grpSp>
        <p:nvGrpSpPr>
          <p:cNvPr id="6150" name="组合 31" title=""/>
          <p:cNvGrpSpPr/>
          <p:nvPr/>
        </p:nvGrpSpPr>
        <p:grpSpPr>
          <a:xfrm>
            <a:off x="7766050" y="1903413"/>
            <a:ext cx="2749550" cy="1274762"/>
            <a:chExt cx="2403475" cy="1098167"/>
          </a:xfrm>
        </p:grpSpPr>
        <p:cxnSp>
          <p:nvCxnSpPr>
            <p:cNvPr id="6151" name="Line 19" title=""/>
            <p:cNvCxnSpPr/>
            <p:nvPr/>
          </p:nvCxnSpPr>
          <p:spPr>
            <a:xfrm flipH="1">
              <a:off x="0" y="369248"/>
              <a:ext cx="2403475" cy="1"/>
            </a:xfrm>
            <a:prstGeom prst="line">
              <a:avLst/>
            </a:prstGeom>
            <a:noFill/>
            <a:ln w="19050">
              <a:solidFill>
                <a:srgbClr val="548235"/>
              </a:solidFill>
              <a:round/>
              <a:tailEnd type="triangle"/>
            </a:ln>
          </p:spPr>
        </p:cxnSp>
        <p:sp>
          <p:nvSpPr>
            <p:cNvPr id="6152" name="TextBox 19" title=""/>
            <p:cNvSpPr/>
            <p:nvPr/>
          </p:nvSpPr>
          <p:spPr>
            <a:xfrm>
              <a:off x="638688" y="0"/>
              <a:ext cx="1728238" cy="318109"/>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b="1">
                  <a:solidFill>
                    <a:srgbClr val="548235"/>
                  </a:solidFill>
                  <a:latin typeface="微软雅黑" panose="020b0503020204020204" pitchFamily="34" charset="-122"/>
                  <a:ea typeface="微软雅黑" panose="020b0503020204020204" pitchFamily="34" charset="-122"/>
                  <a:sym typeface="宋体" pitchFamily="2" charset="-122"/>
                </a:rPr>
                <a:t>点击添加文本</a:t>
              </a:r>
              <a:endParaRPr lang="zh-CN" altLang="en-US" sz="2800">
                <a:solidFill>
                  <a:srgbClr val="548235"/>
                </a:solidFill>
                <a:latin typeface="微软雅黑" panose="020b0503020204020204" pitchFamily="34" charset="-122"/>
                <a:ea typeface="微软雅黑" panose="020b0503020204020204" pitchFamily="34" charset="-122"/>
                <a:sym typeface="宋体" pitchFamily="2" charset="-122"/>
              </a:endParaRPr>
            </a:p>
          </p:txBody>
        </p:sp>
        <p:sp>
          <p:nvSpPr>
            <p:cNvPr id="6153" name="TextBox 20" title=""/>
            <p:cNvSpPr/>
            <p:nvPr/>
          </p:nvSpPr>
          <p:spPr>
            <a:xfrm>
              <a:off x="524524" y="392363"/>
              <a:ext cx="1869436" cy="705804"/>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sz="1800">
                <a:sym typeface="Calibri" pitchFamily="34" charset="0"/>
              </a:endParaRPr>
            </a:p>
          </p:txBody>
        </p:sp>
      </p:grpSp>
      <p:grpSp>
        <p:nvGrpSpPr>
          <p:cNvPr id="6154" name="组合 1" title=""/>
          <p:cNvGrpSpPr/>
          <p:nvPr/>
        </p:nvGrpSpPr>
        <p:grpSpPr>
          <a:xfrm>
            <a:off x="4252913" y="1679575"/>
            <a:ext cx="4306887" cy="4037013"/>
            <a:chExt cx="3764584" cy="3477329"/>
          </a:xfrm>
        </p:grpSpPr>
        <p:sp>
          <p:nvSpPr>
            <p:cNvPr id="6155" name="AutoShape 6" title=""/>
            <p:cNvSpPr/>
            <p:nvPr/>
          </p:nvSpPr>
          <p:spPr>
            <a:xfrm rot="12120000">
              <a:off x="0" y="0"/>
              <a:ext cx="3764584" cy="347732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DB6344"/>
            </a:solidFill>
            <a:ln w="3175">
              <a:solidFill>
                <a:srgbClr val="EAEAEA"/>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6156" name="WordArt 9" title=""/>
            <p:cNvSpPr>
              <a:spLocks noTextEdit="1"/>
            </p:cNvSpPr>
            <p:nvPr/>
          </p:nvSpPr>
          <p:spPr>
            <a:xfrm rot="17940000">
              <a:off x="219728" y="577465"/>
              <a:ext cx="2105025" cy="1770063"/>
            </a:xfrm>
          </p:spPr>
          <p:txBody>
            <a:bodyPr wrap="none" fromWordArt="1" anchor="t" anchorCtr="0">
              <a:prstTxWarp prst="textArchUp">
                <a:avLst>
                  <a:gd name="adj" fmla="val 12302490"/>
                </a:avLst>
              </a:prstTxWarp>
            </a:bodyPr>
            <a:lstStyle/>
            <a:p>
              <a:pPr algn="ctr"/>
              <a:r>
                <a:rPr sz="2000">
                  <a:ln>
                    <a:noFill/>
                  </a:ln>
                  <a:solidFill>
                    <a:schemeClr val="bg1"/>
                  </a:solidFill>
                  <a:latin typeface="微软雅黑"/>
                </a:rPr>
                <a:t>单击此处添加文字</a:t>
              </a:r>
            </a:p>
          </p:txBody>
        </p:sp>
      </p:grpSp>
      <p:grpSp>
        <p:nvGrpSpPr>
          <p:cNvPr id="6157" name="组合 38" title=""/>
          <p:cNvGrpSpPr/>
          <p:nvPr/>
        </p:nvGrpSpPr>
        <p:grpSpPr>
          <a:xfrm>
            <a:off x="2019300" y="1909763"/>
            <a:ext cx="2770188" cy="1293812"/>
            <a:chExt cx="2420667" cy="1114711"/>
          </a:xfrm>
        </p:grpSpPr>
        <p:cxnSp>
          <p:nvCxnSpPr>
            <p:cNvPr id="6158" name="Line 17" title=""/>
            <p:cNvCxnSpPr/>
            <p:nvPr/>
          </p:nvCxnSpPr>
          <p:spPr>
            <a:xfrm>
              <a:off x="15605" y="363805"/>
              <a:ext cx="2405062" cy="1"/>
            </a:xfrm>
            <a:prstGeom prst="line">
              <a:avLst/>
            </a:prstGeom>
            <a:noFill/>
            <a:ln w="19050">
              <a:solidFill>
                <a:srgbClr val="DB6344"/>
              </a:solidFill>
              <a:round/>
              <a:tailEnd type="triangle"/>
            </a:ln>
          </p:spPr>
        </p:cxnSp>
        <p:sp>
          <p:nvSpPr>
            <p:cNvPr id="6159" name="TextBox 42" title=""/>
            <p:cNvSpPr/>
            <p:nvPr/>
          </p:nvSpPr>
          <p:spPr>
            <a:xfrm>
              <a:off x="1" y="0"/>
              <a:ext cx="1728238" cy="318109"/>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b="1">
                  <a:solidFill>
                    <a:srgbClr val="DB6344"/>
                  </a:solidFill>
                  <a:latin typeface="微软雅黑" panose="020b0503020204020204" pitchFamily="34" charset="-122"/>
                  <a:ea typeface="微软雅黑" panose="020b0503020204020204" pitchFamily="34" charset="-122"/>
                  <a:sym typeface="宋体" pitchFamily="2" charset="-122"/>
                </a:rPr>
                <a:t>点击添加文本</a:t>
              </a:r>
              <a:endParaRPr lang="zh-CN" altLang="en-US" sz="2800">
                <a:solidFill>
                  <a:srgbClr val="DB6344"/>
                </a:solidFill>
                <a:latin typeface="微软雅黑" panose="020b0503020204020204" pitchFamily="34" charset="-122"/>
                <a:ea typeface="微软雅黑" panose="020b0503020204020204" pitchFamily="34" charset="-122"/>
                <a:sym typeface="宋体" pitchFamily="2" charset="-122"/>
              </a:endParaRPr>
            </a:p>
          </p:txBody>
        </p:sp>
        <p:sp>
          <p:nvSpPr>
            <p:cNvPr id="6160" name="TextBox 43" title=""/>
            <p:cNvSpPr/>
            <p:nvPr/>
          </p:nvSpPr>
          <p:spPr>
            <a:xfrm>
              <a:off x="0" y="408907"/>
              <a:ext cx="1888314" cy="705804"/>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sz="1800">
                <a:sym typeface="Calibri" pitchFamily="34" charset="0"/>
              </a:endParaRPr>
            </a:p>
          </p:txBody>
        </p:sp>
      </p:grpSp>
      <p:grpSp>
        <p:nvGrpSpPr>
          <p:cNvPr id="6161" name="组合 3" title=""/>
          <p:cNvGrpSpPr/>
          <p:nvPr/>
        </p:nvGrpSpPr>
        <p:grpSpPr>
          <a:xfrm>
            <a:off x="4232275" y="1274763"/>
            <a:ext cx="3978275" cy="4370387"/>
            <a:chExt cx="3477329" cy="3764584"/>
          </a:xfrm>
        </p:grpSpPr>
        <p:sp>
          <p:nvSpPr>
            <p:cNvPr id="6162" name="AutoShape 5" title=""/>
            <p:cNvSpPr/>
            <p:nvPr/>
          </p:nvSpPr>
          <p:spPr>
            <a:xfrm rot="5040000">
              <a:off x="-143627" y="143623"/>
              <a:ext cx="3764584" cy="347732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595959"/>
            </a:solidFill>
            <a:ln w="3175">
              <a:solidFill>
                <a:srgbClr val="D3E2FF"/>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6163" name="WordArt 8" title=""/>
            <p:cNvSpPr>
              <a:spLocks noTextEdit="1"/>
            </p:cNvSpPr>
            <p:nvPr/>
          </p:nvSpPr>
          <p:spPr>
            <a:xfrm rot="60000">
              <a:off x="498799" y="1639250"/>
              <a:ext cx="2474912" cy="1771650"/>
            </a:xfrm>
          </p:spPr>
          <p:txBody>
            <a:bodyPr wrap="none" fromWordArt="1" anchor="t" anchorCtr="0">
              <a:prstTxWarp prst="textArchDown">
                <a:avLst/>
              </a:prstTxWarp>
            </a:bodyPr>
            <a:lstStyle/>
            <a:p>
              <a:pPr algn="ctr"/>
              <a:r>
                <a:rPr sz="2000">
                  <a:ln>
                    <a:noFill/>
                  </a:ln>
                  <a:solidFill>
                    <a:schemeClr val="bg1"/>
                  </a:solidFill>
                  <a:latin typeface="微软雅黑"/>
                </a:rPr>
                <a:t>单击此处添加文字</a:t>
              </a:r>
            </a:p>
          </p:txBody>
        </p:sp>
      </p:grpSp>
      <p:grpSp>
        <p:nvGrpSpPr>
          <p:cNvPr id="6164" name="组合 45" title=""/>
          <p:cNvGrpSpPr/>
          <p:nvPr/>
        </p:nvGrpSpPr>
        <p:grpSpPr>
          <a:xfrm>
            <a:off x="7635875" y="4665663"/>
            <a:ext cx="2832100" cy="1169987"/>
            <a:chExt cx="2474298" cy="1007275"/>
          </a:xfrm>
        </p:grpSpPr>
        <p:cxnSp>
          <p:nvCxnSpPr>
            <p:cNvPr id="6165" name="Line 18" title=""/>
            <p:cNvCxnSpPr/>
            <p:nvPr/>
          </p:nvCxnSpPr>
          <p:spPr>
            <a:xfrm flipH="1">
              <a:off x="0" y="359042"/>
              <a:ext cx="2405062" cy="1"/>
            </a:xfrm>
            <a:prstGeom prst="line">
              <a:avLst/>
            </a:prstGeom>
            <a:noFill/>
            <a:ln w="19050">
              <a:solidFill>
                <a:srgbClr val="595959"/>
              </a:solidFill>
              <a:round/>
              <a:tailEnd type="triangle"/>
            </a:ln>
          </p:spPr>
        </p:cxnSp>
        <p:sp>
          <p:nvSpPr>
            <p:cNvPr id="6166" name="TextBox 19" title=""/>
            <p:cNvSpPr/>
            <p:nvPr/>
          </p:nvSpPr>
          <p:spPr>
            <a:xfrm>
              <a:off x="691075" y="0"/>
              <a:ext cx="1728238" cy="318109"/>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b="1">
                  <a:solidFill>
                    <a:srgbClr val="595959"/>
                  </a:solidFill>
                  <a:latin typeface="微软雅黑" panose="020b0503020204020204" pitchFamily="34" charset="-122"/>
                  <a:ea typeface="微软雅黑" panose="020b0503020204020204" pitchFamily="34" charset="-122"/>
                  <a:sym typeface="宋体" pitchFamily="2" charset="-122"/>
                </a:rPr>
                <a:t>点击添加文本</a:t>
              </a:r>
              <a:endParaRPr lang="zh-CN" altLang="en-US" sz="2800">
                <a:solidFill>
                  <a:srgbClr val="595959"/>
                </a:solidFill>
                <a:latin typeface="微软雅黑" panose="020b0503020204020204" pitchFamily="34" charset="-122"/>
                <a:ea typeface="微软雅黑" panose="020b0503020204020204" pitchFamily="34" charset="-122"/>
                <a:sym typeface="宋体" pitchFamily="2" charset="-122"/>
              </a:endParaRPr>
            </a:p>
          </p:txBody>
        </p:sp>
        <p:sp>
          <p:nvSpPr>
            <p:cNvPr id="6167" name="TextBox 20" title=""/>
            <p:cNvSpPr/>
            <p:nvPr/>
          </p:nvSpPr>
          <p:spPr>
            <a:xfrm>
              <a:off x="745511" y="458727"/>
              <a:ext cx="1728787" cy="54854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a:t>
              </a:r>
              <a:endPar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716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7170" name="矩形 1" title=""/>
          <p:cNvSpPr/>
          <p:nvPr/>
        </p:nvSpPr>
        <p:spPr>
          <a:xfrm>
            <a:off x="6096000" y="1449388"/>
            <a:ext cx="5616575" cy="453231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7171" name="TextBox 12" title=""/>
          <p:cNvSpPr/>
          <p:nvPr/>
        </p:nvSpPr>
        <p:spPr>
          <a:xfrm>
            <a:off x="1616075" y="2327275"/>
            <a:ext cx="3600450" cy="1477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这里输入简单的文字概述这里输入简单文字概</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述这里输入简单的文字概述这里入简单的文字</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概述这里输入述简单的文字概述这里输入简单</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的文字概述这里输入简单的文字概述这里输入</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简单的文字概述这里输入</a:t>
            </a:r>
            <a:endParaRPr lang="zh-CN" altLang="en-US" sz="1800">
              <a:sym typeface="Calibri" pitchFamily="34" charset="0"/>
            </a:endParaRPr>
          </a:p>
        </p:txBody>
      </p:sp>
      <p:sp>
        <p:nvSpPr>
          <p:cNvPr id="7172" name="TextBox 13" title=""/>
          <p:cNvSpPr/>
          <p:nvPr/>
        </p:nvSpPr>
        <p:spPr>
          <a:xfrm>
            <a:off x="2416175" y="1866900"/>
            <a:ext cx="2719388"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rPr>
              <a:t>年工作情况</a:t>
            </a:r>
            <a:endParaRPr lang="zh-CN" altLang="en-US"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3" name="TextBox 14" title=""/>
          <p:cNvSpPr/>
          <p:nvPr/>
        </p:nvSpPr>
        <p:spPr>
          <a:xfrm>
            <a:off x="6896100" y="1876425"/>
            <a:ext cx="2719388"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年工作情况</a:t>
            </a:r>
            <a:endPar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4" name="TextBox 15" title=""/>
          <p:cNvSpPr/>
          <p:nvPr/>
        </p:nvSpPr>
        <p:spPr>
          <a:xfrm>
            <a:off x="6919913" y="2355850"/>
            <a:ext cx="3656012" cy="1477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a:t>
            </a:r>
            <a:endParaRPr lang="zh-CN" altLang="en-US" sz="1800">
              <a:sym typeface="Calibri" pitchFamily="34" charset="0"/>
            </a:endParaRPr>
          </a:p>
        </p:txBody>
      </p:sp>
      <p:sp>
        <p:nvSpPr>
          <p:cNvPr id="7175" name="矩形 6" title=""/>
          <p:cNvSpPr/>
          <p:nvPr/>
        </p:nvSpPr>
        <p:spPr>
          <a:xfrm>
            <a:off x="3095625" y="4392613"/>
            <a:ext cx="18796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7176" name="矩形 7" title=""/>
          <p:cNvSpPr/>
          <p:nvPr/>
        </p:nvSpPr>
        <p:spPr>
          <a:xfrm>
            <a:off x="2016125" y="4792663"/>
            <a:ext cx="29464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7177" name="矩形 8" title=""/>
          <p:cNvSpPr/>
          <p:nvPr/>
        </p:nvSpPr>
        <p:spPr>
          <a:xfrm>
            <a:off x="2576513" y="5260975"/>
            <a:ext cx="2398712" cy="250825"/>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7178" name="TextBox 19" title=""/>
          <p:cNvSpPr/>
          <p:nvPr/>
        </p:nvSpPr>
        <p:spPr>
          <a:xfrm>
            <a:off x="3327400" y="4392613"/>
            <a:ext cx="1198563"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计划完成：</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a:t>
            </a:r>
            <a:r>
              <a:rPr lang="zh-CN" altLang="en-US" sz="1100">
                <a:solidFill>
                  <a:schemeClr val="bg1"/>
                </a:solidFill>
                <a:latin typeface="微软雅黑" pitchFamily="34" charset="-122"/>
                <a:ea typeface="微软雅黑" pitchFamily="34" charset="-122"/>
                <a:sym typeface="微软雅黑" pitchFamily="34" charset="-122"/>
              </a:rPr>
              <a:t>％</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9" name="TextBox 20" title=""/>
          <p:cNvSpPr/>
          <p:nvPr/>
        </p:nvSpPr>
        <p:spPr>
          <a:xfrm>
            <a:off x="2895600" y="4792663"/>
            <a:ext cx="1563688"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实际完成数目：</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0" name="TextBox 21" title=""/>
          <p:cNvSpPr/>
          <p:nvPr/>
        </p:nvSpPr>
        <p:spPr>
          <a:xfrm>
            <a:off x="3376613" y="5265738"/>
            <a:ext cx="1139825"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回款数：</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1" name="矩形 12" title=""/>
          <p:cNvSpPr/>
          <p:nvPr/>
        </p:nvSpPr>
        <p:spPr>
          <a:xfrm>
            <a:off x="7056438" y="4392613"/>
            <a:ext cx="18796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7182" name="矩形 13" title=""/>
          <p:cNvSpPr/>
          <p:nvPr/>
        </p:nvSpPr>
        <p:spPr>
          <a:xfrm>
            <a:off x="7069138" y="4792663"/>
            <a:ext cx="29464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7183" name="矩形 14" title=""/>
          <p:cNvSpPr/>
          <p:nvPr/>
        </p:nvSpPr>
        <p:spPr>
          <a:xfrm>
            <a:off x="7056438" y="5260975"/>
            <a:ext cx="2398712" cy="250825"/>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7184" name="TextBox 25" title=""/>
          <p:cNvSpPr/>
          <p:nvPr/>
        </p:nvSpPr>
        <p:spPr>
          <a:xfrm>
            <a:off x="7288213" y="4392613"/>
            <a:ext cx="1196975"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计划完成：</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100">
                <a:solidFill>
                  <a:schemeClr val="bg1"/>
                </a:solidFill>
                <a:latin typeface="微软雅黑" pitchFamily="34" charset="-122"/>
                <a:ea typeface="微软雅黑" pitchFamily="34" charset="-122"/>
                <a:sym typeface="微软雅黑" pitchFamily="34" charset="-122"/>
              </a:rPr>
              <a:t>％</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5" name="TextBox 26" title=""/>
          <p:cNvSpPr/>
          <p:nvPr/>
        </p:nvSpPr>
        <p:spPr>
          <a:xfrm>
            <a:off x="7296150" y="4792663"/>
            <a:ext cx="1563688"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实际完成数目：</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6" name="TextBox 27" title=""/>
          <p:cNvSpPr/>
          <p:nvPr/>
        </p:nvSpPr>
        <p:spPr>
          <a:xfrm>
            <a:off x="7308850" y="5265738"/>
            <a:ext cx="1139825"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回款数：</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7" name="椭圆 18" title=""/>
          <p:cNvSpPr/>
          <p:nvPr/>
        </p:nvSpPr>
        <p:spPr>
          <a:xfrm>
            <a:off x="5626100" y="3006725"/>
            <a:ext cx="941388" cy="941388"/>
          </a:xfrm>
          <a:prstGeom prst="ellipse">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VS</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8193" name="灯片编号占位符 5" title=""/>
          <p:cNvSpPr>
            <a:spLocks noGrp="1"/>
          </p:cNvSpPr>
          <p:nvPr>
            <p:ph type="sldNum" idx="12"/>
          </p:nvPr>
        </p:nvSpPr>
        <p:spPr>
          <a:xfrm>
            <a:off x="8610600" y="6356350"/>
            <a:ext cx="2743200" cy="365125"/>
          </a:xfrm>
          <a:prstGeom prst="rect">
            <a:avLst/>
          </a:prstGeom>
          <a:noFill/>
          <a:ln>
            <a:noFill/>
            <a:miter lim="800000"/>
          </a:ln>
        </p:spPr>
        <p:txBody>
          <a:bodyPr wrap="square" lIns="91440" tIns="45720" rIns="91440" bIns="4572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68BF9D33-7341-4BA4-8443-22790CC0A96B}" type="slidenum">
              <a:rPr lang="zh-CN" altLang="en-US" sz="1200">
                <a:solidFill>
                  <a:srgbClr val="898989"/>
                </a:solidFill>
              </a:rPr>
              <a:t>6</a:t>
            </a:fld>
            <a:endParaRPr lang="zh-CN" altLang="en-US" sz="1200">
              <a:solidFill>
                <a:srgbClr val="898989"/>
              </a:solidFill>
            </a:endParaRPr>
          </a:p>
        </p:txBody>
      </p:sp>
      <p:sp>
        <p:nvSpPr>
          <p:cNvPr id="8194"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8195" name="AutoShape 1" title=""/>
          <p:cNvSpPr/>
          <p:nvPr/>
        </p:nvSpPr>
        <p:spPr>
          <a:xfrm>
            <a:off x="3282950" y="1393825"/>
            <a:ext cx="5175250" cy="542925"/>
          </a:xfrm>
          <a:custGeom>
            <a:gdLst>
              <a:gd name="GT0" fmla="+- l w 0"/>
              <a:gd name="GT1" fmla="+- t h 0"/>
            </a:gdLst>
            <a:cxnLst>
              <a:cxn ang="0">
                <a:pos x="2147483646" y="2147483646"/>
              </a:cxn>
              <a:cxn ang="0">
                <a:pos x="2147483646" y="2147483646"/>
              </a:cxn>
              <a:cxn ang="0">
                <a:pos x="2147483646" y="2147483646"/>
              </a:cxn>
              <a:cxn ang="0">
                <a:pos x="2147483646" y="2147483646"/>
              </a:cxn>
            </a:cxnLst>
            <a:rect l="l" t="t" r="GT0" b="GT1"/>
            <a:pathLst>
              <a:path w="21600" h="21600">
                <a:moveTo>
                  <a:pt x="0" y="0"/>
                </a:moveTo>
                <a:lnTo>
                  <a:pt x="21599" y="0"/>
                </a:lnTo>
                <a:lnTo>
                  <a:pt x="21599" y="21600"/>
                </a:lnTo>
                <a:lnTo>
                  <a:pt x="0" y="21600"/>
                </a:lnTo>
                <a:lnTo>
                  <a:pt x="0" y="0"/>
                </a:lnTo>
                <a:close/>
              </a:path>
            </a:pathLst>
          </a:custGeom>
          <a:noFill/>
          <a:ln>
            <a:noFill/>
            <a:round/>
          </a:ln>
        </p:spPr>
        <p:txBody>
          <a:bodyPr lIns="45719" tIns="45719" rIns="45719" bIns="45719"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b="1">
                <a:latin typeface="微软雅黑" panose="020b0503020204020204" pitchFamily="34" charset="-122"/>
                <a:ea typeface="微软雅黑" panose="020b0503020204020204" pitchFamily="34" charset="-122"/>
                <a:sym typeface="微软雅黑" panose="020b0503020204020204" pitchFamily="34" charset="-122"/>
              </a:rPr>
              <a:t>点击添加标题</a:t>
            </a:r>
            <a:r>
              <a:rPr lang="en-US" altLang="zh-CN" sz="3200" b="1">
                <a:latin typeface="微软雅黑" pitchFamily="34" charset="-122"/>
                <a:ea typeface="微软雅黑" pitchFamily="34" charset="-122"/>
                <a:sym typeface="微软雅黑" pitchFamily="34" charset="-122"/>
              </a:rPr>
              <a:t>/</a:t>
            </a:r>
            <a:r>
              <a:rPr lang="en-US" altLang="zh-CN" sz="2000">
                <a:latin typeface="微软雅黑" panose="020b0503020204020204" pitchFamily="34" charset="-122"/>
                <a:ea typeface="微软雅黑" panose="020b0503020204020204" pitchFamily="34" charset="-122"/>
                <a:sym typeface="微软雅黑" panose="020b0503020204020204" pitchFamily="34" charset="-122"/>
              </a:rPr>
              <a:t>Add To The Title</a:t>
            </a:r>
            <a:endParaRPr lang="zh-CN" altLang="en-US" sz="2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196" name="AutoShape 2" title=""/>
          <p:cNvSpPr/>
          <p:nvPr/>
        </p:nvSpPr>
        <p:spPr>
          <a:xfrm>
            <a:off x="3282950" y="1984375"/>
            <a:ext cx="5499100" cy="285750"/>
          </a:xfrm>
          <a:custGeom>
            <a:gdLst>
              <a:gd name="GT0" fmla="+- l w 0"/>
              <a:gd name="GT1" fmla="+- t h 0"/>
            </a:gdLst>
            <a:cxnLst>
              <a:cxn ang="0">
                <a:pos x="2147483646" y="2147483646"/>
              </a:cxn>
              <a:cxn ang="0">
                <a:pos x="2147483646" y="2147483646"/>
              </a:cxn>
              <a:cxn ang="0">
                <a:pos x="2147483646" y="2147483646"/>
              </a:cxn>
              <a:cxn ang="0">
                <a:pos x="2147483646" y="2147483646"/>
              </a:cxn>
            </a:cxnLst>
            <a:rect l="l" t="t" r="GT0" b="GT1"/>
            <a:pathLst>
              <a:path w="21600" h="21600">
                <a:moveTo>
                  <a:pt x="0" y="0"/>
                </a:moveTo>
                <a:lnTo>
                  <a:pt x="21599" y="0"/>
                </a:lnTo>
                <a:lnTo>
                  <a:pt x="21599" y="21599"/>
                </a:lnTo>
                <a:lnTo>
                  <a:pt x="0" y="21599"/>
                </a:lnTo>
                <a:lnTo>
                  <a:pt x="0" y="0"/>
                </a:lnTo>
                <a:close/>
              </a:path>
            </a:pathLst>
          </a:custGeom>
          <a:noFill/>
          <a:ln>
            <a:noFill/>
            <a:round/>
          </a:ln>
        </p:spPr>
        <p:txBody>
          <a:bodyPr lIns="45719" tIns="45719" rIns="45719" bIns="45719"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600">
                <a:latin typeface="微软雅黑" panose="020b0503020204020204" pitchFamily="34" charset="-122"/>
                <a:ea typeface="微软雅黑" panose="020b0503020204020204" pitchFamily="34" charset="-122"/>
                <a:sym typeface="Helvetica" pitchFamily="2" charset="0"/>
              </a:rPr>
              <a:t>点击添加备注信息把标题补充的更加清楚一些</a:t>
            </a:r>
            <a:endParaRPr lang="zh-CN" altLang="en-US" sz="1800">
              <a:latin typeface="Calibri" pitchFamily="34" charset="0"/>
              <a:ea typeface="微软雅黑" panose="020b0503020204020204" pitchFamily="34" charset="-122"/>
              <a:sym typeface="Helvetica" pitchFamily="2" charset="0"/>
            </a:endParaRPr>
          </a:p>
        </p:txBody>
      </p:sp>
      <p:sp>
        <p:nvSpPr>
          <p:cNvPr id="8197" name="AutoShape 4" title=""/>
          <p:cNvSpPr/>
          <p:nvPr/>
        </p:nvSpPr>
        <p:spPr>
          <a:xfrm>
            <a:off x="1252538" y="2589213"/>
            <a:ext cx="2730500" cy="2730500"/>
          </a:xfrm>
          <a:custGeom>
            <a:cxnLst>
              <a:cxn ang="0">
                <a:pos x="2147483646" y="2147483646"/>
              </a:cxn>
              <a:cxn ang="0">
                <a:pos x="2147483646" y="2147483646"/>
              </a:cxn>
              <a:cxn ang="0">
                <a:pos x="2147483646" y="2147483646"/>
              </a:cxn>
              <a:cxn ang="0">
                <a:pos x="2147483646" y="2147483646"/>
              </a:cxn>
            </a:cxnLst>
            <a:rect l="l" t="t"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a:solidFill>
              <a:srgbClr val="96A787"/>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198" name="AutoShape 5" title=""/>
          <p:cNvSpPr/>
          <p:nvPr/>
        </p:nvSpPr>
        <p:spPr>
          <a:xfrm>
            <a:off x="1549400" y="5448300"/>
            <a:ext cx="1931988" cy="1019175"/>
          </a:xfrm>
          <a:custGeom>
            <a:cxnLst>
              <a:cxn ang="0">
                <a:pos x="2147483646" y="2147483646"/>
              </a:cxn>
              <a:cxn ang="0">
                <a:pos x="2147483646" y="2147483646"/>
              </a:cxn>
              <a:cxn ang="0">
                <a:pos x="2147483646" y="2147483646"/>
              </a:cxn>
              <a:cxn ang="0">
                <a:pos x="2147483646" y="2147483646"/>
              </a:cxn>
            </a:cxnLst>
            <a:rect l="l" t="t" r="r" b="b"/>
            <a:pathLst>
              <a:path w="21600" h="21600">
                <a:moveTo>
                  <a:pt x="0" y="0"/>
                </a:moveTo>
                <a:lnTo>
                  <a:pt x="21599" y="0"/>
                </a:lnTo>
                <a:lnTo>
                  <a:pt x="21599" y="21600"/>
                </a:lnTo>
                <a:lnTo>
                  <a:pt x="0" y="21600"/>
                </a:lnTo>
                <a:lnTo>
                  <a:pt x="0" y="0"/>
                </a:lnTo>
                <a:close/>
              </a:path>
            </a:pathLst>
          </a:custGeom>
          <a:no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199" name="AutoShape 6" title=""/>
          <p:cNvSpPr/>
          <p:nvPr/>
        </p:nvSpPr>
        <p:spPr>
          <a:xfrm>
            <a:off x="1354138" y="3862388"/>
            <a:ext cx="2527300" cy="1355725"/>
          </a:xfrm>
          <a:custGeom>
            <a:cxnLst>
              <a:cxn ang="0">
                <a:pos x="2147483646" y="2147483646"/>
              </a:cxn>
              <a:cxn ang="0">
                <a:pos x="2147483646" y="2147483646"/>
              </a:cxn>
              <a:cxn ang="0">
                <a:pos x="2147483646" y="2147483646"/>
              </a:cxn>
              <a:cxn ang="0">
                <a:pos x="2147483646" y="2147483646"/>
              </a:cxn>
            </a:cxnLst>
            <a:rect l="l" t="t" r="r" b="b"/>
            <a:pathLst>
              <a:path w="21600" h="21600">
                <a:moveTo>
                  <a:pt x="17576" y="540"/>
                </a:moveTo>
                <a:cubicBezTo>
                  <a:pt x="17588" y="844"/>
                  <a:pt x="17594" y="1150"/>
                  <a:pt x="17594" y="1456"/>
                </a:cubicBezTo>
                <a:cubicBezTo>
                  <a:pt x="17594" y="8454"/>
                  <a:pt x="14552" y="14128"/>
                  <a:pt x="10800" y="14128"/>
                </a:cubicBezTo>
                <a:cubicBezTo>
                  <a:pt x="7046" y="14128"/>
                  <a:pt x="4005" y="8454"/>
                  <a:pt x="4005" y="1456"/>
                </a:cubicBezTo>
                <a:cubicBezTo>
                  <a:pt x="4005" y="1150"/>
                  <a:pt x="4010" y="844"/>
                  <a:pt x="4022" y="540"/>
                </a:cubicBezTo>
                <a:lnTo>
                  <a:pt x="27" y="0"/>
                </a:lnTo>
                <a:cubicBezTo>
                  <a:pt x="8" y="484"/>
                  <a:pt x="0" y="969"/>
                  <a:pt x="0" y="1456"/>
                </a:cubicBezTo>
                <a:cubicBezTo>
                  <a:pt x="0" y="12580"/>
                  <a:pt x="4834" y="21599"/>
                  <a:pt x="10800" y="21599"/>
                </a:cubicBezTo>
                <a:cubicBezTo>
                  <a:pt x="16764" y="21599"/>
                  <a:pt x="21600" y="12580"/>
                  <a:pt x="21600" y="1456"/>
                </a:cubicBezTo>
                <a:cubicBezTo>
                  <a:pt x="21600" y="969"/>
                  <a:pt x="21590" y="484"/>
                  <a:pt x="21571" y="0"/>
                </a:cubicBezTo>
                <a:lnTo>
                  <a:pt x="17576" y="54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0" name="AutoShape 8" title=""/>
          <p:cNvSpPr/>
          <p:nvPr/>
        </p:nvSpPr>
        <p:spPr>
          <a:xfrm>
            <a:off x="4913313" y="2589213"/>
            <a:ext cx="2730500" cy="2730500"/>
          </a:xfrm>
          <a:custGeom>
            <a:cxnLst>
              <a:cxn ang="0">
                <a:pos x="2147483646" y="2147483646"/>
              </a:cxn>
              <a:cxn ang="0">
                <a:pos x="2147483646" y="2147483646"/>
              </a:cxn>
              <a:cxn ang="0">
                <a:pos x="2147483646" y="2147483646"/>
              </a:cxn>
              <a:cxn ang="0">
                <a:pos x="2147483646" y="2147483646"/>
              </a:cxn>
            </a:cxnLst>
            <a:rect l="l" t="t"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a:solidFill>
              <a:srgbClr val="DB6344"/>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1" name="AutoShape 10" title=""/>
          <p:cNvSpPr/>
          <p:nvPr/>
        </p:nvSpPr>
        <p:spPr>
          <a:xfrm>
            <a:off x="5014913" y="2955925"/>
            <a:ext cx="2527300" cy="2262188"/>
          </a:xfrm>
          <a:custGeom>
            <a:cxnLst>
              <a:cxn ang="0">
                <a:pos x="2147483646" y="2147483646"/>
              </a:cxn>
              <a:cxn ang="0">
                <a:pos x="2147483646" y="2147483646"/>
              </a:cxn>
              <a:cxn ang="0">
                <a:pos x="2147483646" y="2147483646"/>
              </a:cxn>
              <a:cxn ang="0">
                <a:pos x="2147483646" y="2147483646"/>
              </a:cxn>
            </a:cxnLst>
            <a:rect l="l" t="t" r="r" b="b"/>
            <a:pathLst>
              <a:path w="21600" h="21600">
                <a:moveTo>
                  <a:pt x="14965" y="3543"/>
                </a:moveTo>
                <a:cubicBezTo>
                  <a:pt x="16617" y="4979"/>
                  <a:pt x="17584" y="7188"/>
                  <a:pt x="17584" y="9528"/>
                </a:cubicBezTo>
                <a:cubicBezTo>
                  <a:pt x="17584" y="13715"/>
                  <a:pt x="14546" y="17111"/>
                  <a:pt x="10800" y="17111"/>
                </a:cubicBezTo>
                <a:cubicBezTo>
                  <a:pt x="7052" y="17111"/>
                  <a:pt x="4015" y="13715"/>
                  <a:pt x="4015" y="9528"/>
                </a:cubicBezTo>
                <a:cubicBezTo>
                  <a:pt x="4015" y="7188"/>
                  <a:pt x="4981" y="4979"/>
                  <a:pt x="6633" y="3543"/>
                </a:cubicBezTo>
                <a:lnTo>
                  <a:pt x="4167" y="0"/>
                </a:lnTo>
                <a:cubicBezTo>
                  <a:pt x="1537" y="2286"/>
                  <a:pt x="0" y="5803"/>
                  <a:pt x="0" y="9528"/>
                </a:cubicBezTo>
                <a:cubicBezTo>
                  <a:pt x="0" y="16194"/>
                  <a:pt x="4834" y="21600"/>
                  <a:pt x="10800" y="21600"/>
                </a:cubicBezTo>
                <a:cubicBezTo>
                  <a:pt x="16764" y="21600"/>
                  <a:pt x="21600" y="16194"/>
                  <a:pt x="21600" y="9528"/>
                </a:cubicBezTo>
                <a:cubicBezTo>
                  <a:pt x="21600" y="5803"/>
                  <a:pt x="20061" y="2286"/>
                  <a:pt x="17431" y="0"/>
                </a:cubicBezTo>
                <a:lnTo>
                  <a:pt x="14965" y="3543"/>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2" name="AutoShape 12" title=""/>
          <p:cNvSpPr/>
          <p:nvPr/>
        </p:nvSpPr>
        <p:spPr>
          <a:xfrm>
            <a:off x="8574088" y="2589213"/>
            <a:ext cx="2730500" cy="2730500"/>
          </a:xfrm>
          <a:custGeom>
            <a:cxnLst>
              <a:cxn ang="0">
                <a:pos x="2147483646" y="2147483646"/>
              </a:cxn>
              <a:cxn ang="0">
                <a:pos x="2147483646" y="2147483646"/>
              </a:cxn>
              <a:cxn ang="0">
                <a:pos x="2147483646" y="2147483646"/>
              </a:cxn>
              <a:cxn ang="0">
                <a:pos x="2147483646" y="2147483646"/>
              </a:cxn>
            </a:cxnLst>
            <a:rect l="l" t="t"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3" name="AutoShape 14" title=""/>
          <p:cNvSpPr/>
          <p:nvPr/>
        </p:nvSpPr>
        <p:spPr>
          <a:xfrm>
            <a:off x="8782050" y="4238625"/>
            <a:ext cx="2312988" cy="979488"/>
          </a:xfrm>
          <a:custGeom>
            <a:cxnLst>
              <a:cxn ang="0">
                <a:pos x="2147483646" y="2147483646"/>
              </a:cxn>
              <a:cxn ang="0">
                <a:pos x="2147483646" y="2147483646"/>
              </a:cxn>
              <a:cxn ang="0">
                <a:pos x="2147483646" y="2147483646"/>
              </a:cxn>
              <a:cxn ang="0">
                <a:pos x="2147483646" y="2147483646"/>
              </a:cxn>
            </a:cxnLst>
            <a:rect l="l" t="t" r="r" b="b"/>
            <a:pathLst>
              <a:path w="21600" h="21600">
                <a:moveTo>
                  <a:pt x="16855" y="0"/>
                </a:moveTo>
                <a:cubicBezTo>
                  <a:pt x="15800" y="5682"/>
                  <a:pt x="13425" y="9351"/>
                  <a:pt x="10800" y="9351"/>
                </a:cubicBezTo>
                <a:cubicBezTo>
                  <a:pt x="8174" y="9351"/>
                  <a:pt x="5799" y="5682"/>
                  <a:pt x="4744" y="0"/>
                </a:cubicBezTo>
                <a:lnTo>
                  <a:pt x="0" y="4926"/>
                </a:lnTo>
                <a:cubicBezTo>
                  <a:pt x="1881" y="15057"/>
                  <a:pt x="6119" y="21599"/>
                  <a:pt x="10800" y="21599"/>
                </a:cubicBezTo>
                <a:cubicBezTo>
                  <a:pt x="15480" y="21599"/>
                  <a:pt x="19718" y="15057"/>
                  <a:pt x="21599" y="4926"/>
                </a:cubicBezTo>
                <a:lnTo>
                  <a:pt x="16855" y="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4" name="矩形 4" title=""/>
          <p:cNvSpPr/>
          <p:nvPr/>
        </p:nvSpPr>
        <p:spPr>
          <a:xfrm>
            <a:off x="2057400" y="5588000"/>
            <a:ext cx="1119188"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000000"/>
                </a:solidFill>
                <a:latin typeface="微软雅黑" panose="020b0503020204020204" pitchFamily="34" charset="-122"/>
                <a:ea typeface="微软雅黑" panose="020b0503020204020204" pitchFamily="34" charset="-122"/>
                <a:sym typeface="Helvetica" pitchFamily="2" charset="0"/>
              </a:rPr>
              <a:t>标题Title</a:t>
            </a:r>
            <a:endParaRPr lang="zh-CN" altLang="en-US" sz="1800">
              <a:solidFill>
                <a:srgbClr val="000000"/>
              </a:solidFill>
              <a:latin typeface="微软雅黑" panose="020b0503020204020204" pitchFamily="34" charset="-122"/>
              <a:ea typeface="微软雅黑" panose="020b0503020204020204" pitchFamily="34" charset="-122"/>
              <a:sym typeface="Helvetica" pitchFamily="2" charset="0"/>
            </a:endParaRPr>
          </a:p>
        </p:txBody>
      </p:sp>
      <p:grpSp>
        <p:nvGrpSpPr>
          <p:cNvPr id="8205" name="Group 14" title=""/>
          <p:cNvGrpSpPr/>
          <p:nvPr/>
        </p:nvGrpSpPr>
        <p:grpSpPr>
          <a:xfrm>
            <a:off x="5711825" y="3330575"/>
            <a:ext cx="1011238" cy="1133475"/>
            <a:chExt cx="637" cy="713"/>
          </a:xfrm>
        </p:grpSpPr>
        <p:sp>
          <p:nvSpPr>
            <p:cNvPr id="8206" name="Freeform 15" title=""/>
            <p:cNvSpPr/>
            <p:nvPr/>
          </p:nvSpPr>
          <p:spPr>
            <a:xfrm>
              <a:off x="132" y="0"/>
              <a:ext cx="505" cy="452"/>
            </a:xfrm>
            <a:custGeom>
              <a:cxnLst>
                <a:cxn ang="0">
                  <a:pos x="1224" y="0"/>
                </a:cxn>
                <a:cxn ang="0">
                  <a:pos x="693" y="121"/>
                </a:cxn>
                <a:cxn ang="0">
                  <a:pos x="657" y="324"/>
                </a:cxn>
                <a:cxn ang="0">
                  <a:pos x="657" y="132"/>
                </a:cxn>
                <a:cxn ang="0">
                  <a:pos x="363" y="308"/>
                </a:cxn>
                <a:cxn ang="0">
                  <a:pos x="361" y="523"/>
                </a:cxn>
                <a:cxn ang="0">
                  <a:pos x="332" y="331"/>
                </a:cxn>
                <a:cxn ang="0">
                  <a:pos x="48" y="1052"/>
                </a:cxn>
                <a:cxn ang="0">
                  <a:pos x="942" y="219"/>
                </a:cxn>
                <a:cxn ang="0">
                  <a:pos x="42" y="1087"/>
                </a:cxn>
                <a:cxn ang="0">
                  <a:pos x="940" y="730"/>
                </a:cxn>
                <a:cxn ang="0">
                  <a:pos x="615" y="671"/>
                </a:cxn>
                <a:cxn ang="0">
                  <a:pos x="960" y="701"/>
                </a:cxn>
                <a:cxn ang="0">
                  <a:pos x="1120" y="429"/>
                </a:cxn>
                <a:cxn ang="0">
                  <a:pos x="827" y="465"/>
                </a:cxn>
                <a:cxn ang="0">
                  <a:pos x="1130" y="393"/>
                </a:cxn>
                <a:cxn ang="0">
                  <a:pos x="1224" y="0"/>
                </a:cxn>
              </a:cxnLst>
              <a:rect l="l" t="t" r="r" b="b"/>
              <a:pathLst>
                <a:path w="376" h="336">
                  <a:moveTo>
                    <a:pt x="376" y="0"/>
                  </a:moveTo>
                  <a:cubicBezTo>
                    <a:pt x="313" y="6"/>
                    <a:pt x="258" y="16"/>
                    <a:pt x="213" y="37"/>
                  </a:cubicBezTo>
                  <a:cubicBezTo>
                    <a:pt x="202" y="99"/>
                    <a:pt x="202" y="99"/>
                    <a:pt x="202" y="99"/>
                  </a:cubicBezTo>
                  <a:cubicBezTo>
                    <a:pt x="202" y="40"/>
                    <a:pt x="202" y="40"/>
                    <a:pt x="202" y="40"/>
                  </a:cubicBezTo>
                  <a:cubicBezTo>
                    <a:pt x="170" y="54"/>
                    <a:pt x="137" y="71"/>
                    <a:pt x="112" y="94"/>
                  </a:cubicBezTo>
                  <a:cubicBezTo>
                    <a:pt x="111" y="160"/>
                    <a:pt x="111" y="160"/>
                    <a:pt x="111" y="160"/>
                  </a:cubicBezTo>
                  <a:cubicBezTo>
                    <a:pt x="102" y="101"/>
                    <a:pt x="102" y="101"/>
                    <a:pt x="102" y="101"/>
                  </a:cubicBezTo>
                  <a:cubicBezTo>
                    <a:pt x="0" y="171"/>
                    <a:pt x="8" y="276"/>
                    <a:pt x="15" y="321"/>
                  </a:cubicBezTo>
                  <a:cubicBezTo>
                    <a:pt x="75" y="236"/>
                    <a:pt x="191" y="121"/>
                    <a:pt x="290" y="67"/>
                  </a:cubicBezTo>
                  <a:cubicBezTo>
                    <a:pt x="290" y="67"/>
                    <a:pt x="125" y="188"/>
                    <a:pt x="13" y="332"/>
                  </a:cubicBezTo>
                  <a:cubicBezTo>
                    <a:pt x="150" y="336"/>
                    <a:pt x="235" y="286"/>
                    <a:pt x="289" y="223"/>
                  </a:cubicBezTo>
                  <a:cubicBezTo>
                    <a:pt x="189" y="205"/>
                    <a:pt x="189" y="205"/>
                    <a:pt x="189" y="205"/>
                  </a:cubicBezTo>
                  <a:cubicBezTo>
                    <a:pt x="295" y="214"/>
                    <a:pt x="295" y="214"/>
                    <a:pt x="295" y="214"/>
                  </a:cubicBezTo>
                  <a:cubicBezTo>
                    <a:pt x="317" y="189"/>
                    <a:pt x="335" y="154"/>
                    <a:pt x="344" y="131"/>
                  </a:cubicBezTo>
                  <a:cubicBezTo>
                    <a:pt x="255" y="142"/>
                    <a:pt x="255" y="142"/>
                    <a:pt x="255" y="142"/>
                  </a:cubicBezTo>
                  <a:cubicBezTo>
                    <a:pt x="347" y="120"/>
                    <a:pt x="347" y="120"/>
                    <a:pt x="347" y="120"/>
                  </a:cubicBezTo>
                  <a:cubicBezTo>
                    <a:pt x="372" y="64"/>
                    <a:pt x="376" y="0"/>
                    <a:pt x="376" y="0"/>
                  </a:cubicBezTo>
                  <a:close/>
                </a:path>
              </a:pathLst>
            </a:custGeom>
            <a:solidFill>
              <a:srgbClr val="83C83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7" name="Freeform 16" title=""/>
            <p:cNvSpPr/>
            <p:nvPr/>
          </p:nvSpPr>
          <p:spPr>
            <a:xfrm>
              <a:off x="0" y="416"/>
              <a:ext cx="195" cy="251"/>
            </a:xfrm>
            <a:custGeom>
              <a:cxnLst>
                <a:cxn ang="0">
                  <a:pos x="421" y="0"/>
                </a:cxn>
                <a:cxn ang="0">
                  <a:pos x="0" y="607"/>
                </a:cxn>
                <a:cxn ang="0">
                  <a:pos x="473" y="21"/>
                </a:cxn>
                <a:cxn ang="0">
                  <a:pos x="421" y="16"/>
                </a:cxn>
                <a:cxn ang="0">
                  <a:pos x="421" y="0"/>
                </a:cxn>
              </a:cxnLst>
              <a:rect l="l" t="t" r="r" b="b"/>
              <a:pathLst>
                <a:path w="145" h="187">
                  <a:moveTo>
                    <a:pt x="129" y="0"/>
                  </a:moveTo>
                  <a:cubicBezTo>
                    <a:pt x="49" y="99"/>
                    <a:pt x="0" y="187"/>
                    <a:pt x="0" y="187"/>
                  </a:cubicBezTo>
                  <a:cubicBezTo>
                    <a:pt x="46" y="121"/>
                    <a:pt x="96" y="61"/>
                    <a:pt x="145" y="7"/>
                  </a:cubicBezTo>
                  <a:cubicBezTo>
                    <a:pt x="139" y="7"/>
                    <a:pt x="134" y="6"/>
                    <a:pt x="129" y="5"/>
                  </a:cubicBezTo>
                  <a:cubicBezTo>
                    <a:pt x="129" y="5"/>
                    <a:pt x="129" y="3"/>
                    <a:pt x="129" y="0"/>
                  </a:cubicBezTo>
                  <a:close/>
                </a:path>
              </a:pathLst>
            </a:custGeom>
            <a:solidFill>
              <a:srgbClr val="83C83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08" name="Freeform 17" title=""/>
            <p:cNvSpPr/>
            <p:nvPr/>
          </p:nvSpPr>
          <p:spPr>
            <a:xfrm>
              <a:off x="1" y="618"/>
              <a:ext cx="582" cy="95"/>
            </a:xfrm>
            <a:custGeom>
              <a:cxnLst>
                <a:cxn ang="0">
                  <a:pos x="672" y="142"/>
                </a:cxn>
                <a:cxn ang="0">
                  <a:pos x="351" y="64"/>
                </a:cxn>
                <a:cxn ang="0">
                  <a:pos x="351" y="64"/>
                </a:cxn>
                <a:cxn ang="0">
                  <a:pos x="12" y="161"/>
                </a:cxn>
                <a:cxn ang="0">
                  <a:pos x="12" y="161"/>
                </a:cxn>
                <a:cxn ang="0">
                  <a:pos x="351" y="0"/>
                </a:cxn>
                <a:cxn ang="0">
                  <a:pos x="351" y="0"/>
                </a:cxn>
                <a:cxn ang="0">
                  <a:pos x="702" y="84"/>
                </a:cxn>
                <a:cxn ang="0">
                  <a:pos x="702" y="84"/>
                </a:cxn>
                <a:cxn ang="0">
                  <a:pos x="1031" y="163"/>
                </a:cxn>
                <a:cxn ang="0">
                  <a:pos x="1031" y="163"/>
                </a:cxn>
                <a:cxn ang="0">
                  <a:pos x="1348" y="37"/>
                </a:cxn>
                <a:cxn ang="0">
                  <a:pos x="1348" y="37"/>
                </a:cxn>
                <a:cxn ang="0">
                  <a:pos x="1348" y="37"/>
                </a:cxn>
                <a:cxn ang="0">
                  <a:pos x="1348" y="37"/>
                </a:cxn>
                <a:cxn ang="0">
                  <a:pos x="1395" y="31"/>
                </a:cxn>
                <a:cxn ang="0">
                  <a:pos x="1395" y="31"/>
                </a:cxn>
                <a:cxn ang="0">
                  <a:pos x="1402" y="78"/>
                </a:cxn>
                <a:cxn ang="0">
                  <a:pos x="1402" y="78"/>
                </a:cxn>
                <a:cxn ang="0">
                  <a:pos x="1031" y="227"/>
                </a:cxn>
                <a:cxn ang="0">
                  <a:pos x="1031" y="227"/>
                </a:cxn>
                <a:cxn ang="0">
                  <a:pos x="672" y="142"/>
                </a:cxn>
              </a:cxnLst>
              <a:rect l="l" t="t" r="r" b="b"/>
              <a:pathLst>
                <a:path w="433" h="71">
                  <a:moveTo>
                    <a:pt x="206" y="44"/>
                  </a:moveTo>
                  <a:cubicBezTo>
                    <a:pt x="167" y="26"/>
                    <a:pt x="134" y="20"/>
                    <a:pt x="107" y="20"/>
                  </a:cubicBezTo>
                  <a:cubicBezTo>
                    <a:pt x="107" y="20"/>
                    <a:pt x="107" y="20"/>
                    <a:pt x="107" y="20"/>
                  </a:cubicBezTo>
                  <a:cubicBezTo>
                    <a:pt x="50" y="20"/>
                    <a:pt x="8" y="54"/>
                    <a:pt x="4" y="50"/>
                  </a:cubicBezTo>
                  <a:cubicBezTo>
                    <a:pt x="4" y="50"/>
                    <a:pt x="4" y="50"/>
                    <a:pt x="4" y="50"/>
                  </a:cubicBezTo>
                  <a:cubicBezTo>
                    <a:pt x="0" y="46"/>
                    <a:pt x="39" y="0"/>
                    <a:pt x="107" y="0"/>
                  </a:cubicBezTo>
                  <a:cubicBezTo>
                    <a:pt x="107" y="0"/>
                    <a:pt x="107" y="0"/>
                    <a:pt x="107" y="0"/>
                  </a:cubicBezTo>
                  <a:cubicBezTo>
                    <a:pt x="137" y="0"/>
                    <a:pt x="173" y="6"/>
                    <a:pt x="215" y="26"/>
                  </a:cubicBezTo>
                  <a:cubicBezTo>
                    <a:pt x="215" y="26"/>
                    <a:pt x="215" y="26"/>
                    <a:pt x="215" y="26"/>
                  </a:cubicBezTo>
                  <a:cubicBezTo>
                    <a:pt x="255" y="45"/>
                    <a:pt x="289" y="51"/>
                    <a:pt x="316" y="51"/>
                  </a:cubicBezTo>
                  <a:cubicBezTo>
                    <a:pt x="316" y="51"/>
                    <a:pt x="316" y="51"/>
                    <a:pt x="316" y="51"/>
                  </a:cubicBezTo>
                  <a:cubicBezTo>
                    <a:pt x="380" y="51"/>
                    <a:pt x="410" y="15"/>
                    <a:pt x="413" y="12"/>
                  </a:cubicBezTo>
                  <a:cubicBezTo>
                    <a:pt x="413" y="12"/>
                    <a:pt x="413" y="12"/>
                    <a:pt x="413" y="12"/>
                  </a:cubicBezTo>
                  <a:cubicBezTo>
                    <a:pt x="413" y="12"/>
                    <a:pt x="413" y="12"/>
                    <a:pt x="413" y="12"/>
                  </a:cubicBezTo>
                  <a:cubicBezTo>
                    <a:pt x="413" y="12"/>
                    <a:pt x="413" y="12"/>
                    <a:pt x="413" y="12"/>
                  </a:cubicBezTo>
                  <a:cubicBezTo>
                    <a:pt x="417" y="7"/>
                    <a:pt x="423" y="6"/>
                    <a:pt x="427" y="10"/>
                  </a:cubicBezTo>
                  <a:cubicBezTo>
                    <a:pt x="427" y="10"/>
                    <a:pt x="427" y="10"/>
                    <a:pt x="427" y="10"/>
                  </a:cubicBezTo>
                  <a:cubicBezTo>
                    <a:pt x="432" y="13"/>
                    <a:pt x="433" y="19"/>
                    <a:pt x="429" y="24"/>
                  </a:cubicBezTo>
                  <a:cubicBezTo>
                    <a:pt x="429" y="24"/>
                    <a:pt x="429" y="24"/>
                    <a:pt x="429" y="24"/>
                  </a:cubicBezTo>
                  <a:cubicBezTo>
                    <a:pt x="429" y="25"/>
                    <a:pt x="393" y="71"/>
                    <a:pt x="316" y="71"/>
                  </a:cubicBezTo>
                  <a:cubicBezTo>
                    <a:pt x="316" y="71"/>
                    <a:pt x="316" y="71"/>
                    <a:pt x="316" y="71"/>
                  </a:cubicBezTo>
                  <a:cubicBezTo>
                    <a:pt x="286" y="71"/>
                    <a:pt x="249" y="64"/>
                    <a:pt x="206" y="44"/>
                  </a:cubicBezTo>
                  <a:close/>
                </a:path>
              </a:pathLst>
            </a:custGeom>
            <a:solidFill>
              <a:srgbClr val="83C83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8209" name="Group 20" title=""/>
          <p:cNvGrpSpPr/>
          <p:nvPr/>
        </p:nvGrpSpPr>
        <p:grpSpPr>
          <a:xfrm>
            <a:off x="2057400" y="3292475"/>
            <a:ext cx="1141413" cy="1141413"/>
            <a:chExt cx="1205" cy="1205"/>
          </a:xfrm>
        </p:grpSpPr>
        <p:sp>
          <p:nvSpPr>
            <p:cNvPr id="8210" name="Freeform 21" title=""/>
            <p:cNvSpPr>
              <a:spLocks noEditPoints="1"/>
            </p:cNvSpPr>
            <p:nvPr/>
          </p:nvSpPr>
          <p:spPr>
            <a:xfrm>
              <a:off x="0" y="0"/>
              <a:ext cx="1205" cy="1205"/>
            </a:xfrm>
            <a:custGeom>
              <a:cxnLst>
                <a:cxn ang="0">
                  <a:pos x="0" y="8067"/>
                </a:cxn>
                <a:cxn ang="0">
                  <a:pos x="8067" y="0"/>
                </a:cxn>
                <a:cxn ang="0">
                  <a:pos x="8067" y="0"/>
                </a:cxn>
                <a:cxn ang="0">
                  <a:pos x="16178" y="8067"/>
                </a:cxn>
                <a:cxn ang="0">
                  <a:pos x="16178" y="8067"/>
                </a:cxn>
                <a:cxn ang="0">
                  <a:pos x="8067" y="16178"/>
                </a:cxn>
                <a:cxn ang="0">
                  <a:pos x="8067" y="16178"/>
                </a:cxn>
                <a:cxn ang="0">
                  <a:pos x="0" y="8067"/>
                </a:cxn>
                <a:cxn ang="0">
                  <a:pos x="1345" y="8067"/>
                </a:cxn>
                <a:cxn ang="0">
                  <a:pos x="3316" y="12863"/>
                </a:cxn>
                <a:cxn ang="0">
                  <a:pos x="3316" y="12863"/>
                </a:cxn>
                <a:cxn ang="0">
                  <a:pos x="8067" y="14833"/>
                </a:cxn>
                <a:cxn ang="0">
                  <a:pos x="8067" y="14833"/>
                </a:cxn>
                <a:cxn ang="0">
                  <a:pos x="12863" y="12863"/>
                </a:cxn>
                <a:cxn ang="0">
                  <a:pos x="12863" y="12863"/>
                </a:cxn>
                <a:cxn ang="0">
                  <a:pos x="14833" y="8067"/>
                </a:cxn>
                <a:cxn ang="0">
                  <a:pos x="14833" y="8067"/>
                </a:cxn>
                <a:cxn ang="0">
                  <a:pos x="12863" y="3316"/>
                </a:cxn>
                <a:cxn ang="0">
                  <a:pos x="12863" y="3316"/>
                </a:cxn>
                <a:cxn ang="0">
                  <a:pos x="8067" y="1345"/>
                </a:cxn>
                <a:cxn ang="0">
                  <a:pos x="8067" y="1345"/>
                </a:cxn>
                <a:cxn ang="0">
                  <a:pos x="3316" y="3316"/>
                </a:cxn>
                <a:cxn ang="0">
                  <a:pos x="3316" y="3316"/>
                </a:cxn>
                <a:cxn ang="0">
                  <a:pos x="1345" y="8067"/>
                </a:cxn>
                <a:cxn ang="0">
                  <a:pos x="1345" y="8067"/>
                </a:cxn>
              </a:cxnLst>
              <a:rect l="l" t="t" r="r" b="b"/>
              <a:pathLst>
                <a:path w="507" h="507">
                  <a:moveTo>
                    <a:pt x="0" y="253"/>
                  </a:moveTo>
                  <a:cubicBezTo>
                    <a:pt x="0" y="113"/>
                    <a:pt x="113" y="0"/>
                    <a:pt x="253" y="0"/>
                  </a:cubicBezTo>
                  <a:cubicBezTo>
                    <a:pt x="253" y="0"/>
                    <a:pt x="253" y="0"/>
                    <a:pt x="253" y="0"/>
                  </a:cubicBezTo>
                  <a:cubicBezTo>
                    <a:pt x="393" y="0"/>
                    <a:pt x="507" y="113"/>
                    <a:pt x="507" y="253"/>
                  </a:cubicBezTo>
                  <a:cubicBezTo>
                    <a:pt x="507" y="253"/>
                    <a:pt x="507" y="253"/>
                    <a:pt x="507" y="253"/>
                  </a:cubicBezTo>
                  <a:cubicBezTo>
                    <a:pt x="507" y="393"/>
                    <a:pt x="393" y="507"/>
                    <a:pt x="253" y="507"/>
                  </a:cubicBezTo>
                  <a:cubicBezTo>
                    <a:pt x="253" y="507"/>
                    <a:pt x="253" y="507"/>
                    <a:pt x="253" y="507"/>
                  </a:cubicBezTo>
                  <a:cubicBezTo>
                    <a:pt x="113" y="507"/>
                    <a:pt x="0" y="393"/>
                    <a:pt x="0" y="253"/>
                  </a:cubicBezTo>
                  <a:close/>
                  <a:moveTo>
                    <a:pt x="42" y="253"/>
                  </a:moveTo>
                  <a:cubicBezTo>
                    <a:pt x="42" y="312"/>
                    <a:pt x="65" y="364"/>
                    <a:pt x="104" y="403"/>
                  </a:cubicBezTo>
                  <a:cubicBezTo>
                    <a:pt x="104" y="403"/>
                    <a:pt x="104" y="403"/>
                    <a:pt x="104" y="403"/>
                  </a:cubicBezTo>
                  <a:cubicBezTo>
                    <a:pt x="142" y="441"/>
                    <a:pt x="195" y="465"/>
                    <a:pt x="253" y="465"/>
                  </a:cubicBezTo>
                  <a:cubicBezTo>
                    <a:pt x="253" y="465"/>
                    <a:pt x="253" y="465"/>
                    <a:pt x="253" y="465"/>
                  </a:cubicBezTo>
                  <a:cubicBezTo>
                    <a:pt x="312" y="465"/>
                    <a:pt x="364" y="441"/>
                    <a:pt x="403" y="403"/>
                  </a:cubicBezTo>
                  <a:cubicBezTo>
                    <a:pt x="403" y="403"/>
                    <a:pt x="403" y="403"/>
                    <a:pt x="403" y="403"/>
                  </a:cubicBezTo>
                  <a:cubicBezTo>
                    <a:pt x="441" y="364"/>
                    <a:pt x="465" y="312"/>
                    <a:pt x="465" y="253"/>
                  </a:cubicBezTo>
                  <a:cubicBezTo>
                    <a:pt x="465" y="253"/>
                    <a:pt x="465" y="253"/>
                    <a:pt x="465" y="253"/>
                  </a:cubicBezTo>
                  <a:cubicBezTo>
                    <a:pt x="465" y="195"/>
                    <a:pt x="441" y="142"/>
                    <a:pt x="403" y="104"/>
                  </a:cubicBezTo>
                  <a:cubicBezTo>
                    <a:pt x="403" y="104"/>
                    <a:pt x="403" y="104"/>
                    <a:pt x="403" y="104"/>
                  </a:cubicBezTo>
                  <a:cubicBezTo>
                    <a:pt x="364" y="65"/>
                    <a:pt x="312" y="42"/>
                    <a:pt x="253" y="42"/>
                  </a:cubicBezTo>
                  <a:cubicBezTo>
                    <a:pt x="253" y="42"/>
                    <a:pt x="253" y="42"/>
                    <a:pt x="253" y="42"/>
                  </a:cubicBezTo>
                  <a:cubicBezTo>
                    <a:pt x="195" y="42"/>
                    <a:pt x="142" y="65"/>
                    <a:pt x="104" y="104"/>
                  </a:cubicBezTo>
                  <a:cubicBezTo>
                    <a:pt x="104" y="104"/>
                    <a:pt x="104" y="104"/>
                    <a:pt x="104" y="104"/>
                  </a:cubicBezTo>
                  <a:cubicBezTo>
                    <a:pt x="65" y="142"/>
                    <a:pt x="42" y="195"/>
                    <a:pt x="42" y="253"/>
                  </a:cubicBezTo>
                  <a:cubicBezTo>
                    <a:pt x="42" y="253"/>
                    <a:pt x="42" y="253"/>
                    <a:pt x="42" y="253"/>
                  </a:cubicBez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11" name="Freeform 22" title=""/>
            <p:cNvSpPr/>
            <p:nvPr/>
          </p:nvSpPr>
          <p:spPr>
            <a:xfrm>
              <a:off x="564" y="131"/>
              <a:ext cx="76" cy="145"/>
            </a:xfrm>
            <a:custGeom>
              <a:cxnLst>
                <a:cxn ang="0">
                  <a:pos x="1021" y="1436"/>
                </a:cxn>
                <a:cxn ang="0">
                  <a:pos x="508" y="1949"/>
                </a:cxn>
                <a:cxn ang="0">
                  <a:pos x="508" y="1949"/>
                </a:cxn>
                <a:cxn ang="0">
                  <a:pos x="0" y="1436"/>
                </a:cxn>
                <a:cxn ang="0">
                  <a:pos x="0" y="509"/>
                </a:cxn>
                <a:cxn ang="0">
                  <a:pos x="508" y="0"/>
                </a:cxn>
                <a:cxn ang="0">
                  <a:pos x="508" y="0"/>
                </a:cxn>
                <a:cxn ang="0">
                  <a:pos x="1021" y="509"/>
                </a:cxn>
                <a:cxn ang="0">
                  <a:pos x="1021" y="1436"/>
                </a:cxn>
              </a:cxnLst>
              <a:rect l="l" t="t" r="r" b="b"/>
              <a:pathLst>
                <a:path w="32" h="61">
                  <a:moveTo>
                    <a:pt x="32" y="45"/>
                  </a:moveTo>
                  <a:cubicBezTo>
                    <a:pt x="32" y="54"/>
                    <a:pt x="25" y="61"/>
                    <a:pt x="16" y="61"/>
                  </a:cubicBezTo>
                  <a:cubicBezTo>
                    <a:pt x="16" y="61"/>
                    <a:pt x="16" y="61"/>
                    <a:pt x="16" y="61"/>
                  </a:cubicBezTo>
                  <a:cubicBezTo>
                    <a:pt x="7" y="61"/>
                    <a:pt x="0" y="54"/>
                    <a:pt x="0" y="45"/>
                  </a:cubicBezTo>
                  <a:cubicBezTo>
                    <a:pt x="0" y="16"/>
                    <a:pt x="0" y="16"/>
                    <a:pt x="0" y="16"/>
                  </a:cubicBezTo>
                  <a:cubicBezTo>
                    <a:pt x="0" y="7"/>
                    <a:pt x="7" y="0"/>
                    <a:pt x="16" y="0"/>
                  </a:cubicBezTo>
                  <a:cubicBezTo>
                    <a:pt x="16" y="0"/>
                    <a:pt x="16" y="0"/>
                    <a:pt x="16" y="0"/>
                  </a:cubicBezTo>
                  <a:cubicBezTo>
                    <a:pt x="25" y="0"/>
                    <a:pt x="32" y="7"/>
                    <a:pt x="32" y="16"/>
                  </a:cubicBezTo>
                  <a:lnTo>
                    <a:pt x="32" y="45"/>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12" name="Freeform 23" title=""/>
            <p:cNvSpPr/>
            <p:nvPr/>
          </p:nvSpPr>
          <p:spPr>
            <a:xfrm>
              <a:off x="564" y="927"/>
              <a:ext cx="76" cy="147"/>
            </a:xfrm>
            <a:custGeom>
              <a:cxnLst>
                <a:cxn ang="0">
                  <a:pos x="1021" y="1451"/>
                </a:cxn>
                <a:cxn ang="0">
                  <a:pos x="508" y="1961"/>
                </a:cxn>
                <a:cxn ang="0">
                  <a:pos x="508" y="1961"/>
                </a:cxn>
                <a:cxn ang="0">
                  <a:pos x="0" y="1451"/>
                </a:cxn>
                <a:cxn ang="0">
                  <a:pos x="0" y="505"/>
                </a:cxn>
                <a:cxn ang="0">
                  <a:pos x="508" y="0"/>
                </a:cxn>
                <a:cxn ang="0">
                  <a:pos x="508" y="0"/>
                </a:cxn>
                <a:cxn ang="0">
                  <a:pos x="1021" y="505"/>
                </a:cxn>
                <a:cxn ang="0">
                  <a:pos x="1021" y="1451"/>
                </a:cxn>
              </a:cxnLst>
              <a:rect l="l" t="t" r="r" b="b"/>
              <a:pathLst>
                <a:path w="32" h="62">
                  <a:moveTo>
                    <a:pt x="32" y="46"/>
                  </a:moveTo>
                  <a:cubicBezTo>
                    <a:pt x="32" y="55"/>
                    <a:pt x="25" y="62"/>
                    <a:pt x="16" y="62"/>
                  </a:cubicBezTo>
                  <a:cubicBezTo>
                    <a:pt x="16" y="62"/>
                    <a:pt x="16" y="62"/>
                    <a:pt x="16" y="62"/>
                  </a:cubicBezTo>
                  <a:cubicBezTo>
                    <a:pt x="7" y="62"/>
                    <a:pt x="0" y="55"/>
                    <a:pt x="0" y="46"/>
                  </a:cubicBezTo>
                  <a:cubicBezTo>
                    <a:pt x="0" y="16"/>
                    <a:pt x="0" y="16"/>
                    <a:pt x="0" y="16"/>
                  </a:cubicBezTo>
                  <a:cubicBezTo>
                    <a:pt x="0" y="7"/>
                    <a:pt x="7" y="0"/>
                    <a:pt x="16" y="0"/>
                  </a:cubicBezTo>
                  <a:cubicBezTo>
                    <a:pt x="16" y="0"/>
                    <a:pt x="16" y="0"/>
                    <a:pt x="16" y="0"/>
                  </a:cubicBezTo>
                  <a:cubicBezTo>
                    <a:pt x="25" y="0"/>
                    <a:pt x="32" y="7"/>
                    <a:pt x="32" y="16"/>
                  </a:cubicBezTo>
                  <a:lnTo>
                    <a:pt x="32" y="46"/>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13" name="Freeform 24" title=""/>
            <p:cNvSpPr/>
            <p:nvPr/>
          </p:nvSpPr>
          <p:spPr>
            <a:xfrm>
              <a:off x="131" y="566"/>
              <a:ext cx="145" cy="73"/>
            </a:xfrm>
            <a:custGeom>
              <a:cxnLst>
                <a:cxn ang="0">
                  <a:pos x="1436" y="0"/>
                </a:cxn>
                <a:cxn ang="0">
                  <a:pos x="1949" y="454"/>
                </a:cxn>
                <a:cxn ang="0">
                  <a:pos x="1949" y="454"/>
                </a:cxn>
                <a:cxn ang="0">
                  <a:pos x="1436" y="954"/>
                </a:cxn>
                <a:cxn ang="0">
                  <a:pos x="509" y="954"/>
                </a:cxn>
                <a:cxn ang="0">
                  <a:pos x="0" y="454"/>
                </a:cxn>
                <a:cxn ang="0">
                  <a:pos x="0" y="454"/>
                </a:cxn>
                <a:cxn ang="0">
                  <a:pos x="509" y="0"/>
                </a:cxn>
                <a:cxn ang="0">
                  <a:pos x="1436" y="0"/>
                </a:cxn>
              </a:cxnLst>
              <a:rect l="l" t="t" r="r" b="b"/>
              <a:pathLst>
                <a:path w="61" h="31">
                  <a:moveTo>
                    <a:pt x="45" y="0"/>
                  </a:moveTo>
                  <a:cubicBezTo>
                    <a:pt x="54" y="0"/>
                    <a:pt x="61" y="7"/>
                    <a:pt x="61" y="15"/>
                  </a:cubicBezTo>
                  <a:cubicBezTo>
                    <a:pt x="61" y="15"/>
                    <a:pt x="61" y="15"/>
                    <a:pt x="61" y="15"/>
                  </a:cubicBezTo>
                  <a:cubicBezTo>
                    <a:pt x="61" y="24"/>
                    <a:pt x="54" y="31"/>
                    <a:pt x="45" y="31"/>
                  </a:cubicBezTo>
                  <a:cubicBezTo>
                    <a:pt x="16" y="31"/>
                    <a:pt x="16" y="31"/>
                    <a:pt x="16" y="31"/>
                  </a:cubicBezTo>
                  <a:cubicBezTo>
                    <a:pt x="7" y="31"/>
                    <a:pt x="0" y="24"/>
                    <a:pt x="0" y="15"/>
                  </a:cubicBezTo>
                  <a:cubicBezTo>
                    <a:pt x="0" y="15"/>
                    <a:pt x="0" y="15"/>
                    <a:pt x="0" y="15"/>
                  </a:cubicBezTo>
                  <a:cubicBezTo>
                    <a:pt x="0" y="7"/>
                    <a:pt x="7" y="0"/>
                    <a:pt x="16" y="0"/>
                  </a:cubicBezTo>
                  <a:lnTo>
                    <a:pt x="45" y="0"/>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14" name="Freeform 25" title=""/>
            <p:cNvSpPr/>
            <p:nvPr/>
          </p:nvSpPr>
          <p:spPr>
            <a:xfrm>
              <a:off x="927" y="566"/>
              <a:ext cx="145" cy="73"/>
            </a:xfrm>
            <a:custGeom>
              <a:cxnLst>
                <a:cxn ang="0">
                  <a:pos x="1464" y="0"/>
                </a:cxn>
                <a:cxn ang="0">
                  <a:pos x="1949" y="454"/>
                </a:cxn>
                <a:cxn ang="0">
                  <a:pos x="1949" y="454"/>
                </a:cxn>
                <a:cxn ang="0">
                  <a:pos x="1464" y="954"/>
                </a:cxn>
                <a:cxn ang="0">
                  <a:pos x="509" y="954"/>
                </a:cxn>
                <a:cxn ang="0">
                  <a:pos x="0" y="454"/>
                </a:cxn>
                <a:cxn ang="0">
                  <a:pos x="0" y="454"/>
                </a:cxn>
                <a:cxn ang="0">
                  <a:pos x="509" y="0"/>
                </a:cxn>
                <a:cxn ang="0">
                  <a:pos x="1464" y="0"/>
                </a:cxn>
              </a:cxnLst>
              <a:rect l="l" t="t" r="r" b="b"/>
              <a:pathLst>
                <a:path w="61" h="31">
                  <a:moveTo>
                    <a:pt x="46" y="0"/>
                  </a:moveTo>
                  <a:cubicBezTo>
                    <a:pt x="54" y="0"/>
                    <a:pt x="61" y="7"/>
                    <a:pt x="61" y="15"/>
                  </a:cubicBezTo>
                  <a:cubicBezTo>
                    <a:pt x="61" y="15"/>
                    <a:pt x="61" y="15"/>
                    <a:pt x="61" y="15"/>
                  </a:cubicBezTo>
                  <a:cubicBezTo>
                    <a:pt x="61" y="24"/>
                    <a:pt x="54" y="31"/>
                    <a:pt x="46" y="31"/>
                  </a:cubicBezTo>
                  <a:cubicBezTo>
                    <a:pt x="16" y="31"/>
                    <a:pt x="16" y="31"/>
                    <a:pt x="16" y="31"/>
                  </a:cubicBezTo>
                  <a:cubicBezTo>
                    <a:pt x="7" y="31"/>
                    <a:pt x="0" y="24"/>
                    <a:pt x="0" y="15"/>
                  </a:cubicBezTo>
                  <a:cubicBezTo>
                    <a:pt x="0" y="15"/>
                    <a:pt x="0" y="15"/>
                    <a:pt x="0" y="15"/>
                  </a:cubicBezTo>
                  <a:cubicBezTo>
                    <a:pt x="0" y="7"/>
                    <a:pt x="7" y="0"/>
                    <a:pt x="16" y="0"/>
                  </a:cubicBezTo>
                  <a:lnTo>
                    <a:pt x="46" y="0"/>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15" name="Freeform 26" title=""/>
            <p:cNvSpPr>
              <a:spLocks noEditPoints="1"/>
            </p:cNvSpPr>
            <p:nvPr/>
          </p:nvSpPr>
          <p:spPr>
            <a:xfrm>
              <a:off x="167" y="166"/>
              <a:ext cx="870" cy="873"/>
            </a:xfrm>
            <a:custGeom>
              <a:cxnLst>
                <a:cxn ang="0">
                  <a:pos x="9927" y="5856"/>
                </a:cxn>
                <a:cxn ang="0">
                  <a:pos x="10661" y="5086"/>
                </a:cxn>
                <a:cxn ang="0">
                  <a:pos x="11686" y="5086"/>
                </a:cxn>
                <a:cxn ang="0">
                  <a:pos x="6611" y="0"/>
                </a:cxn>
                <a:cxn ang="0">
                  <a:pos x="6611" y="1025"/>
                </a:cxn>
                <a:cxn ang="0">
                  <a:pos x="5843" y="1789"/>
                </a:cxn>
                <a:cxn ang="0">
                  <a:pos x="5080" y="1025"/>
                </a:cxn>
                <a:cxn ang="0">
                  <a:pos x="5080" y="0"/>
                </a:cxn>
                <a:cxn ang="0">
                  <a:pos x="0" y="5086"/>
                </a:cxn>
                <a:cxn ang="0">
                  <a:pos x="1022" y="5086"/>
                </a:cxn>
                <a:cxn ang="0">
                  <a:pos x="1785" y="5856"/>
                </a:cxn>
                <a:cxn ang="0">
                  <a:pos x="1022" y="6620"/>
                </a:cxn>
                <a:cxn ang="0">
                  <a:pos x="0" y="6620"/>
                </a:cxn>
                <a:cxn ang="0">
                  <a:pos x="5080" y="11753"/>
                </a:cxn>
                <a:cxn ang="0">
                  <a:pos x="5080" y="10728"/>
                </a:cxn>
                <a:cxn ang="0">
                  <a:pos x="5843" y="9960"/>
                </a:cxn>
                <a:cxn ang="0">
                  <a:pos x="6611" y="10728"/>
                </a:cxn>
                <a:cxn ang="0">
                  <a:pos x="6611" y="11753"/>
                </a:cxn>
                <a:cxn ang="0">
                  <a:pos x="11686" y="6620"/>
                </a:cxn>
                <a:cxn ang="0">
                  <a:pos x="10661" y="6620"/>
                </a:cxn>
                <a:cxn ang="0">
                  <a:pos x="9927" y="5856"/>
                </a:cxn>
                <a:cxn ang="0">
                  <a:pos x="9294" y="9891"/>
                </a:cxn>
                <a:cxn ang="0">
                  <a:pos x="8809" y="9869"/>
                </a:cxn>
                <a:cxn ang="0">
                  <a:pos x="6028" y="6660"/>
                </a:cxn>
                <a:cxn ang="0">
                  <a:pos x="5843" y="6660"/>
                </a:cxn>
                <a:cxn ang="0">
                  <a:pos x="5051" y="5856"/>
                </a:cxn>
                <a:cxn ang="0">
                  <a:pos x="5843" y="5060"/>
                </a:cxn>
                <a:cxn ang="0">
                  <a:pos x="6097" y="5086"/>
                </a:cxn>
                <a:cxn ang="0">
                  <a:pos x="8329" y="2947"/>
                </a:cxn>
                <a:cxn ang="0">
                  <a:pos x="8838" y="2947"/>
                </a:cxn>
                <a:cxn ang="0">
                  <a:pos x="8838" y="3456"/>
                </a:cxn>
                <a:cxn ang="0">
                  <a:pos x="6611" y="5602"/>
                </a:cxn>
                <a:cxn ang="0">
                  <a:pos x="6634" y="5856"/>
                </a:cxn>
                <a:cxn ang="0">
                  <a:pos x="6582" y="6206"/>
                </a:cxn>
                <a:cxn ang="0">
                  <a:pos x="9347" y="9382"/>
                </a:cxn>
                <a:cxn ang="0">
                  <a:pos x="9294" y="9891"/>
                </a:cxn>
              </a:cxnLst>
              <a:rect l="l" t="t" r="r" b="b"/>
              <a:pathLst>
                <a:path w="366" h="367">
                  <a:moveTo>
                    <a:pt x="311" y="183"/>
                  </a:moveTo>
                  <a:cubicBezTo>
                    <a:pt x="311" y="170"/>
                    <a:pt x="321" y="159"/>
                    <a:pt x="334" y="159"/>
                  </a:cubicBezTo>
                  <a:cubicBezTo>
                    <a:pt x="366" y="159"/>
                    <a:pt x="366" y="159"/>
                    <a:pt x="366" y="159"/>
                  </a:cubicBezTo>
                  <a:cubicBezTo>
                    <a:pt x="356" y="76"/>
                    <a:pt x="290" y="11"/>
                    <a:pt x="207" y="0"/>
                  </a:cubicBezTo>
                  <a:cubicBezTo>
                    <a:pt x="207" y="32"/>
                    <a:pt x="207" y="32"/>
                    <a:pt x="207" y="32"/>
                  </a:cubicBezTo>
                  <a:cubicBezTo>
                    <a:pt x="207" y="45"/>
                    <a:pt x="196" y="56"/>
                    <a:pt x="183" y="56"/>
                  </a:cubicBezTo>
                  <a:cubicBezTo>
                    <a:pt x="170" y="56"/>
                    <a:pt x="159" y="45"/>
                    <a:pt x="159" y="32"/>
                  </a:cubicBezTo>
                  <a:cubicBezTo>
                    <a:pt x="159" y="0"/>
                    <a:pt x="159" y="0"/>
                    <a:pt x="159" y="0"/>
                  </a:cubicBezTo>
                  <a:cubicBezTo>
                    <a:pt x="76" y="11"/>
                    <a:pt x="11" y="76"/>
                    <a:pt x="0" y="159"/>
                  </a:cubicBezTo>
                  <a:cubicBezTo>
                    <a:pt x="32" y="159"/>
                    <a:pt x="32" y="159"/>
                    <a:pt x="32" y="159"/>
                  </a:cubicBezTo>
                  <a:cubicBezTo>
                    <a:pt x="45" y="159"/>
                    <a:pt x="56" y="170"/>
                    <a:pt x="56" y="183"/>
                  </a:cubicBezTo>
                  <a:cubicBezTo>
                    <a:pt x="56" y="196"/>
                    <a:pt x="45" y="207"/>
                    <a:pt x="32" y="207"/>
                  </a:cubicBezTo>
                  <a:cubicBezTo>
                    <a:pt x="0" y="207"/>
                    <a:pt x="0" y="207"/>
                    <a:pt x="0" y="207"/>
                  </a:cubicBezTo>
                  <a:cubicBezTo>
                    <a:pt x="10" y="290"/>
                    <a:pt x="76" y="356"/>
                    <a:pt x="159" y="367"/>
                  </a:cubicBezTo>
                  <a:cubicBezTo>
                    <a:pt x="159" y="335"/>
                    <a:pt x="159" y="335"/>
                    <a:pt x="159" y="335"/>
                  </a:cubicBezTo>
                  <a:cubicBezTo>
                    <a:pt x="159" y="321"/>
                    <a:pt x="170" y="311"/>
                    <a:pt x="183" y="311"/>
                  </a:cubicBezTo>
                  <a:cubicBezTo>
                    <a:pt x="196" y="311"/>
                    <a:pt x="207" y="321"/>
                    <a:pt x="207" y="335"/>
                  </a:cubicBezTo>
                  <a:cubicBezTo>
                    <a:pt x="207" y="367"/>
                    <a:pt x="207" y="367"/>
                    <a:pt x="207" y="367"/>
                  </a:cubicBezTo>
                  <a:cubicBezTo>
                    <a:pt x="290" y="356"/>
                    <a:pt x="356" y="290"/>
                    <a:pt x="366" y="207"/>
                  </a:cubicBezTo>
                  <a:cubicBezTo>
                    <a:pt x="334" y="207"/>
                    <a:pt x="334" y="207"/>
                    <a:pt x="334" y="207"/>
                  </a:cubicBezTo>
                  <a:cubicBezTo>
                    <a:pt x="321" y="207"/>
                    <a:pt x="311" y="196"/>
                    <a:pt x="311" y="183"/>
                  </a:cubicBezTo>
                  <a:close/>
                  <a:moveTo>
                    <a:pt x="291" y="309"/>
                  </a:moveTo>
                  <a:cubicBezTo>
                    <a:pt x="287" y="313"/>
                    <a:pt x="280" y="312"/>
                    <a:pt x="276" y="308"/>
                  </a:cubicBezTo>
                  <a:cubicBezTo>
                    <a:pt x="189" y="208"/>
                    <a:pt x="189" y="208"/>
                    <a:pt x="189" y="208"/>
                  </a:cubicBezTo>
                  <a:cubicBezTo>
                    <a:pt x="187" y="208"/>
                    <a:pt x="185" y="208"/>
                    <a:pt x="183" y="208"/>
                  </a:cubicBezTo>
                  <a:cubicBezTo>
                    <a:pt x="169" y="208"/>
                    <a:pt x="158" y="197"/>
                    <a:pt x="158" y="183"/>
                  </a:cubicBezTo>
                  <a:cubicBezTo>
                    <a:pt x="158" y="169"/>
                    <a:pt x="169" y="158"/>
                    <a:pt x="183" y="158"/>
                  </a:cubicBezTo>
                  <a:cubicBezTo>
                    <a:pt x="186" y="158"/>
                    <a:pt x="188" y="158"/>
                    <a:pt x="191" y="159"/>
                  </a:cubicBezTo>
                  <a:cubicBezTo>
                    <a:pt x="261" y="92"/>
                    <a:pt x="261" y="92"/>
                    <a:pt x="261" y="92"/>
                  </a:cubicBezTo>
                  <a:cubicBezTo>
                    <a:pt x="266" y="87"/>
                    <a:pt x="273" y="88"/>
                    <a:pt x="277" y="92"/>
                  </a:cubicBezTo>
                  <a:cubicBezTo>
                    <a:pt x="281" y="96"/>
                    <a:pt x="281" y="104"/>
                    <a:pt x="277" y="108"/>
                  </a:cubicBezTo>
                  <a:cubicBezTo>
                    <a:pt x="207" y="175"/>
                    <a:pt x="207" y="175"/>
                    <a:pt x="207" y="175"/>
                  </a:cubicBezTo>
                  <a:cubicBezTo>
                    <a:pt x="208" y="177"/>
                    <a:pt x="208" y="180"/>
                    <a:pt x="208" y="183"/>
                  </a:cubicBezTo>
                  <a:cubicBezTo>
                    <a:pt x="208" y="187"/>
                    <a:pt x="208" y="190"/>
                    <a:pt x="206" y="194"/>
                  </a:cubicBezTo>
                  <a:cubicBezTo>
                    <a:pt x="293" y="293"/>
                    <a:pt x="293" y="293"/>
                    <a:pt x="293" y="293"/>
                  </a:cubicBezTo>
                  <a:cubicBezTo>
                    <a:pt x="297" y="298"/>
                    <a:pt x="296" y="305"/>
                    <a:pt x="291" y="309"/>
                  </a:cubicBez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8216" name="Group 29" title=""/>
          <p:cNvGrpSpPr/>
          <p:nvPr/>
        </p:nvGrpSpPr>
        <p:grpSpPr>
          <a:xfrm>
            <a:off x="9512300" y="3208338"/>
            <a:ext cx="1039813" cy="1066800"/>
            <a:chExt cx="1387" cy="1424"/>
          </a:xfrm>
        </p:grpSpPr>
        <p:sp>
          <p:nvSpPr>
            <p:cNvPr id="8217" name="Freeform 30" title=""/>
            <p:cNvSpPr/>
            <p:nvPr/>
          </p:nvSpPr>
          <p:spPr>
            <a:xfrm>
              <a:off x="0" y="309"/>
              <a:ext cx="1038" cy="1115"/>
            </a:xfrm>
            <a:custGeom>
              <a:cxnLst>
                <a:cxn ang="0">
                  <a:pos x="13214" y="11560"/>
                </a:cxn>
                <a:cxn ang="0">
                  <a:pos x="12356" y="10642"/>
                </a:cxn>
                <a:cxn ang="0">
                  <a:pos x="9772" y="9214"/>
                </a:cxn>
                <a:cxn ang="0">
                  <a:pos x="8684" y="8144"/>
                </a:cxn>
                <a:cxn ang="0">
                  <a:pos x="8333" y="7599"/>
                </a:cxn>
                <a:cxn ang="0">
                  <a:pos x="9169" y="6327"/>
                </a:cxn>
                <a:cxn ang="0">
                  <a:pos x="9354" y="5886"/>
                </a:cxn>
                <a:cxn ang="0">
                  <a:pos x="9451" y="4659"/>
                </a:cxn>
                <a:cxn ang="0">
                  <a:pos x="9071" y="1801"/>
                </a:cxn>
                <a:cxn ang="0">
                  <a:pos x="8914" y="1644"/>
                </a:cxn>
                <a:cxn ang="0">
                  <a:pos x="8311" y="1177"/>
                </a:cxn>
                <a:cxn ang="0">
                  <a:pos x="4931" y="1587"/>
                </a:cxn>
                <a:cxn ang="0">
                  <a:pos x="4423" y="4474"/>
                </a:cxn>
                <a:cxn ang="0">
                  <a:pos x="4513" y="5701"/>
                </a:cxn>
                <a:cxn ang="0">
                  <a:pos x="4772" y="6208"/>
                </a:cxn>
                <a:cxn ang="0">
                  <a:pos x="4862" y="6393"/>
                </a:cxn>
                <a:cxn ang="0">
                  <a:pos x="4931" y="6370"/>
                </a:cxn>
                <a:cxn ang="0">
                  <a:pos x="5670" y="7570"/>
                </a:cxn>
                <a:cxn ang="0">
                  <a:pos x="5066" y="8104"/>
                </a:cxn>
                <a:cxn ang="0">
                  <a:pos x="4102" y="9214"/>
                </a:cxn>
                <a:cxn ang="0">
                  <a:pos x="1530" y="10642"/>
                </a:cxn>
                <a:cxn ang="0">
                  <a:pos x="672" y="11560"/>
                </a:cxn>
                <a:cxn ang="0">
                  <a:pos x="0" y="14312"/>
                </a:cxn>
                <a:cxn ang="0">
                  <a:pos x="0" y="14886"/>
                </a:cxn>
                <a:cxn ang="0">
                  <a:pos x="13912" y="14886"/>
                </a:cxn>
                <a:cxn ang="0">
                  <a:pos x="13912" y="14312"/>
                </a:cxn>
                <a:cxn ang="0">
                  <a:pos x="13214" y="11560"/>
                </a:cxn>
              </a:cxnLst>
              <a:rect l="l" t="t" r="r" b="b"/>
              <a:pathLst>
                <a:path w="437" h="470">
                  <a:moveTo>
                    <a:pt x="415" y="365"/>
                  </a:moveTo>
                  <a:cubicBezTo>
                    <a:pt x="415" y="365"/>
                    <a:pt x="422" y="351"/>
                    <a:pt x="388" y="336"/>
                  </a:cubicBezTo>
                  <a:cubicBezTo>
                    <a:pt x="307" y="291"/>
                    <a:pt x="307" y="291"/>
                    <a:pt x="307" y="291"/>
                  </a:cubicBezTo>
                  <a:cubicBezTo>
                    <a:pt x="273" y="257"/>
                    <a:pt x="273" y="257"/>
                    <a:pt x="273" y="257"/>
                  </a:cubicBezTo>
                  <a:cubicBezTo>
                    <a:pt x="256" y="249"/>
                    <a:pt x="246" y="252"/>
                    <a:pt x="262" y="240"/>
                  </a:cubicBezTo>
                  <a:cubicBezTo>
                    <a:pt x="273" y="230"/>
                    <a:pt x="282" y="217"/>
                    <a:pt x="288" y="200"/>
                  </a:cubicBezTo>
                  <a:cubicBezTo>
                    <a:pt x="289" y="198"/>
                    <a:pt x="291" y="194"/>
                    <a:pt x="294" y="186"/>
                  </a:cubicBezTo>
                  <a:cubicBezTo>
                    <a:pt x="294" y="186"/>
                    <a:pt x="325" y="148"/>
                    <a:pt x="297" y="147"/>
                  </a:cubicBezTo>
                  <a:cubicBezTo>
                    <a:pt x="297" y="147"/>
                    <a:pt x="326" y="96"/>
                    <a:pt x="285" y="57"/>
                  </a:cubicBezTo>
                  <a:cubicBezTo>
                    <a:pt x="285" y="57"/>
                    <a:pt x="283" y="55"/>
                    <a:pt x="280" y="52"/>
                  </a:cubicBezTo>
                  <a:cubicBezTo>
                    <a:pt x="271" y="42"/>
                    <a:pt x="261" y="37"/>
                    <a:pt x="261" y="37"/>
                  </a:cubicBezTo>
                  <a:cubicBezTo>
                    <a:pt x="203" y="0"/>
                    <a:pt x="155" y="50"/>
                    <a:pt x="155" y="50"/>
                  </a:cubicBezTo>
                  <a:cubicBezTo>
                    <a:pt x="113" y="88"/>
                    <a:pt x="139" y="141"/>
                    <a:pt x="139" y="141"/>
                  </a:cubicBezTo>
                  <a:cubicBezTo>
                    <a:pt x="112" y="141"/>
                    <a:pt x="142" y="180"/>
                    <a:pt x="142" y="180"/>
                  </a:cubicBezTo>
                  <a:cubicBezTo>
                    <a:pt x="146" y="197"/>
                    <a:pt x="150" y="196"/>
                    <a:pt x="150" y="196"/>
                  </a:cubicBezTo>
                  <a:cubicBezTo>
                    <a:pt x="151" y="196"/>
                    <a:pt x="152" y="198"/>
                    <a:pt x="153" y="202"/>
                  </a:cubicBezTo>
                  <a:cubicBezTo>
                    <a:pt x="154" y="202"/>
                    <a:pt x="154" y="202"/>
                    <a:pt x="155" y="201"/>
                  </a:cubicBezTo>
                  <a:cubicBezTo>
                    <a:pt x="160" y="217"/>
                    <a:pt x="168" y="230"/>
                    <a:pt x="178" y="239"/>
                  </a:cubicBezTo>
                  <a:cubicBezTo>
                    <a:pt x="187" y="251"/>
                    <a:pt x="163" y="252"/>
                    <a:pt x="159" y="256"/>
                  </a:cubicBezTo>
                  <a:cubicBezTo>
                    <a:pt x="156" y="259"/>
                    <a:pt x="129" y="291"/>
                    <a:pt x="129" y="291"/>
                  </a:cubicBezTo>
                  <a:cubicBezTo>
                    <a:pt x="48" y="336"/>
                    <a:pt x="48" y="336"/>
                    <a:pt x="48" y="336"/>
                  </a:cubicBezTo>
                  <a:cubicBezTo>
                    <a:pt x="15" y="351"/>
                    <a:pt x="21" y="365"/>
                    <a:pt x="21" y="365"/>
                  </a:cubicBezTo>
                  <a:cubicBezTo>
                    <a:pt x="0" y="452"/>
                    <a:pt x="0" y="452"/>
                    <a:pt x="0" y="452"/>
                  </a:cubicBezTo>
                  <a:cubicBezTo>
                    <a:pt x="0" y="470"/>
                    <a:pt x="0" y="470"/>
                    <a:pt x="0" y="470"/>
                  </a:cubicBezTo>
                  <a:cubicBezTo>
                    <a:pt x="437" y="470"/>
                    <a:pt x="437" y="470"/>
                    <a:pt x="437" y="470"/>
                  </a:cubicBezTo>
                  <a:cubicBezTo>
                    <a:pt x="437" y="452"/>
                    <a:pt x="437" y="452"/>
                    <a:pt x="437" y="452"/>
                  </a:cubicBezTo>
                  <a:lnTo>
                    <a:pt x="415" y="365"/>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8218" name="Freeform 31" title=""/>
            <p:cNvSpPr>
              <a:spLocks noEditPoints="1"/>
            </p:cNvSpPr>
            <p:nvPr/>
          </p:nvSpPr>
          <p:spPr>
            <a:xfrm>
              <a:off x="700" y="0"/>
              <a:ext cx="687" cy="598"/>
            </a:xfrm>
            <a:custGeom>
              <a:cxnLst>
                <a:cxn ang="0">
                  <a:pos x="4567" y="28"/>
                </a:cxn>
                <a:cxn ang="0">
                  <a:pos x="0" y="3514"/>
                </a:cxn>
                <a:cxn ang="0">
                  <a:pos x="2339" y="6471"/>
                </a:cxn>
                <a:cxn ang="0">
                  <a:pos x="1502" y="7990"/>
                </a:cxn>
                <a:cxn ang="0">
                  <a:pos x="3825" y="6853"/>
                </a:cxn>
                <a:cxn ang="0">
                  <a:pos x="4662" y="6910"/>
                </a:cxn>
                <a:cxn ang="0">
                  <a:pos x="9200" y="3417"/>
                </a:cxn>
                <a:cxn ang="0">
                  <a:pos x="4567" y="28"/>
                </a:cxn>
                <a:cxn ang="0">
                  <a:pos x="2339" y="4155"/>
                </a:cxn>
                <a:cxn ang="0">
                  <a:pos x="1757" y="3581"/>
                </a:cxn>
                <a:cxn ang="0">
                  <a:pos x="2339" y="3007"/>
                </a:cxn>
                <a:cxn ang="0">
                  <a:pos x="2898" y="3581"/>
                </a:cxn>
                <a:cxn ang="0">
                  <a:pos x="2339" y="4155"/>
                </a:cxn>
                <a:cxn ang="0">
                  <a:pos x="4595" y="4155"/>
                </a:cxn>
                <a:cxn ang="0">
                  <a:pos x="4029" y="3581"/>
                </a:cxn>
                <a:cxn ang="0">
                  <a:pos x="4595" y="3007"/>
                </a:cxn>
                <a:cxn ang="0">
                  <a:pos x="5170" y="3581"/>
                </a:cxn>
                <a:cxn ang="0">
                  <a:pos x="4595" y="4155"/>
                </a:cxn>
                <a:cxn ang="0">
                  <a:pos x="6889" y="4155"/>
                </a:cxn>
                <a:cxn ang="0">
                  <a:pos x="6328" y="3581"/>
                </a:cxn>
                <a:cxn ang="0">
                  <a:pos x="6889" y="3007"/>
                </a:cxn>
                <a:cxn ang="0">
                  <a:pos x="7443" y="3581"/>
                </a:cxn>
                <a:cxn ang="0">
                  <a:pos x="6889" y="4155"/>
                </a:cxn>
              </a:cxnLst>
              <a:rect l="l" t="t" r="r" b="b"/>
              <a:pathLst>
                <a:path w="289" h="252">
                  <a:moveTo>
                    <a:pt x="143" y="1"/>
                  </a:moveTo>
                  <a:cubicBezTo>
                    <a:pt x="63" y="2"/>
                    <a:pt x="0" y="52"/>
                    <a:pt x="0" y="111"/>
                  </a:cubicBezTo>
                  <a:cubicBezTo>
                    <a:pt x="1" y="151"/>
                    <a:pt x="30" y="185"/>
                    <a:pt x="73" y="204"/>
                  </a:cubicBezTo>
                  <a:cubicBezTo>
                    <a:pt x="47" y="252"/>
                    <a:pt x="47" y="252"/>
                    <a:pt x="47" y="252"/>
                  </a:cubicBezTo>
                  <a:cubicBezTo>
                    <a:pt x="120" y="216"/>
                    <a:pt x="120" y="216"/>
                    <a:pt x="120" y="216"/>
                  </a:cubicBezTo>
                  <a:cubicBezTo>
                    <a:pt x="129" y="217"/>
                    <a:pt x="137" y="218"/>
                    <a:pt x="146" y="218"/>
                  </a:cubicBezTo>
                  <a:cubicBezTo>
                    <a:pt x="225" y="217"/>
                    <a:pt x="289" y="167"/>
                    <a:pt x="288" y="108"/>
                  </a:cubicBezTo>
                  <a:cubicBezTo>
                    <a:pt x="287" y="48"/>
                    <a:pt x="222" y="0"/>
                    <a:pt x="143" y="1"/>
                  </a:cubicBezTo>
                  <a:close/>
                  <a:moveTo>
                    <a:pt x="73" y="131"/>
                  </a:moveTo>
                  <a:cubicBezTo>
                    <a:pt x="63" y="131"/>
                    <a:pt x="55" y="123"/>
                    <a:pt x="55" y="113"/>
                  </a:cubicBezTo>
                  <a:cubicBezTo>
                    <a:pt x="55" y="103"/>
                    <a:pt x="63" y="95"/>
                    <a:pt x="73" y="95"/>
                  </a:cubicBezTo>
                  <a:cubicBezTo>
                    <a:pt x="83" y="95"/>
                    <a:pt x="91" y="103"/>
                    <a:pt x="91" y="113"/>
                  </a:cubicBezTo>
                  <a:cubicBezTo>
                    <a:pt x="91" y="123"/>
                    <a:pt x="83" y="131"/>
                    <a:pt x="73" y="131"/>
                  </a:cubicBezTo>
                  <a:close/>
                  <a:moveTo>
                    <a:pt x="144" y="131"/>
                  </a:moveTo>
                  <a:cubicBezTo>
                    <a:pt x="134" y="131"/>
                    <a:pt x="126" y="123"/>
                    <a:pt x="126" y="113"/>
                  </a:cubicBezTo>
                  <a:cubicBezTo>
                    <a:pt x="126" y="103"/>
                    <a:pt x="134" y="95"/>
                    <a:pt x="144" y="95"/>
                  </a:cubicBezTo>
                  <a:cubicBezTo>
                    <a:pt x="154" y="95"/>
                    <a:pt x="162" y="103"/>
                    <a:pt x="162" y="113"/>
                  </a:cubicBezTo>
                  <a:cubicBezTo>
                    <a:pt x="162" y="123"/>
                    <a:pt x="154" y="131"/>
                    <a:pt x="144" y="131"/>
                  </a:cubicBezTo>
                  <a:close/>
                  <a:moveTo>
                    <a:pt x="216" y="131"/>
                  </a:moveTo>
                  <a:cubicBezTo>
                    <a:pt x="206" y="131"/>
                    <a:pt x="198" y="123"/>
                    <a:pt x="198" y="113"/>
                  </a:cubicBezTo>
                  <a:cubicBezTo>
                    <a:pt x="198" y="103"/>
                    <a:pt x="206" y="95"/>
                    <a:pt x="216" y="95"/>
                  </a:cubicBezTo>
                  <a:cubicBezTo>
                    <a:pt x="225" y="95"/>
                    <a:pt x="233" y="103"/>
                    <a:pt x="233" y="113"/>
                  </a:cubicBezTo>
                  <a:cubicBezTo>
                    <a:pt x="233" y="123"/>
                    <a:pt x="225" y="131"/>
                    <a:pt x="216" y="131"/>
                  </a:cubicBez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8219" name="矩形 37" title=""/>
          <p:cNvSpPr/>
          <p:nvPr/>
        </p:nvSpPr>
        <p:spPr>
          <a:xfrm>
            <a:off x="5603875" y="5594350"/>
            <a:ext cx="1119188" cy="3683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000000"/>
                </a:solidFill>
                <a:latin typeface="微软雅黑" panose="020b0503020204020204" pitchFamily="34" charset="-122"/>
                <a:ea typeface="微软雅黑" panose="020b0503020204020204" pitchFamily="34" charset="-122"/>
                <a:sym typeface="Helvetica" pitchFamily="2" charset="0"/>
              </a:rPr>
              <a:t>标题Title</a:t>
            </a:r>
            <a:endParaRPr lang="zh-CN" altLang="en-US" sz="1800">
              <a:solidFill>
                <a:srgbClr val="000000"/>
              </a:solidFill>
              <a:latin typeface="微软雅黑" panose="020b0503020204020204" pitchFamily="34" charset="-122"/>
              <a:ea typeface="微软雅黑" panose="020b0503020204020204" pitchFamily="34" charset="-122"/>
              <a:sym typeface="Helvetica" pitchFamily="2" charset="0"/>
            </a:endParaRPr>
          </a:p>
        </p:txBody>
      </p:sp>
      <p:sp>
        <p:nvSpPr>
          <p:cNvPr id="8220" name="矩形 38" title=""/>
          <p:cNvSpPr/>
          <p:nvPr/>
        </p:nvSpPr>
        <p:spPr>
          <a:xfrm>
            <a:off x="9512300" y="5605463"/>
            <a:ext cx="1119188"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000000"/>
                </a:solidFill>
                <a:latin typeface="微软雅黑" panose="020b0503020204020204" pitchFamily="34" charset="-122"/>
                <a:ea typeface="微软雅黑" panose="020b0503020204020204" pitchFamily="34" charset="-122"/>
                <a:sym typeface="Helvetica" pitchFamily="2" charset="0"/>
              </a:rPr>
              <a:t>标题Title</a:t>
            </a:r>
            <a:endParaRPr lang="zh-CN" altLang="en-US" sz="1800">
              <a:solidFill>
                <a:srgbClr val="000000"/>
              </a:solidFill>
              <a:latin typeface="微软雅黑" panose="020b0503020204020204" pitchFamily="34" charset="-122"/>
              <a:ea typeface="微软雅黑" panose="020b0503020204020204" pitchFamily="34" charset="-122"/>
              <a:sym typeface="Helvetica" pitchFamily="2"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2" fill="hold" grpId="0" nodeType="afterEffect">
                                  <p:stCondLst>
                                    <p:cond delay="60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 fill="hold"/>
                                        <p:tgtEl>
                                          <p:spTgt spid="8195"/>
                                        </p:tgtEl>
                                        <p:attrNameLst>
                                          <p:attrName>ppt_w</p:attrName>
                                        </p:attrNameLst>
                                      </p:cBhvr>
                                      <p:tavLst>
                                        <p:tav tm="0">
                                          <p:val>
                                            <p:strVal val="4*#ppt_w"/>
                                          </p:val>
                                        </p:tav>
                                        <p:tav tm="100000">
                                          <p:val>
                                            <p:strVal val="#ppt_w"/>
                                          </p:val>
                                        </p:tav>
                                      </p:tavLst>
                                    </p:anim>
                                    <p:anim calcmode="lin" valueType="num">
                                      <p:cBhvr>
                                        <p:cTn id="8" dur="500" fill="hold"/>
                                        <p:tgtEl>
                                          <p:spTgt spid="819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921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grpSp>
        <p:nvGrpSpPr>
          <p:cNvPr id="9218" name="组合 16390" title=""/>
          <p:cNvGrpSpPr/>
          <p:nvPr/>
        </p:nvGrpSpPr>
        <p:grpSpPr>
          <a:xfrm>
            <a:off x="1098550" y="1968500"/>
            <a:ext cx="3028950" cy="1747838"/>
            <a:chExt cx="3028950" cy="1747838"/>
          </a:xfrm>
        </p:grpSpPr>
        <p:sp>
          <p:nvSpPr>
            <p:cNvPr id="9219" name="任意多边形 39" title=""/>
            <p:cNvSpPr/>
            <p:nvPr/>
          </p:nvSpPr>
          <p:spPr>
            <a:xfrm>
              <a:off x="0" y="0"/>
              <a:ext cx="3028950" cy="1747838"/>
            </a:xfrm>
            <a:custGeom>
              <a:cxnLst>
                <a:cxn ang="0">
                  <a:pos x="0" y="0"/>
                </a:cxn>
                <a:cxn ang="0">
                  <a:pos x="2476500" y="0"/>
                </a:cxn>
                <a:cxn ang="0">
                  <a:pos x="3028950" y="557213"/>
                </a:cxn>
                <a:cxn ang="0">
                  <a:pos x="3028950" y="1098550"/>
                </a:cxn>
                <a:cxn ang="0">
                  <a:pos x="2817193" y="1098550"/>
                </a:cxn>
                <a:cxn ang="0">
                  <a:pos x="2772441" y="1104507"/>
                </a:cxn>
                <a:cxn ang="0">
                  <a:pos x="1514476" y="1747838"/>
                </a:cxn>
                <a:cxn ang="0">
                  <a:pos x="256510" y="1104507"/>
                </a:cxn>
                <a:cxn ang="0">
                  <a:pos x="211758" y="1098550"/>
                </a:cxn>
                <a:cxn ang="0">
                  <a:pos x="0" y="1098550"/>
                </a:cxn>
              </a:cxnLst>
              <a:rect l="l" t="t" r="r" b="b"/>
              <a:pathLst>
                <a:path w="3028950" h="1747838">
                  <a:moveTo>
                    <a:pt x="0" y="0"/>
                  </a:moveTo>
                  <a:lnTo>
                    <a:pt x="2476500" y="0"/>
                  </a:lnTo>
                  <a:lnTo>
                    <a:pt x="3028950" y="557213"/>
                  </a:lnTo>
                  <a:lnTo>
                    <a:pt x="3028950" y="1098550"/>
                  </a:lnTo>
                  <a:lnTo>
                    <a:pt x="2817193" y="1098550"/>
                  </a:lnTo>
                  <a:lnTo>
                    <a:pt x="2772441" y="1104507"/>
                  </a:lnTo>
                  <a:cubicBezTo>
                    <a:pt x="2443552" y="1151051"/>
                    <a:pt x="1562055" y="1315682"/>
                    <a:pt x="1514476" y="1747838"/>
                  </a:cubicBezTo>
                  <a:cubicBezTo>
                    <a:pt x="1466896" y="1315682"/>
                    <a:pt x="585399" y="1151051"/>
                    <a:pt x="256510" y="1104507"/>
                  </a:cubicBezTo>
                  <a:lnTo>
                    <a:pt x="211758" y="1098550"/>
                  </a:lnTo>
                  <a:lnTo>
                    <a:pt x="0" y="1098550"/>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9220" name="Freeform 8" title=""/>
            <p:cNvSpPr/>
            <p:nvPr/>
          </p:nvSpPr>
          <p:spPr>
            <a:xfrm>
              <a:off x="2476500" y="0"/>
              <a:ext cx="552450" cy="557213"/>
            </a:xfrm>
            <a:custGeom>
              <a:cxnLst>
                <a:cxn ang="0">
                  <a:pos x="2147483646" y="2147483646"/>
                </a:cxn>
                <a:cxn ang="0">
                  <a:pos x="0" y="0"/>
                </a:cxn>
                <a:cxn ang="0">
                  <a:pos x="0" y="2147483646"/>
                </a:cxn>
                <a:cxn ang="0">
                  <a:pos x="2147483646" y="2147483646"/>
                </a:cxn>
                <a:cxn ang="0">
                  <a:pos x="2147483646" y="2147483646"/>
                </a:cxn>
              </a:cxnLst>
              <a:rect l="l" t="t" r="r" b="b"/>
              <a:pathLst>
                <a:path w="348" h="351">
                  <a:moveTo>
                    <a:pt x="348" y="351"/>
                  </a:moveTo>
                  <a:lnTo>
                    <a:pt x="0" y="0"/>
                  </a:lnTo>
                  <a:lnTo>
                    <a:pt x="0" y="351"/>
                  </a:lnTo>
                  <a:lnTo>
                    <a:pt x="348" y="351"/>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9221" name="组合 16389" title=""/>
          <p:cNvGrpSpPr/>
          <p:nvPr/>
        </p:nvGrpSpPr>
        <p:grpSpPr>
          <a:xfrm>
            <a:off x="4621213" y="1968500"/>
            <a:ext cx="3021012" cy="1747838"/>
            <a:chExt cx="3021013" cy="1747838"/>
          </a:xfrm>
        </p:grpSpPr>
        <p:sp>
          <p:nvSpPr>
            <p:cNvPr id="9222" name="任意多边形 40" title=""/>
            <p:cNvSpPr/>
            <p:nvPr/>
          </p:nvSpPr>
          <p:spPr>
            <a:xfrm>
              <a:off x="0" y="0"/>
              <a:ext cx="3021013" cy="1747838"/>
            </a:xfrm>
            <a:custGeom>
              <a:cxnLst>
                <a:cxn ang="0">
                  <a:pos x="0" y="0"/>
                </a:cxn>
                <a:cxn ang="0">
                  <a:pos x="2468563" y="0"/>
                </a:cxn>
                <a:cxn ang="0">
                  <a:pos x="3021013" y="557213"/>
                </a:cxn>
                <a:cxn ang="0">
                  <a:pos x="3021013" y="1098550"/>
                </a:cxn>
                <a:cxn ang="0">
                  <a:pos x="2784650" y="1098550"/>
                </a:cxn>
                <a:cxn ang="0">
                  <a:pos x="2739897" y="1104507"/>
                </a:cxn>
                <a:cxn ang="0">
                  <a:pos x="1481932" y="1747838"/>
                </a:cxn>
                <a:cxn ang="0">
                  <a:pos x="223966" y="1104507"/>
                </a:cxn>
                <a:cxn ang="0">
                  <a:pos x="179214" y="1098550"/>
                </a:cxn>
                <a:cxn ang="0">
                  <a:pos x="0" y="1098550"/>
                </a:cxn>
              </a:cxnLst>
              <a:rect l="l" t="t" r="r" b="b"/>
              <a:pathLst>
                <a:path w="3021013" h="1747838">
                  <a:moveTo>
                    <a:pt x="0" y="0"/>
                  </a:moveTo>
                  <a:lnTo>
                    <a:pt x="2468563" y="0"/>
                  </a:lnTo>
                  <a:lnTo>
                    <a:pt x="3021013" y="557213"/>
                  </a:lnTo>
                  <a:lnTo>
                    <a:pt x="3021013" y="1098550"/>
                  </a:lnTo>
                  <a:lnTo>
                    <a:pt x="2784650" y="1098550"/>
                  </a:lnTo>
                  <a:lnTo>
                    <a:pt x="2739897" y="1104507"/>
                  </a:lnTo>
                  <a:cubicBezTo>
                    <a:pt x="2411009" y="1151051"/>
                    <a:pt x="1529511" y="1315682"/>
                    <a:pt x="1481932" y="1747838"/>
                  </a:cubicBezTo>
                  <a:cubicBezTo>
                    <a:pt x="1434352" y="1315682"/>
                    <a:pt x="552855" y="1151051"/>
                    <a:pt x="223966" y="1104507"/>
                  </a:cubicBezTo>
                  <a:lnTo>
                    <a:pt x="179214" y="1098550"/>
                  </a:lnTo>
                  <a:lnTo>
                    <a:pt x="0" y="1098550"/>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9223" name="Freeform 12" title=""/>
            <p:cNvSpPr/>
            <p:nvPr/>
          </p:nvSpPr>
          <p:spPr>
            <a:xfrm>
              <a:off x="2468563" y="0"/>
              <a:ext cx="552450" cy="557213"/>
            </a:xfrm>
            <a:custGeom>
              <a:cxnLst>
                <a:cxn ang="0">
                  <a:pos x="2147483646" y="2147483646"/>
                </a:cxn>
                <a:cxn ang="0">
                  <a:pos x="0" y="0"/>
                </a:cxn>
                <a:cxn ang="0">
                  <a:pos x="0" y="2147483646"/>
                </a:cxn>
                <a:cxn ang="0">
                  <a:pos x="2147483646" y="2147483646"/>
                </a:cxn>
                <a:cxn ang="0">
                  <a:pos x="2147483646" y="2147483646"/>
                </a:cxn>
              </a:cxnLst>
              <a:rect l="l" t="t" r="r" b="b"/>
              <a:pathLst>
                <a:path w="348" h="351">
                  <a:moveTo>
                    <a:pt x="348" y="351"/>
                  </a:moveTo>
                  <a:lnTo>
                    <a:pt x="0" y="0"/>
                  </a:lnTo>
                  <a:lnTo>
                    <a:pt x="0" y="351"/>
                  </a:lnTo>
                  <a:lnTo>
                    <a:pt x="348" y="351"/>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grpSp>
        <p:nvGrpSpPr>
          <p:cNvPr id="9224" name="组合 16391" title=""/>
          <p:cNvGrpSpPr/>
          <p:nvPr/>
        </p:nvGrpSpPr>
        <p:grpSpPr>
          <a:xfrm>
            <a:off x="8331200" y="1968500"/>
            <a:ext cx="3019425" cy="1747838"/>
            <a:chExt cx="3019425" cy="1747838"/>
          </a:xfrm>
        </p:grpSpPr>
        <p:sp>
          <p:nvSpPr>
            <p:cNvPr id="9225" name="任意多边形 41" title=""/>
            <p:cNvSpPr/>
            <p:nvPr/>
          </p:nvSpPr>
          <p:spPr>
            <a:xfrm>
              <a:off x="0" y="0"/>
              <a:ext cx="3019425" cy="1747838"/>
            </a:xfrm>
            <a:custGeom>
              <a:cxnLst>
                <a:cxn ang="0">
                  <a:pos x="0" y="0"/>
                </a:cxn>
                <a:cxn ang="0">
                  <a:pos x="2466975" y="0"/>
                </a:cxn>
                <a:cxn ang="0">
                  <a:pos x="3019425" y="557213"/>
                </a:cxn>
                <a:cxn ang="0">
                  <a:pos x="3019425" y="1098550"/>
                </a:cxn>
                <a:cxn ang="0">
                  <a:pos x="2783061" y="1098550"/>
                </a:cxn>
                <a:cxn ang="0">
                  <a:pos x="2738309" y="1104507"/>
                </a:cxn>
                <a:cxn ang="0">
                  <a:pos x="1480344" y="1747838"/>
                </a:cxn>
                <a:cxn ang="0">
                  <a:pos x="222378" y="1104507"/>
                </a:cxn>
                <a:cxn ang="0">
                  <a:pos x="177626" y="1098550"/>
                </a:cxn>
                <a:cxn ang="0">
                  <a:pos x="0" y="1098550"/>
                </a:cxn>
              </a:cxnLst>
              <a:rect l="l" t="t" r="r" b="b"/>
              <a:pathLst>
                <a:path w="3019425" h="1747838">
                  <a:moveTo>
                    <a:pt x="0" y="0"/>
                  </a:moveTo>
                  <a:lnTo>
                    <a:pt x="2466975" y="0"/>
                  </a:lnTo>
                  <a:lnTo>
                    <a:pt x="3019425" y="557213"/>
                  </a:lnTo>
                  <a:lnTo>
                    <a:pt x="3019425" y="1098550"/>
                  </a:lnTo>
                  <a:lnTo>
                    <a:pt x="2783061" y="1098550"/>
                  </a:lnTo>
                  <a:lnTo>
                    <a:pt x="2738309" y="1104507"/>
                  </a:lnTo>
                  <a:cubicBezTo>
                    <a:pt x="2409420" y="1151051"/>
                    <a:pt x="1527923" y="1315682"/>
                    <a:pt x="1480344" y="1747838"/>
                  </a:cubicBezTo>
                  <a:cubicBezTo>
                    <a:pt x="1432764" y="1315682"/>
                    <a:pt x="551267" y="1151051"/>
                    <a:pt x="222378" y="1104507"/>
                  </a:cubicBezTo>
                  <a:lnTo>
                    <a:pt x="177626" y="1098550"/>
                  </a:lnTo>
                  <a:lnTo>
                    <a:pt x="0" y="1098550"/>
                  </a:lnTo>
                  <a:lnTo>
                    <a:pt x="0" y="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9226" name="Freeform 16" title=""/>
            <p:cNvSpPr/>
            <p:nvPr/>
          </p:nvSpPr>
          <p:spPr>
            <a:xfrm>
              <a:off x="2466975" y="0"/>
              <a:ext cx="552450" cy="557213"/>
            </a:xfrm>
            <a:custGeom>
              <a:cxnLst>
                <a:cxn ang="0">
                  <a:pos x="2147483646" y="2147483646"/>
                </a:cxn>
                <a:cxn ang="0">
                  <a:pos x="0" y="0"/>
                </a:cxn>
                <a:cxn ang="0">
                  <a:pos x="0" y="2147483646"/>
                </a:cxn>
                <a:cxn ang="0">
                  <a:pos x="2147483646" y="2147483646"/>
                </a:cxn>
                <a:cxn ang="0">
                  <a:pos x="2147483646" y="2147483646"/>
                </a:cxn>
              </a:cxnLst>
              <a:rect l="l" t="t" r="r" b="b"/>
              <a:pathLst>
                <a:path w="348" h="351">
                  <a:moveTo>
                    <a:pt x="348" y="351"/>
                  </a:moveTo>
                  <a:lnTo>
                    <a:pt x="0" y="0"/>
                  </a:lnTo>
                  <a:lnTo>
                    <a:pt x="0" y="351"/>
                  </a:lnTo>
                  <a:lnTo>
                    <a:pt x="348" y="351"/>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grpSp>
      <p:sp>
        <p:nvSpPr>
          <p:cNvPr id="9227" name="矩形 13" title=""/>
          <p:cNvSpPr/>
          <p:nvPr/>
        </p:nvSpPr>
        <p:spPr>
          <a:xfrm>
            <a:off x="1316038" y="3994150"/>
            <a:ext cx="2592387" cy="1201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9228" name="矩形 13" title=""/>
          <p:cNvSpPr/>
          <p:nvPr/>
        </p:nvSpPr>
        <p:spPr>
          <a:xfrm>
            <a:off x="4835525" y="3994150"/>
            <a:ext cx="2592388" cy="1201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9229" name="矩形 13" title=""/>
          <p:cNvSpPr/>
          <p:nvPr/>
        </p:nvSpPr>
        <p:spPr>
          <a:xfrm>
            <a:off x="8545513" y="3994150"/>
            <a:ext cx="2592387" cy="1201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sym typeface="Calibri" pitchFamily="34" charset="0"/>
            </a:endParaRPr>
          </a:p>
        </p:txBody>
      </p:sp>
      <p:sp>
        <p:nvSpPr>
          <p:cNvPr id="9230" name="矩形 13" title=""/>
          <p:cNvSpPr/>
          <p:nvPr/>
        </p:nvSpPr>
        <p:spPr>
          <a:xfrm>
            <a:off x="1560513" y="2078038"/>
            <a:ext cx="2103437"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buClr>
                <a:schemeClr val="accent1"/>
              </a:buClr>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23%</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31" name="矩形 13" title=""/>
          <p:cNvSpPr/>
          <p:nvPr/>
        </p:nvSpPr>
        <p:spPr>
          <a:xfrm>
            <a:off x="5080000" y="2078038"/>
            <a:ext cx="2101850"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buClr>
                <a:schemeClr val="accent1"/>
              </a:buClr>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34%</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32" name="矩形 13" title=""/>
          <p:cNvSpPr/>
          <p:nvPr/>
        </p:nvSpPr>
        <p:spPr>
          <a:xfrm>
            <a:off x="8789988" y="2078038"/>
            <a:ext cx="2101850"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buClr>
                <a:schemeClr val="accent1"/>
              </a:buClr>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45%</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024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0242" name="等腰三角形 2" title=""/>
          <p:cNvSpPr/>
          <p:nvPr/>
        </p:nvSpPr>
        <p:spPr>
          <a:xfrm rot="7440000">
            <a:off x="3024187" y="1858963"/>
            <a:ext cx="3813175" cy="5048250"/>
          </a:xfrm>
          <a:prstGeom prst="triangle">
            <a:avLst>
              <a:gd name="adj" fmla="val 50000"/>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0243" name="等腰三角形 3" title=""/>
          <p:cNvSpPr/>
          <p:nvPr/>
        </p:nvSpPr>
        <p:spPr>
          <a:xfrm rot="10140000">
            <a:off x="5187950" y="1616075"/>
            <a:ext cx="2973388" cy="4200525"/>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0244" name="等腰三角形 4" title=""/>
          <p:cNvSpPr/>
          <p:nvPr/>
        </p:nvSpPr>
        <p:spPr>
          <a:xfrm rot="12780000">
            <a:off x="6946900" y="2581275"/>
            <a:ext cx="2289175" cy="3471863"/>
          </a:xfrm>
          <a:prstGeom prst="triangle">
            <a:avLst>
              <a:gd name="adj" fmla="val 50000"/>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0245" name="等腰三角形 5" title=""/>
          <p:cNvSpPr/>
          <p:nvPr/>
        </p:nvSpPr>
        <p:spPr>
          <a:xfrm rot="15540000">
            <a:off x="7788275" y="4233863"/>
            <a:ext cx="1284287" cy="2655888"/>
          </a:xfrm>
          <a:prstGeom prst="triangle">
            <a:avLst>
              <a:gd name="adj" fmla="val 50000"/>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0246" name="TextBox 44" title=""/>
          <p:cNvSpPr/>
          <p:nvPr/>
        </p:nvSpPr>
        <p:spPr>
          <a:xfrm>
            <a:off x="1116013" y="2501900"/>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7" name="TextBox 44" title=""/>
          <p:cNvSpPr/>
          <p:nvPr/>
        </p:nvSpPr>
        <p:spPr>
          <a:xfrm>
            <a:off x="5281613" y="1074738"/>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8" name="TextBox 44" title=""/>
          <p:cNvSpPr/>
          <p:nvPr/>
        </p:nvSpPr>
        <p:spPr>
          <a:xfrm>
            <a:off x="8778875" y="2301875"/>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9" name="TextBox 44" title=""/>
          <p:cNvSpPr/>
          <p:nvPr/>
        </p:nvSpPr>
        <p:spPr>
          <a:xfrm>
            <a:off x="9972675" y="5160963"/>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50" name="文本框 10" title=""/>
          <p:cNvSpPr/>
          <p:nvPr/>
        </p:nvSpPr>
        <p:spPr>
          <a:xfrm>
            <a:off x="2925763" y="3546475"/>
            <a:ext cx="2416175"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50%</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51" name="文本框 11" title=""/>
          <p:cNvSpPr/>
          <p:nvPr/>
        </p:nvSpPr>
        <p:spPr>
          <a:xfrm>
            <a:off x="5595938" y="2852738"/>
            <a:ext cx="2008187" cy="7699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4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a:t>
            </a:r>
            <a:endParaRPr lang="zh-CN" altLang="en-US" sz="4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52" name="文本框 12" title=""/>
          <p:cNvSpPr/>
          <p:nvPr/>
        </p:nvSpPr>
        <p:spPr>
          <a:xfrm>
            <a:off x="7732713" y="3635375"/>
            <a:ext cx="14827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endPar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53" name="文本框 13" title=""/>
          <p:cNvSpPr/>
          <p:nvPr/>
        </p:nvSpPr>
        <p:spPr>
          <a:xfrm>
            <a:off x="8261350" y="5232400"/>
            <a:ext cx="1676400"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2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a:t>
            </a:r>
            <a:endParaRPr lang="zh-CN" altLang="en-US" sz="2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11266"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sym typeface="宋体" pitchFamily="2" charset="-122"/>
            </a:endParaRPr>
          </a:p>
        </p:txBody>
      </p:sp>
      <p:sp>
        <p:nvSpPr>
          <p:cNvPr id="11267"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68" name="矩形 15"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sym typeface="Calibri" pitchFamily="34" charset="0"/>
            </a:endParaRPr>
          </a:p>
        </p:txBody>
      </p:sp>
      <p:cxnSp>
        <p:nvCxnSpPr>
          <p:cNvPr id="11269" name="直接连接符 18" title=""/>
          <p:cNvCxnSpPr/>
          <p:nvPr/>
        </p:nvCxnSpPr>
        <p:spPr>
          <a:xfrm>
            <a:off x="3486150" y="2852738"/>
            <a:ext cx="5219700" cy="0"/>
          </a:xfrm>
          <a:prstGeom prst="line">
            <a:avLst/>
          </a:prstGeom>
          <a:noFill/>
          <a:ln w="6350">
            <a:solidFill>
              <a:srgbClr val="595959"/>
            </a:solidFill>
            <a:round/>
          </a:ln>
        </p:spPr>
      </p:cxnSp>
      <p:grpSp>
        <p:nvGrpSpPr>
          <p:cNvPr id="11270" name="组合 19" title=""/>
          <p:cNvGrpSpPr/>
          <p:nvPr/>
        </p:nvGrpSpPr>
        <p:grpSpPr>
          <a:xfrm>
            <a:off x="5472113" y="0"/>
            <a:ext cx="1247775" cy="1106488"/>
            <a:chExt cx="1247245" cy="1106129"/>
          </a:xfrm>
        </p:grpSpPr>
        <p:sp>
          <p:nvSpPr>
            <p:cNvPr id="11271" name="任意多边形 20" title=""/>
            <p:cNvSpPr/>
            <p:nvPr/>
          </p:nvSpPr>
          <p:spPr>
            <a:xfrm>
              <a:off x="198648" y="0"/>
              <a:ext cx="849951" cy="1106129"/>
            </a:xfrm>
            <a:custGeom>
              <a:cxnLst>
                <a:cxn ang="0">
                  <a:pos x="0" y="0"/>
                </a:cxn>
                <a:cxn ang="0">
                  <a:pos x="349492" y="0"/>
                </a:cxn>
                <a:cxn ang="0">
                  <a:pos x="349492" y="759858"/>
                </a:cxn>
                <a:cxn ang="0">
                  <a:pos x="346651" y="759858"/>
                </a:cxn>
                <a:cxn ang="0">
                  <a:pos x="174746" y="509224"/>
                </a:cxn>
                <a:cxn ang="0">
                  <a:pos x="2840" y="759858"/>
                </a:cxn>
                <a:cxn ang="0">
                  <a:pos x="0" y="759858"/>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p>
          </p:txBody>
        </p:sp>
        <p:sp>
          <p:nvSpPr>
            <p:cNvPr id="11272" name="矩形 21"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273" name="矩形 22"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312</Paragraphs>
  <Slides>29</Slides>
  <Notes>2</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29</vt:i4>
      </vt:variant>
    </vt:vector>
  </HeadingPairs>
  <TitlesOfParts>
    <vt:vector baseType="lpstr" size="41">
      <vt:lpstr>Arial</vt:lpstr>
      <vt:lpstr>宋体</vt:lpstr>
      <vt:lpstr>Wingdings</vt:lpstr>
      <vt:lpstr>Calibri Light</vt:lpstr>
      <vt:lpstr>Calibri</vt:lpstr>
      <vt:lpstr>微软雅黑</vt:lpstr>
      <vt:lpstr>Helvetica</vt:lpstr>
      <vt:lpstr>Franklin Gothic Book</vt:lpstr>
      <vt:lpstr>Arial Unicode MS</vt:lpstr>
      <vt:lpstr>Meiryo</vt:lpstr>
      <vt:lpstr>Yu Gothic UI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276</cp:revision>
  <dcterms:created xsi:type="dcterms:W3CDTF">2014-08-08T03:06:00Z</dcterms:created>
  <dcterms:modified xsi:type="dcterms:W3CDTF">2023-05-08T06:06:32Z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