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4-->
<p:presentation xmlns:r="http://schemas.openxmlformats.org/officeDocument/2006/relationships" xmlns:a="http://schemas.openxmlformats.org/drawingml/2006/main" xmlns:p="http://schemas.openxmlformats.org/presentationml/2006/main">
  <p:sldMasterIdLst>
    <p:sldMasterId id="2147483648" r:id="rId1"/>
    <p:sldMasterId id="2147483693" r:id="rId2"/>
  </p:sldMasterIdLst>
  <p:notesMasterIdLst>
    <p:notesMasterId r:id="rId3"/>
  </p:notesMasterIdLst>
  <p:sldIdLst>
    <p:sldId id="315" r:id="rId4"/>
    <p:sldId id="319" r:id="rId5"/>
    <p:sldId id="307" r:id="rId6"/>
    <p:sldId id="264" r:id="rId7"/>
    <p:sldId id="325" r:id="rId8"/>
    <p:sldId id="301" r:id="rId9"/>
    <p:sldId id="296" r:id="rId10"/>
    <p:sldId id="271" r:id="rId11"/>
    <p:sldId id="320" r:id="rId12"/>
    <p:sldId id="300" r:id="rId13"/>
    <p:sldId id="267" r:id="rId14"/>
    <p:sldId id="265" r:id="rId15"/>
    <p:sldId id="258" r:id="rId16"/>
    <p:sldId id="326" r:id="rId17"/>
    <p:sldId id="321" r:id="rId18"/>
    <p:sldId id="302" r:id="rId19"/>
    <p:sldId id="268" r:id="rId20"/>
    <p:sldId id="297" r:id="rId21"/>
    <p:sldId id="285" r:id="rId22"/>
    <p:sldId id="277" r:id="rId23"/>
    <p:sldId id="322" r:id="rId24"/>
    <p:sldId id="298" r:id="rId25"/>
    <p:sldId id="279" r:id="rId26"/>
    <p:sldId id="283" r:id="rId27"/>
    <p:sldId id="286" r:id="rId28"/>
    <p:sldId id="303" r:id="rId29"/>
    <p:sldId id="324" r:id="rId30"/>
    <p:sldId id="348" r:id="rId31"/>
    <p:sldId id="352" r:id="rId32"/>
  </p:sldIdLst>
  <p:sldSz cx="12192000" cy="6858000"/>
  <p:notesSz cx="6858000" cy="9144000"/>
  <p:custDataLst>
    <p:tags r:id="rId33"/>
  </p:custDataLst>
  <p:defaultTextStyle>
    <a:defPPr>
      <a:defRPr lang="zh-CN"/>
    </a:defPPr>
    <a:lvl1pPr marL="0" indent="0" algn="l" defTabSz="914400" rtl="0" eaLnBrk="0" fontAlgn="base" hangingPunct="0">
      <a:lnSpc>
        <a:spcPct val="100000"/>
      </a:lnSpc>
      <a:spcBef>
        <a:spcPct val="0"/>
      </a:spcBef>
      <a:spcAft>
        <a:spcPct val="0"/>
      </a:spcAft>
      <a:buClrTx/>
      <a:buSzTx/>
      <a:buFontTx/>
      <a:buNone/>
      <a:defRPr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sz="1800" b="0" i="0" u="none" baseline="0">
        <a:solidFill>
          <a:schemeClr val="tx1"/>
        </a:solidFill>
        <a:latin typeface="Arial" pitchFamily="34" charset="0"/>
        <a:ea typeface="宋体" pitchFamily="2" charset="-122"/>
      </a:defRPr>
    </a:lvl5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4660" autoAdjust="0"/>
  </p:normalViewPr>
  <p:slideViewPr>
    <p:cSldViewPr>
      <p:cViewPr varScale="1">
        <p:scale>
          <a:sx n="114" d="100"/>
          <a:sy n="114" d="100"/>
        </p:scale>
        <p:origin x="0" y="0"/>
      </p:cViewPr>
    </p:cSldViewPr>
  </p:slideViewPr>
  <p:notesViewPr>
    <p:cSldViewPr>
      <p:cViewPr varScale="1">
        <p:scale>
          <a:sx n="1" d="100"/>
          <a:sy n="1"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slideMaster" Target="slideMasters/slideMaster2.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notesMaster" Target="notesMasters/notesMaster1.xml" /><Relationship Id="rId30" Type="http://schemas.openxmlformats.org/officeDocument/2006/relationships/slide" Target="slides/slide27.xml" /><Relationship Id="rId31" Type="http://schemas.openxmlformats.org/officeDocument/2006/relationships/slide" Target="slides/slide28.xml" /><Relationship Id="rId32" Type="http://schemas.openxmlformats.org/officeDocument/2006/relationships/slide" Target="slides/slide29.xml" /><Relationship Id="rId33" Type="http://schemas.openxmlformats.org/officeDocument/2006/relationships/tags" Target="tags/tag61.xml" /><Relationship Id="rId34" Type="http://schemas.openxmlformats.org/officeDocument/2006/relationships/presProps" Target="presProps.xml" /><Relationship Id="rId35" Type="http://schemas.openxmlformats.org/officeDocument/2006/relationships/viewProps" Target="viewProps.xml" /><Relationship Id="rId36" Type="http://schemas.openxmlformats.org/officeDocument/2006/relationships/theme" Target="theme/theme1.xml" /><Relationship Id="rId37" Type="http://schemas.openxmlformats.org/officeDocument/2006/relationships/tableStyles" Target="tableStyles.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Pr>
        <a:solidFill>
          <a:schemeClr val="bg1"/>
        </a:solidFill>
      </p:bgPr>
    </p:bg>
    <p:spTree>
      <p:nvGrpSpPr>
        <p:cNvPr id="1" name="" title=""/>
        <p:cNvGrpSpPr/>
        <p:nvPr/>
      </p:nvGrpSpPr>
      <p:grpSpPr/>
      <p:sp>
        <p:nvSpPr>
          <p:cNvPr id="13314" name="页眉占位符 1"/>
          <p:cNvSpPr>
            <a:spLocks noGrp="1" noChangeArrowheads="1"/>
          </p:cNvSpPr>
          <p:nvPr>
            <p:ph type="hdr" sz="quarter" idx="4294967295"/>
          </p:nvPr>
        </p:nvSpPr>
        <p:spPr bwMode="auto">
          <a:xfrm>
            <a:off x="0" y="0"/>
            <a:ext cx="2971800" cy="458788"/>
          </a:xfrm>
          <a:prstGeom prst="rect">
            <a:avLst/>
          </a:prstGeom>
          <a:noFill/>
          <a:ln>
            <a:noFill/>
          </a:ln>
        </p:spPr>
        <p:txBody>
          <a:bodyPr wrap="square" lIns="91440" tIns="45720" rIns="91440" bIns="45720" numCol="1" anchor="t" anchorCtr="0" compatLnSpc="1"/>
          <a:lstStyle>
            <a:defPPr>
              <a:defRPr lang="zh-CN"/>
            </a:defPPr>
            <a:lvl1pPr marL="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lvl="0" eaLnBrk="1" hangingPunct="1"/>
            <a:endParaRPr lang="zh-CN" altLang="zh-CN" sz="1200"/>
          </a:p>
        </p:txBody>
      </p:sp>
      <p:sp>
        <p:nvSpPr>
          <p:cNvPr id="13315" name="日期占位符 2"/>
          <p:cNvSpPr>
            <a:spLocks noGrp="1" noChangeArrowheads="1"/>
          </p:cNvSpPr>
          <p:nvPr>
            <p:ph type="dt" idx="4294967295"/>
          </p:nvPr>
        </p:nvSpPr>
        <p:spPr bwMode="auto">
          <a:xfrm>
            <a:off x="3884613" y="0"/>
            <a:ext cx="2971800" cy="458788"/>
          </a:xfrm>
          <a:prstGeom prst="rect">
            <a:avLst/>
          </a:prstGeom>
          <a:noFill/>
          <a:ln>
            <a:noFill/>
          </a:ln>
        </p:spPr>
        <p:txBody>
          <a:bodyPr wrap="square" lIns="91440" tIns="45720" rIns="91440" bIns="45720" numCol="1" anchor="t" anchorCtr="0" compatLnSpc="1"/>
          <a:lstStyle>
            <a:defPPr>
              <a:defRPr lang="zh-CN"/>
            </a:defPPr>
            <a:lvl1pPr marL="0" indent="0" algn="r" defTabSz="914400" rtl="0" eaLnBrk="1" fontAlgn="base" hangingPunct="1">
              <a:lnSpc>
                <a:spcPct val="100000"/>
              </a:lnSpc>
              <a:spcBef>
                <a:spcPct val="0"/>
              </a:spcBef>
              <a:spcAft>
                <a:spcPct val="0"/>
              </a:spcAft>
              <a:buClrTx/>
              <a:buSzTx/>
              <a:buFont typeface="Arial" pitchFamily="34" charset="0"/>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EA95034A-C3C3-4DE4-8FFE-D5DA3E9D890B}" type="datetime1">
              <a:rPr lang="zh-CN" altLang="en-US" sz="1800"/>
              <a:t>*</a:t>
            </a:fld>
            <a:endParaRPr lang="zh-CN" altLang="en-US" sz="1200"/>
          </a:p>
        </p:txBody>
      </p:sp>
      <p:sp>
        <p:nvSpPr>
          <p:cNvPr id="13316" name="幻灯片图像占位符 3" title=""/>
          <p:cNvSpPr>
            <a:spLocks noGrp="1" noRot="1" noChangeAspect="1"/>
          </p:cNvSpPr>
          <p:nvPr>
            <p:ph type="sldImg" idx="4294967295"/>
          </p:nvPr>
        </p:nvSpPr>
        <p:spPr>
          <a:xfrm>
            <a:off x="685800" y="1143000"/>
            <a:ext cx="5486400" cy="3086100"/>
          </a:xfrm>
          <a:prstGeom prst="rect">
            <a:avLst/>
          </a:prstGeom>
          <a:noFill/>
          <a:ln>
            <a:noFill/>
            <a:miter lim="800000"/>
          </a:ln>
        </p:spPr>
      </p:sp>
      <p:sp>
        <p:nvSpPr>
          <p:cNvPr id="13317" name="备注占位符 4"/>
          <p:cNvSpPr>
            <a:spLocks noGrp="1" noRot="1" noChangeAspect="1" noChangeArrowheads="1"/>
          </p:cNvSpPr>
          <p:nvPr/>
        </p:nvSpPr>
        <p:spPr bwMode="auto">
          <a:xfrm>
            <a:off x="685800" y="4400550"/>
            <a:ext cx="5486400" cy="3600450"/>
          </a:xfrm>
          <a:prstGeom prst="rect">
            <a:avLst/>
          </a:prstGeom>
          <a:noFill/>
          <a:ln>
            <a:noFill/>
          </a:ln>
        </p:spPr>
        <p:txBody>
          <a:bodyPr anchor="ctr" anchorCtr="0"/>
          <a:lstStyle>
            <a:defPPr>
              <a:defRPr lang="zh-CN"/>
            </a:defPPr>
            <a:lvl1pPr marL="0" indent="0" algn="l" defTabSz="0" rtl="0" eaLnBrk="0" fontAlgn="base" hangingPunct="0">
              <a:lnSpc>
                <a:spcPct val="100000"/>
              </a:lnSpc>
              <a:spcBef>
                <a:spcPct val="30000"/>
              </a:spcBef>
              <a:spcAft>
                <a:spcPct val="0"/>
              </a:spcAft>
              <a:buClrTx/>
              <a:buSzTx/>
              <a:buFontTx/>
              <a:buNone/>
              <a:defRPr lang="zh-CN" altLang="en-US" sz="1200" b="0" i="0" u="none" baseline="0">
                <a:solidFill>
                  <a:schemeClr val="tx1"/>
                </a:solidFill>
                <a:latin typeface="Arial" pitchFamily="34" charset="0"/>
                <a:ea typeface="宋体" pitchFamily="2" charset="-122"/>
              </a:defRPr>
            </a:lvl1pPr>
            <a:lvl2pPr marL="457200" indent="0" algn="l" defTabSz="0" rtl="0" eaLnBrk="0" fontAlgn="base" hangingPunct="0">
              <a:lnSpc>
                <a:spcPct val="100000"/>
              </a:lnSpc>
              <a:spcBef>
                <a:spcPct val="30000"/>
              </a:spcBef>
              <a:spcAft>
                <a:spcPct val="0"/>
              </a:spcAft>
              <a:buClrTx/>
              <a:buSzTx/>
              <a:buFontTx/>
              <a:buNone/>
              <a:defRPr lang="zh-CN" altLang="en-US" sz="1200" b="0" i="0" u="none" baseline="0">
                <a:solidFill>
                  <a:schemeClr val="tx1"/>
                </a:solidFill>
                <a:latin typeface="Arial" pitchFamily="34" charset="0"/>
                <a:ea typeface="宋体" pitchFamily="2" charset="-122"/>
              </a:defRPr>
            </a:lvl2pPr>
            <a:lvl3pPr marL="914400" indent="0" algn="l" defTabSz="0" rtl="0" eaLnBrk="0" fontAlgn="base" hangingPunct="0">
              <a:lnSpc>
                <a:spcPct val="100000"/>
              </a:lnSpc>
              <a:spcBef>
                <a:spcPct val="30000"/>
              </a:spcBef>
              <a:spcAft>
                <a:spcPct val="0"/>
              </a:spcAft>
              <a:buClrTx/>
              <a:buSzTx/>
              <a:buFontTx/>
              <a:buNone/>
              <a:defRPr lang="zh-CN" altLang="en-US" sz="1200" b="0" i="0" u="none" baseline="0">
                <a:solidFill>
                  <a:schemeClr val="tx1"/>
                </a:solidFill>
                <a:latin typeface="Arial" pitchFamily="34" charset="0"/>
                <a:ea typeface="宋体" pitchFamily="2" charset="-122"/>
              </a:defRPr>
            </a:lvl3pPr>
            <a:lvl4pPr marL="1371600" indent="0" algn="l" defTabSz="0" rtl="0" eaLnBrk="0" fontAlgn="base" hangingPunct="0">
              <a:lnSpc>
                <a:spcPct val="100000"/>
              </a:lnSpc>
              <a:spcBef>
                <a:spcPct val="30000"/>
              </a:spcBef>
              <a:spcAft>
                <a:spcPct val="0"/>
              </a:spcAft>
              <a:buClrTx/>
              <a:buSzTx/>
              <a:buFontTx/>
              <a:buNone/>
              <a:defRPr lang="zh-CN" altLang="en-US" sz="1200" b="0" i="0" u="none" baseline="0">
                <a:solidFill>
                  <a:schemeClr val="tx1"/>
                </a:solidFill>
                <a:latin typeface="Arial" pitchFamily="34" charset="0"/>
                <a:ea typeface="宋体" pitchFamily="2" charset="-122"/>
              </a:defRPr>
            </a:lvl4pPr>
            <a:lvl5pPr marL="1828800" indent="0" algn="l" defTabSz="0" rtl="0" eaLnBrk="0" fontAlgn="base" hangingPunct="0">
              <a:lnSpc>
                <a:spcPct val="100000"/>
              </a:lnSpc>
              <a:spcBef>
                <a:spcPct val="30000"/>
              </a:spcBef>
              <a:spcAft>
                <a:spcPct val="0"/>
              </a:spcAft>
              <a:buClrTx/>
              <a:buSzTx/>
              <a:buFontTx/>
              <a:buNone/>
              <a:defRPr lang="zh-CN" altLang="en-US" sz="1200" b="0" i="0" u="none" baseline="0">
                <a:solidFill>
                  <a:schemeClr val="tx1"/>
                </a:solidFill>
                <a:latin typeface="Arial" pitchFamily="34" charset="0"/>
                <a:ea typeface="宋体" pitchFamily="2" charset="-122"/>
              </a:defRPr>
            </a:lvl5pPr>
            <a:lvl6pPr marL="457200" defTabSz="0" eaLnBrk="0" fontAlgn="base" hangingPunct="0">
              <a:spcBef>
                <a:spcPct val="30000"/>
              </a:spcBef>
              <a:spcAft>
                <a:spcPct val="0"/>
              </a:spcAft>
              <a:defRPr lang="zh-CN" altLang="en-US" sz="1200">
                <a:solidFill>
                  <a:schemeClr val="tx1"/>
                </a:solidFill>
                <a:latin typeface="Arial" pitchFamily="34" charset="0"/>
              </a:defRPr>
            </a:lvl6pPr>
            <a:lvl7pPr marL="914400" defTabSz="0" eaLnBrk="0" fontAlgn="base" hangingPunct="0">
              <a:spcBef>
                <a:spcPct val="30000"/>
              </a:spcBef>
              <a:spcAft>
                <a:spcPct val="0"/>
              </a:spcAft>
              <a:defRPr lang="zh-CN" altLang="en-US" sz="1200">
                <a:solidFill>
                  <a:schemeClr val="tx1"/>
                </a:solidFill>
                <a:latin typeface="Arial" pitchFamily="34" charset="0"/>
              </a:defRPr>
            </a:lvl7pPr>
            <a:lvl8pPr marL="1371600" defTabSz="0" eaLnBrk="0" fontAlgn="base" hangingPunct="0">
              <a:spcBef>
                <a:spcPct val="30000"/>
              </a:spcBef>
              <a:spcAft>
                <a:spcPct val="0"/>
              </a:spcAft>
              <a:defRPr lang="zh-CN" altLang="en-US" sz="1200">
                <a:solidFill>
                  <a:schemeClr val="tx1"/>
                </a:solidFill>
                <a:latin typeface="Arial" pitchFamily="34" charset="0"/>
              </a:defRPr>
            </a:lvl8pPr>
            <a:lvl9pPr marL="1828800" defTabSz="0" eaLnBrk="0" fontAlgn="base" hangingPunct="0">
              <a:spcBef>
                <a:spcPct val="30000"/>
              </a:spcBef>
              <a:spcAft>
                <a:spcPct val="0"/>
              </a:spcAft>
              <a:defRPr lang="zh-CN" altLang="en-US" sz="1200">
                <a:solidFill>
                  <a:schemeClr val="tx1"/>
                </a:solidFill>
                <a:latin typeface="Arial" pitchFamily="34" charset="0"/>
              </a:defRPr>
            </a:lvl9pPr>
          </a:lstStyle>
          <a:p>
            <a:pPr marL="0" lvl="0" indent="0" defTabSz="0">
              <a:spcBef>
                <a:spcPct val="30000"/>
              </a:spcBef>
            </a:pPr>
            <a:r>
              <a:rPr lang="zh-CN" altLang="zh-CN" sz="1200"/>
              <a:t>单击此处编辑母版文本样式</a:t>
            </a:r>
            <a:endParaRPr lang="zh-CN" altLang="zh-CN" sz="1200"/>
          </a:p>
          <a:p>
            <a:pPr marL="0" lvl="0" indent="0" defTabSz="0">
              <a:spcBef>
                <a:spcPct val="30000"/>
              </a:spcBef>
            </a:pPr>
            <a:r>
              <a:rPr lang="zh-CN" altLang="zh-CN" sz="1200"/>
              <a:t>第二级</a:t>
            </a:r>
            <a:endParaRPr lang="zh-CN" altLang="zh-CN" sz="1200"/>
          </a:p>
          <a:p>
            <a:pPr marL="0" lvl="0" indent="0" defTabSz="0">
              <a:spcBef>
                <a:spcPct val="30000"/>
              </a:spcBef>
            </a:pPr>
            <a:r>
              <a:rPr lang="zh-CN" altLang="zh-CN" sz="1200"/>
              <a:t>第三级</a:t>
            </a:r>
            <a:endParaRPr lang="zh-CN" altLang="zh-CN" sz="1200"/>
          </a:p>
          <a:p>
            <a:pPr marL="0" lvl="0" indent="0" defTabSz="0">
              <a:spcBef>
                <a:spcPct val="30000"/>
              </a:spcBef>
            </a:pPr>
            <a:r>
              <a:rPr lang="zh-CN" altLang="zh-CN" sz="1200"/>
              <a:t>第四级</a:t>
            </a:r>
            <a:endParaRPr lang="zh-CN" altLang="zh-CN" sz="1200"/>
          </a:p>
          <a:p>
            <a:pPr marL="0" lvl="0" indent="0" defTabSz="0">
              <a:spcBef>
                <a:spcPct val="30000"/>
              </a:spcBef>
            </a:pPr>
            <a:r>
              <a:rPr lang="zh-CN" altLang="zh-CN" sz="1200"/>
              <a:t>第五级</a:t>
            </a:r>
            <a:endParaRPr lang="zh-CN" altLang="zh-CN" sz="1200"/>
          </a:p>
        </p:txBody>
      </p:sp>
      <p:sp>
        <p:nvSpPr>
          <p:cNvPr id="13318" name="页脚占位符 5"/>
          <p:cNvSpPr>
            <a:spLocks noGrp="1" noChangeArrowheads="1"/>
          </p:cNvSpPr>
          <p:nvPr>
            <p:ph type="ftr" sz="quarter" idx="4294967295"/>
          </p:nvPr>
        </p:nvSpPr>
        <p:spPr bwMode="auto">
          <a:xfrm>
            <a:off x="0" y="8685213"/>
            <a:ext cx="2971800" cy="458788"/>
          </a:xfrm>
          <a:prstGeom prst="rect">
            <a:avLst/>
          </a:prstGeom>
          <a:noFill/>
          <a:ln>
            <a:noFill/>
          </a:ln>
        </p:spPr>
        <p:txBody>
          <a:bodyPr wrap="square" lIns="91440" tIns="45720" rIns="91440" bIns="45720" numCol="1" anchor="b" anchorCtr="0" compatLnSpc="1"/>
          <a:lstStyle>
            <a:defPPr>
              <a:defRPr lang="zh-CN"/>
            </a:defPPr>
            <a:lvl1pPr marL="0" indent="0" algn="l"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200"/>
          </a:p>
        </p:txBody>
      </p:sp>
      <p:sp>
        <p:nvSpPr>
          <p:cNvPr id="13319" name="灯片编号占位符 6"/>
          <p:cNvSpPr>
            <a:spLocks noGrp="1" noChangeArrowheads="1"/>
          </p:cNvSpPr>
          <p:nvPr>
            <p:ph type="sldNum" sz="quarter" idx="4294967295"/>
          </p:nvPr>
        </p:nvSpPr>
        <p:spPr bwMode="auto">
          <a:xfrm>
            <a:off x="3884613" y="8685213"/>
            <a:ext cx="2971800" cy="458788"/>
          </a:xfrm>
          <a:prstGeom prst="rect">
            <a:avLst/>
          </a:prstGeom>
          <a:noFill/>
          <a:ln>
            <a:noFill/>
          </a:ln>
        </p:spPr>
        <p:txBody>
          <a:bodyPr wrap="square" lIns="91440" tIns="45720" rIns="91440" bIns="45720" numCol="1" anchor="b" anchorCtr="0" compatLnSpc="1"/>
          <a:lstStyle>
            <a:defPPr>
              <a:defRPr lang="zh-CN"/>
            </a:defPPr>
            <a:lvl1pPr marL="0" indent="0" algn="r" defTabSz="914400" rtl="0" eaLnBrk="1" fontAlgn="base" hangingPunct="1">
              <a:lnSpc>
                <a:spcPct val="100000"/>
              </a:lnSpc>
              <a:spcBef>
                <a:spcPct val="0"/>
              </a:spcBef>
              <a:spcAft>
                <a:spcPct val="0"/>
              </a:spcAft>
              <a:buClrTx/>
              <a:buSzTx/>
              <a:buFont typeface="Arial" pitchFamily="34" charset="0"/>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941D5AE1-910C-49D5-98FF-BC17095DCE81}" type="slidenum">
              <a:rPr lang="zh-CN" altLang="en-US" sz="1800"/>
              <a:t>‹#›</a:t>
            </a:fld>
            <a:endParaRPr lang="zh-CN"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27.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8.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2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41985" name="幻灯片图像占位符 1" title=""/>
          <p:cNvSpPr>
            <a:spLocks noGrp="1" noRot="1" noChangeAspect="1" noTextEdit="1"/>
          </p:cNvSpPr>
          <p:nvPr>
            <p:ph type="sldImg" idx="4294967295"/>
          </p:nvPr>
        </p:nvSpPr>
        <p:spPr>
          <a:xfrm>
            <a:off x="685800" y="1143000"/>
            <a:ext cx="5486400" cy="3086100"/>
          </a:xfrm>
          <a:prstGeom prst="rect">
            <a:avLst/>
          </a:prstGeom>
          <a:noFill/>
          <a:ln>
            <a:miter lim="800000"/>
          </a:ln>
        </p:spPr>
      </p:sp>
      <p:sp>
        <p:nvSpPr>
          <p:cNvPr id="41986" name="备注占位符 2" title=""/>
          <p:cNvSpPr>
            <a:spLocks noGrp="1"/>
          </p:cNvSpPr>
          <p:nvPr>
            <p:ph type="body" idx="4294967295"/>
          </p:nvPr>
        </p:nvSpPr>
        <p:spPr>
          <a:xfrm>
            <a:off x="685800" y="4343400"/>
            <a:ext cx="5486400" cy="4114800"/>
          </a:xfrm>
          <a:prstGeom prst="rect">
            <a:avLst/>
          </a:prstGeom>
          <a:noFill/>
          <a:ln>
            <a:noFill/>
            <a:miter lim="800000"/>
          </a:ln>
        </p:spPr>
        <p:txBody>
          <a:bodyPr anchor="t" anchorCtr="0"/>
          <a:lstStyle>
            <a:lvl1pPr marL="0" indent="0" algn="l" defTabSz="0" rtl="0" eaLnBrk="0" fontAlgn="base" hangingPunct="0">
              <a:lnSpc>
                <a:spcPct val="100000"/>
              </a:lnSpc>
              <a:spcBef>
                <a:spcPct val="30000"/>
              </a:spcBef>
              <a:spcAft>
                <a:spcPct val="0"/>
              </a:spcAft>
              <a:buClrTx/>
              <a:buSzTx/>
              <a:buFontTx/>
              <a:buNone/>
              <a:defRPr lang="zh-CN" altLang="en-US" sz="1200">
                <a:solidFill>
                  <a:schemeClr val="tx1"/>
                </a:solidFill>
                <a:latin typeface="Arial" pitchFamily="34" charset="0"/>
                <a:ea typeface="宋体" pitchFamily="2" charset="-122"/>
              </a:defRPr>
            </a:lvl1pPr>
            <a:lvl2pPr marL="457200" indent="0" algn="l" defTabSz="0" rtl="0" eaLnBrk="0" fontAlgn="base" hangingPunct="0">
              <a:lnSpc>
                <a:spcPct val="100000"/>
              </a:lnSpc>
              <a:spcBef>
                <a:spcPct val="30000"/>
              </a:spcBef>
              <a:spcAft>
                <a:spcPct val="0"/>
              </a:spcAft>
              <a:buClrTx/>
              <a:buSzTx/>
              <a:buFontTx/>
              <a:buNone/>
              <a:defRPr lang="zh-CN" altLang="en-US" sz="1200">
                <a:solidFill>
                  <a:schemeClr val="tx1"/>
                </a:solidFill>
                <a:latin typeface="Arial" pitchFamily="34" charset="0"/>
                <a:ea typeface="宋体" pitchFamily="2" charset="-122"/>
              </a:defRPr>
            </a:lvl2pPr>
            <a:lvl3pPr marL="914400" indent="0" algn="l" defTabSz="0" rtl="0" eaLnBrk="0" fontAlgn="base" hangingPunct="0">
              <a:lnSpc>
                <a:spcPct val="100000"/>
              </a:lnSpc>
              <a:spcBef>
                <a:spcPct val="30000"/>
              </a:spcBef>
              <a:spcAft>
                <a:spcPct val="0"/>
              </a:spcAft>
              <a:buClrTx/>
              <a:buSzTx/>
              <a:buFontTx/>
              <a:buNone/>
              <a:defRPr lang="zh-CN" altLang="en-US" sz="1200">
                <a:solidFill>
                  <a:schemeClr val="tx1"/>
                </a:solidFill>
                <a:latin typeface="Arial" pitchFamily="34" charset="0"/>
                <a:ea typeface="宋体" pitchFamily="2" charset="-122"/>
              </a:defRPr>
            </a:lvl3pPr>
            <a:lvl4pPr marL="1371600" indent="0" algn="l" defTabSz="0" rtl="0" eaLnBrk="0" fontAlgn="base" hangingPunct="0">
              <a:lnSpc>
                <a:spcPct val="100000"/>
              </a:lnSpc>
              <a:spcBef>
                <a:spcPct val="30000"/>
              </a:spcBef>
              <a:spcAft>
                <a:spcPct val="0"/>
              </a:spcAft>
              <a:buClrTx/>
              <a:buSzTx/>
              <a:buFontTx/>
              <a:buNone/>
              <a:defRPr lang="zh-CN" altLang="en-US" sz="1200">
                <a:solidFill>
                  <a:schemeClr val="tx1"/>
                </a:solidFill>
                <a:latin typeface="Arial" pitchFamily="34" charset="0"/>
                <a:ea typeface="宋体" pitchFamily="2" charset="-122"/>
              </a:defRPr>
            </a:lvl4pPr>
            <a:lvl5pPr marL="1828800" indent="0" algn="l" defTabSz="0" rtl="0" eaLnBrk="0" fontAlgn="base" hangingPunct="0">
              <a:lnSpc>
                <a:spcPct val="100000"/>
              </a:lnSpc>
              <a:spcBef>
                <a:spcPct val="30000"/>
              </a:spcBef>
              <a:spcAft>
                <a:spcPct val="0"/>
              </a:spcAft>
              <a:buClrTx/>
              <a:buSzTx/>
              <a:buFontTx/>
              <a:buNone/>
              <a:defRPr lang="zh-CN" altLang="en-US" sz="1200">
                <a:solidFill>
                  <a:schemeClr val="tx1"/>
                </a:solidFill>
                <a:latin typeface="Arial" pitchFamily="34" charset="0"/>
                <a:ea typeface="宋体" pitchFamily="2" charset="-122"/>
              </a:defRPr>
            </a:lvl5pPr>
          </a:lstStyle>
          <a:p>
            <a:pPr lvl="0"/>
            <a:endParaRPr lang="zh-CN" altLang="en-US"/>
          </a:p>
        </p:txBody>
      </p:sp>
      <p:sp>
        <p:nvSpPr>
          <p:cNvPr id="41987" name="日期占位符 3" title=""/>
          <p:cNvSpPr txBox="1">
            <a:spLocks noGrp="1"/>
          </p:cNvSpPr>
          <p:nvPr>
            <p:ph type="dt"/>
          </p:nvPr>
        </p:nvSpPr>
        <p:spPr>
          <a:xfrm>
            <a:off x="3884613" y="0"/>
            <a:ext cx="2971800" cy="458788"/>
          </a:xfrm>
          <a:prstGeom prst="rect">
            <a:avLst/>
          </a:prstGeom>
          <a:noFill/>
          <a:ln>
            <a:noFill/>
            <a:miter lim="800000"/>
          </a:ln>
        </p:spPr>
        <p:txBody>
          <a:bodyPr wrap="square" lIns="91440" tIns="45720" rIns="91440" bIns="45720"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3C4D5D35-7E6B-4F77-BECF-5CA3A45468F2}" type="datetime1">
              <a:rPr lang="zh-CN" altLang="en-US" sz="1800">
                <a:latin typeface="Arial" pitchFamily="34" charset="0"/>
                <a:ea typeface="宋体" pitchFamily="2" charset="-122"/>
              </a:rPr>
              <a:t>2023/5/8</a:t>
            </a:fld>
            <a:endParaRPr lang="zh-CN" altLang="en-US" sz="1200">
              <a:latin typeface="Arial" panose="020b0604020202020204" pitchFamily="34" charset="0"/>
              <a:ea typeface="宋体" pitchFamily="2" charset="-122"/>
            </a:endParaRPr>
          </a:p>
        </p:txBody>
      </p:sp>
      <p:sp>
        <p:nvSpPr>
          <p:cNvPr id="41988" name="灯片编号占位符 4" title=""/>
          <p:cNvSpPr txBox="1">
            <a:spLocks noGrp="1"/>
          </p:cNvSpPr>
          <p:nvPr>
            <p:ph type="sldNum"/>
          </p:nvPr>
        </p:nvSpPr>
        <p:spPr>
          <a:xfrm>
            <a:off x="3884613" y="8685213"/>
            <a:ext cx="2971800" cy="458787"/>
          </a:xfrm>
          <a:prstGeom prst="rect">
            <a:avLst/>
          </a:prstGeom>
          <a:noFill/>
          <a:ln>
            <a:noFill/>
            <a:miter lim="800000"/>
          </a:ln>
        </p:spPr>
        <p:txBody>
          <a:bodyPr wrap="square" lIns="91440" tIns="45720" rIns="91440" bIns="45720" anchor="b"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C902F801-6488-4089-B4E1-CC02C655C8D4}" type="slidenum">
              <a:rPr lang="zh-CN" altLang="en-US" sz="1800">
                <a:latin typeface="Arial" pitchFamily="34" charset="0"/>
                <a:ea typeface="宋体" pitchFamily="2" charset="-122"/>
              </a:rPr>
              <a:t>27</a:t>
            </a:fld>
            <a:endParaRPr lang="zh-CN" altLang="en-US" sz="1200">
              <a:latin typeface="Arial" panose="020b0604020202020204" pitchFamily="34" charset="0"/>
              <a:ea typeface="宋体"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44033" name="幻灯片图像占位符 1" title=""/>
          <p:cNvSpPr>
            <a:spLocks noGrp="1" noRot="1" noChangeAspect="1" noTextEdit="1"/>
          </p:cNvSpPr>
          <p:nvPr>
            <p:ph type="sldImg" idx="4294967295"/>
          </p:nvPr>
        </p:nvSpPr>
        <p:spPr>
          <a:xfrm>
            <a:off x="685800" y="1143000"/>
            <a:ext cx="5486400" cy="3086100"/>
          </a:xfrm>
          <a:prstGeom prst="rect">
            <a:avLst/>
          </a:prstGeom>
          <a:noFill/>
          <a:ln>
            <a:solidFill>
              <a:prstClr val="black"/>
            </a:solidFill>
            <a:miter lim="800000"/>
          </a:ln>
        </p:spPr>
      </p:sp>
      <p:sp>
        <p:nvSpPr>
          <p:cNvPr id="44034" name="备注占位符 2" title=""/>
          <p:cNvSpPr>
            <a:spLocks noGrp="1"/>
          </p:cNvSpPr>
          <p:nvPr>
            <p:ph type="body" idx="4294967295"/>
          </p:nvPr>
        </p:nvSpPr>
        <p:spPr>
          <a:xfrm flipH="1">
            <a:off x="0" y="0"/>
            <a:ext cx="0" cy="0"/>
          </a:xfrm>
          <a:prstGeom prst="rect">
            <a:avLst/>
          </a:prstGeom>
          <a:noFill/>
          <a:ln>
            <a:noFill/>
            <a:miter lim="800000"/>
          </a:ln>
        </p:spPr>
        <p:txBody>
          <a:bodyPr wrap="square" lIns="91440" tIns="45720" rIns="91440" bIns="45720" anchor="t" anchorCtr="0"/>
          <a:lstStyle>
            <a:lvl1pPr marL="0" indent="0" algn="l" defTabSz="0" rtl="0" eaLnBrk="0" fontAlgn="base" hangingPunct="0">
              <a:lnSpc>
                <a:spcPct val="100000"/>
              </a:lnSpc>
              <a:spcBef>
                <a:spcPct val="30000"/>
              </a:spcBef>
              <a:spcAft>
                <a:spcPct val="0"/>
              </a:spcAft>
              <a:buClrTx/>
              <a:buSzTx/>
              <a:buFontTx/>
              <a:buNone/>
              <a:defRPr lang="zh-CN" altLang="en-US" sz="1200">
                <a:solidFill>
                  <a:schemeClr val="tx1"/>
                </a:solidFill>
                <a:latin typeface="Arial" pitchFamily="34" charset="0"/>
                <a:ea typeface="宋体" pitchFamily="2" charset="-122"/>
              </a:defRPr>
            </a:lvl1pPr>
            <a:lvl2pPr marL="457200" indent="0" algn="l" defTabSz="0" rtl="0" eaLnBrk="0" fontAlgn="base" hangingPunct="0">
              <a:lnSpc>
                <a:spcPct val="100000"/>
              </a:lnSpc>
              <a:spcBef>
                <a:spcPct val="30000"/>
              </a:spcBef>
              <a:spcAft>
                <a:spcPct val="0"/>
              </a:spcAft>
              <a:buClrTx/>
              <a:buSzTx/>
              <a:buFontTx/>
              <a:buNone/>
              <a:defRPr lang="zh-CN" altLang="en-US" sz="1200">
                <a:solidFill>
                  <a:schemeClr val="tx1"/>
                </a:solidFill>
                <a:latin typeface="Arial" pitchFamily="34" charset="0"/>
                <a:ea typeface="宋体" pitchFamily="2" charset="-122"/>
              </a:defRPr>
            </a:lvl2pPr>
            <a:lvl3pPr marL="914400" indent="0" algn="l" defTabSz="0" rtl="0" eaLnBrk="0" fontAlgn="base" hangingPunct="0">
              <a:lnSpc>
                <a:spcPct val="100000"/>
              </a:lnSpc>
              <a:spcBef>
                <a:spcPct val="30000"/>
              </a:spcBef>
              <a:spcAft>
                <a:spcPct val="0"/>
              </a:spcAft>
              <a:buClrTx/>
              <a:buSzTx/>
              <a:buFontTx/>
              <a:buNone/>
              <a:defRPr lang="zh-CN" altLang="en-US" sz="1200">
                <a:solidFill>
                  <a:schemeClr val="tx1"/>
                </a:solidFill>
                <a:latin typeface="Arial" pitchFamily="34" charset="0"/>
                <a:ea typeface="宋体" pitchFamily="2" charset="-122"/>
              </a:defRPr>
            </a:lvl3pPr>
            <a:lvl4pPr marL="1371600" indent="0" algn="l" defTabSz="0" rtl="0" eaLnBrk="0" fontAlgn="base" hangingPunct="0">
              <a:lnSpc>
                <a:spcPct val="100000"/>
              </a:lnSpc>
              <a:spcBef>
                <a:spcPct val="30000"/>
              </a:spcBef>
              <a:spcAft>
                <a:spcPct val="0"/>
              </a:spcAft>
              <a:buClrTx/>
              <a:buSzTx/>
              <a:buFontTx/>
              <a:buNone/>
              <a:defRPr lang="zh-CN" altLang="en-US" sz="1200">
                <a:solidFill>
                  <a:schemeClr val="tx1"/>
                </a:solidFill>
                <a:latin typeface="Arial" pitchFamily="34" charset="0"/>
                <a:ea typeface="宋体" pitchFamily="2" charset="-122"/>
              </a:defRPr>
            </a:lvl4pPr>
            <a:lvl5pPr marL="1828800" indent="0" algn="l" defTabSz="0" rtl="0" eaLnBrk="0" fontAlgn="base" hangingPunct="0">
              <a:lnSpc>
                <a:spcPct val="100000"/>
              </a:lnSpc>
              <a:spcBef>
                <a:spcPct val="30000"/>
              </a:spcBef>
              <a:spcAft>
                <a:spcPct val="0"/>
              </a:spcAft>
              <a:buClrTx/>
              <a:buSzTx/>
              <a:buFontTx/>
              <a:buNone/>
              <a:defRPr lang="zh-CN" altLang="en-US" sz="1200">
                <a:solidFill>
                  <a:schemeClr val="tx1"/>
                </a:solidFill>
                <a:latin typeface="Arial" pitchFamily="34" charset="0"/>
                <a:ea typeface="宋体" pitchFamily="2" charset="-122"/>
              </a:defRPr>
            </a:lvl5pPr>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44035" name="灯片编号占位符 3" title=""/>
          <p:cNvSpPr>
            <a:spLocks noGrp="1"/>
          </p:cNvSpPr>
          <p:nvPr>
            <p:ph type="sldNum"/>
          </p:nvPr>
        </p:nvSpPr>
        <p:spPr>
          <a:xfrm>
            <a:off x="3884613" y="8685213"/>
            <a:ext cx="2971800" cy="458787"/>
          </a:xfrm>
          <a:prstGeom prst="rect">
            <a:avLst/>
          </a:prstGeom>
          <a:noFill/>
          <a:ln>
            <a:noFill/>
            <a:miter lim="800000"/>
          </a:ln>
        </p:spPr>
        <p:txBody>
          <a:bodyPr wrap="square" lIns="91440" tIns="45720" rIns="91440" bIns="45720" anchor="b"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AF12CD33-5F05-4044-879F-0E7F0064BFA8}" type="slidenum">
              <a:rPr lang="zh-CN" altLang="en-US" sz="1200">
                <a:solidFill>
                  <a:srgbClr val="000000"/>
                </a:solidFill>
                <a:latin typeface="Calibri" pitchFamily="34" charset="0"/>
                <a:ea typeface="宋体" pitchFamily="2" charset="-122"/>
              </a:rPr>
              <a:t>28</a:t>
            </a:fld>
            <a:endParaRPr lang="zh-CN" altLang="en-US" sz="1200">
              <a:solidFill>
                <a:srgbClr val="000000"/>
              </a:solidFill>
              <a:latin typeface="Calibri" pitchFamily="34" charset="0"/>
              <a:ea typeface="宋体"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a:ea typeface="宋体" pitchFamily="2" charset="-122"/>
              </a:rPr>
              <a:t>29</a:t>
            </a:fld>
            <a:endParaRPr lang="zh-CN" altLang="en-US" sz="1200">
              <a:solidFill>
                <a:srgbClr val="000000"/>
              </a:solidFill>
              <a:latin typeface="Calibri"/>
              <a:ea typeface="宋体" pitchFamily="2" charset="-122"/>
            </a:endParaRP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tags" Target="../tags/tag6.xml" /><Relationship Id="rId2" Type="http://schemas.openxmlformats.org/officeDocument/2006/relationships/tags" Target="../tags/tag7.xml" /><Relationship Id="rId3" Type="http://schemas.openxmlformats.org/officeDocument/2006/relationships/tags" Target="../tags/tag8.xml" /><Relationship Id="rId4" Type="http://schemas.openxmlformats.org/officeDocument/2006/relationships/tags" Target="../tags/tag9.xml" /><Relationship Id="rId5" Type="http://schemas.openxmlformats.org/officeDocument/2006/relationships/tags" Target="../tags/tag10.xml" /><Relationship Id="rId6"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tags" Target="../tags/tag11.xml" /><Relationship Id="rId2" Type="http://schemas.openxmlformats.org/officeDocument/2006/relationships/tags" Target="../tags/tag12.xml" /><Relationship Id="rId3" Type="http://schemas.openxmlformats.org/officeDocument/2006/relationships/tags" Target="../tags/tag13.xml" /><Relationship Id="rId4" Type="http://schemas.openxmlformats.org/officeDocument/2006/relationships/tags" Target="../tags/tag14.xml" /><Relationship Id="rId5" Type="http://schemas.openxmlformats.org/officeDocument/2006/relationships/tags" Target="../tags/tag15.xml" /><Relationship Id="rId6"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tags" Target="../tags/tag16.xml" /><Relationship Id="rId2" Type="http://schemas.openxmlformats.org/officeDocument/2006/relationships/tags" Target="../tags/tag17.xml" /><Relationship Id="rId3" Type="http://schemas.openxmlformats.org/officeDocument/2006/relationships/tags" Target="../tags/tag18.xml" /><Relationship Id="rId4" Type="http://schemas.openxmlformats.org/officeDocument/2006/relationships/tags" Target="../tags/tag19.xml" /><Relationship Id="rId5" Type="http://schemas.openxmlformats.org/officeDocument/2006/relationships/tags" Target="../tags/tag20.xml" /><Relationship Id="rId6" Type="http://schemas.openxmlformats.org/officeDocument/2006/relationships/tags" Target="../tags/tag21.xml" /><Relationship Id="rId7"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tags" Target="../tags/tag22.xml" /><Relationship Id="rId2" Type="http://schemas.openxmlformats.org/officeDocument/2006/relationships/tags" Target="../tags/tag23.xml" /><Relationship Id="rId3" Type="http://schemas.openxmlformats.org/officeDocument/2006/relationships/tags" Target="../tags/tag24.xml" /><Relationship Id="rId4" Type="http://schemas.openxmlformats.org/officeDocument/2006/relationships/tags" Target="../tags/tag25.xml" /><Relationship Id="rId5" Type="http://schemas.openxmlformats.org/officeDocument/2006/relationships/tags" Target="../tags/tag26.xml" /><Relationship Id="rId6" Type="http://schemas.openxmlformats.org/officeDocument/2006/relationships/tags" Target="../tags/tag27.xml" /><Relationship Id="rId7" Type="http://schemas.openxmlformats.org/officeDocument/2006/relationships/tags" Target="../tags/tag28.xml" /><Relationship Id="rId8" Type="http://schemas.openxmlformats.org/officeDocument/2006/relationships/tags" Target="../tags/tag29.xml" /><Relationship Id="rId9"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tags" Target="../tags/tag30.xml" /><Relationship Id="rId2" Type="http://schemas.openxmlformats.org/officeDocument/2006/relationships/tags" Target="../tags/tag31.xml" /><Relationship Id="rId3" Type="http://schemas.openxmlformats.org/officeDocument/2006/relationships/tags" Target="../tags/tag32.xml" /><Relationship Id="rId4" Type="http://schemas.openxmlformats.org/officeDocument/2006/relationships/tags" Target="../tags/tag33.xml" /><Relationship Id="rId5"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tags" Target="../tags/tag34.xml" /><Relationship Id="rId2" Type="http://schemas.openxmlformats.org/officeDocument/2006/relationships/tags" Target="../tags/tag35.xml" /><Relationship Id="rId3" Type="http://schemas.openxmlformats.org/officeDocument/2006/relationships/tags" Target="../tags/tag36.xml" /><Relationship Id="rId4"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tags" Target="../tags/tag37.xml" /><Relationship Id="rId2" Type="http://schemas.openxmlformats.org/officeDocument/2006/relationships/tags" Target="../tags/tag38.xml" /><Relationship Id="rId3" Type="http://schemas.openxmlformats.org/officeDocument/2006/relationships/tags" Target="../tags/tag39.xml" /><Relationship Id="rId4" Type="http://schemas.openxmlformats.org/officeDocument/2006/relationships/tags" Target="../tags/tag40.xml" /><Relationship Id="rId5" Type="http://schemas.openxmlformats.org/officeDocument/2006/relationships/tags" Target="../tags/tag41.xml" /><Relationship Id="rId6" Type="http://schemas.openxmlformats.org/officeDocument/2006/relationships/tags" Target="../tags/tag42.xml" /><Relationship Id="rId7"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tags" Target="../tags/tag43.xml" /><Relationship Id="rId2" Type="http://schemas.openxmlformats.org/officeDocument/2006/relationships/tags" Target="../tags/tag44.xml" /><Relationship Id="rId3" Type="http://schemas.openxmlformats.org/officeDocument/2006/relationships/tags" Target="../tags/tag45.xml" /><Relationship Id="rId4" Type="http://schemas.openxmlformats.org/officeDocument/2006/relationships/tags" Target="../tags/tag46.xml" /><Relationship Id="rId5" Type="http://schemas.openxmlformats.org/officeDocument/2006/relationships/tags" Target="../tags/tag47.xml" /><Relationship Id="rId6"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tags" Target="../tags/tag48.xml" /><Relationship Id="rId2" Type="http://schemas.openxmlformats.org/officeDocument/2006/relationships/tags" Target="../tags/tag49.xml" /><Relationship Id="rId3" Type="http://schemas.openxmlformats.org/officeDocument/2006/relationships/tags" Target="../tags/tag50.xml" /><Relationship Id="rId4" Type="http://schemas.openxmlformats.org/officeDocument/2006/relationships/tags" Target="../tags/tag51.xml" /><Relationship Id="rId5"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tags" Target="../tags/tag52.xml" /><Relationship Id="rId2" Type="http://schemas.openxmlformats.org/officeDocument/2006/relationships/tags" Target="../tags/tag53.xml" /><Relationship Id="rId3" Type="http://schemas.openxmlformats.org/officeDocument/2006/relationships/tags" Target="../tags/tag54.xml" /><Relationship Id="rId4" Type="http://schemas.openxmlformats.org/officeDocument/2006/relationships/tags" Target="../tags/tag55.xml" /><Relationship Id="rId5" Type="http://schemas.openxmlformats.org/officeDocument/2006/relationships/tags" Target="../tags/tag56.xml" /><Relationship Id="rId6"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cSld name="标题幻灯片">
    <p:bg>
      <p:bgPr>
        <a:solidFill>
          <a:schemeClr val="bg1"/>
        </a:solidFill>
      </p:bgPr>
    </p:bg>
    <p:spTree>
      <p:nvGrpSpPr>
        <p:cNvPr id="1" name="" title=""/>
        <p:cNvGrpSpPr/>
        <p:nvPr/>
      </p:nvGrpSpPr>
      <p:grpSpPr/>
      <p:sp>
        <p:nvSpPr>
          <p:cNvPr id="2" name="标题 1"/>
          <p:cNvSpPr>
            <a:spLocks noGrp="1"/>
          </p:cNvSpPr>
          <p:nvPr>
            <p:ph type="ctrTitle"/>
          </p:nvPr>
        </p:nvSpPr>
        <p:spPr>
          <a:xfrm>
            <a:off x="914400" y="2130425"/>
            <a:ext cx="10363200" cy="1470025"/>
          </a:xfrm>
        </p:spPr>
        <p:txBody>
          <a:bodyPr/>
          <a:lstStyle/>
          <a:p>
            <a:pPr fontAlgn="base"/>
            <a:r>
              <a:rPr lang="zh-CN" altLang="en-US" strike="noStrike" noProof="1"/>
              <a:t>单击此处编辑母版标题样式</a:t>
            </a:r>
            <a:endParaRPr lang="zh-CN" altLang="en-US" strike="noStrike" noProof="1"/>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zh-CN" altLang="en-US" strike="noStrike" noProof="1"/>
              <a:t>单击此处编辑母版副标题样式</a:t>
            </a:r>
            <a:endParaRPr lang="zh-CN" altLang="en-US" strike="noStrike" noProof="1"/>
          </a:p>
        </p:txBody>
      </p:sp>
      <p:sp>
        <p:nvSpPr>
          <p:cNvPr id="2052" name="日期占位符 3"/>
          <p:cNvSpPr>
            <a:spLocks noGrp="1" noChangeArrowheads="1"/>
          </p:cNvSpPr>
          <p:nvPr>
            <p:ph type="dt" sz="half" idx="10"/>
          </p:nvPr>
        </p:nvSpPr>
        <p:spPr bwMode="auto">
          <a:xfrm>
            <a:off x="838200" y="6356350"/>
            <a:ext cx="27432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fld id="{30ED86DD-EF10-41CE-B819-0B546D04347B}" type="datetime1">
              <a:rPr lang="zh-CN" altLang="en-US" sz="1200">
                <a:solidFill>
                  <a:srgbClr val="898989"/>
                </a:solidFill>
              </a:rPr>
              <a:t>*</a:t>
            </a:fld>
            <a:endParaRPr lang="zh-CN" altLang="en-US" sz="1800"/>
          </a:p>
        </p:txBody>
      </p:sp>
      <p:sp>
        <p:nvSpPr>
          <p:cNvPr id="2053" name="页脚占位符 4"/>
          <p:cNvSpPr>
            <a:spLocks noGrp="1" noChangeArrowheads="1"/>
          </p:cNvSpPr>
          <p:nvPr>
            <p:ph type="ftr" sz="quarter" idx="11"/>
          </p:nvPr>
        </p:nvSpPr>
        <p:spPr bwMode="auto">
          <a:xfrm>
            <a:off x="4038600" y="6356350"/>
            <a:ext cx="41148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200">
              <a:solidFill>
                <a:srgbClr val="898989"/>
              </a:solidFill>
            </a:endParaRPr>
          </a:p>
        </p:txBody>
      </p:sp>
      <p:sp>
        <p:nvSpPr>
          <p:cNvPr id="2054" name="灯片编号占位符 5"/>
          <p:cNvSpPr>
            <a:spLocks noGrp="1" noChangeArrowheads="1"/>
          </p:cNvSpPr>
          <p:nvPr>
            <p:ph type="sldNum" sz="quarter" idx="12"/>
          </p:nvPr>
        </p:nvSpPr>
        <p:spPr bwMode="auto">
          <a:xfrm>
            <a:off x="8610600" y="6356350"/>
            <a:ext cx="27432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1593440C-EACE-4C3E-96BC-9815E87BB384}" type="slidenum">
              <a:rPr lang="zh-CN" altLang="en-US" sz="1200">
                <a:solidFill>
                  <a:srgbClr val="898989"/>
                </a:solidFill>
              </a:rPr>
              <a:t>‹#›</a:t>
            </a:fld>
            <a:endParaRPr lang="zh-CN" altLang="en-US" sz="1800"/>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cSld name="标题和竖排文字">
    <p:bg>
      <p:bgPr>
        <a:solidFill>
          <a:schemeClr val="bg1"/>
        </a:solidFill>
      </p:bgPr>
    </p:bg>
    <p:spTree>
      <p:nvGrpSpPr>
        <p:cNvPr id="1" name="" title=""/>
        <p:cNvGrpSpPr/>
        <p:nvPr/>
      </p:nvGrpSpPr>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11268" name="日期占位符 3"/>
          <p:cNvSpPr>
            <a:spLocks noGrp="1" noChangeArrowheads="1"/>
          </p:cNvSpPr>
          <p:nvPr>
            <p:ph type="dt" sz="half" idx="10"/>
          </p:nvPr>
        </p:nvSpPr>
        <p:spPr bwMode="auto">
          <a:xfrm>
            <a:off x="838200" y="6356350"/>
            <a:ext cx="27432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fld id="{0BEF8200-84DB-4C91-8C4A-05457E285FC2}" type="datetime1">
              <a:rPr lang="zh-CN" altLang="en-US" sz="1200">
                <a:solidFill>
                  <a:srgbClr val="898989"/>
                </a:solidFill>
              </a:rPr>
              <a:t>*</a:t>
            </a:fld>
            <a:endParaRPr lang="zh-CN" altLang="en-US" sz="1800"/>
          </a:p>
        </p:txBody>
      </p:sp>
      <p:sp>
        <p:nvSpPr>
          <p:cNvPr id="11269" name="页脚占位符 4"/>
          <p:cNvSpPr>
            <a:spLocks noGrp="1" noChangeArrowheads="1"/>
          </p:cNvSpPr>
          <p:nvPr>
            <p:ph type="ftr" sz="quarter" idx="11"/>
          </p:nvPr>
        </p:nvSpPr>
        <p:spPr bwMode="auto">
          <a:xfrm>
            <a:off x="4038600" y="6356350"/>
            <a:ext cx="41148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200">
              <a:solidFill>
                <a:srgbClr val="898989"/>
              </a:solidFill>
            </a:endParaRPr>
          </a:p>
        </p:txBody>
      </p:sp>
      <p:sp>
        <p:nvSpPr>
          <p:cNvPr id="11270" name="灯片编号占位符 5"/>
          <p:cNvSpPr>
            <a:spLocks noGrp="1" noChangeArrowheads="1"/>
          </p:cNvSpPr>
          <p:nvPr>
            <p:ph type="sldNum" sz="quarter" idx="12"/>
          </p:nvPr>
        </p:nvSpPr>
        <p:spPr bwMode="auto">
          <a:xfrm>
            <a:off x="8610600" y="6356350"/>
            <a:ext cx="27432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D66A0C89-C115-455B-82DB-777D301337F5}" type="slidenum">
              <a:rPr lang="zh-CN" altLang="en-US" sz="1200">
                <a:solidFill>
                  <a:srgbClr val="898989"/>
                </a:solidFill>
              </a:rPr>
              <a:t>‹#›</a:t>
            </a:fld>
            <a:endParaRPr lang="zh-CN" altLang="en-US" sz="1800"/>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cSld name="垂直排列标题与文本">
    <p:bg>
      <p:bgPr>
        <a:solidFill>
          <a:schemeClr val="bg1"/>
        </a:solidFill>
      </p:bgPr>
    </p:bg>
    <p:spTree>
      <p:nvGrpSpPr>
        <p:cNvPr id="1" name="" title=""/>
        <p:cNvGrpSpPr/>
        <p:nvPr/>
      </p:nvGrpSpPr>
      <p:grpSpPr/>
      <p:sp>
        <p:nvSpPr>
          <p:cNvPr id="2" name="竖排标题 1"/>
          <p:cNvSpPr>
            <a:spLocks noGrp="1"/>
          </p:cNvSpPr>
          <p:nvPr>
            <p:ph type="title" orient="vert"/>
          </p:nvPr>
        </p:nvSpPr>
        <p:spPr>
          <a:xfrm>
            <a:off x="8724900" y="365125"/>
            <a:ext cx="2628900" cy="5811838"/>
          </a:xfrm>
        </p:spPr>
        <p:txBody>
          <a:bodyPr vert="eaVert"/>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a:xfrm>
            <a:off x="838200" y="365125"/>
            <a:ext cx="7734300" cy="5811838"/>
          </a:xfrm>
        </p:spPr>
        <p:txBody>
          <a:bodyPr vert="eaVert"/>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12292" name="日期占位符 3"/>
          <p:cNvSpPr>
            <a:spLocks noGrp="1" noChangeArrowheads="1"/>
          </p:cNvSpPr>
          <p:nvPr>
            <p:ph type="dt" sz="half" idx="10"/>
          </p:nvPr>
        </p:nvSpPr>
        <p:spPr bwMode="auto">
          <a:xfrm>
            <a:off x="838200" y="6356350"/>
            <a:ext cx="27432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fld id="{EA8CB882-CDD4-42DD-8827-8B513C290FC3}" type="datetime1">
              <a:rPr lang="zh-CN" altLang="en-US" sz="1200">
                <a:solidFill>
                  <a:srgbClr val="898989"/>
                </a:solidFill>
              </a:rPr>
              <a:t>*</a:t>
            </a:fld>
            <a:endParaRPr lang="zh-CN" altLang="en-US" sz="1800"/>
          </a:p>
        </p:txBody>
      </p:sp>
      <p:sp>
        <p:nvSpPr>
          <p:cNvPr id="12293" name="页脚占位符 4"/>
          <p:cNvSpPr>
            <a:spLocks noGrp="1" noChangeArrowheads="1"/>
          </p:cNvSpPr>
          <p:nvPr>
            <p:ph type="ftr" sz="quarter" idx="11"/>
          </p:nvPr>
        </p:nvSpPr>
        <p:spPr bwMode="auto">
          <a:xfrm>
            <a:off x="4038600" y="6356350"/>
            <a:ext cx="41148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200">
              <a:solidFill>
                <a:srgbClr val="898989"/>
              </a:solidFill>
            </a:endParaRPr>
          </a:p>
        </p:txBody>
      </p:sp>
      <p:sp>
        <p:nvSpPr>
          <p:cNvPr id="12294" name="灯片编号占位符 5"/>
          <p:cNvSpPr>
            <a:spLocks noGrp="1" noChangeArrowheads="1"/>
          </p:cNvSpPr>
          <p:nvPr>
            <p:ph type="sldNum" sz="quarter" idx="12"/>
          </p:nvPr>
        </p:nvSpPr>
        <p:spPr bwMode="auto">
          <a:xfrm>
            <a:off x="8610600" y="6356350"/>
            <a:ext cx="27432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A0246B88-5DE9-4303-B844-B2211AB76FC9}" type="slidenum">
              <a:rPr lang="zh-CN" altLang="en-US" sz="1200">
                <a:solidFill>
                  <a:srgbClr val="898989"/>
                </a:solidFill>
              </a:rPr>
              <a:t>‹#›</a:t>
            </a:fld>
            <a:endParaRPr lang="zh-CN" altLang="en-US" sz="1800"/>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a:t>单击此处编辑标题</a:t>
            </a:r>
            <a:endParaRPr lang="zh-CN" altLang="en-US"/>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spTree>
      <p:nvGrpSpPr>
        <p:cNvPr id="1" name=""/>
        <p:cNvGrpSpPr/>
        <p:nvPr/>
      </p:nvGrpSpPr>
      <p:grpSpPr>
        <a:xfrm>
          <a:off x="0" y="0"/>
          <a: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
            </a:fld>
            <a:endParaRPr lang="zh-CN" altLang="en-US"/>
          </a:p>
        </p:txBody>
      </p:sp>
      <p:sp>
        <p:nvSpPr>
          <p:cNvPr id="9" name="标题 8"/>
          <p:cNvSpPr>
            <a:spLocks noGrp="1"/>
          </p:cNvSpPr>
          <p:nvPr>
            <p:ph type="title"/>
            <p:custDataLst>
              <p:tags r:id="rId6"/>
            </p:custDataLst>
          </p:nvPr>
        </p:nvSpPr>
        <p:spPr>
          <a:xfrm>
            <a:off x="608400" y="608400"/>
            <a:ext cx="10969200" cy="705600"/>
          </a:xfrm>
        </p:spPr>
        <p:txBody>
          <a:bodyPr/>
          <a:lstStyle/>
          <a:p>
            <a:r>
              <a:rPr lang="zh-CN" altLang="en-US"/>
              <a:t>单击此处编辑母版标题样式</a:t>
            </a:r>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cSld name="标题和内容">
    <p:bg>
      <p:bgPr>
        <a:solidFill>
          <a:schemeClr val="bg1"/>
        </a:solidFill>
      </p:bgPr>
    </p:bg>
    <p:spTree>
      <p:nvGrpSpPr>
        <p:cNvPr id="1" name="" title=""/>
        <p:cNvGrpSpPr/>
        <p:nvPr/>
      </p:nvGrpSpPr>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3076" name="日期占位符 3"/>
          <p:cNvSpPr>
            <a:spLocks noGrp="1" noChangeArrowheads="1"/>
          </p:cNvSpPr>
          <p:nvPr>
            <p:ph type="dt" sz="half" idx="10"/>
          </p:nvPr>
        </p:nvSpPr>
        <p:spPr bwMode="auto">
          <a:xfrm>
            <a:off x="838200" y="6356350"/>
            <a:ext cx="27432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fld id="{1E3C024D-8019-457D-8A50-4C9700ABEDA0}" type="datetime1">
              <a:rPr lang="zh-CN" altLang="en-US" sz="1200">
                <a:solidFill>
                  <a:srgbClr val="898989"/>
                </a:solidFill>
              </a:rPr>
              <a:t>*</a:t>
            </a:fld>
            <a:endParaRPr lang="zh-CN" altLang="en-US" sz="1800"/>
          </a:p>
        </p:txBody>
      </p:sp>
      <p:sp>
        <p:nvSpPr>
          <p:cNvPr id="3077" name="页脚占位符 4"/>
          <p:cNvSpPr>
            <a:spLocks noGrp="1" noChangeArrowheads="1"/>
          </p:cNvSpPr>
          <p:nvPr>
            <p:ph type="ftr" sz="quarter" idx="11"/>
          </p:nvPr>
        </p:nvSpPr>
        <p:spPr bwMode="auto">
          <a:xfrm>
            <a:off x="4038600" y="6356350"/>
            <a:ext cx="41148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200">
              <a:solidFill>
                <a:srgbClr val="898989"/>
              </a:solidFill>
            </a:endParaRPr>
          </a:p>
        </p:txBody>
      </p:sp>
      <p:sp>
        <p:nvSpPr>
          <p:cNvPr id="3078" name="灯片编号占位符 5"/>
          <p:cNvSpPr>
            <a:spLocks noGrp="1" noChangeArrowheads="1"/>
          </p:cNvSpPr>
          <p:nvPr>
            <p:ph type="sldNum" sz="quarter" idx="12"/>
          </p:nvPr>
        </p:nvSpPr>
        <p:spPr bwMode="auto">
          <a:xfrm>
            <a:off x="8610600" y="6356350"/>
            <a:ext cx="27432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63A20C4E-B629-4337-A5B5-2AFE64475E46}" type="slidenum">
              <a:rPr lang="zh-CN" altLang="en-US" sz="1200">
                <a:solidFill>
                  <a:srgbClr val="898989"/>
                </a:solidFill>
              </a:rPr>
              <a:t>‹#›</a:t>
            </a:fld>
            <a:endParaRPr lang="zh-CN" altLang="en-US" sz="1800"/>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末尾幻灯片">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cSld name="节标题">
    <p:bg>
      <p:bgPr>
        <a:solidFill>
          <a:schemeClr val="bg1"/>
        </a:solidFill>
      </p:bgPr>
    </p:bg>
    <p:spTree>
      <p:nvGrpSpPr>
        <p:cNvPr id="1" name="" title=""/>
        <p:cNvGrpSpPr/>
        <p:nvPr/>
      </p:nvGrpSpPr>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a:t>单击此处编辑母版文本样式</a:t>
            </a:r>
            <a:endParaRPr lang="zh-CN" altLang="en-US" strike="noStrike" noProof="1"/>
          </a:p>
        </p:txBody>
      </p:sp>
      <p:sp>
        <p:nvSpPr>
          <p:cNvPr id="4100" name="日期占位符 3"/>
          <p:cNvSpPr>
            <a:spLocks noGrp="1" noChangeArrowheads="1"/>
          </p:cNvSpPr>
          <p:nvPr>
            <p:ph type="dt" sz="half" idx="10"/>
          </p:nvPr>
        </p:nvSpPr>
        <p:spPr bwMode="auto">
          <a:xfrm>
            <a:off x="838200" y="6356350"/>
            <a:ext cx="27432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fld id="{E2304368-2F3B-45FC-9CA2-FDE5C689C3F9}" type="datetime1">
              <a:rPr lang="zh-CN" altLang="en-US" sz="1200">
                <a:solidFill>
                  <a:srgbClr val="898989"/>
                </a:solidFill>
              </a:rPr>
              <a:t>*</a:t>
            </a:fld>
            <a:endParaRPr lang="zh-CN" altLang="en-US" sz="1800"/>
          </a:p>
        </p:txBody>
      </p:sp>
      <p:sp>
        <p:nvSpPr>
          <p:cNvPr id="4101" name="页脚占位符 4"/>
          <p:cNvSpPr>
            <a:spLocks noGrp="1" noChangeArrowheads="1"/>
          </p:cNvSpPr>
          <p:nvPr>
            <p:ph type="ftr" sz="quarter" idx="11"/>
          </p:nvPr>
        </p:nvSpPr>
        <p:spPr bwMode="auto">
          <a:xfrm>
            <a:off x="4038600" y="6356350"/>
            <a:ext cx="41148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200">
              <a:solidFill>
                <a:srgbClr val="898989"/>
              </a:solidFill>
            </a:endParaRPr>
          </a:p>
        </p:txBody>
      </p:sp>
      <p:sp>
        <p:nvSpPr>
          <p:cNvPr id="4102" name="灯片编号占位符 5"/>
          <p:cNvSpPr>
            <a:spLocks noGrp="1" noChangeArrowheads="1"/>
          </p:cNvSpPr>
          <p:nvPr>
            <p:ph type="sldNum" sz="quarter" idx="12"/>
          </p:nvPr>
        </p:nvSpPr>
        <p:spPr bwMode="auto">
          <a:xfrm>
            <a:off x="8610600" y="6356350"/>
            <a:ext cx="27432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6FCE3622-8C2D-47B7-AB0F-218D7EF23061}" type="slidenum">
              <a:rPr lang="zh-CN" altLang="en-US" sz="1200">
                <a:solidFill>
                  <a:srgbClr val="898989"/>
                </a:solidFill>
              </a:rPr>
              <a:t>‹#›</a:t>
            </a:fld>
            <a:endParaRPr lang="zh-CN" altLang="en-US" sz="1800"/>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cSld name="两栏内容">
    <p:bg>
      <p:bgPr>
        <a:solidFill>
          <a:schemeClr val="bg1"/>
        </a:solidFill>
      </p:bgPr>
    </p:bg>
    <p:spTree>
      <p:nvGrpSpPr>
        <p:cNvPr id="1" name="" title=""/>
        <p:cNvGrpSpPr/>
        <p:nvPr/>
      </p:nvGrpSpPr>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5124" name="日期占位符 3"/>
          <p:cNvSpPr>
            <a:spLocks noGrp="1" noChangeArrowheads="1"/>
          </p:cNvSpPr>
          <p:nvPr>
            <p:ph type="dt" sz="half" idx="10"/>
          </p:nvPr>
        </p:nvSpPr>
        <p:spPr bwMode="auto">
          <a:xfrm>
            <a:off x="838200" y="6356350"/>
            <a:ext cx="27432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fld id="{D605DAE3-6DD6-468C-A239-AB86C1143B16}" type="datetime1">
              <a:rPr lang="zh-CN" altLang="en-US" sz="1200">
                <a:solidFill>
                  <a:srgbClr val="898989"/>
                </a:solidFill>
              </a:rPr>
              <a:t>*</a:t>
            </a:fld>
            <a:endParaRPr lang="zh-CN" altLang="en-US" sz="1800"/>
          </a:p>
        </p:txBody>
      </p:sp>
      <p:sp>
        <p:nvSpPr>
          <p:cNvPr id="5125" name="页脚占位符 4"/>
          <p:cNvSpPr>
            <a:spLocks noGrp="1" noChangeArrowheads="1"/>
          </p:cNvSpPr>
          <p:nvPr>
            <p:ph type="ftr" sz="quarter" idx="11"/>
          </p:nvPr>
        </p:nvSpPr>
        <p:spPr bwMode="auto">
          <a:xfrm>
            <a:off x="4038600" y="6356350"/>
            <a:ext cx="41148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200">
              <a:solidFill>
                <a:srgbClr val="898989"/>
              </a:solidFill>
            </a:endParaRPr>
          </a:p>
        </p:txBody>
      </p:sp>
      <p:sp>
        <p:nvSpPr>
          <p:cNvPr id="5126" name="灯片编号占位符 5"/>
          <p:cNvSpPr>
            <a:spLocks noGrp="1" noChangeArrowheads="1"/>
          </p:cNvSpPr>
          <p:nvPr>
            <p:ph type="sldNum" sz="quarter" idx="12"/>
          </p:nvPr>
        </p:nvSpPr>
        <p:spPr bwMode="auto">
          <a:xfrm>
            <a:off x="8610600" y="6356350"/>
            <a:ext cx="27432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AF4A7760-E50F-49A2-8113-C782FEFFD46F}" type="slidenum">
              <a:rPr lang="zh-CN" altLang="en-US" sz="1200">
                <a:solidFill>
                  <a:srgbClr val="898989"/>
                </a:solidFill>
              </a:rPr>
              <a:t>‹#›</a:t>
            </a:fld>
            <a:endParaRPr lang="zh-CN" altLang="en-US" sz="1800"/>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cSld name="比较">
    <p:bg>
      <p:bgPr>
        <a:solidFill>
          <a:schemeClr val="bg1"/>
        </a:solidFill>
      </p:bgPr>
    </p:bg>
    <p:spTree>
      <p:nvGrpSpPr>
        <p:cNvPr id="1" name="" title=""/>
        <p:cNvGrpSpPr/>
        <p:nvPr/>
      </p:nvGrpSpPr>
      <p:grpSpPr/>
      <p:sp>
        <p:nvSpPr>
          <p:cNvPr id="2" name="标题 1"/>
          <p:cNvSpPr>
            <a:spLocks noGrp="1"/>
          </p:cNvSpPr>
          <p:nvPr>
            <p:ph type="title"/>
          </p:nvPr>
        </p:nvSpPr>
        <p:spPr>
          <a:xfrm>
            <a:off x="609600" y="274638"/>
            <a:ext cx="10972800" cy="1143000"/>
          </a:xfrm>
        </p:spPr>
        <p:txBody>
          <a:bodyPr/>
          <a:lstStyle>
            <a:lvl1pPr>
              <a:defRPr/>
            </a:lvl1p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a:t>单击此处编辑母版文本样式</a:t>
            </a:r>
            <a:endParaRPr lang="zh-CN" altLang="en-US" strike="noStrike" noProof="1"/>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a:t>单击此处编辑母版文本样式</a:t>
            </a:r>
            <a:endParaRPr lang="zh-CN" altLang="en-US" strike="noStrike" noProof="1"/>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6148" name="日期占位符 3"/>
          <p:cNvSpPr>
            <a:spLocks noGrp="1" noChangeArrowheads="1"/>
          </p:cNvSpPr>
          <p:nvPr>
            <p:ph type="dt" sz="half" idx="10"/>
          </p:nvPr>
        </p:nvSpPr>
        <p:spPr bwMode="auto">
          <a:xfrm>
            <a:off x="838200" y="6356350"/>
            <a:ext cx="27432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fld id="{9FCC667C-21BB-47D8-8E32-61DA825C001A}" type="datetime1">
              <a:rPr lang="zh-CN" altLang="en-US" sz="1200">
                <a:solidFill>
                  <a:srgbClr val="898989"/>
                </a:solidFill>
              </a:rPr>
              <a:t>*</a:t>
            </a:fld>
            <a:endParaRPr lang="zh-CN" altLang="en-US" sz="1800"/>
          </a:p>
        </p:txBody>
      </p:sp>
      <p:sp>
        <p:nvSpPr>
          <p:cNvPr id="6149" name="页脚占位符 4"/>
          <p:cNvSpPr>
            <a:spLocks noGrp="1" noChangeArrowheads="1"/>
          </p:cNvSpPr>
          <p:nvPr>
            <p:ph type="ftr" sz="quarter" idx="11"/>
          </p:nvPr>
        </p:nvSpPr>
        <p:spPr bwMode="auto">
          <a:xfrm>
            <a:off x="4038600" y="6356350"/>
            <a:ext cx="41148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200">
              <a:solidFill>
                <a:srgbClr val="898989"/>
              </a:solidFill>
            </a:endParaRPr>
          </a:p>
        </p:txBody>
      </p:sp>
      <p:sp>
        <p:nvSpPr>
          <p:cNvPr id="6150" name="灯片编号占位符 5"/>
          <p:cNvSpPr>
            <a:spLocks noGrp="1" noChangeArrowheads="1"/>
          </p:cNvSpPr>
          <p:nvPr>
            <p:ph type="sldNum" sz="quarter" idx="12"/>
          </p:nvPr>
        </p:nvSpPr>
        <p:spPr bwMode="auto">
          <a:xfrm>
            <a:off x="8610600" y="6356350"/>
            <a:ext cx="27432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34432577-55CB-499D-B833-9FEC59D87633}" type="slidenum">
              <a:rPr lang="zh-CN" altLang="en-US" sz="1200">
                <a:solidFill>
                  <a:srgbClr val="898989"/>
                </a:solidFill>
              </a:rPr>
              <a:t>‹#›</a:t>
            </a:fld>
            <a:endParaRPr lang="zh-CN" altLang="en-US" sz="1800"/>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cSld name="仅标题">
    <p:bg>
      <p:bgPr>
        <a:solidFill>
          <a:schemeClr val="bg1"/>
        </a:solidFill>
      </p:bgPr>
    </p:bg>
    <p:spTree>
      <p:nvGrpSpPr>
        <p:cNvPr id="1" name="" title=""/>
        <p:cNvGrpSpPr/>
        <p:nvPr/>
      </p:nvGrpSpPr>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7172" name="日期占位符 3"/>
          <p:cNvSpPr>
            <a:spLocks noGrp="1" noChangeArrowheads="1"/>
          </p:cNvSpPr>
          <p:nvPr>
            <p:ph type="dt" sz="half" idx="10"/>
          </p:nvPr>
        </p:nvSpPr>
        <p:spPr bwMode="auto">
          <a:xfrm>
            <a:off x="838200" y="6356350"/>
            <a:ext cx="27432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fld id="{FBBB651C-3253-4BA9-8BEF-C4F5A22138FF}" type="datetime1">
              <a:rPr lang="zh-CN" altLang="en-US" sz="1200">
                <a:solidFill>
                  <a:srgbClr val="898989"/>
                </a:solidFill>
              </a:rPr>
              <a:t>*</a:t>
            </a:fld>
            <a:endParaRPr lang="zh-CN" altLang="en-US" sz="1800"/>
          </a:p>
        </p:txBody>
      </p:sp>
      <p:sp>
        <p:nvSpPr>
          <p:cNvPr id="7173" name="页脚占位符 4"/>
          <p:cNvSpPr>
            <a:spLocks noGrp="1" noChangeArrowheads="1"/>
          </p:cNvSpPr>
          <p:nvPr>
            <p:ph type="ftr" sz="quarter" idx="11"/>
          </p:nvPr>
        </p:nvSpPr>
        <p:spPr bwMode="auto">
          <a:xfrm>
            <a:off x="4038600" y="6356350"/>
            <a:ext cx="41148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200">
              <a:solidFill>
                <a:srgbClr val="898989"/>
              </a:solidFill>
            </a:endParaRPr>
          </a:p>
        </p:txBody>
      </p:sp>
      <p:sp>
        <p:nvSpPr>
          <p:cNvPr id="7174" name="灯片编号占位符 5"/>
          <p:cNvSpPr>
            <a:spLocks noGrp="1" noChangeArrowheads="1"/>
          </p:cNvSpPr>
          <p:nvPr>
            <p:ph type="sldNum" sz="quarter" idx="12"/>
          </p:nvPr>
        </p:nvSpPr>
        <p:spPr bwMode="auto">
          <a:xfrm>
            <a:off x="8610600" y="6356350"/>
            <a:ext cx="27432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58C19268-E37B-4584-B7FB-9A1012375D6E}" type="slidenum">
              <a:rPr lang="zh-CN" altLang="en-US" sz="1200">
                <a:solidFill>
                  <a:srgbClr val="898989"/>
                </a:solidFill>
              </a:rPr>
              <a:t>‹#›</a:t>
            </a:fld>
            <a:endParaRPr lang="zh-CN" altLang="en-US" sz="1800"/>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cSld name="空白">
    <p:bg>
      <p:bgPr>
        <a:solidFill>
          <a:schemeClr val="bg1"/>
        </a:solidFill>
      </p:bgPr>
    </p:bg>
    <p:spTree>
      <p:nvGrpSpPr>
        <p:cNvPr id="1" name="" title=""/>
        <p:cNvGrpSpPr/>
        <p:nvPr/>
      </p:nvGrpSpPr>
      <p:grpSpPr/>
      <p:sp>
        <p:nvSpPr>
          <p:cNvPr id="8196" name="日期占位符 3"/>
          <p:cNvSpPr>
            <a:spLocks noGrp="1" noChangeArrowheads="1"/>
          </p:cNvSpPr>
          <p:nvPr>
            <p:ph type="dt" sz="half" idx="10"/>
          </p:nvPr>
        </p:nvSpPr>
        <p:spPr bwMode="auto">
          <a:xfrm>
            <a:off x="838200" y="6356350"/>
            <a:ext cx="27432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fld id="{7EA93EC6-A347-4EE0-94EF-618D4824FECD}" type="datetime1">
              <a:rPr lang="zh-CN" altLang="en-US" sz="1200">
                <a:solidFill>
                  <a:srgbClr val="898989"/>
                </a:solidFill>
              </a:rPr>
              <a:t>*</a:t>
            </a:fld>
            <a:endParaRPr lang="zh-CN" altLang="en-US" sz="1800"/>
          </a:p>
        </p:txBody>
      </p:sp>
      <p:sp>
        <p:nvSpPr>
          <p:cNvPr id="8197" name="页脚占位符 4"/>
          <p:cNvSpPr>
            <a:spLocks noGrp="1" noChangeArrowheads="1"/>
          </p:cNvSpPr>
          <p:nvPr>
            <p:ph type="ftr" sz="quarter" idx="11"/>
          </p:nvPr>
        </p:nvSpPr>
        <p:spPr bwMode="auto">
          <a:xfrm>
            <a:off x="4038600" y="6356350"/>
            <a:ext cx="41148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200">
              <a:solidFill>
                <a:srgbClr val="898989"/>
              </a:solidFill>
            </a:endParaRPr>
          </a:p>
        </p:txBody>
      </p:sp>
      <p:sp>
        <p:nvSpPr>
          <p:cNvPr id="8198" name="灯片编号占位符 5"/>
          <p:cNvSpPr>
            <a:spLocks noGrp="1" noChangeArrowheads="1"/>
          </p:cNvSpPr>
          <p:nvPr>
            <p:ph type="sldNum" sz="quarter" idx="12"/>
          </p:nvPr>
        </p:nvSpPr>
        <p:spPr bwMode="auto">
          <a:xfrm>
            <a:off x="8610600" y="6356350"/>
            <a:ext cx="27432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C781AF12-5D4E-4C0B-A9E7-775BFECE3F96}" type="slidenum">
              <a:rPr lang="zh-CN" altLang="en-US" sz="1200">
                <a:solidFill>
                  <a:srgbClr val="898989"/>
                </a:solidFill>
              </a:rPr>
              <a:t>‹#›</a:t>
            </a:fld>
            <a:endParaRPr lang="zh-CN" altLang="en-US" sz="1800"/>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cSld name="内容与标题">
    <p:bg>
      <p:bgPr>
        <a:solidFill>
          <a:schemeClr val="bg1"/>
        </a:solidFill>
      </p:bgPr>
    </p:bg>
    <p:spTree>
      <p:nvGrpSpPr>
        <p:cNvPr id="1" name="" title=""/>
        <p:cNvGrpSpPr/>
        <p:nvPr/>
      </p:nvGrpSpPr>
      <p:grpSpPr/>
      <p:sp>
        <p:nvSpPr>
          <p:cNvPr id="2" name="标题 1"/>
          <p:cNvSpPr>
            <a:spLocks noGrp="1"/>
          </p:cNvSpPr>
          <p:nvPr>
            <p:ph type="title"/>
          </p:nvPr>
        </p:nvSpPr>
        <p:spPr>
          <a:xfrm>
            <a:off x="609600" y="273050"/>
            <a:ext cx="4011613" cy="1162050"/>
          </a:xfrm>
        </p:spPr>
        <p:txBody>
          <a:bodyPr anchor="b"/>
          <a:lstStyle>
            <a:lvl1pPr algn="l">
              <a:defRPr sz="2000" b="1"/>
            </a:lvl1p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a:t>单击此处编辑母版文本样式</a:t>
            </a:r>
            <a:endParaRPr lang="zh-CN" altLang="en-US" strike="noStrike" noProof="1"/>
          </a:p>
        </p:txBody>
      </p:sp>
      <p:sp>
        <p:nvSpPr>
          <p:cNvPr id="9220" name="日期占位符 3"/>
          <p:cNvSpPr>
            <a:spLocks noGrp="1" noChangeArrowheads="1"/>
          </p:cNvSpPr>
          <p:nvPr>
            <p:ph type="dt" sz="half" idx="10"/>
          </p:nvPr>
        </p:nvSpPr>
        <p:spPr bwMode="auto">
          <a:xfrm>
            <a:off x="838200" y="6356350"/>
            <a:ext cx="27432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fld id="{55B4F2B8-5730-42DD-9DD5-928E9E6E82D5}" type="datetime1">
              <a:rPr lang="zh-CN" altLang="en-US" sz="1200">
                <a:solidFill>
                  <a:srgbClr val="898989"/>
                </a:solidFill>
              </a:rPr>
              <a:t>*</a:t>
            </a:fld>
            <a:endParaRPr lang="zh-CN" altLang="en-US" sz="1800"/>
          </a:p>
        </p:txBody>
      </p:sp>
      <p:sp>
        <p:nvSpPr>
          <p:cNvPr id="9221" name="页脚占位符 4"/>
          <p:cNvSpPr>
            <a:spLocks noGrp="1" noChangeArrowheads="1"/>
          </p:cNvSpPr>
          <p:nvPr>
            <p:ph type="ftr" sz="quarter" idx="11"/>
          </p:nvPr>
        </p:nvSpPr>
        <p:spPr bwMode="auto">
          <a:xfrm>
            <a:off x="4038600" y="6356350"/>
            <a:ext cx="41148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200">
              <a:solidFill>
                <a:srgbClr val="898989"/>
              </a:solidFill>
            </a:endParaRPr>
          </a:p>
        </p:txBody>
      </p:sp>
      <p:sp>
        <p:nvSpPr>
          <p:cNvPr id="9222" name="灯片编号占位符 5"/>
          <p:cNvSpPr>
            <a:spLocks noGrp="1" noChangeArrowheads="1"/>
          </p:cNvSpPr>
          <p:nvPr>
            <p:ph type="sldNum" sz="quarter" idx="12"/>
          </p:nvPr>
        </p:nvSpPr>
        <p:spPr bwMode="auto">
          <a:xfrm>
            <a:off x="8610600" y="6356350"/>
            <a:ext cx="27432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DEE0CB96-82F9-4762-A066-79CD95BA05AE}" type="slidenum">
              <a:rPr lang="zh-CN" altLang="en-US" sz="1200">
                <a:solidFill>
                  <a:srgbClr val="898989"/>
                </a:solidFill>
              </a:rPr>
              <a:t>‹#›</a:t>
            </a:fld>
            <a:endParaRPr lang="zh-CN" altLang="en-US" sz="1800"/>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cSld name="图片与标题">
    <p:bg>
      <p:bgPr>
        <a:solidFill>
          <a:schemeClr val="bg1"/>
        </a:solidFill>
      </p:bgPr>
    </p:bg>
    <p:spTree>
      <p:nvGrpSpPr>
        <p:cNvPr id="1" name="" title=""/>
        <p:cNvGrpSpPr/>
        <p:nvPr/>
      </p:nvGrpSpPr>
      <p:grpSpPr/>
      <p:sp>
        <p:nvSpPr>
          <p:cNvPr id="2" name="标题 1"/>
          <p:cNvSpPr>
            <a:spLocks noGrp="1"/>
          </p:cNvSpPr>
          <p:nvPr>
            <p:ph type="title"/>
          </p:nvPr>
        </p:nvSpPr>
        <p:spPr>
          <a:xfrm>
            <a:off x="2389188" y="4800600"/>
            <a:ext cx="7315200" cy="566738"/>
          </a:xfrm>
        </p:spPr>
        <p:txBody>
          <a:bodyPr anchor="b"/>
          <a:lstStyle>
            <a:lvl1pPr algn="l">
              <a:defRPr sz="2000" b="1"/>
            </a:lvl1pPr>
          </a:lstStyle>
          <a:p>
            <a:pPr fontAlgn="base"/>
            <a:r>
              <a:rPr lang="zh-CN" altLang="en-US" strike="noStrike" noProof="1"/>
              <a:t>单击此处编辑母版标题样式</a:t>
            </a:r>
            <a:endParaRPr lang="zh-CN" altLang="en-US" strike="noStrike" noProof="1"/>
          </a:p>
        </p:txBody>
      </p:sp>
      <p:sp>
        <p:nvSpPr>
          <p:cNvPr id="3" name="图片占位符 2"/>
          <p:cNvSpPr>
            <a:spLocks noGrp="1"/>
          </p:cNvSpPr>
          <p:nvPr>
            <p:ph type="pic" idx="1"/>
          </p:nvPr>
        </p:nvSpPr>
        <p:spPr>
          <a:xfrm>
            <a:off x="2389188"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itchFamily="34" charset="0"/>
              <a:buNone/>
              <a:defRPr/>
            </a:pPr>
            <a:endParaRPr kumimoji="0" lang="zh-CN" altLang="en-US" sz="3200" b="0" i="0" u="none" strike="noStrike" kern="0" cap="none" spc="0" normalizeH="0" baseline="0" noProof="0">
              <a:ln>
                <a:noFill/>
              </a:ln>
              <a:solidFill>
                <a:schemeClr val="tx1"/>
              </a:solidFill>
              <a:effectLst/>
              <a:uLnTx/>
              <a:uFillTx/>
              <a:latin typeface="+mn-lt"/>
              <a:ea typeface="+mn-ea"/>
              <a:cs typeface="+mn-cs"/>
              <a:sym typeface="Calibri" pitchFamily="34" charset="0"/>
            </a:endParaRPr>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a:t>单击此处编辑母版文本样式</a:t>
            </a:r>
            <a:endParaRPr lang="zh-CN" altLang="en-US" strike="noStrike" noProof="1"/>
          </a:p>
        </p:txBody>
      </p:sp>
      <p:sp>
        <p:nvSpPr>
          <p:cNvPr id="10244" name="日期占位符 3"/>
          <p:cNvSpPr>
            <a:spLocks noGrp="1" noChangeArrowheads="1"/>
          </p:cNvSpPr>
          <p:nvPr>
            <p:ph type="dt" sz="half" idx="10"/>
          </p:nvPr>
        </p:nvSpPr>
        <p:spPr bwMode="auto">
          <a:xfrm>
            <a:off x="838200" y="6356350"/>
            <a:ext cx="27432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fld id="{0B03C98A-3AD8-46E2-997A-EAD551919D02}" type="datetime1">
              <a:rPr lang="zh-CN" altLang="en-US" sz="1200">
                <a:solidFill>
                  <a:srgbClr val="898989"/>
                </a:solidFill>
              </a:rPr>
              <a:t>*</a:t>
            </a:fld>
            <a:endParaRPr lang="zh-CN" altLang="en-US" sz="1800"/>
          </a:p>
        </p:txBody>
      </p:sp>
      <p:sp>
        <p:nvSpPr>
          <p:cNvPr id="10245" name="页脚占位符 4"/>
          <p:cNvSpPr>
            <a:spLocks noGrp="1" noChangeArrowheads="1"/>
          </p:cNvSpPr>
          <p:nvPr>
            <p:ph type="ftr" sz="quarter" idx="11"/>
          </p:nvPr>
        </p:nvSpPr>
        <p:spPr bwMode="auto">
          <a:xfrm>
            <a:off x="4038600" y="6356350"/>
            <a:ext cx="41148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200">
              <a:solidFill>
                <a:srgbClr val="898989"/>
              </a:solidFill>
            </a:endParaRPr>
          </a:p>
        </p:txBody>
      </p:sp>
      <p:sp>
        <p:nvSpPr>
          <p:cNvPr id="10246" name="灯片编号占位符 5"/>
          <p:cNvSpPr>
            <a:spLocks noGrp="1" noChangeArrowheads="1"/>
          </p:cNvSpPr>
          <p:nvPr>
            <p:ph type="sldNum" sz="quarter" idx="12"/>
          </p:nvPr>
        </p:nvSpPr>
        <p:spPr bwMode="auto">
          <a:xfrm>
            <a:off x="8610600" y="6356350"/>
            <a:ext cx="27432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E3DC9A90-F947-4F4E-933A-AAC83F2D9E3A}" type="slidenum">
              <a:rPr lang="zh-CN" altLang="en-US" sz="1200">
                <a:solidFill>
                  <a:srgbClr val="898989"/>
                </a:solidFill>
              </a:rPr>
              <a:t>‹#›</a:t>
            </a:fld>
            <a:endParaRPr lang="zh-CN" altLang="en-US" sz="1800"/>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slideLayout" Target="../slideLayouts/slideLayout21.xml" /><Relationship Id="rId11" Type="http://schemas.openxmlformats.org/officeDocument/2006/relationships/slideLayout" Target="../slideLayouts/slideLayout22.xml" /><Relationship Id="rId12" Type="http://schemas.openxmlformats.org/officeDocument/2006/relationships/tags" Target="../tags/tag57.xml" /><Relationship Id="rId13" Type="http://schemas.openxmlformats.org/officeDocument/2006/relationships/tags" Target="../tags/tag58.xml" /><Relationship Id="rId14" Type="http://schemas.openxmlformats.org/officeDocument/2006/relationships/tags" Target="../tags/tag59.xml" /><Relationship Id="rId15" Type="http://schemas.openxmlformats.org/officeDocument/2006/relationships/tags" Target="../tags/tag60.xml" /><Relationship Id="rId16" Type="http://schemas.openxmlformats.org/officeDocument/2006/relationships/theme" Target="../theme/theme2.xml"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slideLayout" Target="../slideLayouts/slideLayout15.xml" /><Relationship Id="rId5" Type="http://schemas.openxmlformats.org/officeDocument/2006/relationships/slideLayout" Target="../slideLayouts/slideLayout16.xml" /><Relationship Id="rId6" Type="http://schemas.openxmlformats.org/officeDocument/2006/relationships/slideLayout" Target="../slideLayouts/slideLayout17.xml" /><Relationship Id="rId7" Type="http://schemas.openxmlformats.org/officeDocument/2006/relationships/slideLayout" Target="../slideLayouts/slideLayout18.xml" /><Relationship Id="rId8" Type="http://schemas.openxmlformats.org/officeDocument/2006/relationships/slideLayout" Target="../slideLayouts/slideLayout19.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p:bgPr>
    </p:bg>
    <p:spTree>
      <p:nvGrpSpPr>
        <p:cNvPr id="1" name="" title=""/>
        <p:cNvGrpSpPr/>
        <p:nvPr/>
      </p:nvGrpSpPr>
      <p:grpSpPr/>
      <p:sp>
        <p:nvSpPr>
          <p:cNvPr id="1026" name="标题占位符 1" title=""/>
          <p:cNvSpPr>
            <a:spLocks noGrp="1"/>
          </p:cNvSpPr>
          <p:nvPr>
            <p:ph type="title" idx="4294967295"/>
          </p:nvPr>
        </p:nvSpPr>
        <p:spPr>
          <a:xfrm>
            <a:off x="838200" y="365125"/>
            <a:ext cx="10515600" cy="1325563"/>
          </a:xfrm>
          <a:prstGeom prst="rect">
            <a:avLst/>
          </a:prstGeom>
          <a:noFill/>
          <a:ln>
            <a:noFill/>
            <a:miter lim="800000"/>
          </a:ln>
        </p:spPr>
        <p:txBody>
          <a:bodyPr anchor="ctr" anchorCtr="0"/>
          <a:lstStyle>
            <a:lvl1pPr marL="914400" indent="-914400" algn="l" defTabSz="914400" rtl="0" eaLnBrk="0" fontAlgn="base" hangingPunct="0">
              <a:lnSpc>
                <a:spcPct val="90000"/>
              </a:lnSpc>
              <a:spcBef>
                <a:spcPct val="0"/>
              </a:spcBef>
              <a:spcAft>
                <a:spcPct val="0"/>
              </a:spcAft>
              <a:buClrTx/>
              <a:buSzTx/>
              <a:buFontTx/>
              <a:buNone/>
              <a:defRPr lang="zh-CN" altLang="en-US" sz="4400">
                <a:solidFill>
                  <a:schemeClr val="tx1"/>
                </a:solidFill>
                <a:latin typeface="Calibri Light" pitchFamily="34" charset="0"/>
                <a:ea typeface="宋体" pitchFamily="2" charset="-122"/>
                <a:cs typeface="+mj-cs"/>
                <a:sym typeface="Calibri Light" pitchFamily="34" charset="0"/>
              </a:defRPr>
            </a:lvl1pPr>
          </a:lstStyle>
          <a:p>
            <a:pPr lvl="0"/>
            <a:r>
              <a:t>单击此处编辑母版标题样式</a:t>
            </a:r>
          </a:p>
        </p:txBody>
      </p:sp>
      <p:sp>
        <p:nvSpPr>
          <p:cNvPr id="1027" name="文本占位符 2" title=""/>
          <p:cNvSpPr>
            <a:spLocks noGrp="1"/>
          </p:cNvSpPr>
          <p:nvPr>
            <p:ph type="body" idx="4294967295"/>
          </p:nvPr>
        </p:nvSpPr>
        <p:spPr>
          <a:xfrm>
            <a:off x="838200" y="1825625"/>
            <a:ext cx="10515600" cy="4351338"/>
          </a:xfrm>
          <a:prstGeom prst="rect">
            <a:avLst/>
          </a:prstGeom>
          <a:noFill/>
          <a:ln>
            <a:noFill/>
            <a:miter lim="800000"/>
          </a:ln>
        </p:spPr>
        <p:txBody>
          <a:bodyPr anchor="t" anchorCtr="0"/>
          <a:lstStyle>
            <a:lvl1pPr marL="228600" indent="-228600" algn="l" defTabSz="914400" rtl="0" eaLnBrk="0" fontAlgn="base" hangingPunct="0">
              <a:lnSpc>
                <a:spcPct val="90000"/>
              </a:lnSpc>
              <a:spcBef>
                <a:spcPts val="1000"/>
              </a:spcBef>
              <a:spcAft>
                <a:spcPct val="0"/>
              </a:spcAft>
              <a:buClrTx/>
              <a:buSzTx/>
              <a:buFont typeface="Arial" pitchFamily="34" charset="0"/>
              <a:buChar char="•"/>
              <a:defRPr lang="zh-CN" altLang="en-US" sz="2800">
                <a:solidFill>
                  <a:schemeClr val="tx1"/>
                </a:solidFill>
                <a:latin typeface="+mn-lt"/>
                <a:ea typeface="+mn-ea"/>
                <a:cs typeface="+mn-cs"/>
                <a:sym typeface="Calibri" pitchFamily="34" charset="0"/>
              </a:defRPr>
            </a:lvl1pPr>
            <a:lvl2pPr marL="685800" indent="-228600" algn="l" defTabSz="914400" rtl="0" eaLnBrk="0" fontAlgn="base" hangingPunct="0">
              <a:lnSpc>
                <a:spcPct val="90000"/>
              </a:lnSpc>
              <a:spcBef>
                <a:spcPts val="500"/>
              </a:spcBef>
              <a:spcAft>
                <a:spcPct val="0"/>
              </a:spcAft>
              <a:buClrTx/>
              <a:buSzTx/>
              <a:buFont typeface="Arial" pitchFamily="34" charset="0"/>
              <a:buChar char="•"/>
              <a:defRPr lang="zh-CN" altLang="en-US" sz="2400">
                <a:solidFill>
                  <a:schemeClr val="tx1"/>
                </a:solidFill>
                <a:latin typeface="+mn-lt"/>
                <a:ea typeface="+mn-ea"/>
                <a:sym typeface="Calibri" pitchFamily="34" charset="0"/>
              </a:defRPr>
            </a:lvl2pPr>
            <a:lvl3pPr marL="1143000" indent="-228600" algn="l" defTabSz="914400" rtl="0" eaLnBrk="0" fontAlgn="base" hangingPunct="0">
              <a:lnSpc>
                <a:spcPct val="90000"/>
              </a:lnSpc>
              <a:spcBef>
                <a:spcPts val="500"/>
              </a:spcBef>
              <a:spcAft>
                <a:spcPct val="0"/>
              </a:spcAft>
              <a:buClrTx/>
              <a:buSzTx/>
              <a:buFont typeface="Arial" pitchFamily="34" charset="0"/>
              <a:buChar char="•"/>
              <a:defRPr lang="zh-CN" altLang="en-US" sz="2000">
                <a:solidFill>
                  <a:schemeClr val="tx1"/>
                </a:solidFill>
                <a:latin typeface="+mn-lt"/>
                <a:ea typeface="+mn-ea"/>
                <a:sym typeface="Calibri" pitchFamily="34" charset="0"/>
              </a:defRPr>
            </a:lvl3pPr>
            <a:lvl4pPr marL="1600200" indent="-228600" algn="l" defTabSz="914400" rtl="0" eaLnBrk="0" fontAlgn="base" hangingPunct="0">
              <a:lnSpc>
                <a:spcPct val="90000"/>
              </a:lnSpc>
              <a:spcBef>
                <a:spcPts val="500"/>
              </a:spcBef>
              <a:spcAft>
                <a:spcPct val="0"/>
              </a:spcAft>
              <a:buClrTx/>
              <a:buSzTx/>
              <a:buFont typeface="Arial" pitchFamily="34" charset="0"/>
              <a:buChar char="•"/>
              <a:defRPr lang="zh-CN" altLang="en-US" sz="2000">
                <a:solidFill>
                  <a:schemeClr val="tx1"/>
                </a:solidFill>
                <a:latin typeface="+mn-lt"/>
                <a:ea typeface="+mn-ea"/>
                <a:sym typeface="Calibri" pitchFamily="34" charset="0"/>
              </a:defRPr>
            </a:lvl4pPr>
            <a:lvl5pPr marL="2057400" indent="-228600" algn="l" defTabSz="914400" rtl="0" eaLnBrk="0" fontAlgn="base" hangingPunct="0">
              <a:lnSpc>
                <a:spcPct val="90000"/>
              </a:lnSpc>
              <a:spcBef>
                <a:spcPts val="500"/>
              </a:spcBef>
              <a:spcAft>
                <a:spcPct val="0"/>
              </a:spcAft>
              <a:buClrTx/>
              <a:buSzTx/>
              <a:buFont typeface="Arial" pitchFamily="34" charset="0"/>
              <a:buChar char="•"/>
              <a:defRPr lang="zh-CN" altLang="en-US" sz="2000">
                <a:solidFill>
                  <a:schemeClr val="tx1"/>
                </a:solidFill>
                <a:latin typeface="+mn-lt"/>
                <a:ea typeface="+mn-ea"/>
                <a:sym typeface="Calibri" pitchFamily="34" charset="0"/>
              </a:defRPr>
            </a:lvl5pPr>
            <a:lvl6pPr marL="2514600" indent="-228600" algn="l" rtl="0" fontAlgn="base">
              <a:lnSpc>
                <a:spcPct val="90000"/>
              </a:lnSpc>
              <a:spcBef>
                <a:spcPts val="500"/>
              </a:spcBef>
              <a:spcAft>
                <a:spcPct val="0"/>
              </a:spcAft>
              <a:buFont typeface="Arial" pitchFamily="34" charset="0"/>
              <a:buChar char="•"/>
              <a:defRPr lang="zh-CN" altLang="en-US" sz="2000">
                <a:solidFill>
                  <a:schemeClr val="tx1"/>
                </a:solidFill>
                <a:latin typeface="+mn-lt"/>
                <a:ea typeface="+mn-ea"/>
                <a:sym typeface="Calibri" pitchFamily="34" charset="0"/>
              </a:defRPr>
            </a:lvl6pPr>
            <a:lvl7pPr marL="2971800" indent="-228600" algn="l" rtl="0" fontAlgn="base">
              <a:lnSpc>
                <a:spcPct val="90000"/>
              </a:lnSpc>
              <a:spcBef>
                <a:spcPts val="500"/>
              </a:spcBef>
              <a:spcAft>
                <a:spcPct val="0"/>
              </a:spcAft>
              <a:buFont typeface="Arial" pitchFamily="34" charset="0"/>
              <a:buChar char="•"/>
              <a:defRPr lang="zh-CN" altLang="en-US" sz="2000">
                <a:solidFill>
                  <a:schemeClr val="tx1"/>
                </a:solidFill>
                <a:latin typeface="+mn-lt"/>
                <a:ea typeface="+mn-ea"/>
                <a:sym typeface="Calibri" pitchFamily="34" charset="0"/>
              </a:defRPr>
            </a:lvl7pPr>
            <a:lvl8pPr marL="3429000" indent="-228600" algn="l" rtl="0" fontAlgn="base">
              <a:lnSpc>
                <a:spcPct val="90000"/>
              </a:lnSpc>
              <a:spcBef>
                <a:spcPts val="500"/>
              </a:spcBef>
              <a:spcAft>
                <a:spcPct val="0"/>
              </a:spcAft>
              <a:buFont typeface="Arial" pitchFamily="34" charset="0"/>
              <a:buChar char="•"/>
              <a:defRPr lang="zh-CN" altLang="en-US" sz="2000">
                <a:solidFill>
                  <a:schemeClr val="tx1"/>
                </a:solidFill>
                <a:latin typeface="+mn-lt"/>
                <a:ea typeface="+mn-ea"/>
                <a:sym typeface="Calibri" pitchFamily="34" charset="0"/>
              </a:defRPr>
            </a:lvl8pPr>
            <a:lvl9pPr marL="3886200" indent="-228600" algn="l" rtl="0" fontAlgn="base">
              <a:lnSpc>
                <a:spcPct val="90000"/>
              </a:lnSpc>
              <a:spcBef>
                <a:spcPts val="500"/>
              </a:spcBef>
              <a:spcAft>
                <a:spcPct val="0"/>
              </a:spcAft>
              <a:buFont typeface="Arial" pitchFamily="34" charset="0"/>
              <a:buChar char="•"/>
              <a:defRPr lang="zh-CN" altLang="en-US" sz="2000">
                <a:solidFill>
                  <a:schemeClr val="tx1"/>
                </a:solidFill>
                <a:latin typeface="+mn-lt"/>
                <a:ea typeface="+mn-ea"/>
                <a:sym typeface="Calibri" pitchFamily="34" charset="0"/>
              </a:defRPr>
            </a:lvl9pPr>
          </a:lstStyle>
          <a:p>
            <a:pPr marL="228600" lvl="0" indent="-228600"/>
            <a:r>
              <a:t>单击此处编辑母版文本样式</a:t>
            </a:r>
          </a:p>
          <a:p>
            <a:pPr marL="685800" lvl="1" indent="-228600"/>
            <a:r>
              <a:t>第二级</a:t>
            </a:r>
          </a:p>
          <a:p>
            <a:pPr marL="1143000" lvl="2" indent="-228600"/>
            <a:r>
              <a:t>第三级</a:t>
            </a:r>
          </a:p>
          <a:p>
            <a:pPr marL="1600200" lvl="3" indent="-228600"/>
            <a:r>
              <a:t>第四级</a:t>
            </a:r>
          </a:p>
          <a:p>
            <a:pPr marL="2057400" lvl="4" indent="-228600"/>
            <a:r>
              <a:t>第五级</a:t>
            </a:r>
          </a:p>
        </p:txBody>
      </p:sp>
      <p:sp>
        <p:nvSpPr>
          <p:cNvPr id="1028" name="日期占位符 3"/>
          <p:cNvSpPr>
            <a:spLocks noGrp="1" noChangeArrowheads="1"/>
          </p:cNvSpPr>
          <p:nvPr>
            <p:ph type="dt" sz="half" idx="4294967295"/>
          </p:nvPr>
        </p:nvSpPr>
        <p:spPr bwMode="auto">
          <a:xfrm>
            <a:off x="838200" y="6356350"/>
            <a:ext cx="2743200" cy="365125"/>
          </a:xfrm>
          <a:prstGeom prst="rect">
            <a:avLst/>
          </a:prstGeom>
          <a:noFill/>
          <a:ln>
            <a:noFill/>
          </a:ln>
        </p:spPr>
        <p:txBody>
          <a:bodyPr wrap="square" lIns="91440" tIns="45720" rIns="91440" bIns="45720" numCol="1" anchor="ctr" anchorCtr="0" compatLnSpc="1"/>
          <a:lstStyle>
            <a:defPPr>
              <a:defRPr lang="zh-CN"/>
            </a:defPPr>
            <a:lvl1pPr marL="0" indent="0" algn="l"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fld id="{DD9EAA3B-8645-4BC1-846D-8594B47010A8}" type="datetime1">
              <a:rPr lang="zh-CN" altLang="en-US" sz="1200">
                <a:solidFill>
                  <a:srgbClr val="898989"/>
                </a:solidFill>
              </a:rPr>
              <a:t>*</a:t>
            </a:fld>
            <a:endParaRPr lang="zh-CN" altLang="en-US" sz="1800"/>
          </a:p>
        </p:txBody>
      </p:sp>
      <p:sp>
        <p:nvSpPr>
          <p:cNvPr id="1029" name="页脚占位符 4"/>
          <p:cNvSpPr>
            <a:spLocks noGrp="1" noChangeArrowheads="1"/>
          </p:cNvSpPr>
          <p:nvPr>
            <p:ph type="ftr" sz="quarter" idx="4294967295"/>
          </p:nvPr>
        </p:nvSpPr>
        <p:spPr bwMode="auto">
          <a:xfrm>
            <a:off x="4038600" y="6356350"/>
            <a:ext cx="4114800" cy="365125"/>
          </a:xfrm>
          <a:prstGeom prst="rect">
            <a:avLst/>
          </a:prstGeom>
          <a:noFill/>
          <a:ln>
            <a:noFill/>
          </a:ln>
        </p:spPr>
        <p:txBody>
          <a:bodyPr wrap="square" lIns="91440" tIns="45720" rIns="91440" bIns="45720" numCol="1" anchor="ctr" anchorCtr="0" compatLnSpc="1"/>
          <a:lstStyle>
            <a:defPPr>
              <a:defRPr lang="zh-CN"/>
            </a:defPPr>
            <a:lvl1pPr marL="0" indent="0" algn="ctr"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200">
              <a:solidFill>
                <a:srgbClr val="898989"/>
              </a:solidFill>
            </a:endParaRPr>
          </a:p>
        </p:txBody>
      </p:sp>
      <p:sp>
        <p:nvSpPr>
          <p:cNvPr id="1030" name="灯片编号占位符 5"/>
          <p:cNvSpPr>
            <a:spLocks noGrp="1" noChangeArrowheads="1"/>
          </p:cNvSpPr>
          <p:nvPr>
            <p:ph type="sldNum" sz="quarter" idx="4294967295"/>
          </p:nvPr>
        </p:nvSpPr>
        <p:spPr bwMode="auto">
          <a:xfrm>
            <a:off x="8610600" y="6356350"/>
            <a:ext cx="2743200" cy="365125"/>
          </a:xfrm>
          <a:prstGeom prst="rect">
            <a:avLst/>
          </a:prstGeom>
          <a:noFill/>
          <a:ln>
            <a:noFill/>
          </a:ln>
        </p:spPr>
        <p:txBody>
          <a:bodyPr wrap="square" lIns="91440" tIns="45720" rIns="91440" bIns="45720" numCol="1" anchor="ctr" anchorCtr="0" compatLnSpc="1"/>
          <a:lstStyle>
            <a:defPPr>
              <a:defRPr lang="zh-CN"/>
            </a:defPPr>
            <a:lvl1pPr marL="0" indent="0" algn="r" defTabSz="914400" rtl="0" eaLnBrk="1" fontAlgn="base" hangingPunct="1">
              <a:lnSpc>
                <a:spcPct val="100000"/>
              </a:lnSpc>
              <a:spcBef>
                <a:spcPct val="0"/>
              </a:spcBef>
              <a:spcAft>
                <a:spcPct val="0"/>
              </a:spcAft>
              <a:buClrTx/>
              <a:buSzTx/>
              <a:buFont typeface="Arial" pitchFamily="34" charset="0"/>
              <a:buNone/>
              <a:defRPr lang="zh-CN" altLang="en-US" sz="1200" b="0" i="0" u="none" baseline="0">
                <a:solidFill>
                  <a:srgbClr val="898989"/>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E97FF1DF-FA4A-4DDC-8B16-B4B9A4F50906}" type="slidenum">
              <a:rPr lang="zh-CN" altLang="en-US" sz="1200">
                <a:solidFill>
                  <a:srgbClr val="898989"/>
                </a:solidFill>
              </a:rPr>
              <a:t>‹#›</a:t>
            </a:fld>
            <a:endParaRPr lang="zh-CN" altLang="en-US" sz="1200">
              <a:solidFill>
                <a:srgbClr val="898989"/>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3" r:id="rId2"/>
    <p:sldLayoutId id="2147483665" r:id="rId3"/>
    <p:sldLayoutId id="2147483667" r:id="rId4"/>
    <p:sldLayoutId id="2147483669" r:id="rId5"/>
    <p:sldLayoutId id="2147483671" r:id="rId6"/>
    <p:sldLayoutId id="2147483673" r:id="rId7"/>
    <p:sldLayoutId id="2147483675" r:id="rId8"/>
    <p:sldLayoutId id="2147483677" r:id="rId9"/>
    <p:sldLayoutId id="2147483679" r:id="rId10"/>
    <p:sldLayoutId id="2147483681" r:id="rId11"/>
  </p:sldLayoutIdLst>
  <p:transition/>
  <p:timing/>
  <p:txStyles>
    <p:titleStyle>
      <a:lvl1pPr marL="914400" indent="-914400" algn="l" defTabSz="914400" rtl="0" eaLnBrk="0" fontAlgn="base" hangingPunct="0">
        <a:lnSpc>
          <a:spcPct val="90000"/>
        </a:lnSpc>
        <a:spcBef>
          <a:spcPct val="0"/>
        </a:spcBef>
        <a:spcAft>
          <a:spcPct val="0"/>
        </a:spcAft>
        <a:buClrTx/>
        <a:buSzTx/>
        <a:buFontTx/>
        <a:buNone/>
        <a:defRPr sz="4400">
          <a:solidFill>
            <a:schemeClr val="tx1"/>
          </a:solidFill>
          <a:latin typeface="Calibri Light" pitchFamily="34" charset="0"/>
          <a:ea typeface="宋体" pitchFamily="2" charset="-122"/>
          <a:cs typeface="+mj-cs"/>
          <a:sym typeface="Calibri Light" pitchFamily="34" charset="0"/>
        </a:defRPr>
      </a:lvl1pPr>
    </p:titleStyle>
    <p:bodyStyle>
      <a:lvl1pPr marL="228600" indent="-228600" algn="l" defTabSz="914400" rtl="0" eaLnBrk="0" fontAlgn="base" hangingPunct="0">
        <a:lnSpc>
          <a:spcPct val="90000"/>
        </a:lnSpc>
        <a:spcBef>
          <a:spcPts val="1000"/>
        </a:spcBef>
        <a:spcAft>
          <a:spcPct val="0"/>
        </a:spcAft>
        <a:buClrTx/>
        <a:buSzTx/>
        <a:buFont typeface="Arial" pitchFamily="34" charset="0"/>
        <a:buChar char="•"/>
        <a:defRPr sz="2800">
          <a:solidFill>
            <a:schemeClr val="tx1"/>
          </a:solidFill>
          <a:latin typeface="+mn-lt"/>
          <a:ea typeface="+mn-ea"/>
          <a:cs typeface="+mn-cs"/>
          <a:sym typeface="Calibri" pitchFamily="34" charset="0"/>
        </a:defRPr>
      </a:lvl1pPr>
      <a:lvl2pPr marL="685800" indent="-228600" algn="l" defTabSz="914400" rtl="0" eaLnBrk="0" fontAlgn="base" hangingPunct="0">
        <a:lnSpc>
          <a:spcPct val="90000"/>
        </a:lnSpc>
        <a:spcBef>
          <a:spcPts val="500"/>
        </a:spcBef>
        <a:spcAft>
          <a:spcPct val="0"/>
        </a:spcAft>
        <a:buClrTx/>
        <a:buSzTx/>
        <a:buFont typeface="Arial" pitchFamily="34" charset="0"/>
        <a:buChar char="•"/>
        <a:defRPr sz="2400">
          <a:solidFill>
            <a:schemeClr val="tx1"/>
          </a:solidFill>
          <a:latin typeface="+mn-lt"/>
          <a:ea typeface="+mn-ea"/>
          <a:sym typeface="Calibri" pitchFamily="34" charset="0"/>
        </a:defRPr>
      </a:lvl2pPr>
      <a:lvl3pPr marL="1143000" indent="-228600" algn="l" defTabSz="914400" rtl="0" eaLnBrk="0" fontAlgn="base" hangingPunct="0">
        <a:lnSpc>
          <a:spcPct val="90000"/>
        </a:lnSpc>
        <a:spcBef>
          <a:spcPts val="500"/>
        </a:spcBef>
        <a:spcAft>
          <a:spcPct val="0"/>
        </a:spcAft>
        <a:buClrTx/>
        <a:buSzTx/>
        <a:buFont typeface="Arial" pitchFamily="34" charset="0"/>
        <a:buChar char="•"/>
        <a:defRPr sz="2000">
          <a:solidFill>
            <a:schemeClr val="tx1"/>
          </a:solidFill>
          <a:latin typeface="+mn-lt"/>
          <a:ea typeface="+mn-ea"/>
          <a:sym typeface="Calibri" pitchFamily="34" charset="0"/>
        </a:defRPr>
      </a:lvl3pPr>
      <a:lvl4pPr marL="1600200" indent="-228600" algn="l" defTabSz="914400" rtl="0" eaLnBrk="0" fontAlgn="base" hangingPunct="0">
        <a:lnSpc>
          <a:spcPct val="90000"/>
        </a:lnSpc>
        <a:spcBef>
          <a:spcPts val="500"/>
        </a:spcBef>
        <a:spcAft>
          <a:spcPct val="0"/>
        </a:spcAft>
        <a:buClrTx/>
        <a:buSzTx/>
        <a:buFont typeface="Arial" pitchFamily="34" charset="0"/>
        <a:buChar char="•"/>
        <a:defRPr sz="2000">
          <a:solidFill>
            <a:schemeClr val="tx1"/>
          </a:solidFill>
          <a:latin typeface="+mn-lt"/>
          <a:ea typeface="+mn-ea"/>
          <a:sym typeface="Calibri" pitchFamily="34" charset="0"/>
        </a:defRPr>
      </a:lvl4pPr>
      <a:lvl5pPr marL="2057400" indent="-228600" algn="l" defTabSz="914400" rtl="0" eaLnBrk="0" fontAlgn="base" hangingPunct="0">
        <a:lnSpc>
          <a:spcPct val="90000"/>
        </a:lnSpc>
        <a:spcBef>
          <a:spcPts val="500"/>
        </a:spcBef>
        <a:spcAft>
          <a:spcPct val="0"/>
        </a:spcAft>
        <a:buClrTx/>
        <a:buSzTx/>
        <a:buFont typeface="Arial" pitchFamily="34" charset="0"/>
        <a:buChar char="•"/>
        <a:defRPr sz="2000">
          <a:solidFill>
            <a:schemeClr val="tx1"/>
          </a:solidFill>
          <a:latin typeface="+mn-lt"/>
          <a:ea typeface="+mn-ea"/>
          <a:sym typeface="Calibri" pitchFamily="34" charset="0"/>
        </a:defRPr>
      </a:lvl5pPr>
      <a:lvl6pPr marL="2514600" indent="-228600" algn="l" rtl="0" fontAlgn="base">
        <a:lnSpc>
          <a:spcPct val="90000"/>
        </a:lnSpc>
        <a:spcBef>
          <a:spcPts val="5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fontAlgn="base">
        <a:lnSpc>
          <a:spcPct val="90000"/>
        </a:lnSpc>
        <a:spcBef>
          <a:spcPts val="5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fontAlgn="base">
        <a:lnSpc>
          <a:spcPct val="90000"/>
        </a:lnSpc>
        <a:spcBef>
          <a:spcPts val="5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fontAlgn="base">
        <a:lnSpc>
          <a:spcPct val="90000"/>
        </a:lnSpc>
        <a:spcBef>
          <a:spcPts val="5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zh-CN"/>
      </a:defPPr>
      <a:lvl1pPr marL="0" indent="0" algn="l" defTabSz="914400" rtl="0" eaLnBrk="1" fontAlgn="base" latinLnBrk="0" hangingPunct="1">
        <a:lnSpc>
          <a:spcPct val="100000"/>
        </a:lnSpc>
        <a:spcBef>
          <a:spcPct val="0"/>
        </a:spcBef>
        <a:spcAft>
          <a:spcPct val="0"/>
        </a:spcAft>
        <a:buClrTx/>
        <a:buSzTx/>
        <a:buFontTx/>
        <a:buNone/>
        <a:defRPr sz="1800" kern="1200">
          <a:solidFill>
            <a:schemeClr val="tx1"/>
          </a:solidFill>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sz="1800" kern="1200">
          <a:solidFill>
            <a:schemeClr val="tx1"/>
          </a:solidFill>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sz="1800" kern="1200">
          <a:solidFill>
            <a:schemeClr val="tx1"/>
          </a:solidFill>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sz="1800" kern="1200">
          <a:solidFill>
            <a:schemeClr val="tx1"/>
          </a:solidFill>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2"/>
        </a:solidFill>
        <a:effectLst/>
      </p:bgPr>
    </p:bg>
    <p:spTree>
      <p:nvGrpSpPr>
        <p:cNvPr id="1" name=""/>
        <p:cNvGrpSpPr/>
        <p:nvPr/>
      </p:nvGrpSpPr>
      <p:grpSpPr>
        <a:xfrm>
          <a:off x="0" y="0"/>
          <a:ext cx="0" cy="0"/>
        </a:xfrm>
      </p:grpSpPr>
      <p:sp>
        <p:nvSpPr>
          <p:cNvPr id="4" name="日期占位符 3"/>
          <p:cNvSpPr>
            <a:spLocks noGrp="1"/>
          </p:cNvSpPr>
          <p:nvPr>
            <p:ph type="dt" sz="half" idx="2"/>
            <p:custDataLst>
              <p:tags r:id="rId12"/>
            </p:custDataLst>
          </p:nvPr>
        </p:nvSpPr>
        <p:spPr>
          <a:xfrm>
            <a:off x="612000" y="6314400"/>
            <a:ext cx="2700000" cy="316800"/>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13"/>
            </p:custDataLst>
          </p:nvPr>
        </p:nvSpPr>
        <p:spPr>
          <a:xfrm>
            <a:off x="4116000" y="6314400"/>
            <a:ext cx="3960000" cy="316800"/>
          </a:xfrm>
          <a:prstGeom prst="rect">
            <a:avLst/>
          </a:prstGeom>
        </p:spPr>
        <p:txBody>
          <a:bodyPr vert="horz" lIns="91440" tIns="45720" rIns="91440" bIns="45720" rtlCol="0" anchor="ctr">
            <a:normAutofit/>
          </a:bodyPr>
          <a:lstStyle>
            <a:defPPr>
              <a:defRPr lang="zh-CN"/>
            </a:defPPr>
            <a:lvl1pPr marL="0" algn="ct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 name="灯片编号占位符 5"/>
          <p:cNvSpPr>
            <a:spLocks noGrp="1"/>
          </p:cNvSpPr>
          <p:nvPr>
            <p:ph type="sldNum" sz="quarter" idx="4"/>
            <p:custDataLst>
              <p:tags r:id="rId14"/>
            </p:custDataLst>
          </p:nvPr>
        </p:nvSpPr>
        <p:spPr>
          <a:xfrm>
            <a:off x="8877600" y="6314400"/>
            <a:ext cx="2700000" cy="316800"/>
          </a:xfrm>
          <a:prstGeom prst="rect">
            <a:avLst/>
          </a:prstGeom>
        </p:spPr>
        <p:txBody>
          <a:bodyPr vert="horz" lIns="91440" tIns="45720" rIns="91440" bIns="45720" rtlCol="0" anchor="ctr">
            <a:normAutofit/>
          </a:bodyPr>
          <a:lstStyle>
            <a:defPPr>
              <a:defRPr lang="zh-CN"/>
            </a:defPPr>
            <a:lvl1pPr marL="0" algn="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AE70B2-8BF9-45C0-BB95-33D1B9D3A854}" type="slidenum">
              <a:rPr lang="zh-CN" altLang="en-US" smtClean="0"/>
              <a:t>0</a:t>
            </a:fld>
            <a:endParaRPr lang="zh-CN" altLang="en-US"/>
          </a:p>
        </p:txBody>
      </p:sp>
      <p:sp>
        <p:nvSpPr>
          <p:cNvPr id="7" name="矩形 6"/>
          <p:cNvSpPr/>
          <p:nvPr userDrawn="1"/>
        </p:nvSpPr>
        <p:spPr>
          <a:xfrm>
            <a:off x="0" y="635"/>
            <a:ext cx="12193270" cy="6856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Tree>
    <p:custDataLst>
      <p:tags r:id="rId15"/>
    </p:custData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ransition/>
  <p:timing/>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ct val="0"/>
        </a:spcBef>
        <a:spcAft>
          <a:spcPts val="600"/>
        </a:spcAft>
        <a:buFont typeface="Arial" pitchFamily="34" charset="0"/>
        <a:buChar char="●"/>
        <a:tabLst>
          <a:tab pos="1609725"/>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ct val="0"/>
        </a:spcBef>
        <a:spcAft>
          <a:spcPts val="600"/>
        </a:spcAft>
        <a:buFont typeface="Arial"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ct val="0"/>
        </a:spcBef>
        <a:spcAft>
          <a:spcPts val="300"/>
        </a:spcAft>
        <a:buFont typeface="Arial"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image" Target="../media/image1.jpeg"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xml" /><Relationship Id="rId3" Type="http://schemas.openxmlformats.org/officeDocument/2006/relationships/hyperlink" Target="https://www.ppthui.com/jingpin/" TargetMode="External" /><Relationship Id="rId4" Type="http://schemas.openxmlformats.org/officeDocument/2006/relationships/hyperlink" Target="https://www.ppthui.com/hangye/" TargetMode="External" /><Relationship Id="rId5" Type="http://schemas.openxmlformats.org/officeDocument/2006/relationships/hyperlink" Target="https://www.ppthui.com/gongzuo/" TargetMode="External" /><Relationship Id="rId6" Type="http://schemas.openxmlformats.org/officeDocument/2006/relationships/hyperlink" Target="https://www.ppthui.com/jieri/" TargetMode="External" /><Relationship Id="rId7" Type="http://schemas.openxmlformats.org/officeDocument/2006/relationships/hyperlink" Target="https://www.ppthui.com/beijing/" TargetMode="External" /><Relationship Id="rId8" Type="http://schemas.openxmlformats.org/officeDocument/2006/relationships/hyperlink" Target="https://www.ppthui.com/kejian/" TargetMode="External" /><Relationship Id="rId9" Type="http://schemas.openxmlformats.org/officeDocument/2006/relationships/image" Target="../media/image2.png"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18.xml" /><Relationship Id="rId10" Type="http://schemas.openxmlformats.org/officeDocument/2006/relationships/image" Target="../media/image2.png" /><Relationship Id="rId11" Type="http://schemas.openxmlformats.org/officeDocument/2006/relationships/hyperlink" Target="https://www.ppthui.com/jianjie/" TargetMode="External" /><Relationship Id="rId12" Type="http://schemas.openxmlformats.org/officeDocument/2006/relationships/hyperlink" Target="https://www.ppthui.com/shangwu/" TargetMode="External" /><Relationship Id="rId13" Type="http://schemas.openxmlformats.org/officeDocument/2006/relationships/hyperlink" Target="https://www.ppthui.com/fengjing/" TargetMode="External" /><Relationship Id="rId14" Type="http://schemas.openxmlformats.org/officeDocument/2006/relationships/hyperlink" Target="https://www.ppthui.com/shishang/" TargetMode="External" /><Relationship Id="rId15" Type="http://schemas.openxmlformats.org/officeDocument/2006/relationships/hyperlink" Target="https://www.ppthui.com/gudian/" TargetMode="External" /><Relationship Id="rId16" Type="http://schemas.openxmlformats.org/officeDocument/2006/relationships/hyperlink" Target="https://www.ppthui.com/aiqing/" TargetMode="External" /><Relationship Id="rId17" Type="http://schemas.openxmlformats.org/officeDocument/2006/relationships/hyperlink" Target="https://www.ppthui.com/dongman/" TargetMode="External" /><Relationship Id="rId18" Type="http://schemas.openxmlformats.org/officeDocument/2006/relationships/hyperlink" Target="https://www.ppthui.com/sheji/" TargetMode="External" /><Relationship Id="rId19" Type="http://schemas.openxmlformats.org/officeDocument/2006/relationships/hyperlink" Target="https://www.ppthui.com/search/&#20027;&#39064;&#29677;&#20250;.html" TargetMode="External" /><Relationship Id="rId2" Type="http://schemas.openxmlformats.org/officeDocument/2006/relationships/notesSlide" Target="../notesSlides/notesSlide3.xml" /><Relationship Id="rId20" Type="http://schemas.openxmlformats.org/officeDocument/2006/relationships/hyperlink" Target="https://www.ppthui.com/search/&#32972;&#26223;&#22270;&#29255;.html" TargetMode="External" /><Relationship Id="rId21" Type="http://schemas.openxmlformats.org/officeDocument/2006/relationships/hyperlink" Target="https://www.ppthui.com/dangzheng/" TargetMode="External" /><Relationship Id="rId22" Type="http://schemas.openxmlformats.org/officeDocument/2006/relationships/hyperlink" Target="https://www.ppthui.com/keji/" TargetMode="External" /><Relationship Id="rId23" Type="http://schemas.openxmlformats.org/officeDocument/2006/relationships/hyperlink" Target="https://www.ppthui.com/gongye/" TargetMode="External" /><Relationship Id="rId24" Type="http://schemas.openxmlformats.org/officeDocument/2006/relationships/hyperlink" Target="https://www.ppthui.com/yixue/" TargetMode="External" /><Relationship Id="rId25" Type="http://schemas.openxmlformats.org/officeDocument/2006/relationships/hyperlink" Target="https://www.ppthui.com/lvyou/" TargetMode="External" /><Relationship Id="rId26" Type="http://schemas.openxmlformats.org/officeDocument/2006/relationships/hyperlink" Target="https://www.ppthui.com/jinrong/" TargetMode="External" /><Relationship Id="rId27" Type="http://schemas.openxmlformats.org/officeDocument/2006/relationships/hyperlink" Target="https://www.ppthui.com/canyin/" TargetMode="External" /><Relationship Id="rId28" Type="http://schemas.openxmlformats.org/officeDocument/2006/relationships/hyperlink" Target="https://www.ppthui.com/jiaoyu/" TargetMode="External" /><Relationship Id="rId29" Type="http://schemas.openxmlformats.org/officeDocument/2006/relationships/hyperlink" Target="https://www.ppthui.com/search/&#25945;&#23398;&#35828;&#35838;.html" TargetMode="External" /><Relationship Id="rId3" Type="http://schemas.openxmlformats.org/officeDocument/2006/relationships/hyperlink" Target="https://www.ppthui.com" TargetMode="External" /><Relationship Id="rId30" Type="http://schemas.openxmlformats.org/officeDocument/2006/relationships/hyperlink" Target="https://www.ppthui.com/search/&#38144;&#21806;.html" TargetMode="External" /><Relationship Id="rId31" Type="http://schemas.openxmlformats.org/officeDocument/2006/relationships/hyperlink" Target="https://www.ppthui.com/huibao/" TargetMode="External" /><Relationship Id="rId32" Type="http://schemas.openxmlformats.org/officeDocument/2006/relationships/hyperlink" Target="https://www.ppthui.com/biye/" TargetMode="External" /><Relationship Id="rId33" Type="http://schemas.openxmlformats.org/officeDocument/2006/relationships/hyperlink" Target="https://www.ppthui.com/peixun/" TargetMode="External" /><Relationship Id="rId34" Type="http://schemas.openxmlformats.org/officeDocument/2006/relationships/hyperlink" Target="https://www.ppthui.com/shuzhi/" TargetMode="External" /><Relationship Id="rId35" Type="http://schemas.openxmlformats.org/officeDocument/2006/relationships/hyperlink" Target="https://www.ppthui.com/fenxi/" TargetMode="External" /><Relationship Id="rId36" Type="http://schemas.openxmlformats.org/officeDocument/2006/relationships/hyperlink" Target="https://www.ppthui.com/jianli/" TargetMode="External" /><Relationship Id="rId37" Type="http://schemas.openxmlformats.org/officeDocument/2006/relationships/hyperlink" Target="https://www.ppthui.com/gongsi/" TargetMode="External" /><Relationship Id="rId38" Type="http://schemas.openxmlformats.org/officeDocument/2006/relationships/hyperlink" Target="https://www.ppthui.com/search/&#24037;&#20316;&#24635;&#32467;.html" TargetMode="External" /><Relationship Id="rId39" Type="http://schemas.openxmlformats.org/officeDocument/2006/relationships/hyperlink" Target="https://www.ppthui.com/search/&#22242;&#38431;.html" TargetMode="External" /><Relationship Id="rId4" Type="http://schemas.openxmlformats.org/officeDocument/2006/relationships/hyperlink" Target="https://www.ppthui.com/jingpin/" TargetMode="External" /><Relationship Id="rId5" Type="http://schemas.openxmlformats.org/officeDocument/2006/relationships/hyperlink" Target="https://www.ppthui.com/hangye/" TargetMode="External" /><Relationship Id="rId6" Type="http://schemas.openxmlformats.org/officeDocument/2006/relationships/hyperlink" Target="https://www.ppthui.com/gongzuo/" TargetMode="External" /><Relationship Id="rId7" Type="http://schemas.openxmlformats.org/officeDocument/2006/relationships/hyperlink" Target="https://www.ppthui.com/jieri/" TargetMode="External" /><Relationship Id="rId8" Type="http://schemas.openxmlformats.org/officeDocument/2006/relationships/hyperlink" Target="http://www.ppthui.com/dangzheng/" TargetMode="External" /><Relationship Id="rId9" Type="http://schemas.openxmlformats.org/officeDocument/2006/relationships/hyperlink" Target="http://www.ppthui.com/jiaoyu/" TargetMode="Ex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pic>
        <p:nvPicPr>
          <p:cNvPr id="14337" name="图片 2" title=""/>
          <p:cNvPicPr>
            <a:picLocks noChangeAspect="1"/>
          </p:cNvPicPr>
          <p:nvPr/>
        </p:nvPicPr>
        <p:blipFill>
          <a:blip r:embed="rId2"/>
          <a:stretch>
            <a:fillRect/>
          </a:stretch>
        </p:blipFill>
        <p:spPr>
          <a:xfrm>
            <a:off x="0" y="0"/>
            <a:ext cx="12192000" cy="6858000"/>
          </a:xfrm>
          <a:prstGeom prst="rect">
            <a:avLst/>
          </a:prstGeom>
          <a:noFill/>
          <a:ln>
            <a:noFill/>
            <a:miter lim="800000"/>
          </a:ln>
        </p:spPr>
      </p:pic>
      <p:sp>
        <p:nvSpPr>
          <p:cNvPr id="14338" name="矩形 10" title=""/>
          <p:cNvSpPr/>
          <p:nvPr/>
        </p:nvSpPr>
        <p:spPr>
          <a:xfrm>
            <a:off x="3602038" y="4297363"/>
            <a:ext cx="4949825" cy="3683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spcBef>
                <a:spcPts val="1000"/>
              </a:spcBef>
            </a:pPr>
            <a:r>
              <a:rPr lang="zh-CN" altLang="en-US" sz="18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汇报人：</a:t>
            </a:r>
            <a:r>
              <a:rPr lang="en-US" altLang="zh-CN" sz="18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PPT</a:t>
            </a:r>
            <a:r>
              <a:rPr lang="zh-CN" altLang="en-US" sz="1800">
                <a:solidFill>
                  <a:srgbClr val="548235"/>
                </a:solidFill>
                <a:latin typeface="微软雅黑" pitchFamily="34" charset="-122"/>
                <a:ea typeface="微软雅黑" pitchFamily="34" charset="-122"/>
                <a:sym typeface="微软雅黑" pitchFamily="34" charset="-122"/>
              </a:rPr>
              <a:t>汇</a:t>
            </a:r>
            <a:r>
              <a:rPr lang="zh-CN" altLang="en-US" sz="18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    汇报时间：</a:t>
            </a:r>
            <a:r>
              <a:rPr lang="en-US" altLang="zh-CN" sz="18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202X.3.26</a:t>
            </a:r>
            <a:endParaRPr lang="en-US" altLang="zh-CN" sz="18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339" name="矩形 13" title=""/>
          <p:cNvSpPr/>
          <p:nvPr/>
        </p:nvSpPr>
        <p:spPr>
          <a:xfrm>
            <a:off x="1428750" y="2736850"/>
            <a:ext cx="9334500" cy="9144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spcBef>
                <a:spcPts val="1000"/>
              </a:spcBef>
            </a:pPr>
            <a:r>
              <a:rPr lang="zh-CN" altLang="en-US" sz="5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水墨中国风商务演示模版</a:t>
            </a:r>
            <a:endParaRPr lang="en-US" altLang="zh-CN" sz="5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340" name="矩形 5" title=""/>
          <p:cNvSpPr/>
          <p:nvPr/>
        </p:nvSpPr>
        <p:spPr>
          <a:xfrm>
            <a:off x="2387600" y="2281238"/>
            <a:ext cx="7378700" cy="3698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1800">
                <a:solidFill>
                  <a:srgbClr val="DB6344"/>
                </a:solidFill>
                <a:latin typeface="Arial" pitchFamily="34" charset="0"/>
                <a:sym typeface="Arial" pitchFamily="34" charset="0"/>
              </a:rPr>
              <a:t>Pure And Fresh And Contracted Business Presentation Template</a:t>
            </a:r>
            <a:endParaRPr lang="zh-CN" altLang="en-US" sz="1800">
              <a:solidFill>
                <a:srgbClr val="DB6344"/>
              </a:solidFill>
              <a:latin typeface="Calibri" pitchFamily="34" charset="0"/>
              <a:ea typeface="宋体" pitchFamily="2" charset="-122"/>
              <a:sym typeface="宋体" pitchFamily="2" charset="-122"/>
            </a:endParaRPr>
          </a:p>
        </p:txBody>
      </p:sp>
      <p:sp>
        <p:nvSpPr>
          <p:cNvPr id="14341" name="矩形 14" title=""/>
          <p:cNvSpPr/>
          <p:nvPr/>
        </p:nvSpPr>
        <p:spPr>
          <a:xfrm>
            <a:off x="2387600" y="3748088"/>
            <a:ext cx="7378700" cy="46196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24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适用于绿色环保及课件类演示</a:t>
            </a:r>
            <a:endParaRPr lang="zh-CN" altLang="en-US" sz="24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339"/>
                                        </p:tgtEl>
                                        <p:attrNameLst>
                                          <p:attrName>style.visibility</p:attrName>
                                        </p:attrNameLst>
                                      </p:cBhvr>
                                      <p:to>
                                        <p:strVal val="visible"/>
                                      </p:to>
                                    </p:set>
                                    <p:anim calcmode="lin" valueType="num">
                                      <p:cBhvr>
                                        <p:cTn id="7" dur="500" fill="hold"/>
                                        <p:tgtEl>
                                          <p:spTgt spid="14339"/>
                                        </p:tgtEl>
                                        <p:attrNameLst>
                                          <p:attrName>ppt_w</p:attrName>
                                        </p:attrNameLst>
                                      </p:cBhvr>
                                      <p:tavLst>
                                        <p:tav tm="0">
                                          <p:val>
                                            <p:fltVal val="0"/>
                                          </p:val>
                                        </p:tav>
                                        <p:tav tm="100000">
                                          <p:val>
                                            <p:strVal val="#ppt_w"/>
                                          </p:val>
                                        </p:tav>
                                      </p:tavLst>
                                    </p:anim>
                                    <p:anim calcmode="lin" valueType="num">
                                      <p:cBhvr>
                                        <p:cTn id="8" dur="500" fill="hold"/>
                                        <p:tgtEl>
                                          <p:spTgt spid="14339"/>
                                        </p:tgtEl>
                                        <p:attrNameLst>
                                          <p:attrName>ppt_h</p:attrName>
                                        </p:attrNameLst>
                                      </p:cBhvr>
                                      <p:tavLst>
                                        <p:tav tm="0">
                                          <p:val>
                                            <p:fltVal val="0"/>
                                          </p:val>
                                        </p:tav>
                                        <p:tav tm="100000">
                                          <p:val>
                                            <p:strVal val="#ppt_h"/>
                                          </p:val>
                                        </p:tav>
                                      </p:tavLst>
                                    </p:anim>
                                    <p:animEffect filter="fade">
                                      <p:cBhvr>
                                        <p:cTn id="9" dur="500"/>
                                        <p:tgtEl>
                                          <p:spTgt spid="14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Lst>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3553"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grpSp>
        <p:nvGrpSpPr>
          <p:cNvPr id="23554" name="Group 6" title=""/>
          <p:cNvGrpSpPr/>
          <p:nvPr/>
        </p:nvGrpSpPr>
        <p:grpSpPr>
          <a:xfrm>
            <a:off x="903288" y="1808163"/>
            <a:ext cx="10385425" cy="3673475"/>
            <a:chExt cx="5683" cy="2010"/>
          </a:xfrm>
        </p:grpSpPr>
        <p:sp>
          <p:nvSpPr>
            <p:cNvPr id="23555" name="Freeform 7" title=""/>
            <p:cNvSpPr/>
            <p:nvPr/>
          </p:nvSpPr>
          <p:spPr>
            <a:xfrm>
              <a:off x="0" y="0"/>
              <a:ext cx="4191" cy="2010"/>
            </a:xfrm>
            <a:custGeom>
              <a:cxnLst>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0"/>
                </a:cxn>
              </a:cxnLst>
              <a:rect l="l" t="t" r="r" b="b"/>
              <a:pathLst>
                <a:path w="573" h="273">
                  <a:moveTo>
                    <a:pt x="136" y="0"/>
                  </a:moveTo>
                  <a:cubicBezTo>
                    <a:pt x="169" y="0"/>
                    <a:pt x="198" y="11"/>
                    <a:pt x="222" y="30"/>
                  </a:cubicBezTo>
                  <a:cubicBezTo>
                    <a:pt x="254" y="56"/>
                    <a:pt x="274" y="78"/>
                    <a:pt x="290" y="92"/>
                  </a:cubicBezTo>
                  <a:cubicBezTo>
                    <a:pt x="292" y="94"/>
                    <a:pt x="294" y="96"/>
                    <a:pt x="297" y="97"/>
                  </a:cubicBezTo>
                  <a:cubicBezTo>
                    <a:pt x="313" y="108"/>
                    <a:pt x="333" y="114"/>
                    <a:pt x="358" y="103"/>
                  </a:cubicBezTo>
                  <a:cubicBezTo>
                    <a:pt x="375" y="96"/>
                    <a:pt x="396" y="82"/>
                    <a:pt x="426" y="61"/>
                  </a:cubicBezTo>
                  <a:cubicBezTo>
                    <a:pt x="441" y="50"/>
                    <a:pt x="460" y="44"/>
                    <a:pt x="480" y="44"/>
                  </a:cubicBezTo>
                  <a:cubicBezTo>
                    <a:pt x="531" y="44"/>
                    <a:pt x="573" y="86"/>
                    <a:pt x="573" y="137"/>
                  </a:cubicBezTo>
                  <a:cubicBezTo>
                    <a:pt x="573" y="188"/>
                    <a:pt x="531" y="230"/>
                    <a:pt x="480" y="230"/>
                  </a:cubicBezTo>
                  <a:cubicBezTo>
                    <a:pt x="460" y="230"/>
                    <a:pt x="441" y="224"/>
                    <a:pt x="426" y="213"/>
                  </a:cubicBezTo>
                  <a:cubicBezTo>
                    <a:pt x="396" y="192"/>
                    <a:pt x="375" y="178"/>
                    <a:pt x="358" y="170"/>
                  </a:cubicBezTo>
                  <a:cubicBezTo>
                    <a:pt x="333" y="160"/>
                    <a:pt x="313" y="166"/>
                    <a:pt x="297" y="176"/>
                  </a:cubicBezTo>
                  <a:cubicBezTo>
                    <a:pt x="294" y="178"/>
                    <a:pt x="292" y="179"/>
                    <a:pt x="290" y="181"/>
                  </a:cubicBezTo>
                  <a:cubicBezTo>
                    <a:pt x="274" y="196"/>
                    <a:pt x="254" y="218"/>
                    <a:pt x="222" y="244"/>
                  </a:cubicBezTo>
                  <a:cubicBezTo>
                    <a:pt x="198" y="262"/>
                    <a:pt x="169" y="273"/>
                    <a:pt x="136" y="273"/>
                  </a:cubicBezTo>
                  <a:cubicBezTo>
                    <a:pt x="99" y="273"/>
                    <a:pt x="65" y="258"/>
                    <a:pt x="40" y="233"/>
                  </a:cubicBezTo>
                  <a:cubicBezTo>
                    <a:pt x="15" y="209"/>
                    <a:pt x="0" y="174"/>
                    <a:pt x="0" y="137"/>
                  </a:cubicBezTo>
                  <a:cubicBezTo>
                    <a:pt x="0" y="99"/>
                    <a:pt x="15" y="65"/>
                    <a:pt x="40" y="40"/>
                  </a:cubicBezTo>
                  <a:cubicBezTo>
                    <a:pt x="65" y="16"/>
                    <a:pt x="99" y="0"/>
                    <a:pt x="136" y="0"/>
                  </a:cubicBezTo>
                  <a:close/>
                </a:path>
              </a:pathLst>
            </a:custGeom>
            <a:solidFill>
              <a:srgbClr val="595959"/>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3556" name="Oval 8" title=""/>
            <p:cNvSpPr/>
            <p:nvPr/>
          </p:nvSpPr>
          <p:spPr>
            <a:xfrm>
              <a:off x="263" y="251"/>
              <a:ext cx="1507" cy="1516"/>
            </a:xfrm>
            <a:prstGeom prst="ellipse">
              <a:avLst/>
            </a:prstGeom>
            <a:solidFill>
              <a:srgbClr val="96A787"/>
            </a:solidFill>
            <a:ln>
              <a:no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800">
                <a:latin typeface="Calibri" pitchFamily="34" charset="0"/>
                <a:ea typeface="宋体" pitchFamily="2" charset="-122"/>
                <a:sym typeface="Calibri" pitchFamily="34" charset="0"/>
              </a:endParaRPr>
            </a:p>
          </p:txBody>
        </p:sp>
        <p:sp>
          <p:nvSpPr>
            <p:cNvPr id="23557" name="Oval 9" title=""/>
            <p:cNvSpPr/>
            <p:nvPr/>
          </p:nvSpPr>
          <p:spPr>
            <a:xfrm>
              <a:off x="395" y="383"/>
              <a:ext cx="1243" cy="1252"/>
            </a:xfrm>
            <a:prstGeom prst="ellipse">
              <a:avLst/>
            </a:prstGeom>
            <a:solidFill>
              <a:srgbClr val="7F7F7F"/>
            </a:solidFill>
            <a:ln>
              <a:no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800">
                <a:latin typeface="Calibri" pitchFamily="34" charset="0"/>
                <a:ea typeface="宋体" pitchFamily="2" charset="-122"/>
                <a:sym typeface="Calibri" pitchFamily="34" charset="0"/>
              </a:endParaRPr>
            </a:p>
          </p:txBody>
        </p:sp>
        <p:sp>
          <p:nvSpPr>
            <p:cNvPr id="23558" name="Freeform 10" title=""/>
            <p:cNvSpPr/>
            <p:nvPr/>
          </p:nvSpPr>
          <p:spPr>
            <a:xfrm>
              <a:off x="2831" y="324"/>
              <a:ext cx="2852" cy="1370"/>
            </a:xfrm>
            <a:custGeom>
              <a:cxnLst>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0"/>
                </a:cxn>
              </a:cxnLst>
              <a:rect l="l" t="t" r="r" b="b"/>
              <a:pathLst>
                <a:path w="390" h="186">
                  <a:moveTo>
                    <a:pt x="93" y="0"/>
                  </a:moveTo>
                  <a:cubicBezTo>
                    <a:pt x="115" y="0"/>
                    <a:pt x="135" y="7"/>
                    <a:pt x="151" y="20"/>
                  </a:cubicBezTo>
                  <a:cubicBezTo>
                    <a:pt x="173" y="38"/>
                    <a:pt x="186" y="53"/>
                    <a:pt x="197" y="63"/>
                  </a:cubicBezTo>
                  <a:cubicBezTo>
                    <a:pt x="199" y="64"/>
                    <a:pt x="200" y="65"/>
                    <a:pt x="202" y="66"/>
                  </a:cubicBezTo>
                  <a:cubicBezTo>
                    <a:pt x="213" y="73"/>
                    <a:pt x="226" y="77"/>
                    <a:pt x="244" y="70"/>
                  </a:cubicBezTo>
                  <a:cubicBezTo>
                    <a:pt x="255" y="65"/>
                    <a:pt x="270" y="55"/>
                    <a:pt x="290" y="41"/>
                  </a:cubicBezTo>
                  <a:cubicBezTo>
                    <a:pt x="300" y="34"/>
                    <a:pt x="313" y="29"/>
                    <a:pt x="327" y="29"/>
                  </a:cubicBezTo>
                  <a:cubicBezTo>
                    <a:pt x="362" y="29"/>
                    <a:pt x="390" y="58"/>
                    <a:pt x="390" y="93"/>
                  </a:cubicBezTo>
                  <a:cubicBezTo>
                    <a:pt x="390" y="128"/>
                    <a:pt x="362" y="156"/>
                    <a:pt x="327" y="156"/>
                  </a:cubicBezTo>
                  <a:cubicBezTo>
                    <a:pt x="313" y="156"/>
                    <a:pt x="300" y="152"/>
                    <a:pt x="290" y="144"/>
                  </a:cubicBezTo>
                  <a:cubicBezTo>
                    <a:pt x="270" y="130"/>
                    <a:pt x="255" y="121"/>
                    <a:pt x="244" y="116"/>
                  </a:cubicBezTo>
                  <a:cubicBezTo>
                    <a:pt x="226" y="108"/>
                    <a:pt x="213" y="112"/>
                    <a:pt x="202" y="120"/>
                  </a:cubicBezTo>
                  <a:cubicBezTo>
                    <a:pt x="200" y="121"/>
                    <a:pt x="199" y="122"/>
                    <a:pt x="197" y="123"/>
                  </a:cubicBezTo>
                  <a:cubicBezTo>
                    <a:pt x="186" y="133"/>
                    <a:pt x="173" y="148"/>
                    <a:pt x="151" y="166"/>
                  </a:cubicBezTo>
                  <a:cubicBezTo>
                    <a:pt x="135" y="178"/>
                    <a:pt x="115" y="186"/>
                    <a:pt x="93" y="186"/>
                  </a:cubicBezTo>
                  <a:cubicBezTo>
                    <a:pt x="67" y="186"/>
                    <a:pt x="44" y="175"/>
                    <a:pt x="27" y="159"/>
                  </a:cubicBezTo>
                  <a:cubicBezTo>
                    <a:pt x="10" y="142"/>
                    <a:pt x="0" y="118"/>
                    <a:pt x="0" y="93"/>
                  </a:cubicBezTo>
                  <a:cubicBezTo>
                    <a:pt x="0" y="67"/>
                    <a:pt x="10" y="44"/>
                    <a:pt x="27" y="27"/>
                  </a:cubicBezTo>
                  <a:cubicBezTo>
                    <a:pt x="44" y="10"/>
                    <a:pt x="67" y="0"/>
                    <a:pt x="93" y="0"/>
                  </a:cubicBezTo>
                  <a:close/>
                </a:path>
              </a:pathLst>
            </a:custGeom>
            <a:solidFill>
              <a:srgbClr val="595959"/>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3559" name="Oval 11" title=""/>
            <p:cNvSpPr/>
            <p:nvPr/>
          </p:nvSpPr>
          <p:spPr>
            <a:xfrm>
              <a:off x="3006" y="486"/>
              <a:ext cx="1031" cy="1038"/>
            </a:xfrm>
            <a:prstGeom prst="ellipse">
              <a:avLst/>
            </a:prstGeom>
            <a:solidFill>
              <a:srgbClr val="96A787"/>
            </a:solidFill>
            <a:ln>
              <a:no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800">
                <a:latin typeface="Calibri" pitchFamily="34" charset="0"/>
                <a:ea typeface="宋体" pitchFamily="2" charset="-122"/>
                <a:sym typeface="Calibri" pitchFamily="34" charset="0"/>
              </a:endParaRPr>
            </a:p>
          </p:txBody>
        </p:sp>
        <p:sp>
          <p:nvSpPr>
            <p:cNvPr id="23560" name="Oval 12" title=""/>
            <p:cNvSpPr/>
            <p:nvPr/>
          </p:nvSpPr>
          <p:spPr>
            <a:xfrm>
              <a:off x="3145" y="626"/>
              <a:ext cx="753" cy="766"/>
            </a:xfrm>
            <a:prstGeom prst="ellipse">
              <a:avLst/>
            </a:prstGeom>
            <a:solidFill>
              <a:srgbClr val="7F7F7F"/>
            </a:solidFill>
            <a:ln>
              <a:no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800">
                <a:latin typeface="Calibri" pitchFamily="34" charset="0"/>
                <a:ea typeface="宋体" pitchFamily="2" charset="-122"/>
                <a:sym typeface="Calibri" pitchFamily="34" charset="0"/>
              </a:endParaRPr>
            </a:p>
          </p:txBody>
        </p:sp>
        <p:sp>
          <p:nvSpPr>
            <p:cNvPr id="23561" name="Oval 13" title=""/>
            <p:cNvSpPr/>
            <p:nvPr/>
          </p:nvSpPr>
          <p:spPr>
            <a:xfrm>
              <a:off x="4878" y="655"/>
              <a:ext cx="703" cy="707"/>
            </a:xfrm>
            <a:prstGeom prst="ellipse">
              <a:avLst/>
            </a:prstGeom>
            <a:solidFill>
              <a:srgbClr val="96A787"/>
            </a:solidFill>
            <a:ln>
              <a:no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800">
                <a:latin typeface="Calibri" pitchFamily="34" charset="0"/>
                <a:ea typeface="宋体" pitchFamily="2" charset="-122"/>
                <a:sym typeface="Calibri" pitchFamily="34" charset="0"/>
              </a:endParaRPr>
            </a:p>
          </p:txBody>
        </p:sp>
        <p:sp>
          <p:nvSpPr>
            <p:cNvPr id="23562" name="Oval 14" title=""/>
            <p:cNvSpPr/>
            <p:nvPr/>
          </p:nvSpPr>
          <p:spPr>
            <a:xfrm>
              <a:off x="5017" y="788"/>
              <a:ext cx="432" cy="434"/>
            </a:xfrm>
            <a:prstGeom prst="ellipse">
              <a:avLst/>
            </a:prstGeom>
            <a:solidFill>
              <a:srgbClr val="7F7F7F"/>
            </a:solidFill>
            <a:ln>
              <a:no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800">
                <a:latin typeface="Calibri" pitchFamily="34" charset="0"/>
                <a:ea typeface="宋体" pitchFamily="2" charset="-122"/>
                <a:sym typeface="Calibri" pitchFamily="34" charset="0"/>
              </a:endParaRPr>
            </a:p>
          </p:txBody>
        </p:sp>
        <p:sp>
          <p:nvSpPr>
            <p:cNvPr id="23563" name="Freeform 15" title=""/>
            <p:cNvSpPr/>
            <p:nvPr/>
          </p:nvSpPr>
          <p:spPr>
            <a:xfrm>
              <a:off x="1997" y="854"/>
              <a:ext cx="263" cy="309"/>
            </a:xfrm>
            <a:custGeom>
              <a:cxnLst>
                <a:cxn ang="0">
                  <a:pos x="0" y="0"/>
                </a:cxn>
                <a:cxn ang="0">
                  <a:pos x="263" y="155"/>
                </a:cxn>
                <a:cxn ang="0">
                  <a:pos x="0" y="309"/>
                </a:cxn>
                <a:cxn ang="0">
                  <a:pos x="0" y="0"/>
                </a:cxn>
                <a:cxn ang="0">
                  <a:pos x="0" y="0"/>
                </a:cxn>
              </a:cxnLst>
              <a:rect l="l" t="t" r="r" b="b"/>
              <a:pathLst>
                <a:path w="263" h="309">
                  <a:moveTo>
                    <a:pt x="0" y="0"/>
                  </a:moveTo>
                  <a:lnTo>
                    <a:pt x="263" y="155"/>
                  </a:lnTo>
                  <a:lnTo>
                    <a:pt x="0" y="309"/>
                  </a:lnTo>
                  <a:lnTo>
                    <a:pt x="0" y="0"/>
                  </a:ln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3564" name="Freeform 16" title=""/>
            <p:cNvSpPr/>
            <p:nvPr/>
          </p:nvSpPr>
          <p:spPr>
            <a:xfrm>
              <a:off x="4191" y="898"/>
              <a:ext cx="175" cy="214"/>
            </a:xfrm>
            <a:custGeom>
              <a:cxnLst>
                <a:cxn ang="0">
                  <a:pos x="0" y="0"/>
                </a:cxn>
                <a:cxn ang="0">
                  <a:pos x="175" y="111"/>
                </a:cxn>
                <a:cxn ang="0">
                  <a:pos x="0" y="214"/>
                </a:cxn>
                <a:cxn ang="0">
                  <a:pos x="0" y="0"/>
                </a:cxn>
                <a:cxn ang="0">
                  <a:pos x="0" y="0"/>
                </a:cxn>
              </a:cxnLst>
              <a:rect l="l" t="t" r="r" b="b"/>
              <a:pathLst>
                <a:path w="175" h="214">
                  <a:moveTo>
                    <a:pt x="0" y="0"/>
                  </a:moveTo>
                  <a:lnTo>
                    <a:pt x="175" y="111"/>
                  </a:lnTo>
                  <a:lnTo>
                    <a:pt x="0" y="214"/>
                  </a:lnTo>
                  <a:lnTo>
                    <a:pt x="0" y="0"/>
                  </a:ln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grpSp>
      <p:grpSp>
        <p:nvGrpSpPr>
          <p:cNvPr id="23565" name="Group 98" title=""/>
          <p:cNvGrpSpPr/>
          <p:nvPr/>
        </p:nvGrpSpPr>
        <p:grpSpPr>
          <a:xfrm>
            <a:off x="1941513" y="2976563"/>
            <a:ext cx="1566862" cy="1449387"/>
            <a:chExt cx="1120" cy="1035"/>
          </a:xfrm>
        </p:grpSpPr>
        <p:sp>
          <p:nvSpPr>
            <p:cNvPr id="23566" name="Freeform 99" title=""/>
            <p:cNvSpPr>
              <a:spLocks noEditPoints="1"/>
            </p:cNvSpPr>
            <p:nvPr/>
          </p:nvSpPr>
          <p:spPr>
            <a:xfrm>
              <a:off x="449" y="0"/>
              <a:ext cx="671" cy="671"/>
            </a:xfrm>
            <a:custGeom>
              <a:cxnLst>
                <a:cxn ang="0">
                  <a:pos x="110522" y="10672"/>
                </a:cxn>
                <a:cxn ang="0">
                  <a:pos x="70783" y="10672"/>
                </a:cxn>
                <a:cxn ang="0">
                  <a:pos x="0" y="81676"/>
                </a:cxn>
                <a:cxn ang="0">
                  <a:pos x="39739" y="121810"/>
                </a:cxn>
                <a:cxn ang="0">
                  <a:pos x="110522" y="51029"/>
                </a:cxn>
                <a:cxn ang="0">
                  <a:pos x="110522" y="10672"/>
                </a:cxn>
                <a:cxn ang="0">
                  <a:pos x="23790" y="82378"/>
                </a:cxn>
                <a:cxn ang="0">
                  <a:pos x="19074" y="77639"/>
                </a:cxn>
                <a:cxn ang="0">
                  <a:pos x="78959" y="18146"/>
                </a:cxn>
                <a:cxn ang="0">
                  <a:pos x="83820" y="18146"/>
                </a:cxn>
                <a:cxn ang="0">
                  <a:pos x="83820" y="22890"/>
                </a:cxn>
                <a:cxn ang="0">
                  <a:pos x="23790" y="82378"/>
                </a:cxn>
                <a:cxn ang="0">
                  <a:pos x="33788" y="92348"/>
                </a:cxn>
                <a:cxn ang="0">
                  <a:pos x="28817" y="87632"/>
                </a:cxn>
                <a:cxn ang="0">
                  <a:pos x="93666" y="22890"/>
                </a:cxn>
                <a:cxn ang="0">
                  <a:pos x="98530" y="22890"/>
                </a:cxn>
                <a:cxn ang="0">
                  <a:pos x="98530" y="27601"/>
                </a:cxn>
                <a:cxn ang="0">
                  <a:pos x="33788" y="92348"/>
                </a:cxn>
                <a:cxn ang="0">
                  <a:pos x="43567" y="102358"/>
                </a:cxn>
                <a:cxn ang="0">
                  <a:pos x="38811" y="97642"/>
                </a:cxn>
                <a:cxn ang="0">
                  <a:pos x="98920" y="37921"/>
                </a:cxn>
                <a:cxn ang="0">
                  <a:pos x="103665" y="37921"/>
                </a:cxn>
                <a:cxn ang="0">
                  <a:pos x="103665" y="42854"/>
                </a:cxn>
                <a:cxn ang="0">
                  <a:pos x="43567" y="102358"/>
                </a:cxn>
              </a:cxnLst>
              <a:rect l="l" t="t" r="r" b="b"/>
              <a:pathLst>
                <a:path w="282" h="282">
                  <a:moveTo>
                    <a:pt x="256" y="25"/>
                  </a:moveTo>
                  <a:cubicBezTo>
                    <a:pt x="231" y="0"/>
                    <a:pt x="189" y="0"/>
                    <a:pt x="164" y="25"/>
                  </a:cubicBezTo>
                  <a:cubicBezTo>
                    <a:pt x="0" y="189"/>
                    <a:pt x="0" y="189"/>
                    <a:pt x="0" y="189"/>
                  </a:cubicBezTo>
                  <a:cubicBezTo>
                    <a:pt x="92" y="282"/>
                    <a:pt x="92" y="282"/>
                    <a:pt x="92" y="282"/>
                  </a:cubicBezTo>
                  <a:cubicBezTo>
                    <a:pt x="256" y="118"/>
                    <a:pt x="256" y="118"/>
                    <a:pt x="256" y="118"/>
                  </a:cubicBezTo>
                  <a:cubicBezTo>
                    <a:pt x="282" y="92"/>
                    <a:pt x="282" y="51"/>
                    <a:pt x="256" y="25"/>
                  </a:cubicBezTo>
                  <a:close/>
                  <a:moveTo>
                    <a:pt x="55" y="191"/>
                  </a:moveTo>
                  <a:cubicBezTo>
                    <a:pt x="44" y="180"/>
                    <a:pt x="44" y="180"/>
                    <a:pt x="44" y="180"/>
                  </a:cubicBezTo>
                  <a:cubicBezTo>
                    <a:pt x="183" y="42"/>
                    <a:pt x="183" y="42"/>
                    <a:pt x="183" y="42"/>
                  </a:cubicBezTo>
                  <a:cubicBezTo>
                    <a:pt x="186" y="39"/>
                    <a:pt x="191" y="39"/>
                    <a:pt x="194" y="42"/>
                  </a:cubicBezTo>
                  <a:cubicBezTo>
                    <a:pt x="197" y="45"/>
                    <a:pt x="197" y="50"/>
                    <a:pt x="194" y="53"/>
                  </a:cubicBezTo>
                  <a:lnTo>
                    <a:pt x="55" y="191"/>
                  </a:lnTo>
                  <a:close/>
                  <a:moveTo>
                    <a:pt x="78" y="214"/>
                  </a:moveTo>
                  <a:cubicBezTo>
                    <a:pt x="67" y="203"/>
                    <a:pt x="67" y="203"/>
                    <a:pt x="67" y="203"/>
                  </a:cubicBezTo>
                  <a:cubicBezTo>
                    <a:pt x="217" y="53"/>
                    <a:pt x="217" y="53"/>
                    <a:pt x="217" y="53"/>
                  </a:cubicBezTo>
                  <a:cubicBezTo>
                    <a:pt x="220" y="50"/>
                    <a:pt x="225" y="50"/>
                    <a:pt x="228" y="53"/>
                  </a:cubicBezTo>
                  <a:cubicBezTo>
                    <a:pt x="231" y="56"/>
                    <a:pt x="231" y="61"/>
                    <a:pt x="228" y="64"/>
                  </a:cubicBezTo>
                  <a:lnTo>
                    <a:pt x="78" y="214"/>
                  </a:lnTo>
                  <a:close/>
                  <a:moveTo>
                    <a:pt x="101" y="237"/>
                  </a:moveTo>
                  <a:cubicBezTo>
                    <a:pt x="90" y="226"/>
                    <a:pt x="90" y="226"/>
                    <a:pt x="90" y="226"/>
                  </a:cubicBezTo>
                  <a:cubicBezTo>
                    <a:pt x="229" y="88"/>
                    <a:pt x="229" y="88"/>
                    <a:pt x="229" y="88"/>
                  </a:cubicBezTo>
                  <a:cubicBezTo>
                    <a:pt x="232" y="85"/>
                    <a:pt x="237" y="85"/>
                    <a:pt x="240" y="88"/>
                  </a:cubicBezTo>
                  <a:cubicBezTo>
                    <a:pt x="243" y="91"/>
                    <a:pt x="243" y="96"/>
                    <a:pt x="240" y="99"/>
                  </a:cubicBezTo>
                  <a:lnTo>
                    <a:pt x="101" y="237"/>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3567" name="Freeform 100" title=""/>
            <p:cNvSpPr/>
            <p:nvPr/>
          </p:nvSpPr>
          <p:spPr>
            <a:xfrm>
              <a:off x="78" y="571"/>
              <a:ext cx="464" cy="464"/>
            </a:xfrm>
            <a:custGeom>
              <a:cxnLst>
                <a:cxn ang="0">
                  <a:pos x="300" y="276"/>
                </a:cxn>
                <a:cxn ang="0">
                  <a:pos x="281" y="257"/>
                </a:cxn>
                <a:cxn ang="0">
                  <a:pos x="464" y="74"/>
                </a:cxn>
                <a:cxn ang="0">
                  <a:pos x="390" y="0"/>
                </a:cxn>
                <a:cxn ang="0">
                  <a:pos x="207" y="184"/>
                </a:cxn>
                <a:cxn ang="0">
                  <a:pos x="188" y="165"/>
                </a:cxn>
                <a:cxn ang="0">
                  <a:pos x="145" y="188"/>
                </a:cxn>
                <a:cxn ang="0">
                  <a:pos x="0" y="422"/>
                </a:cxn>
                <a:cxn ang="0">
                  <a:pos x="43" y="464"/>
                </a:cxn>
                <a:cxn ang="0">
                  <a:pos x="276" y="322"/>
                </a:cxn>
                <a:cxn ang="0">
                  <a:pos x="300" y="276"/>
                </a:cxn>
              </a:cxnLst>
              <a:rect l="l" t="t" r="r" b="b"/>
              <a:pathLst>
                <a:path w="464" h="464">
                  <a:moveTo>
                    <a:pt x="300" y="276"/>
                  </a:moveTo>
                  <a:lnTo>
                    <a:pt x="281" y="257"/>
                  </a:lnTo>
                  <a:lnTo>
                    <a:pt x="464" y="74"/>
                  </a:lnTo>
                  <a:lnTo>
                    <a:pt x="390" y="0"/>
                  </a:lnTo>
                  <a:lnTo>
                    <a:pt x="207" y="184"/>
                  </a:lnTo>
                  <a:lnTo>
                    <a:pt x="188" y="165"/>
                  </a:lnTo>
                  <a:lnTo>
                    <a:pt x="145" y="188"/>
                  </a:lnTo>
                  <a:lnTo>
                    <a:pt x="0" y="422"/>
                  </a:lnTo>
                  <a:lnTo>
                    <a:pt x="43" y="464"/>
                  </a:lnTo>
                  <a:lnTo>
                    <a:pt x="276" y="322"/>
                  </a:lnTo>
                  <a:lnTo>
                    <a:pt x="300" y="276"/>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3568" name="Freeform 101" title=""/>
            <p:cNvSpPr/>
            <p:nvPr/>
          </p:nvSpPr>
          <p:spPr>
            <a:xfrm>
              <a:off x="0" y="7"/>
              <a:ext cx="490" cy="493"/>
            </a:xfrm>
            <a:custGeom>
              <a:cxnLst>
                <a:cxn ang="0">
                  <a:pos x="44397" y="0"/>
                </a:cxn>
                <a:cxn ang="0">
                  <a:pos x="33132" y="1839"/>
                </a:cxn>
                <a:cxn ang="0">
                  <a:pos x="34412" y="2541"/>
                </a:cxn>
                <a:cxn ang="0">
                  <a:pos x="50323" y="18627"/>
                </a:cxn>
                <a:cxn ang="0">
                  <a:pos x="50323" y="48740"/>
                </a:cxn>
                <a:cxn ang="0">
                  <a:pos x="20647" y="48740"/>
                </a:cxn>
                <a:cxn ang="0">
                  <a:pos x="4712" y="32650"/>
                </a:cxn>
                <a:cxn ang="0">
                  <a:pos x="2500" y="29570"/>
                </a:cxn>
                <a:cxn ang="0">
                  <a:pos x="0" y="45299"/>
                </a:cxn>
                <a:cxn ang="0">
                  <a:pos x="44397" y="89955"/>
                </a:cxn>
                <a:cxn ang="0">
                  <a:pos x="88773" y="45299"/>
                </a:cxn>
                <a:cxn ang="0">
                  <a:pos x="44397" y="0"/>
                </a:cxn>
              </a:cxnLst>
              <a:rect l="l" t="t" r="r" b="b"/>
              <a:pathLst>
                <a:path w="206" h="207">
                  <a:moveTo>
                    <a:pt x="103" y="0"/>
                  </a:moveTo>
                  <a:cubicBezTo>
                    <a:pt x="94" y="0"/>
                    <a:pt x="86" y="2"/>
                    <a:pt x="77" y="4"/>
                  </a:cubicBezTo>
                  <a:cubicBezTo>
                    <a:pt x="78" y="4"/>
                    <a:pt x="79" y="5"/>
                    <a:pt x="80" y="6"/>
                  </a:cubicBezTo>
                  <a:cubicBezTo>
                    <a:pt x="117" y="43"/>
                    <a:pt x="117" y="43"/>
                    <a:pt x="117" y="43"/>
                  </a:cubicBezTo>
                  <a:cubicBezTo>
                    <a:pt x="136" y="62"/>
                    <a:pt x="136" y="93"/>
                    <a:pt x="117" y="112"/>
                  </a:cubicBezTo>
                  <a:cubicBezTo>
                    <a:pt x="98" y="131"/>
                    <a:pt x="67" y="131"/>
                    <a:pt x="48" y="112"/>
                  </a:cubicBezTo>
                  <a:cubicBezTo>
                    <a:pt x="11" y="75"/>
                    <a:pt x="11" y="75"/>
                    <a:pt x="11" y="75"/>
                  </a:cubicBezTo>
                  <a:cubicBezTo>
                    <a:pt x="9" y="73"/>
                    <a:pt x="8" y="71"/>
                    <a:pt x="6" y="68"/>
                  </a:cubicBezTo>
                  <a:cubicBezTo>
                    <a:pt x="2" y="79"/>
                    <a:pt x="0" y="91"/>
                    <a:pt x="0" y="104"/>
                  </a:cubicBezTo>
                  <a:cubicBezTo>
                    <a:pt x="0" y="161"/>
                    <a:pt x="46" y="207"/>
                    <a:pt x="103" y="207"/>
                  </a:cubicBezTo>
                  <a:cubicBezTo>
                    <a:pt x="160" y="207"/>
                    <a:pt x="206" y="161"/>
                    <a:pt x="206" y="104"/>
                  </a:cubicBezTo>
                  <a:cubicBezTo>
                    <a:pt x="206" y="47"/>
                    <a:pt x="160" y="0"/>
                    <a:pt x="103" y="0"/>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3569" name="Freeform 102" title=""/>
            <p:cNvSpPr>
              <a:spLocks noEditPoints="1"/>
            </p:cNvSpPr>
            <p:nvPr/>
          </p:nvSpPr>
          <p:spPr>
            <a:xfrm>
              <a:off x="606" y="593"/>
              <a:ext cx="445" cy="442"/>
            </a:xfrm>
            <a:custGeom>
              <a:cxnLst>
                <a:cxn ang="0">
                  <a:pos x="70803" y="69712"/>
                </a:cxn>
                <a:cxn ang="0">
                  <a:pos x="70803" y="35080"/>
                </a:cxn>
                <a:cxn ang="0">
                  <a:pos x="35024" y="0"/>
                </a:cxn>
                <a:cxn ang="0">
                  <a:pos x="0" y="34566"/>
                </a:cxn>
                <a:cxn ang="0">
                  <a:pos x="35955" y="69712"/>
                </a:cxn>
                <a:cxn ang="0">
                  <a:pos x="70803" y="69712"/>
                </a:cxn>
                <a:cxn ang="0">
                  <a:pos x="47018" y="46294"/>
                </a:cxn>
                <a:cxn ang="0">
                  <a:pos x="61731" y="46294"/>
                </a:cxn>
                <a:cxn ang="0">
                  <a:pos x="61731" y="60682"/>
                </a:cxn>
                <a:cxn ang="0">
                  <a:pos x="47018" y="60682"/>
                </a:cxn>
                <a:cxn ang="0">
                  <a:pos x="47018" y="46294"/>
                </a:cxn>
              </a:cxnLst>
              <a:rect l="l" t="t" r="r" b="b"/>
              <a:pathLst>
                <a:path w="187" h="186">
                  <a:moveTo>
                    <a:pt x="164" y="163"/>
                  </a:moveTo>
                  <a:cubicBezTo>
                    <a:pt x="187" y="141"/>
                    <a:pt x="187" y="105"/>
                    <a:pt x="164" y="82"/>
                  </a:cubicBezTo>
                  <a:cubicBezTo>
                    <a:pt x="81" y="0"/>
                    <a:pt x="81" y="0"/>
                    <a:pt x="81" y="0"/>
                  </a:cubicBezTo>
                  <a:cubicBezTo>
                    <a:pt x="0" y="81"/>
                    <a:pt x="0" y="81"/>
                    <a:pt x="0" y="81"/>
                  </a:cubicBezTo>
                  <a:cubicBezTo>
                    <a:pt x="83" y="163"/>
                    <a:pt x="83" y="163"/>
                    <a:pt x="83" y="163"/>
                  </a:cubicBezTo>
                  <a:cubicBezTo>
                    <a:pt x="105" y="186"/>
                    <a:pt x="142" y="186"/>
                    <a:pt x="164" y="163"/>
                  </a:cubicBezTo>
                  <a:close/>
                  <a:moveTo>
                    <a:pt x="109" y="108"/>
                  </a:moveTo>
                  <a:cubicBezTo>
                    <a:pt x="118" y="99"/>
                    <a:pt x="133" y="99"/>
                    <a:pt x="143" y="108"/>
                  </a:cubicBezTo>
                  <a:cubicBezTo>
                    <a:pt x="152" y="118"/>
                    <a:pt x="152" y="133"/>
                    <a:pt x="143" y="142"/>
                  </a:cubicBezTo>
                  <a:cubicBezTo>
                    <a:pt x="133" y="151"/>
                    <a:pt x="118" y="151"/>
                    <a:pt x="109" y="142"/>
                  </a:cubicBezTo>
                  <a:cubicBezTo>
                    <a:pt x="100" y="133"/>
                    <a:pt x="100" y="118"/>
                    <a:pt x="109" y="108"/>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grpSp>
      <p:grpSp>
        <p:nvGrpSpPr>
          <p:cNvPr id="23570" name="Group 11" title=""/>
          <p:cNvGrpSpPr/>
          <p:nvPr/>
        </p:nvGrpSpPr>
        <p:grpSpPr>
          <a:xfrm>
            <a:off x="10137775" y="3368675"/>
            <a:ext cx="606425" cy="509588"/>
            <a:chExt cx="1325" cy="1112"/>
          </a:xfrm>
        </p:grpSpPr>
        <p:sp>
          <p:nvSpPr>
            <p:cNvPr id="23571" name="Oval 12" title=""/>
            <p:cNvSpPr/>
            <p:nvPr/>
          </p:nvSpPr>
          <p:spPr>
            <a:xfrm>
              <a:off x="439" y="0"/>
              <a:ext cx="447" cy="444"/>
            </a:xfrm>
            <a:prstGeom prst="ellipse">
              <a:avLst/>
            </a:prstGeom>
            <a:solidFill>
              <a:srgbClr val="DB6344"/>
            </a:solidFill>
            <a:ln>
              <a:no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800">
                <a:solidFill>
                  <a:srgbClr val="000000"/>
                </a:solidFill>
                <a:latin typeface="Calibri" pitchFamily="34" charset="0"/>
                <a:ea typeface="宋体" pitchFamily="2" charset="-122"/>
                <a:sym typeface="宋体" pitchFamily="2" charset="-122"/>
              </a:endParaRPr>
            </a:p>
          </p:txBody>
        </p:sp>
        <p:sp>
          <p:nvSpPr>
            <p:cNvPr id="23572" name="Freeform 13" title=""/>
            <p:cNvSpPr/>
            <p:nvPr/>
          </p:nvSpPr>
          <p:spPr>
            <a:xfrm>
              <a:off x="306" y="480"/>
              <a:ext cx="713" cy="632"/>
            </a:xfrm>
            <a:custGeom>
              <a:cxnLst>
                <a:cxn ang="0">
                  <a:pos x="85610" y="0"/>
                </a:cxn>
                <a:cxn ang="0">
                  <a:pos x="64291" y="28621"/>
                </a:cxn>
                <a:cxn ang="0">
                  <a:pos x="42918" y="0"/>
                </a:cxn>
                <a:cxn ang="0">
                  <a:pos x="0" y="61565"/>
                </a:cxn>
                <a:cxn ang="0">
                  <a:pos x="0" y="100928"/>
                </a:cxn>
                <a:cxn ang="0">
                  <a:pos x="0" y="100928"/>
                </a:cxn>
                <a:cxn ang="0">
                  <a:pos x="64291" y="113736"/>
                </a:cxn>
                <a:cxn ang="0">
                  <a:pos x="128516" y="100928"/>
                </a:cxn>
                <a:cxn ang="0">
                  <a:pos x="128516" y="100928"/>
                </a:cxn>
                <a:cxn ang="0">
                  <a:pos x="128516" y="61565"/>
                </a:cxn>
                <a:cxn ang="0">
                  <a:pos x="85610" y="0"/>
                </a:cxn>
              </a:cxnLst>
              <a:rect l="l" t="t" r="r" b="b"/>
              <a:pathLst>
                <a:path w="300" h="266">
                  <a:moveTo>
                    <a:pt x="200" y="0"/>
                  </a:moveTo>
                  <a:cubicBezTo>
                    <a:pt x="150" y="67"/>
                    <a:pt x="150" y="67"/>
                    <a:pt x="150" y="67"/>
                  </a:cubicBezTo>
                  <a:cubicBezTo>
                    <a:pt x="100" y="0"/>
                    <a:pt x="100" y="0"/>
                    <a:pt x="100" y="0"/>
                  </a:cubicBezTo>
                  <a:cubicBezTo>
                    <a:pt x="41" y="21"/>
                    <a:pt x="0" y="78"/>
                    <a:pt x="0" y="144"/>
                  </a:cubicBezTo>
                  <a:cubicBezTo>
                    <a:pt x="0" y="236"/>
                    <a:pt x="0" y="236"/>
                    <a:pt x="0" y="236"/>
                  </a:cubicBezTo>
                  <a:cubicBezTo>
                    <a:pt x="0" y="236"/>
                    <a:pt x="0" y="236"/>
                    <a:pt x="0" y="236"/>
                  </a:cubicBezTo>
                  <a:cubicBezTo>
                    <a:pt x="3" y="253"/>
                    <a:pt x="69" y="266"/>
                    <a:pt x="150" y="266"/>
                  </a:cubicBezTo>
                  <a:cubicBezTo>
                    <a:pt x="231" y="266"/>
                    <a:pt x="297" y="253"/>
                    <a:pt x="300" y="236"/>
                  </a:cubicBezTo>
                  <a:cubicBezTo>
                    <a:pt x="300" y="236"/>
                    <a:pt x="300" y="236"/>
                    <a:pt x="300" y="236"/>
                  </a:cubicBezTo>
                  <a:cubicBezTo>
                    <a:pt x="300" y="144"/>
                    <a:pt x="300" y="144"/>
                    <a:pt x="300" y="144"/>
                  </a:cubicBezTo>
                  <a:cubicBezTo>
                    <a:pt x="300" y="78"/>
                    <a:pt x="259" y="21"/>
                    <a:pt x="200" y="0"/>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3573" name="Freeform 14" title=""/>
            <p:cNvSpPr/>
            <p:nvPr/>
          </p:nvSpPr>
          <p:spPr>
            <a:xfrm>
              <a:off x="629" y="461"/>
              <a:ext cx="69" cy="42"/>
            </a:xfrm>
            <a:custGeom>
              <a:cxnLst>
                <a:cxn ang="0">
                  <a:pos x="12501" y="0"/>
                </a:cxn>
                <a:cxn ang="0">
                  <a:pos x="6024" y="0"/>
                </a:cxn>
                <a:cxn ang="0">
                  <a:pos x="0" y="0"/>
                </a:cxn>
                <a:cxn ang="0">
                  <a:pos x="2532" y="6783"/>
                </a:cxn>
                <a:cxn ang="0">
                  <a:pos x="9991" y="6431"/>
                </a:cxn>
                <a:cxn ang="0">
                  <a:pos x="12501" y="0"/>
                </a:cxn>
              </a:cxnLst>
              <a:rect l="l" t="t" r="r" b="b"/>
              <a:pathLst>
                <a:path w="29" h="18">
                  <a:moveTo>
                    <a:pt x="29" y="0"/>
                  </a:moveTo>
                  <a:cubicBezTo>
                    <a:pt x="24" y="0"/>
                    <a:pt x="19" y="0"/>
                    <a:pt x="14" y="0"/>
                  </a:cubicBezTo>
                  <a:cubicBezTo>
                    <a:pt x="10" y="0"/>
                    <a:pt x="5" y="0"/>
                    <a:pt x="0" y="0"/>
                  </a:cubicBezTo>
                  <a:cubicBezTo>
                    <a:pt x="0" y="0"/>
                    <a:pt x="0" y="10"/>
                    <a:pt x="6" y="18"/>
                  </a:cubicBezTo>
                  <a:cubicBezTo>
                    <a:pt x="6" y="18"/>
                    <a:pt x="17" y="18"/>
                    <a:pt x="23" y="17"/>
                  </a:cubicBezTo>
                  <a:cubicBezTo>
                    <a:pt x="23" y="17"/>
                    <a:pt x="29" y="11"/>
                    <a:pt x="29" y="0"/>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3574" name="Freeform 15" title=""/>
            <p:cNvSpPr/>
            <p:nvPr/>
          </p:nvSpPr>
          <p:spPr>
            <a:xfrm>
              <a:off x="622" y="508"/>
              <a:ext cx="81" cy="107"/>
            </a:xfrm>
            <a:custGeom>
              <a:cxnLst>
                <a:cxn ang="0">
                  <a:pos x="21" y="0"/>
                </a:cxn>
                <a:cxn ang="0">
                  <a:pos x="62" y="0"/>
                </a:cxn>
                <a:cxn ang="0">
                  <a:pos x="81" y="62"/>
                </a:cxn>
                <a:cxn ang="0">
                  <a:pos x="40" y="107"/>
                </a:cxn>
                <a:cxn ang="0">
                  <a:pos x="0" y="62"/>
                </a:cxn>
                <a:cxn ang="0">
                  <a:pos x="21" y="0"/>
                </a:cxn>
              </a:cxnLst>
              <a:rect l="l" t="t" r="r" b="b"/>
              <a:pathLst>
                <a:path w="81" h="107">
                  <a:moveTo>
                    <a:pt x="21" y="0"/>
                  </a:moveTo>
                  <a:lnTo>
                    <a:pt x="62" y="0"/>
                  </a:lnTo>
                  <a:lnTo>
                    <a:pt x="81" y="62"/>
                  </a:lnTo>
                  <a:lnTo>
                    <a:pt x="40" y="107"/>
                  </a:lnTo>
                  <a:lnTo>
                    <a:pt x="0" y="62"/>
                  </a:lnTo>
                  <a:lnTo>
                    <a:pt x="21" y="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3575" name="Freeform 16" title=""/>
            <p:cNvSpPr/>
            <p:nvPr/>
          </p:nvSpPr>
          <p:spPr>
            <a:xfrm>
              <a:off x="240" y="549"/>
              <a:ext cx="59" cy="80"/>
            </a:xfrm>
            <a:custGeom>
              <a:cxnLst>
                <a:cxn ang="0">
                  <a:pos x="28" y="80"/>
                </a:cxn>
                <a:cxn ang="0">
                  <a:pos x="59" y="47"/>
                </a:cxn>
                <a:cxn ang="0">
                  <a:pos x="45" y="0"/>
                </a:cxn>
                <a:cxn ang="0">
                  <a:pos x="14" y="0"/>
                </a:cxn>
                <a:cxn ang="0">
                  <a:pos x="0" y="47"/>
                </a:cxn>
                <a:cxn ang="0">
                  <a:pos x="28" y="80"/>
                </a:cxn>
              </a:cxnLst>
              <a:rect l="l" t="t" r="r" b="b"/>
              <a:pathLst>
                <a:path w="59" h="80">
                  <a:moveTo>
                    <a:pt x="28" y="80"/>
                  </a:moveTo>
                  <a:lnTo>
                    <a:pt x="59" y="47"/>
                  </a:lnTo>
                  <a:lnTo>
                    <a:pt x="45" y="0"/>
                  </a:lnTo>
                  <a:lnTo>
                    <a:pt x="14" y="0"/>
                  </a:lnTo>
                  <a:lnTo>
                    <a:pt x="0" y="47"/>
                  </a:lnTo>
                  <a:lnTo>
                    <a:pt x="28" y="8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3576" name="Freeform 17" title=""/>
            <p:cNvSpPr/>
            <p:nvPr/>
          </p:nvSpPr>
          <p:spPr>
            <a:xfrm>
              <a:off x="0" y="527"/>
              <a:ext cx="387" cy="475"/>
            </a:xfrm>
            <a:custGeom>
              <a:cxnLst>
                <a:cxn ang="0">
                  <a:pos x="64278" y="0"/>
                </a:cxn>
                <a:cxn ang="0">
                  <a:pos x="47981" y="21700"/>
                </a:cxn>
                <a:cxn ang="0">
                  <a:pos x="31905" y="0"/>
                </a:cxn>
                <a:cxn ang="0">
                  <a:pos x="0" y="46094"/>
                </a:cxn>
                <a:cxn ang="0">
                  <a:pos x="0" y="75409"/>
                </a:cxn>
                <a:cxn ang="0">
                  <a:pos x="0" y="75409"/>
                </a:cxn>
                <a:cxn ang="0">
                  <a:pos x="47981" y="85241"/>
                </a:cxn>
                <a:cxn ang="0">
                  <a:pos x="48900" y="85241"/>
                </a:cxn>
                <a:cxn ang="0">
                  <a:pos x="48900" y="52972"/>
                </a:cxn>
                <a:cxn ang="0">
                  <a:pos x="69339" y="2477"/>
                </a:cxn>
                <a:cxn ang="0">
                  <a:pos x="64278" y="0"/>
                </a:cxn>
              </a:cxnLst>
              <a:rect l="l" t="t" r="r" b="b"/>
              <a:pathLst>
                <a:path w="163" h="200">
                  <a:moveTo>
                    <a:pt x="151" y="0"/>
                  </a:moveTo>
                  <a:cubicBezTo>
                    <a:pt x="113" y="51"/>
                    <a:pt x="113" y="51"/>
                    <a:pt x="113" y="51"/>
                  </a:cubicBezTo>
                  <a:cubicBezTo>
                    <a:pt x="75" y="0"/>
                    <a:pt x="75" y="0"/>
                    <a:pt x="75" y="0"/>
                  </a:cubicBezTo>
                  <a:cubicBezTo>
                    <a:pt x="32" y="16"/>
                    <a:pt x="0" y="58"/>
                    <a:pt x="0" y="108"/>
                  </a:cubicBezTo>
                  <a:cubicBezTo>
                    <a:pt x="0" y="177"/>
                    <a:pt x="0" y="177"/>
                    <a:pt x="0" y="177"/>
                  </a:cubicBezTo>
                  <a:cubicBezTo>
                    <a:pt x="0" y="177"/>
                    <a:pt x="0" y="177"/>
                    <a:pt x="0" y="177"/>
                  </a:cubicBezTo>
                  <a:cubicBezTo>
                    <a:pt x="2" y="189"/>
                    <a:pt x="52" y="200"/>
                    <a:pt x="113" y="200"/>
                  </a:cubicBezTo>
                  <a:cubicBezTo>
                    <a:pt x="114" y="200"/>
                    <a:pt x="114" y="200"/>
                    <a:pt x="115" y="200"/>
                  </a:cubicBezTo>
                  <a:cubicBezTo>
                    <a:pt x="115" y="124"/>
                    <a:pt x="115" y="124"/>
                    <a:pt x="115" y="124"/>
                  </a:cubicBezTo>
                  <a:cubicBezTo>
                    <a:pt x="115" y="78"/>
                    <a:pt x="133" y="36"/>
                    <a:pt x="163" y="6"/>
                  </a:cubicBezTo>
                  <a:cubicBezTo>
                    <a:pt x="159" y="4"/>
                    <a:pt x="155" y="2"/>
                    <a:pt x="151" y="0"/>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3577" name="Freeform 18" title=""/>
            <p:cNvSpPr/>
            <p:nvPr/>
          </p:nvSpPr>
          <p:spPr>
            <a:xfrm>
              <a:off x="242" y="513"/>
              <a:ext cx="55" cy="31"/>
            </a:xfrm>
            <a:custGeom>
              <a:cxnLst>
                <a:cxn ang="0">
                  <a:pos x="8040" y="5697"/>
                </a:cxn>
                <a:cxn ang="0">
                  <a:pos x="9938" y="0"/>
                </a:cxn>
                <a:cxn ang="0">
                  <a:pos x="4842" y="0"/>
                </a:cxn>
                <a:cxn ang="0">
                  <a:pos x="395" y="0"/>
                </a:cxn>
                <a:cxn ang="0">
                  <a:pos x="2260" y="5697"/>
                </a:cxn>
                <a:cxn ang="0">
                  <a:pos x="8040" y="5697"/>
                </a:cxn>
              </a:cxnLst>
              <a:rect l="l" t="t" r="r" b="b"/>
              <a:pathLst>
                <a:path w="23" h="13">
                  <a:moveTo>
                    <a:pt x="18" y="13"/>
                  </a:moveTo>
                  <a:cubicBezTo>
                    <a:pt x="18" y="13"/>
                    <a:pt x="23" y="8"/>
                    <a:pt x="22" y="0"/>
                  </a:cubicBezTo>
                  <a:cubicBezTo>
                    <a:pt x="19" y="0"/>
                    <a:pt x="15" y="0"/>
                    <a:pt x="11" y="0"/>
                  </a:cubicBezTo>
                  <a:cubicBezTo>
                    <a:pt x="8" y="0"/>
                    <a:pt x="4" y="0"/>
                    <a:pt x="1" y="0"/>
                  </a:cubicBezTo>
                  <a:cubicBezTo>
                    <a:pt x="1" y="0"/>
                    <a:pt x="0" y="8"/>
                    <a:pt x="5" y="13"/>
                  </a:cubicBezTo>
                  <a:cubicBezTo>
                    <a:pt x="5" y="13"/>
                    <a:pt x="14" y="13"/>
                    <a:pt x="18" y="13"/>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3578" name="Oval 19" title=""/>
            <p:cNvSpPr/>
            <p:nvPr/>
          </p:nvSpPr>
          <p:spPr>
            <a:xfrm>
              <a:off x="102" y="166"/>
              <a:ext cx="332" cy="335"/>
            </a:xfrm>
            <a:prstGeom prst="ellipse">
              <a:avLst/>
            </a:prstGeom>
            <a:solidFill>
              <a:srgbClr val="DB6344"/>
            </a:solidFill>
            <a:ln>
              <a:no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800">
                <a:solidFill>
                  <a:srgbClr val="000000"/>
                </a:solidFill>
                <a:latin typeface="Calibri" pitchFamily="34" charset="0"/>
                <a:ea typeface="宋体" pitchFamily="2" charset="-122"/>
                <a:sym typeface="宋体" pitchFamily="2" charset="-122"/>
              </a:endParaRPr>
            </a:p>
          </p:txBody>
        </p:sp>
        <p:sp>
          <p:nvSpPr>
            <p:cNvPr id="23579" name="Freeform 20" title=""/>
            <p:cNvSpPr/>
            <p:nvPr/>
          </p:nvSpPr>
          <p:spPr>
            <a:xfrm>
              <a:off x="1031" y="513"/>
              <a:ext cx="52" cy="31"/>
            </a:xfrm>
            <a:custGeom>
              <a:cxnLst>
                <a:cxn ang="0">
                  <a:pos x="7526" y="5697"/>
                </a:cxn>
                <a:cxn ang="0">
                  <a:pos x="9083" y="0"/>
                </a:cxn>
                <a:cxn ang="0">
                  <a:pos x="4491" y="0"/>
                </a:cxn>
                <a:cxn ang="0">
                  <a:pos x="369" y="0"/>
                </a:cxn>
                <a:cxn ang="0">
                  <a:pos x="2061" y="5697"/>
                </a:cxn>
                <a:cxn ang="0">
                  <a:pos x="7526" y="5697"/>
                </a:cxn>
              </a:cxnLst>
              <a:rect l="l" t="t" r="r" b="b"/>
              <a:pathLst>
                <a:path w="22" h="13">
                  <a:moveTo>
                    <a:pt x="18" y="13"/>
                  </a:moveTo>
                  <a:cubicBezTo>
                    <a:pt x="18" y="13"/>
                    <a:pt x="22" y="8"/>
                    <a:pt x="22" y="0"/>
                  </a:cubicBezTo>
                  <a:cubicBezTo>
                    <a:pt x="19" y="0"/>
                    <a:pt x="15" y="0"/>
                    <a:pt x="11" y="0"/>
                  </a:cubicBezTo>
                  <a:cubicBezTo>
                    <a:pt x="8" y="0"/>
                    <a:pt x="4" y="0"/>
                    <a:pt x="1" y="0"/>
                  </a:cubicBezTo>
                  <a:cubicBezTo>
                    <a:pt x="1" y="0"/>
                    <a:pt x="0" y="8"/>
                    <a:pt x="5" y="13"/>
                  </a:cubicBezTo>
                  <a:cubicBezTo>
                    <a:pt x="5" y="13"/>
                    <a:pt x="13" y="13"/>
                    <a:pt x="18" y="13"/>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3580" name="Freeform 21" title=""/>
            <p:cNvSpPr/>
            <p:nvPr/>
          </p:nvSpPr>
          <p:spPr>
            <a:xfrm>
              <a:off x="1026" y="549"/>
              <a:ext cx="59" cy="80"/>
            </a:xfrm>
            <a:custGeom>
              <a:cxnLst>
                <a:cxn ang="0">
                  <a:pos x="31" y="80"/>
                </a:cxn>
                <a:cxn ang="0">
                  <a:pos x="59" y="47"/>
                </a:cxn>
                <a:cxn ang="0">
                  <a:pos x="47" y="0"/>
                </a:cxn>
                <a:cxn ang="0">
                  <a:pos x="16" y="0"/>
                </a:cxn>
                <a:cxn ang="0">
                  <a:pos x="0" y="47"/>
                </a:cxn>
                <a:cxn ang="0">
                  <a:pos x="31" y="80"/>
                </a:cxn>
              </a:cxnLst>
              <a:rect l="l" t="t" r="r" b="b"/>
              <a:pathLst>
                <a:path w="59" h="80">
                  <a:moveTo>
                    <a:pt x="31" y="80"/>
                  </a:moveTo>
                  <a:lnTo>
                    <a:pt x="59" y="47"/>
                  </a:lnTo>
                  <a:lnTo>
                    <a:pt x="47" y="0"/>
                  </a:lnTo>
                  <a:lnTo>
                    <a:pt x="16" y="0"/>
                  </a:lnTo>
                  <a:lnTo>
                    <a:pt x="0" y="47"/>
                  </a:lnTo>
                  <a:lnTo>
                    <a:pt x="31" y="8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3581" name="Oval 22" title=""/>
            <p:cNvSpPr/>
            <p:nvPr/>
          </p:nvSpPr>
          <p:spPr>
            <a:xfrm>
              <a:off x="890" y="166"/>
              <a:ext cx="333" cy="335"/>
            </a:xfrm>
            <a:prstGeom prst="ellipse">
              <a:avLst/>
            </a:prstGeom>
            <a:solidFill>
              <a:srgbClr val="DB6344"/>
            </a:solidFill>
            <a:ln>
              <a:no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800">
                <a:solidFill>
                  <a:srgbClr val="000000"/>
                </a:solidFill>
                <a:latin typeface="Calibri" pitchFamily="34" charset="0"/>
                <a:ea typeface="宋体" pitchFamily="2" charset="-122"/>
                <a:sym typeface="宋体" pitchFamily="2" charset="-122"/>
              </a:endParaRPr>
            </a:p>
          </p:txBody>
        </p:sp>
        <p:sp>
          <p:nvSpPr>
            <p:cNvPr id="23582" name="Freeform 23" title=""/>
            <p:cNvSpPr/>
            <p:nvPr/>
          </p:nvSpPr>
          <p:spPr>
            <a:xfrm>
              <a:off x="938" y="527"/>
              <a:ext cx="387" cy="475"/>
            </a:xfrm>
            <a:custGeom>
              <a:cxnLst>
                <a:cxn ang="0">
                  <a:pos x="37435" y="0"/>
                </a:cxn>
                <a:cxn ang="0">
                  <a:pos x="21347" y="21700"/>
                </a:cxn>
                <a:cxn ang="0">
                  <a:pos x="4995" y="0"/>
                </a:cxn>
                <a:cxn ang="0">
                  <a:pos x="0" y="2477"/>
                </a:cxn>
                <a:cxn ang="0">
                  <a:pos x="20435" y="52972"/>
                </a:cxn>
                <a:cxn ang="0">
                  <a:pos x="20435" y="85241"/>
                </a:cxn>
                <a:cxn ang="0">
                  <a:pos x="21347" y="85241"/>
                </a:cxn>
                <a:cxn ang="0">
                  <a:pos x="69339" y="75409"/>
                </a:cxn>
                <a:cxn ang="0">
                  <a:pos x="69339" y="75409"/>
                </a:cxn>
                <a:cxn ang="0">
                  <a:pos x="69339" y="46094"/>
                </a:cxn>
                <a:cxn ang="0">
                  <a:pos x="37435" y="0"/>
                </a:cxn>
              </a:cxnLst>
              <a:rect l="l" t="t" r="r" b="b"/>
              <a:pathLst>
                <a:path w="163" h="200">
                  <a:moveTo>
                    <a:pt x="88" y="0"/>
                  </a:moveTo>
                  <a:cubicBezTo>
                    <a:pt x="50" y="51"/>
                    <a:pt x="50" y="51"/>
                    <a:pt x="50" y="51"/>
                  </a:cubicBezTo>
                  <a:cubicBezTo>
                    <a:pt x="12" y="0"/>
                    <a:pt x="12" y="0"/>
                    <a:pt x="12" y="0"/>
                  </a:cubicBezTo>
                  <a:cubicBezTo>
                    <a:pt x="8" y="2"/>
                    <a:pt x="4" y="4"/>
                    <a:pt x="0" y="6"/>
                  </a:cubicBezTo>
                  <a:cubicBezTo>
                    <a:pt x="30" y="36"/>
                    <a:pt x="48" y="78"/>
                    <a:pt x="48" y="124"/>
                  </a:cubicBezTo>
                  <a:cubicBezTo>
                    <a:pt x="48" y="200"/>
                    <a:pt x="48" y="200"/>
                    <a:pt x="48" y="200"/>
                  </a:cubicBezTo>
                  <a:cubicBezTo>
                    <a:pt x="49" y="200"/>
                    <a:pt x="49" y="200"/>
                    <a:pt x="50" y="200"/>
                  </a:cubicBezTo>
                  <a:cubicBezTo>
                    <a:pt x="111" y="200"/>
                    <a:pt x="161" y="189"/>
                    <a:pt x="163" y="177"/>
                  </a:cubicBezTo>
                  <a:cubicBezTo>
                    <a:pt x="163" y="177"/>
                    <a:pt x="163" y="177"/>
                    <a:pt x="163" y="177"/>
                  </a:cubicBezTo>
                  <a:cubicBezTo>
                    <a:pt x="163" y="108"/>
                    <a:pt x="163" y="108"/>
                    <a:pt x="163" y="108"/>
                  </a:cubicBezTo>
                  <a:cubicBezTo>
                    <a:pt x="163" y="58"/>
                    <a:pt x="131" y="16"/>
                    <a:pt x="88" y="0"/>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grpSp>
      <p:grpSp>
        <p:nvGrpSpPr>
          <p:cNvPr id="23583" name="Group 78" title=""/>
          <p:cNvGrpSpPr/>
          <p:nvPr/>
        </p:nvGrpSpPr>
        <p:grpSpPr>
          <a:xfrm>
            <a:off x="6816725" y="3168650"/>
            <a:ext cx="1074738" cy="939800"/>
            <a:chExt cx="1284" cy="1124"/>
          </a:xfrm>
        </p:grpSpPr>
        <p:sp>
          <p:nvSpPr>
            <p:cNvPr id="23584" name="Freeform 82" title=""/>
            <p:cNvSpPr>
              <a:spLocks noEditPoints="1"/>
            </p:cNvSpPr>
            <p:nvPr/>
          </p:nvSpPr>
          <p:spPr>
            <a:xfrm>
              <a:off x="14" y="91"/>
              <a:ext cx="964" cy="957"/>
            </a:xfrm>
            <a:custGeom>
              <a:cxnLst>
                <a:cxn ang="0">
                  <a:pos x="105589" y="8463"/>
                </a:cxn>
                <a:cxn ang="0">
                  <a:pos x="84735" y="1275"/>
                </a:cxn>
                <a:cxn ang="0">
                  <a:pos x="55406" y="13951"/>
                </a:cxn>
                <a:cxn ang="0">
                  <a:pos x="46410" y="19178"/>
                </a:cxn>
                <a:cxn ang="0">
                  <a:pos x="46782" y="19551"/>
                </a:cxn>
                <a:cxn ang="0">
                  <a:pos x="51083" y="11864"/>
                </a:cxn>
                <a:cxn ang="0">
                  <a:pos x="35687" y="21372"/>
                </a:cxn>
                <a:cxn ang="0">
                  <a:pos x="13278" y="109970"/>
                </a:cxn>
                <a:cxn ang="0">
                  <a:pos x="11862" y="93644"/>
                </a:cxn>
                <a:cxn ang="0">
                  <a:pos x="24767" y="101347"/>
                </a:cxn>
                <a:cxn ang="0">
                  <a:pos x="42114" y="97023"/>
                </a:cxn>
                <a:cxn ang="0">
                  <a:pos x="54093" y="120910"/>
                </a:cxn>
                <a:cxn ang="0">
                  <a:pos x="60008" y="117440"/>
                </a:cxn>
                <a:cxn ang="0">
                  <a:pos x="60385" y="99148"/>
                </a:cxn>
                <a:cxn ang="0">
                  <a:pos x="79176" y="89483"/>
                </a:cxn>
                <a:cxn ang="0">
                  <a:pos x="81363" y="72796"/>
                </a:cxn>
                <a:cxn ang="0">
                  <a:pos x="105589" y="54152"/>
                </a:cxn>
                <a:cxn ang="0">
                  <a:pos x="111841" y="51141"/>
                </a:cxn>
                <a:cxn ang="0">
                  <a:pos x="121668" y="38351"/>
                </a:cxn>
                <a:cxn ang="0">
                  <a:pos x="134915" y="43056"/>
                </a:cxn>
                <a:cxn ang="0">
                  <a:pos x="148910" y="23849"/>
                </a:cxn>
                <a:cxn ang="0">
                  <a:pos x="148520" y="19551"/>
                </a:cxn>
                <a:cxn ang="0">
                  <a:pos x="156605" y="30277"/>
                </a:cxn>
                <a:cxn ang="0">
                  <a:pos x="165556" y="41752"/>
                </a:cxn>
                <a:cxn ang="0">
                  <a:pos x="168078" y="41244"/>
                </a:cxn>
                <a:cxn ang="0">
                  <a:pos x="104276" y="73720"/>
                </a:cxn>
                <a:cxn ang="0">
                  <a:pos x="98176" y="79597"/>
                </a:cxn>
                <a:cxn ang="0">
                  <a:pos x="108063" y="74990"/>
                </a:cxn>
                <a:cxn ang="0">
                  <a:pos x="114868" y="64428"/>
                </a:cxn>
                <a:cxn ang="0">
                  <a:pos x="106795" y="68120"/>
                </a:cxn>
                <a:cxn ang="0">
                  <a:pos x="78630" y="94152"/>
                </a:cxn>
                <a:cxn ang="0">
                  <a:pos x="82631" y="101347"/>
                </a:cxn>
                <a:cxn ang="0">
                  <a:pos x="83303" y="105256"/>
                </a:cxn>
                <a:cxn ang="0">
                  <a:pos x="82028" y="109043"/>
                </a:cxn>
                <a:cxn ang="0">
                  <a:pos x="77051" y="120147"/>
                </a:cxn>
                <a:cxn ang="0">
                  <a:pos x="71158" y="120147"/>
                </a:cxn>
                <a:cxn ang="0">
                  <a:pos x="78630" y="120910"/>
                </a:cxn>
                <a:cxn ang="0">
                  <a:pos x="76543" y="131624"/>
                </a:cxn>
                <a:cxn ang="0">
                  <a:pos x="87627" y="114548"/>
                </a:cxn>
                <a:cxn ang="0">
                  <a:pos x="87627" y="120147"/>
                </a:cxn>
                <a:cxn ang="0">
                  <a:pos x="80449" y="126949"/>
                </a:cxn>
                <a:cxn ang="0">
                  <a:pos x="84227" y="127711"/>
                </a:cxn>
                <a:cxn ang="0">
                  <a:pos x="89821" y="131624"/>
                </a:cxn>
                <a:cxn ang="0">
                  <a:pos x="79554" y="130727"/>
                </a:cxn>
                <a:cxn ang="0">
                  <a:pos x="115765" y="131995"/>
                </a:cxn>
                <a:cxn ang="0">
                  <a:pos x="100368" y="126402"/>
                </a:cxn>
                <a:cxn ang="0">
                  <a:pos x="105871" y="131624"/>
                </a:cxn>
                <a:cxn ang="0">
                  <a:pos x="121668" y="124816"/>
                </a:cxn>
                <a:cxn ang="0">
                  <a:pos x="122017" y="125742"/>
                </a:cxn>
                <a:cxn ang="0">
                  <a:pos x="113567" y="147397"/>
                </a:cxn>
                <a:cxn ang="0">
                  <a:pos x="101586" y="138425"/>
                </a:cxn>
                <a:cxn ang="0">
                  <a:pos x="85124" y="146499"/>
                </a:cxn>
                <a:cxn ang="0">
                  <a:pos x="82925" y="159249"/>
                </a:cxn>
                <a:cxn ang="0">
                  <a:pos x="102471" y="162662"/>
                </a:cxn>
                <a:cxn ang="0">
                  <a:pos x="115253" y="165677"/>
                </a:cxn>
                <a:cxn ang="0">
                  <a:pos x="116672" y="166603"/>
                </a:cxn>
                <a:cxn ang="0">
                  <a:pos x="128815" y="133816"/>
                </a:cxn>
                <a:cxn ang="0">
                  <a:pos x="132761" y="132892"/>
                </a:cxn>
              </a:cxnLst>
              <a:rect l="l" t="t" r="r" b="b"/>
              <a:pathLst>
                <a:path w="406" h="403">
                  <a:moveTo>
                    <a:pt x="338" y="53"/>
                  </a:moveTo>
                  <a:cubicBezTo>
                    <a:pt x="331" y="46"/>
                    <a:pt x="331" y="46"/>
                    <a:pt x="331" y="46"/>
                  </a:cubicBezTo>
                  <a:cubicBezTo>
                    <a:pt x="311" y="39"/>
                    <a:pt x="311" y="39"/>
                    <a:pt x="311" y="39"/>
                  </a:cubicBezTo>
                  <a:cubicBezTo>
                    <a:pt x="310" y="44"/>
                    <a:pt x="310" y="44"/>
                    <a:pt x="310" y="44"/>
                  </a:cubicBezTo>
                  <a:cubicBezTo>
                    <a:pt x="301" y="39"/>
                    <a:pt x="301" y="39"/>
                    <a:pt x="301" y="39"/>
                  </a:cubicBezTo>
                  <a:cubicBezTo>
                    <a:pt x="296" y="36"/>
                    <a:pt x="296" y="36"/>
                    <a:pt x="296" y="36"/>
                  </a:cubicBezTo>
                  <a:cubicBezTo>
                    <a:pt x="296" y="36"/>
                    <a:pt x="288" y="37"/>
                    <a:pt x="289" y="38"/>
                  </a:cubicBezTo>
                  <a:cubicBezTo>
                    <a:pt x="289" y="39"/>
                    <a:pt x="277" y="30"/>
                    <a:pt x="277" y="30"/>
                  </a:cubicBezTo>
                  <a:cubicBezTo>
                    <a:pt x="268" y="30"/>
                    <a:pt x="268" y="30"/>
                    <a:pt x="268" y="30"/>
                  </a:cubicBezTo>
                  <a:cubicBezTo>
                    <a:pt x="259" y="25"/>
                    <a:pt x="259" y="25"/>
                    <a:pt x="259" y="25"/>
                  </a:cubicBezTo>
                  <a:cubicBezTo>
                    <a:pt x="255" y="26"/>
                    <a:pt x="255" y="26"/>
                    <a:pt x="255" y="26"/>
                  </a:cubicBezTo>
                  <a:cubicBezTo>
                    <a:pt x="248" y="20"/>
                    <a:pt x="248" y="20"/>
                    <a:pt x="248" y="20"/>
                  </a:cubicBezTo>
                  <a:cubicBezTo>
                    <a:pt x="241" y="26"/>
                    <a:pt x="241" y="26"/>
                    <a:pt x="241" y="26"/>
                  </a:cubicBezTo>
                  <a:cubicBezTo>
                    <a:pt x="241" y="29"/>
                    <a:pt x="241" y="29"/>
                    <a:pt x="241" y="29"/>
                  </a:cubicBezTo>
                  <a:cubicBezTo>
                    <a:pt x="231" y="26"/>
                    <a:pt x="231" y="26"/>
                    <a:pt x="231" y="26"/>
                  </a:cubicBezTo>
                  <a:cubicBezTo>
                    <a:pt x="227" y="28"/>
                    <a:pt x="227" y="28"/>
                    <a:pt x="227" y="28"/>
                  </a:cubicBezTo>
                  <a:cubicBezTo>
                    <a:pt x="221" y="20"/>
                    <a:pt x="221" y="20"/>
                    <a:pt x="221" y="20"/>
                  </a:cubicBezTo>
                  <a:cubicBezTo>
                    <a:pt x="208" y="20"/>
                    <a:pt x="208" y="20"/>
                    <a:pt x="208" y="20"/>
                  </a:cubicBezTo>
                  <a:cubicBezTo>
                    <a:pt x="196" y="17"/>
                    <a:pt x="196" y="17"/>
                    <a:pt x="196" y="17"/>
                  </a:cubicBezTo>
                  <a:cubicBezTo>
                    <a:pt x="191" y="14"/>
                    <a:pt x="191" y="14"/>
                    <a:pt x="191" y="14"/>
                  </a:cubicBezTo>
                  <a:cubicBezTo>
                    <a:pt x="183" y="17"/>
                    <a:pt x="183" y="17"/>
                    <a:pt x="183" y="17"/>
                  </a:cubicBezTo>
                  <a:cubicBezTo>
                    <a:pt x="181" y="15"/>
                    <a:pt x="181" y="15"/>
                    <a:pt x="181" y="15"/>
                  </a:cubicBezTo>
                  <a:cubicBezTo>
                    <a:pt x="196" y="9"/>
                    <a:pt x="196" y="9"/>
                    <a:pt x="196" y="9"/>
                  </a:cubicBezTo>
                  <a:cubicBezTo>
                    <a:pt x="199" y="3"/>
                    <a:pt x="199" y="3"/>
                    <a:pt x="199" y="3"/>
                  </a:cubicBezTo>
                  <a:cubicBezTo>
                    <a:pt x="190" y="4"/>
                    <a:pt x="190" y="4"/>
                    <a:pt x="190" y="4"/>
                  </a:cubicBezTo>
                  <a:cubicBezTo>
                    <a:pt x="195" y="0"/>
                    <a:pt x="195" y="0"/>
                    <a:pt x="195" y="0"/>
                  </a:cubicBezTo>
                  <a:cubicBezTo>
                    <a:pt x="185" y="2"/>
                    <a:pt x="185" y="2"/>
                    <a:pt x="185" y="2"/>
                  </a:cubicBezTo>
                  <a:cubicBezTo>
                    <a:pt x="182" y="7"/>
                    <a:pt x="182" y="7"/>
                    <a:pt x="182" y="7"/>
                  </a:cubicBezTo>
                  <a:cubicBezTo>
                    <a:pt x="179" y="10"/>
                    <a:pt x="179" y="10"/>
                    <a:pt x="179" y="10"/>
                  </a:cubicBezTo>
                  <a:cubicBezTo>
                    <a:pt x="176" y="6"/>
                    <a:pt x="176" y="6"/>
                    <a:pt x="176" y="6"/>
                  </a:cubicBezTo>
                  <a:cubicBezTo>
                    <a:pt x="168" y="7"/>
                    <a:pt x="168" y="7"/>
                    <a:pt x="168" y="7"/>
                  </a:cubicBezTo>
                  <a:cubicBezTo>
                    <a:pt x="168" y="7"/>
                    <a:pt x="164" y="12"/>
                    <a:pt x="164" y="12"/>
                  </a:cubicBezTo>
                  <a:cubicBezTo>
                    <a:pt x="163" y="13"/>
                    <a:pt x="155" y="15"/>
                    <a:pt x="154" y="15"/>
                  </a:cubicBezTo>
                  <a:cubicBezTo>
                    <a:pt x="154" y="16"/>
                    <a:pt x="148" y="22"/>
                    <a:pt x="146" y="23"/>
                  </a:cubicBezTo>
                  <a:cubicBezTo>
                    <a:pt x="144" y="24"/>
                    <a:pt x="136" y="26"/>
                    <a:pt x="135" y="27"/>
                  </a:cubicBezTo>
                  <a:cubicBezTo>
                    <a:pt x="134" y="28"/>
                    <a:pt x="131" y="32"/>
                    <a:pt x="130" y="33"/>
                  </a:cubicBezTo>
                  <a:cubicBezTo>
                    <a:pt x="130" y="34"/>
                    <a:pt x="128" y="38"/>
                    <a:pt x="128" y="39"/>
                  </a:cubicBezTo>
                  <a:cubicBezTo>
                    <a:pt x="127" y="40"/>
                    <a:pt x="122" y="44"/>
                    <a:pt x="123" y="41"/>
                  </a:cubicBezTo>
                  <a:cubicBezTo>
                    <a:pt x="124" y="39"/>
                    <a:pt x="127" y="35"/>
                    <a:pt x="127" y="34"/>
                  </a:cubicBezTo>
                  <a:cubicBezTo>
                    <a:pt x="128" y="33"/>
                    <a:pt x="129" y="31"/>
                    <a:pt x="129" y="30"/>
                  </a:cubicBezTo>
                  <a:cubicBezTo>
                    <a:pt x="129" y="28"/>
                    <a:pt x="129" y="26"/>
                    <a:pt x="129" y="26"/>
                  </a:cubicBezTo>
                  <a:cubicBezTo>
                    <a:pt x="130" y="24"/>
                    <a:pt x="130" y="24"/>
                    <a:pt x="130" y="24"/>
                  </a:cubicBezTo>
                  <a:cubicBezTo>
                    <a:pt x="123" y="26"/>
                    <a:pt x="123" y="26"/>
                    <a:pt x="123" y="26"/>
                  </a:cubicBezTo>
                  <a:cubicBezTo>
                    <a:pt x="123" y="26"/>
                    <a:pt x="125" y="26"/>
                    <a:pt x="122" y="29"/>
                  </a:cubicBezTo>
                  <a:cubicBezTo>
                    <a:pt x="120" y="32"/>
                    <a:pt x="116" y="35"/>
                    <a:pt x="116" y="36"/>
                  </a:cubicBezTo>
                  <a:cubicBezTo>
                    <a:pt x="115" y="36"/>
                    <a:pt x="114" y="38"/>
                    <a:pt x="112" y="40"/>
                  </a:cubicBezTo>
                  <a:cubicBezTo>
                    <a:pt x="109" y="41"/>
                    <a:pt x="107" y="43"/>
                    <a:pt x="107" y="43"/>
                  </a:cubicBezTo>
                  <a:cubicBezTo>
                    <a:pt x="109" y="45"/>
                    <a:pt x="109" y="45"/>
                    <a:pt x="109" y="45"/>
                  </a:cubicBezTo>
                  <a:cubicBezTo>
                    <a:pt x="114" y="44"/>
                    <a:pt x="114" y="44"/>
                    <a:pt x="114" y="44"/>
                  </a:cubicBezTo>
                  <a:cubicBezTo>
                    <a:pt x="113" y="46"/>
                    <a:pt x="113" y="46"/>
                    <a:pt x="113" y="46"/>
                  </a:cubicBezTo>
                  <a:cubicBezTo>
                    <a:pt x="113" y="46"/>
                    <a:pt x="112" y="47"/>
                    <a:pt x="112" y="48"/>
                  </a:cubicBezTo>
                  <a:cubicBezTo>
                    <a:pt x="113" y="50"/>
                    <a:pt x="115" y="51"/>
                    <a:pt x="115" y="51"/>
                  </a:cubicBezTo>
                  <a:cubicBezTo>
                    <a:pt x="112" y="53"/>
                    <a:pt x="112" y="53"/>
                    <a:pt x="112" y="53"/>
                  </a:cubicBezTo>
                  <a:cubicBezTo>
                    <a:pt x="112" y="53"/>
                    <a:pt x="108" y="55"/>
                    <a:pt x="107" y="56"/>
                  </a:cubicBezTo>
                  <a:cubicBezTo>
                    <a:pt x="107" y="57"/>
                    <a:pt x="106" y="60"/>
                    <a:pt x="106" y="60"/>
                  </a:cubicBezTo>
                  <a:cubicBezTo>
                    <a:pt x="103" y="57"/>
                    <a:pt x="103" y="57"/>
                    <a:pt x="103" y="57"/>
                  </a:cubicBezTo>
                  <a:cubicBezTo>
                    <a:pt x="103" y="57"/>
                    <a:pt x="103" y="55"/>
                    <a:pt x="105" y="54"/>
                  </a:cubicBezTo>
                  <a:cubicBezTo>
                    <a:pt x="106" y="52"/>
                    <a:pt x="104" y="53"/>
                    <a:pt x="106" y="51"/>
                  </a:cubicBezTo>
                  <a:cubicBezTo>
                    <a:pt x="109" y="48"/>
                    <a:pt x="109" y="48"/>
                    <a:pt x="109" y="48"/>
                  </a:cubicBezTo>
                  <a:cubicBezTo>
                    <a:pt x="109" y="48"/>
                    <a:pt x="111" y="46"/>
                    <a:pt x="110" y="46"/>
                  </a:cubicBezTo>
                  <a:cubicBezTo>
                    <a:pt x="109" y="46"/>
                    <a:pt x="105" y="46"/>
                    <a:pt x="105" y="46"/>
                  </a:cubicBezTo>
                  <a:cubicBezTo>
                    <a:pt x="105" y="46"/>
                    <a:pt x="104" y="49"/>
                    <a:pt x="103" y="50"/>
                  </a:cubicBezTo>
                  <a:cubicBezTo>
                    <a:pt x="102" y="51"/>
                    <a:pt x="99" y="55"/>
                    <a:pt x="99" y="55"/>
                  </a:cubicBezTo>
                  <a:cubicBezTo>
                    <a:pt x="93" y="57"/>
                    <a:pt x="93" y="57"/>
                    <a:pt x="93" y="57"/>
                  </a:cubicBezTo>
                  <a:cubicBezTo>
                    <a:pt x="93" y="55"/>
                    <a:pt x="95" y="55"/>
                    <a:pt x="95" y="53"/>
                  </a:cubicBezTo>
                  <a:cubicBezTo>
                    <a:pt x="96" y="52"/>
                    <a:pt x="99" y="50"/>
                    <a:pt x="100" y="49"/>
                  </a:cubicBezTo>
                  <a:cubicBezTo>
                    <a:pt x="101" y="47"/>
                    <a:pt x="100" y="49"/>
                    <a:pt x="101" y="47"/>
                  </a:cubicBezTo>
                  <a:cubicBezTo>
                    <a:pt x="101" y="46"/>
                    <a:pt x="102" y="43"/>
                    <a:pt x="104" y="42"/>
                  </a:cubicBezTo>
                  <a:cubicBezTo>
                    <a:pt x="105" y="42"/>
                    <a:pt x="108" y="39"/>
                    <a:pt x="108" y="39"/>
                  </a:cubicBezTo>
                  <a:cubicBezTo>
                    <a:pt x="111" y="36"/>
                    <a:pt x="111" y="36"/>
                    <a:pt x="111" y="36"/>
                  </a:cubicBezTo>
                  <a:cubicBezTo>
                    <a:pt x="115" y="33"/>
                    <a:pt x="115" y="33"/>
                    <a:pt x="115" y="33"/>
                  </a:cubicBezTo>
                  <a:cubicBezTo>
                    <a:pt x="120" y="28"/>
                    <a:pt x="120" y="28"/>
                    <a:pt x="120" y="28"/>
                  </a:cubicBezTo>
                  <a:cubicBezTo>
                    <a:pt x="122" y="26"/>
                    <a:pt x="122" y="26"/>
                    <a:pt x="122" y="26"/>
                  </a:cubicBezTo>
                  <a:cubicBezTo>
                    <a:pt x="122" y="26"/>
                    <a:pt x="118" y="27"/>
                    <a:pt x="117" y="28"/>
                  </a:cubicBezTo>
                  <a:cubicBezTo>
                    <a:pt x="116" y="28"/>
                    <a:pt x="110" y="33"/>
                    <a:pt x="110" y="33"/>
                  </a:cubicBezTo>
                  <a:cubicBezTo>
                    <a:pt x="110" y="33"/>
                    <a:pt x="106" y="35"/>
                    <a:pt x="106" y="36"/>
                  </a:cubicBezTo>
                  <a:cubicBezTo>
                    <a:pt x="105" y="36"/>
                    <a:pt x="102" y="40"/>
                    <a:pt x="102" y="40"/>
                  </a:cubicBezTo>
                  <a:cubicBezTo>
                    <a:pt x="99" y="42"/>
                    <a:pt x="99" y="42"/>
                    <a:pt x="99" y="42"/>
                  </a:cubicBezTo>
                  <a:cubicBezTo>
                    <a:pt x="99" y="45"/>
                    <a:pt x="99" y="45"/>
                    <a:pt x="99" y="45"/>
                  </a:cubicBezTo>
                  <a:cubicBezTo>
                    <a:pt x="97" y="42"/>
                    <a:pt x="97" y="42"/>
                    <a:pt x="97" y="42"/>
                  </a:cubicBezTo>
                  <a:cubicBezTo>
                    <a:pt x="93" y="44"/>
                    <a:pt x="93" y="44"/>
                    <a:pt x="93" y="44"/>
                  </a:cubicBezTo>
                  <a:cubicBezTo>
                    <a:pt x="91" y="45"/>
                    <a:pt x="91" y="45"/>
                    <a:pt x="91" y="45"/>
                  </a:cubicBezTo>
                  <a:cubicBezTo>
                    <a:pt x="89" y="47"/>
                    <a:pt x="89" y="47"/>
                    <a:pt x="89" y="47"/>
                  </a:cubicBezTo>
                  <a:cubicBezTo>
                    <a:pt x="84" y="50"/>
                    <a:pt x="84" y="50"/>
                    <a:pt x="84" y="50"/>
                  </a:cubicBezTo>
                  <a:cubicBezTo>
                    <a:pt x="73" y="57"/>
                    <a:pt x="73" y="57"/>
                    <a:pt x="73" y="57"/>
                  </a:cubicBezTo>
                  <a:cubicBezTo>
                    <a:pt x="68" y="61"/>
                    <a:pt x="68" y="61"/>
                    <a:pt x="68" y="61"/>
                  </a:cubicBezTo>
                  <a:cubicBezTo>
                    <a:pt x="68" y="61"/>
                    <a:pt x="31" y="103"/>
                    <a:pt x="20" y="157"/>
                  </a:cubicBezTo>
                  <a:cubicBezTo>
                    <a:pt x="20" y="177"/>
                    <a:pt x="20" y="177"/>
                    <a:pt x="20" y="177"/>
                  </a:cubicBezTo>
                  <a:cubicBezTo>
                    <a:pt x="17" y="177"/>
                    <a:pt x="17" y="177"/>
                    <a:pt x="17" y="177"/>
                  </a:cubicBezTo>
                  <a:cubicBezTo>
                    <a:pt x="19" y="170"/>
                    <a:pt x="0" y="270"/>
                    <a:pt x="78" y="344"/>
                  </a:cubicBezTo>
                  <a:cubicBezTo>
                    <a:pt x="65" y="326"/>
                    <a:pt x="65" y="326"/>
                    <a:pt x="65" y="326"/>
                  </a:cubicBezTo>
                  <a:cubicBezTo>
                    <a:pt x="49" y="302"/>
                    <a:pt x="49" y="302"/>
                    <a:pt x="49" y="302"/>
                  </a:cubicBezTo>
                  <a:cubicBezTo>
                    <a:pt x="35" y="265"/>
                    <a:pt x="35" y="265"/>
                    <a:pt x="35" y="265"/>
                  </a:cubicBezTo>
                  <a:cubicBezTo>
                    <a:pt x="31" y="268"/>
                    <a:pt x="31" y="268"/>
                    <a:pt x="31" y="268"/>
                  </a:cubicBezTo>
                  <a:cubicBezTo>
                    <a:pt x="22" y="237"/>
                    <a:pt x="22" y="237"/>
                    <a:pt x="22" y="237"/>
                  </a:cubicBezTo>
                  <a:cubicBezTo>
                    <a:pt x="31" y="258"/>
                    <a:pt x="31" y="258"/>
                    <a:pt x="31" y="258"/>
                  </a:cubicBezTo>
                  <a:cubicBezTo>
                    <a:pt x="32" y="252"/>
                    <a:pt x="32" y="252"/>
                    <a:pt x="32" y="252"/>
                  </a:cubicBezTo>
                  <a:cubicBezTo>
                    <a:pt x="35" y="249"/>
                    <a:pt x="35" y="249"/>
                    <a:pt x="35" y="249"/>
                  </a:cubicBezTo>
                  <a:cubicBezTo>
                    <a:pt x="36" y="242"/>
                    <a:pt x="36" y="242"/>
                    <a:pt x="36" y="242"/>
                  </a:cubicBezTo>
                  <a:cubicBezTo>
                    <a:pt x="38" y="236"/>
                    <a:pt x="38" y="236"/>
                    <a:pt x="38" y="236"/>
                  </a:cubicBezTo>
                  <a:cubicBezTo>
                    <a:pt x="38" y="231"/>
                    <a:pt x="38" y="231"/>
                    <a:pt x="38" y="231"/>
                  </a:cubicBezTo>
                  <a:cubicBezTo>
                    <a:pt x="28" y="232"/>
                    <a:pt x="28" y="232"/>
                    <a:pt x="28" y="232"/>
                  </a:cubicBezTo>
                  <a:cubicBezTo>
                    <a:pt x="28" y="228"/>
                    <a:pt x="28" y="228"/>
                    <a:pt x="28" y="228"/>
                  </a:cubicBezTo>
                  <a:cubicBezTo>
                    <a:pt x="23" y="221"/>
                    <a:pt x="23" y="221"/>
                    <a:pt x="23" y="221"/>
                  </a:cubicBezTo>
                  <a:cubicBezTo>
                    <a:pt x="20" y="214"/>
                    <a:pt x="20" y="214"/>
                    <a:pt x="20" y="214"/>
                  </a:cubicBezTo>
                  <a:cubicBezTo>
                    <a:pt x="22" y="212"/>
                    <a:pt x="22" y="212"/>
                    <a:pt x="22" y="212"/>
                  </a:cubicBezTo>
                  <a:cubicBezTo>
                    <a:pt x="25" y="218"/>
                    <a:pt x="25" y="218"/>
                    <a:pt x="25" y="218"/>
                  </a:cubicBezTo>
                  <a:cubicBezTo>
                    <a:pt x="28" y="220"/>
                    <a:pt x="28" y="220"/>
                    <a:pt x="28" y="220"/>
                  </a:cubicBezTo>
                  <a:cubicBezTo>
                    <a:pt x="31" y="219"/>
                    <a:pt x="31" y="219"/>
                    <a:pt x="31" y="219"/>
                  </a:cubicBezTo>
                  <a:cubicBezTo>
                    <a:pt x="32" y="222"/>
                    <a:pt x="32" y="222"/>
                    <a:pt x="32" y="222"/>
                  </a:cubicBezTo>
                  <a:cubicBezTo>
                    <a:pt x="35" y="225"/>
                    <a:pt x="35" y="225"/>
                    <a:pt x="35" y="225"/>
                  </a:cubicBezTo>
                  <a:cubicBezTo>
                    <a:pt x="37" y="228"/>
                    <a:pt x="37" y="228"/>
                    <a:pt x="37" y="228"/>
                  </a:cubicBezTo>
                  <a:cubicBezTo>
                    <a:pt x="44" y="223"/>
                    <a:pt x="44" y="223"/>
                    <a:pt x="44" y="223"/>
                  </a:cubicBezTo>
                  <a:cubicBezTo>
                    <a:pt x="50" y="227"/>
                    <a:pt x="50" y="227"/>
                    <a:pt x="50" y="227"/>
                  </a:cubicBezTo>
                  <a:cubicBezTo>
                    <a:pt x="52" y="227"/>
                    <a:pt x="52" y="227"/>
                    <a:pt x="52" y="227"/>
                  </a:cubicBezTo>
                  <a:cubicBezTo>
                    <a:pt x="53" y="232"/>
                    <a:pt x="53" y="232"/>
                    <a:pt x="53" y="232"/>
                  </a:cubicBezTo>
                  <a:cubicBezTo>
                    <a:pt x="53" y="235"/>
                    <a:pt x="53" y="235"/>
                    <a:pt x="53" y="235"/>
                  </a:cubicBezTo>
                  <a:cubicBezTo>
                    <a:pt x="55" y="237"/>
                    <a:pt x="55" y="237"/>
                    <a:pt x="55" y="237"/>
                  </a:cubicBezTo>
                  <a:cubicBezTo>
                    <a:pt x="55" y="237"/>
                    <a:pt x="58" y="232"/>
                    <a:pt x="58" y="232"/>
                  </a:cubicBezTo>
                  <a:cubicBezTo>
                    <a:pt x="58" y="233"/>
                    <a:pt x="58" y="237"/>
                    <a:pt x="58" y="238"/>
                  </a:cubicBezTo>
                  <a:cubicBezTo>
                    <a:pt x="58" y="239"/>
                    <a:pt x="60" y="246"/>
                    <a:pt x="60" y="246"/>
                  </a:cubicBezTo>
                  <a:cubicBezTo>
                    <a:pt x="73" y="267"/>
                    <a:pt x="73" y="267"/>
                    <a:pt x="73" y="267"/>
                  </a:cubicBezTo>
                  <a:cubicBezTo>
                    <a:pt x="72" y="271"/>
                    <a:pt x="72" y="271"/>
                    <a:pt x="72" y="271"/>
                  </a:cubicBezTo>
                  <a:cubicBezTo>
                    <a:pt x="80" y="269"/>
                    <a:pt x="80" y="269"/>
                    <a:pt x="80" y="269"/>
                  </a:cubicBezTo>
                  <a:cubicBezTo>
                    <a:pt x="78" y="267"/>
                    <a:pt x="78" y="267"/>
                    <a:pt x="78" y="267"/>
                  </a:cubicBezTo>
                  <a:cubicBezTo>
                    <a:pt x="80" y="260"/>
                    <a:pt x="80" y="260"/>
                    <a:pt x="80" y="260"/>
                  </a:cubicBezTo>
                  <a:cubicBezTo>
                    <a:pt x="77" y="252"/>
                    <a:pt x="77" y="252"/>
                    <a:pt x="77" y="252"/>
                  </a:cubicBezTo>
                  <a:cubicBezTo>
                    <a:pt x="84" y="243"/>
                    <a:pt x="84" y="243"/>
                    <a:pt x="84" y="243"/>
                  </a:cubicBezTo>
                  <a:cubicBezTo>
                    <a:pt x="91" y="235"/>
                    <a:pt x="91" y="235"/>
                    <a:pt x="91" y="235"/>
                  </a:cubicBezTo>
                  <a:cubicBezTo>
                    <a:pt x="92" y="231"/>
                    <a:pt x="92" y="231"/>
                    <a:pt x="92" y="231"/>
                  </a:cubicBezTo>
                  <a:cubicBezTo>
                    <a:pt x="95" y="231"/>
                    <a:pt x="95" y="231"/>
                    <a:pt x="95" y="231"/>
                  </a:cubicBezTo>
                  <a:cubicBezTo>
                    <a:pt x="99" y="228"/>
                    <a:pt x="99" y="228"/>
                    <a:pt x="99" y="228"/>
                  </a:cubicBezTo>
                  <a:cubicBezTo>
                    <a:pt x="104" y="231"/>
                    <a:pt x="104" y="231"/>
                    <a:pt x="104" y="231"/>
                  </a:cubicBezTo>
                  <a:cubicBezTo>
                    <a:pt x="104" y="231"/>
                    <a:pt x="108" y="241"/>
                    <a:pt x="110" y="242"/>
                  </a:cubicBezTo>
                  <a:cubicBezTo>
                    <a:pt x="112" y="244"/>
                    <a:pt x="111" y="247"/>
                    <a:pt x="112" y="248"/>
                  </a:cubicBezTo>
                  <a:cubicBezTo>
                    <a:pt x="113" y="248"/>
                    <a:pt x="118" y="244"/>
                    <a:pt x="119" y="244"/>
                  </a:cubicBezTo>
                  <a:cubicBezTo>
                    <a:pt x="120" y="245"/>
                    <a:pt x="122" y="252"/>
                    <a:pt x="122" y="252"/>
                  </a:cubicBezTo>
                  <a:cubicBezTo>
                    <a:pt x="124" y="267"/>
                    <a:pt x="124" y="267"/>
                    <a:pt x="124" y="267"/>
                  </a:cubicBezTo>
                  <a:cubicBezTo>
                    <a:pt x="132" y="278"/>
                    <a:pt x="132" y="278"/>
                    <a:pt x="132" y="278"/>
                  </a:cubicBezTo>
                  <a:cubicBezTo>
                    <a:pt x="131" y="280"/>
                    <a:pt x="131" y="280"/>
                    <a:pt x="131" y="280"/>
                  </a:cubicBezTo>
                  <a:cubicBezTo>
                    <a:pt x="126" y="276"/>
                    <a:pt x="126" y="276"/>
                    <a:pt x="126" y="276"/>
                  </a:cubicBezTo>
                  <a:cubicBezTo>
                    <a:pt x="123" y="273"/>
                    <a:pt x="123" y="273"/>
                    <a:pt x="123" y="273"/>
                  </a:cubicBezTo>
                  <a:cubicBezTo>
                    <a:pt x="121" y="276"/>
                    <a:pt x="121" y="276"/>
                    <a:pt x="121" y="276"/>
                  </a:cubicBezTo>
                  <a:cubicBezTo>
                    <a:pt x="127" y="284"/>
                    <a:pt x="127" y="284"/>
                    <a:pt x="127" y="284"/>
                  </a:cubicBezTo>
                  <a:cubicBezTo>
                    <a:pt x="136" y="291"/>
                    <a:pt x="136" y="291"/>
                    <a:pt x="136" y="291"/>
                  </a:cubicBezTo>
                  <a:cubicBezTo>
                    <a:pt x="142" y="299"/>
                    <a:pt x="142" y="299"/>
                    <a:pt x="142" y="299"/>
                  </a:cubicBezTo>
                  <a:cubicBezTo>
                    <a:pt x="153" y="304"/>
                    <a:pt x="153" y="304"/>
                    <a:pt x="153" y="304"/>
                  </a:cubicBezTo>
                  <a:cubicBezTo>
                    <a:pt x="152" y="296"/>
                    <a:pt x="152" y="296"/>
                    <a:pt x="152" y="296"/>
                  </a:cubicBezTo>
                  <a:cubicBezTo>
                    <a:pt x="143" y="288"/>
                    <a:pt x="143" y="288"/>
                    <a:pt x="143" y="288"/>
                  </a:cubicBezTo>
                  <a:cubicBezTo>
                    <a:pt x="133" y="282"/>
                    <a:pt x="133" y="282"/>
                    <a:pt x="133" y="282"/>
                  </a:cubicBezTo>
                  <a:cubicBezTo>
                    <a:pt x="135" y="281"/>
                    <a:pt x="135" y="281"/>
                    <a:pt x="135" y="281"/>
                  </a:cubicBezTo>
                  <a:cubicBezTo>
                    <a:pt x="138" y="282"/>
                    <a:pt x="138" y="282"/>
                    <a:pt x="138" y="282"/>
                  </a:cubicBezTo>
                  <a:cubicBezTo>
                    <a:pt x="143" y="287"/>
                    <a:pt x="143" y="287"/>
                    <a:pt x="143" y="287"/>
                  </a:cubicBezTo>
                  <a:cubicBezTo>
                    <a:pt x="147" y="288"/>
                    <a:pt x="147" y="288"/>
                    <a:pt x="147" y="288"/>
                  </a:cubicBezTo>
                  <a:cubicBezTo>
                    <a:pt x="143" y="282"/>
                    <a:pt x="143" y="282"/>
                    <a:pt x="143" y="282"/>
                  </a:cubicBezTo>
                  <a:cubicBezTo>
                    <a:pt x="141" y="276"/>
                    <a:pt x="141" y="276"/>
                    <a:pt x="141" y="276"/>
                  </a:cubicBezTo>
                  <a:cubicBezTo>
                    <a:pt x="135" y="271"/>
                    <a:pt x="135" y="271"/>
                    <a:pt x="135" y="271"/>
                  </a:cubicBezTo>
                  <a:cubicBezTo>
                    <a:pt x="130" y="268"/>
                    <a:pt x="130" y="268"/>
                    <a:pt x="130" y="268"/>
                  </a:cubicBezTo>
                  <a:cubicBezTo>
                    <a:pt x="130" y="268"/>
                    <a:pt x="127" y="265"/>
                    <a:pt x="127" y="264"/>
                  </a:cubicBezTo>
                  <a:cubicBezTo>
                    <a:pt x="127" y="262"/>
                    <a:pt x="129" y="256"/>
                    <a:pt x="129" y="256"/>
                  </a:cubicBezTo>
                  <a:cubicBezTo>
                    <a:pt x="130" y="252"/>
                    <a:pt x="130" y="252"/>
                    <a:pt x="130" y="252"/>
                  </a:cubicBezTo>
                  <a:cubicBezTo>
                    <a:pt x="135" y="258"/>
                    <a:pt x="135" y="258"/>
                    <a:pt x="135" y="258"/>
                  </a:cubicBezTo>
                  <a:cubicBezTo>
                    <a:pt x="141" y="262"/>
                    <a:pt x="141" y="262"/>
                    <a:pt x="141" y="262"/>
                  </a:cubicBezTo>
                  <a:cubicBezTo>
                    <a:pt x="148" y="255"/>
                    <a:pt x="148" y="255"/>
                    <a:pt x="148" y="255"/>
                  </a:cubicBezTo>
                  <a:cubicBezTo>
                    <a:pt x="150" y="250"/>
                    <a:pt x="150" y="250"/>
                    <a:pt x="150" y="250"/>
                  </a:cubicBezTo>
                  <a:cubicBezTo>
                    <a:pt x="152" y="244"/>
                    <a:pt x="152" y="244"/>
                    <a:pt x="152" y="244"/>
                  </a:cubicBezTo>
                  <a:cubicBezTo>
                    <a:pt x="152" y="244"/>
                    <a:pt x="149" y="241"/>
                    <a:pt x="148" y="240"/>
                  </a:cubicBezTo>
                  <a:cubicBezTo>
                    <a:pt x="147" y="239"/>
                    <a:pt x="142" y="233"/>
                    <a:pt x="142" y="233"/>
                  </a:cubicBezTo>
                  <a:cubicBezTo>
                    <a:pt x="148" y="230"/>
                    <a:pt x="148" y="230"/>
                    <a:pt x="148" y="230"/>
                  </a:cubicBezTo>
                  <a:cubicBezTo>
                    <a:pt x="152" y="229"/>
                    <a:pt x="152" y="229"/>
                    <a:pt x="152" y="229"/>
                  </a:cubicBezTo>
                  <a:cubicBezTo>
                    <a:pt x="154" y="231"/>
                    <a:pt x="154" y="231"/>
                    <a:pt x="154" y="231"/>
                  </a:cubicBezTo>
                  <a:cubicBezTo>
                    <a:pt x="155" y="235"/>
                    <a:pt x="155" y="235"/>
                    <a:pt x="155" y="235"/>
                  </a:cubicBezTo>
                  <a:cubicBezTo>
                    <a:pt x="161" y="230"/>
                    <a:pt x="161" y="230"/>
                    <a:pt x="161" y="230"/>
                  </a:cubicBezTo>
                  <a:cubicBezTo>
                    <a:pt x="164" y="226"/>
                    <a:pt x="164" y="226"/>
                    <a:pt x="164" y="226"/>
                  </a:cubicBezTo>
                  <a:cubicBezTo>
                    <a:pt x="167" y="224"/>
                    <a:pt x="167" y="224"/>
                    <a:pt x="167" y="224"/>
                  </a:cubicBezTo>
                  <a:cubicBezTo>
                    <a:pt x="170" y="224"/>
                    <a:pt x="170" y="224"/>
                    <a:pt x="170" y="224"/>
                  </a:cubicBezTo>
                  <a:cubicBezTo>
                    <a:pt x="178" y="219"/>
                    <a:pt x="178" y="219"/>
                    <a:pt x="178" y="219"/>
                  </a:cubicBezTo>
                  <a:cubicBezTo>
                    <a:pt x="178" y="216"/>
                    <a:pt x="178" y="216"/>
                    <a:pt x="178" y="216"/>
                  </a:cubicBezTo>
                  <a:cubicBezTo>
                    <a:pt x="182" y="213"/>
                    <a:pt x="182" y="213"/>
                    <a:pt x="182" y="213"/>
                  </a:cubicBezTo>
                  <a:cubicBezTo>
                    <a:pt x="186" y="210"/>
                    <a:pt x="186" y="210"/>
                    <a:pt x="186" y="210"/>
                  </a:cubicBezTo>
                  <a:cubicBezTo>
                    <a:pt x="186" y="210"/>
                    <a:pt x="188" y="208"/>
                    <a:pt x="188" y="205"/>
                  </a:cubicBezTo>
                  <a:cubicBezTo>
                    <a:pt x="188" y="202"/>
                    <a:pt x="187" y="199"/>
                    <a:pt x="187" y="199"/>
                  </a:cubicBezTo>
                  <a:cubicBezTo>
                    <a:pt x="187" y="199"/>
                    <a:pt x="188" y="195"/>
                    <a:pt x="189" y="194"/>
                  </a:cubicBezTo>
                  <a:cubicBezTo>
                    <a:pt x="190" y="193"/>
                    <a:pt x="190" y="190"/>
                    <a:pt x="190" y="190"/>
                  </a:cubicBezTo>
                  <a:cubicBezTo>
                    <a:pt x="190" y="189"/>
                    <a:pt x="186" y="185"/>
                    <a:pt x="186" y="185"/>
                  </a:cubicBezTo>
                  <a:cubicBezTo>
                    <a:pt x="186" y="181"/>
                    <a:pt x="186" y="181"/>
                    <a:pt x="186" y="181"/>
                  </a:cubicBezTo>
                  <a:cubicBezTo>
                    <a:pt x="186" y="181"/>
                    <a:pt x="188" y="181"/>
                    <a:pt x="186" y="179"/>
                  </a:cubicBezTo>
                  <a:cubicBezTo>
                    <a:pt x="185" y="177"/>
                    <a:pt x="179" y="174"/>
                    <a:pt x="179" y="174"/>
                  </a:cubicBezTo>
                  <a:cubicBezTo>
                    <a:pt x="181" y="169"/>
                    <a:pt x="181" y="169"/>
                    <a:pt x="181" y="169"/>
                  </a:cubicBezTo>
                  <a:cubicBezTo>
                    <a:pt x="182" y="168"/>
                    <a:pt x="182" y="168"/>
                    <a:pt x="182" y="168"/>
                  </a:cubicBezTo>
                  <a:cubicBezTo>
                    <a:pt x="187" y="168"/>
                    <a:pt x="187" y="168"/>
                    <a:pt x="187" y="168"/>
                  </a:cubicBezTo>
                  <a:cubicBezTo>
                    <a:pt x="187" y="168"/>
                    <a:pt x="191" y="170"/>
                    <a:pt x="191" y="171"/>
                  </a:cubicBezTo>
                  <a:cubicBezTo>
                    <a:pt x="191" y="171"/>
                    <a:pt x="194" y="176"/>
                    <a:pt x="195" y="175"/>
                  </a:cubicBezTo>
                  <a:cubicBezTo>
                    <a:pt x="195" y="174"/>
                    <a:pt x="200" y="168"/>
                    <a:pt x="200" y="168"/>
                  </a:cubicBezTo>
                  <a:cubicBezTo>
                    <a:pt x="204" y="173"/>
                    <a:pt x="204" y="173"/>
                    <a:pt x="204" y="173"/>
                  </a:cubicBezTo>
                  <a:cubicBezTo>
                    <a:pt x="204" y="173"/>
                    <a:pt x="205" y="173"/>
                    <a:pt x="205" y="177"/>
                  </a:cubicBezTo>
                  <a:cubicBezTo>
                    <a:pt x="204" y="182"/>
                    <a:pt x="204" y="184"/>
                    <a:pt x="204" y="184"/>
                  </a:cubicBezTo>
                  <a:cubicBezTo>
                    <a:pt x="204" y="184"/>
                    <a:pt x="216" y="182"/>
                    <a:pt x="217" y="180"/>
                  </a:cubicBezTo>
                  <a:cubicBezTo>
                    <a:pt x="217" y="178"/>
                    <a:pt x="219" y="165"/>
                    <a:pt x="219" y="165"/>
                  </a:cubicBezTo>
                  <a:cubicBezTo>
                    <a:pt x="216" y="161"/>
                    <a:pt x="216" y="161"/>
                    <a:pt x="216" y="161"/>
                  </a:cubicBezTo>
                  <a:cubicBezTo>
                    <a:pt x="227" y="149"/>
                    <a:pt x="227" y="149"/>
                    <a:pt x="227" y="149"/>
                  </a:cubicBezTo>
                  <a:cubicBezTo>
                    <a:pt x="234" y="146"/>
                    <a:pt x="234" y="146"/>
                    <a:pt x="234" y="146"/>
                  </a:cubicBezTo>
                  <a:cubicBezTo>
                    <a:pt x="234" y="146"/>
                    <a:pt x="235" y="152"/>
                    <a:pt x="239" y="147"/>
                  </a:cubicBezTo>
                  <a:cubicBezTo>
                    <a:pt x="243" y="142"/>
                    <a:pt x="246" y="131"/>
                    <a:pt x="248" y="127"/>
                  </a:cubicBezTo>
                  <a:cubicBezTo>
                    <a:pt x="250" y="124"/>
                    <a:pt x="257" y="115"/>
                    <a:pt x="257" y="114"/>
                  </a:cubicBezTo>
                  <a:cubicBezTo>
                    <a:pt x="257" y="114"/>
                    <a:pt x="257" y="113"/>
                    <a:pt x="258" y="111"/>
                  </a:cubicBezTo>
                  <a:cubicBezTo>
                    <a:pt x="258" y="113"/>
                    <a:pt x="259" y="116"/>
                    <a:pt x="259" y="117"/>
                  </a:cubicBezTo>
                  <a:cubicBezTo>
                    <a:pt x="259" y="118"/>
                    <a:pt x="258" y="126"/>
                    <a:pt x="258" y="126"/>
                  </a:cubicBezTo>
                  <a:cubicBezTo>
                    <a:pt x="258" y="126"/>
                    <a:pt x="258" y="132"/>
                    <a:pt x="258" y="132"/>
                  </a:cubicBezTo>
                  <a:cubicBezTo>
                    <a:pt x="258" y="133"/>
                    <a:pt x="256" y="138"/>
                    <a:pt x="256" y="138"/>
                  </a:cubicBezTo>
                  <a:cubicBezTo>
                    <a:pt x="256" y="138"/>
                    <a:pt x="261" y="140"/>
                    <a:pt x="261" y="140"/>
                  </a:cubicBezTo>
                  <a:cubicBezTo>
                    <a:pt x="262" y="140"/>
                    <a:pt x="269" y="142"/>
                    <a:pt x="267" y="139"/>
                  </a:cubicBezTo>
                  <a:cubicBezTo>
                    <a:pt x="265" y="135"/>
                    <a:pt x="264" y="133"/>
                    <a:pt x="264" y="133"/>
                  </a:cubicBezTo>
                  <a:cubicBezTo>
                    <a:pt x="264" y="133"/>
                    <a:pt x="259" y="131"/>
                    <a:pt x="261" y="129"/>
                  </a:cubicBezTo>
                  <a:cubicBezTo>
                    <a:pt x="262" y="127"/>
                    <a:pt x="263" y="127"/>
                    <a:pt x="263" y="124"/>
                  </a:cubicBezTo>
                  <a:cubicBezTo>
                    <a:pt x="263" y="122"/>
                    <a:pt x="264" y="122"/>
                    <a:pt x="263" y="120"/>
                  </a:cubicBezTo>
                  <a:cubicBezTo>
                    <a:pt x="262" y="118"/>
                    <a:pt x="261" y="119"/>
                    <a:pt x="261" y="115"/>
                  </a:cubicBezTo>
                  <a:cubicBezTo>
                    <a:pt x="260" y="112"/>
                    <a:pt x="261" y="110"/>
                    <a:pt x="261" y="110"/>
                  </a:cubicBezTo>
                  <a:cubicBezTo>
                    <a:pt x="261" y="106"/>
                    <a:pt x="261" y="106"/>
                    <a:pt x="261" y="106"/>
                  </a:cubicBezTo>
                  <a:cubicBezTo>
                    <a:pt x="258" y="107"/>
                    <a:pt x="258" y="107"/>
                    <a:pt x="258" y="107"/>
                  </a:cubicBezTo>
                  <a:cubicBezTo>
                    <a:pt x="248" y="103"/>
                    <a:pt x="248" y="103"/>
                    <a:pt x="248" y="103"/>
                  </a:cubicBezTo>
                  <a:cubicBezTo>
                    <a:pt x="248" y="103"/>
                    <a:pt x="235" y="107"/>
                    <a:pt x="236" y="107"/>
                  </a:cubicBezTo>
                  <a:cubicBezTo>
                    <a:pt x="238" y="106"/>
                    <a:pt x="248" y="97"/>
                    <a:pt x="248" y="97"/>
                  </a:cubicBezTo>
                  <a:cubicBezTo>
                    <a:pt x="248" y="97"/>
                    <a:pt x="256" y="90"/>
                    <a:pt x="257" y="89"/>
                  </a:cubicBezTo>
                  <a:cubicBezTo>
                    <a:pt x="257" y="89"/>
                    <a:pt x="261" y="87"/>
                    <a:pt x="262" y="87"/>
                  </a:cubicBezTo>
                  <a:cubicBezTo>
                    <a:pt x="264" y="87"/>
                    <a:pt x="272" y="89"/>
                    <a:pt x="272" y="89"/>
                  </a:cubicBezTo>
                  <a:cubicBezTo>
                    <a:pt x="276" y="88"/>
                    <a:pt x="276" y="88"/>
                    <a:pt x="276" y="88"/>
                  </a:cubicBezTo>
                  <a:cubicBezTo>
                    <a:pt x="286" y="90"/>
                    <a:pt x="286" y="90"/>
                    <a:pt x="286" y="90"/>
                  </a:cubicBezTo>
                  <a:cubicBezTo>
                    <a:pt x="291" y="88"/>
                    <a:pt x="291" y="88"/>
                    <a:pt x="291" y="88"/>
                  </a:cubicBezTo>
                  <a:cubicBezTo>
                    <a:pt x="291" y="88"/>
                    <a:pt x="294" y="85"/>
                    <a:pt x="294" y="84"/>
                  </a:cubicBezTo>
                  <a:cubicBezTo>
                    <a:pt x="294" y="83"/>
                    <a:pt x="296" y="81"/>
                    <a:pt x="297" y="80"/>
                  </a:cubicBezTo>
                  <a:cubicBezTo>
                    <a:pt x="298" y="79"/>
                    <a:pt x="308" y="76"/>
                    <a:pt x="308" y="76"/>
                  </a:cubicBezTo>
                  <a:cubicBezTo>
                    <a:pt x="309" y="82"/>
                    <a:pt x="309" y="82"/>
                    <a:pt x="309" y="82"/>
                  </a:cubicBezTo>
                  <a:cubicBezTo>
                    <a:pt x="305" y="90"/>
                    <a:pt x="305" y="90"/>
                    <a:pt x="305" y="90"/>
                  </a:cubicBezTo>
                  <a:cubicBezTo>
                    <a:pt x="301" y="92"/>
                    <a:pt x="301" y="92"/>
                    <a:pt x="301" y="92"/>
                  </a:cubicBezTo>
                  <a:cubicBezTo>
                    <a:pt x="301" y="92"/>
                    <a:pt x="292" y="99"/>
                    <a:pt x="292" y="101"/>
                  </a:cubicBezTo>
                  <a:cubicBezTo>
                    <a:pt x="293" y="102"/>
                    <a:pt x="300" y="109"/>
                    <a:pt x="300" y="109"/>
                  </a:cubicBezTo>
                  <a:cubicBezTo>
                    <a:pt x="300" y="109"/>
                    <a:pt x="300" y="116"/>
                    <a:pt x="302" y="119"/>
                  </a:cubicBezTo>
                  <a:cubicBezTo>
                    <a:pt x="304" y="122"/>
                    <a:pt x="309" y="125"/>
                    <a:pt x="309" y="125"/>
                  </a:cubicBezTo>
                  <a:cubicBezTo>
                    <a:pt x="317" y="101"/>
                    <a:pt x="317" y="101"/>
                    <a:pt x="317" y="101"/>
                  </a:cubicBezTo>
                  <a:cubicBezTo>
                    <a:pt x="317" y="101"/>
                    <a:pt x="315" y="92"/>
                    <a:pt x="315" y="91"/>
                  </a:cubicBezTo>
                  <a:cubicBezTo>
                    <a:pt x="315" y="90"/>
                    <a:pt x="325" y="83"/>
                    <a:pt x="325" y="83"/>
                  </a:cubicBezTo>
                  <a:cubicBezTo>
                    <a:pt x="341" y="78"/>
                    <a:pt x="341" y="78"/>
                    <a:pt x="341" y="78"/>
                  </a:cubicBezTo>
                  <a:cubicBezTo>
                    <a:pt x="343" y="74"/>
                    <a:pt x="343" y="74"/>
                    <a:pt x="343" y="74"/>
                  </a:cubicBezTo>
                  <a:cubicBezTo>
                    <a:pt x="341" y="69"/>
                    <a:pt x="341" y="69"/>
                    <a:pt x="341" y="69"/>
                  </a:cubicBezTo>
                  <a:cubicBezTo>
                    <a:pt x="334" y="63"/>
                    <a:pt x="334" y="63"/>
                    <a:pt x="334" y="63"/>
                  </a:cubicBezTo>
                  <a:cubicBezTo>
                    <a:pt x="339" y="61"/>
                    <a:pt x="339" y="61"/>
                    <a:pt x="339" y="61"/>
                  </a:cubicBezTo>
                  <a:cubicBezTo>
                    <a:pt x="339" y="61"/>
                    <a:pt x="344" y="61"/>
                    <a:pt x="344" y="62"/>
                  </a:cubicBezTo>
                  <a:cubicBezTo>
                    <a:pt x="344" y="63"/>
                    <a:pt x="350" y="66"/>
                    <a:pt x="350" y="66"/>
                  </a:cubicBezTo>
                  <a:cubicBezTo>
                    <a:pt x="350" y="66"/>
                    <a:pt x="354" y="67"/>
                    <a:pt x="354" y="66"/>
                  </a:cubicBezTo>
                  <a:cubicBezTo>
                    <a:pt x="354" y="65"/>
                    <a:pt x="354" y="60"/>
                    <a:pt x="354" y="60"/>
                  </a:cubicBezTo>
                  <a:cubicBezTo>
                    <a:pt x="350" y="56"/>
                    <a:pt x="350" y="56"/>
                    <a:pt x="350" y="56"/>
                  </a:cubicBezTo>
                  <a:lnTo>
                    <a:pt x="338" y="53"/>
                  </a:lnTo>
                  <a:close/>
                  <a:moveTo>
                    <a:pt x="406" y="101"/>
                  </a:moveTo>
                  <a:cubicBezTo>
                    <a:pt x="406" y="101"/>
                    <a:pt x="398" y="87"/>
                    <a:pt x="388" y="73"/>
                  </a:cubicBezTo>
                  <a:cubicBezTo>
                    <a:pt x="377" y="59"/>
                    <a:pt x="360" y="43"/>
                    <a:pt x="360" y="43"/>
                  </a:cubicBezTo>
                  <a:cubicBezTo>
                    <a:pt x="359" y="42"/>
                    <a:pt x="359" y="42"/>
                    <a:pt x="359" y="42"/>
                  </a:cubicBezTo>
                  <a:cubicBezTo>
                    <a:pt x="357" y="42"/>
                    <a:pt x="357" y="42"/>
                    <a:pt x="357" y="42"/>
                  </a:cubicBezTo>
                  <a:cubicBezTo>
                    <a:pt x="354" y="38"/>
                    <a:pt x="354" y="38"/>
                    <a:pt x="354" y="38"/>
                  </a:cubicBezTo>
                  <a:cubicBezTo>
                    <a:pt x="350" y="39"/>
                    <a:pt x="350" y="39"/>
                    <a:pt x="350" y="39"/>
                  </a:cubicBezTo>
                  <a:cubicBezTo>
                    <a:pt x="351" y="41"/>
                    <a:pt x="351" y="41"/>
                    <a:pt x="351" y="41"/>
                  </a:cubicBezTo>
                  <a:cubicBezTo>
                    <a:pt x="353" y="45"/>
                    <a:pt x="353" y="45"/>
                    <a:pt x="353" y="45"/>
                  </a:cubicBezTo>
                  <a:cubicBezTo>
                    <a:pt x="352" y="45"/>
                    <a:pt x="352" y="45"/>
                    <a:pt x="352" y="45"/>
                  </a:cubicBezTo>
                  <a:cubicBezTo>
                    <a:pt x="349" y="46"/>
                    <a:pt x="349" y="46"/>
                    <a:pt x="349" y="46"/>
                  </a:cubicBezTo>
                  <a:cubicBezTo>
                    <a:pt x="349" y="48"/>
                    <a:pt x="349" y="48"/>
                    <a:pt x="349" y="48"/>
                  </a:cubicBezTo>
                  <a:cubicBezTo>
                    <a:pt x="353" y="51"/>
                    <a:pt x="353" y="51"/>
                    <a:pt x="353" y="51"/>
                  </a:cubicBezTo>
                  <a:cubicBezTo>
                    <a:pt x="356" y="53"/>
                    <a:pt x="356" y="53"/>
                    <a:pt x="356" y="53"/>
                  </a:cubicBezTo>
                  <a:cubicBezTo>
                    <a:pt x="361" y="56"/>
                    <a:pt x="361" y="56"/>
                    <a:pt x="361" y="56"/>
                  </a:cubicBezTo>
                  <a:cubicBezTo>
                    <a:pt x="364" y="57"/>
                    <a:pt x="364" y="57"/>
                    <a:pt x="364" y="57"/>
                  </a:cubicBezTo>
                  <a:cubicBezTo>
                    <a:pt x="366" y="60"/>
                    <a:pt x="366" y="60"/>
                    <a:pt x="366" y="60"/>
                  </a:cubicBezTo>
                  <a:cubicBezTo>
                    <a:pt x="368" y="62"/>
                    <a:pt x="368" y="62"/>
                    <a:pt x="368" y="62"/>
                  </a:cubicBezTo>
                  <a:cubicBezTo>
                    <a:pt x="365" y="62"/>
                    <a:pt x="365" y="62"/>
                    <a:pt x="365" y="62"/>
                  </a:cubicBezTo>
                  <a:cubicBezTo>
                    <a:pt x="364" y="59"/>
                    <a:pt x="364" y="59"/>
                    <a:pt x="364" y="59"/>
                  </a:cubicBezTo>
                  <a:cubicBezTo>
                    <a:pt x="360" y="61"/>
                    <a:pt x="360" y="61"/>
                    <a:pt x="360" y="61"/>
                  </a:cubicBezTo>
                  <a:cubicBezTo>
                    <a:pt x="363" y="65"/>
                    <a:pt x="363" y="65"/>
                    <a:pt x="363" y="65"/>
                  </a:cubicBezTo>
                  <a:cubicBezTo>
                    <a:pt x="363" y="65"/>
                    <a:pt x="367" y="70"/>
                    <a:pt x="368" y="71"/>
                  </a:cubicBezTo>
                  <a:cubicBezTo>
                    <a:pt x="369" y="71"/>
                    <a:pt x="370" y="72"/>
                    <a:pt x="370" y="72"/>
                  </a:cubicBezTo>
                  <a:cubicBezTo>
                    <a:pt x="370" y="72"/>
                    <a:pt x="372" y="70"/>
                    <a:pt x="373" y="70"/>
                  </a:cubicBezTo>
                  <a:cubicBezTo>
                    <a:pt x="374" y="69"/>
                    <a:pt x="374" y="71"/>
                    <a:pt x="374" y="71"/>
                  </a:cubicBezTo>
                  <a:cubicBezTo>
                    <a:pt x="376" y="72"/>
                    <a:pt x="376" y="72"/>
                    <a:pt x="376" y="72"/>
                  </a:cubicBezTo>
                  <a:cubicBezTo>
                    <a:pt x="376" y="74"/>
                    <a:pt x="376" y="74"/>
                    <a:pt x="376" y="74"/>
                  </a:cubicBezTo>
                  <a:cubicBezTo>
                    <a:pt x="376" y="74"/>
                    <a:pt x="377" y="77"/>
                    <a:pt x="377" y="78"/>
                  </a:cubicBezTo>
                  <a:cubicBezTo>
                    <a:pt x="377" y="79"/>
                    <a:pt x="375" y="80"/>
                    <a:pt x="375" y="81"/>
                  </a:cubicBezTo>
                  <a:cubicBezTo>
                    <a:pt x="375" y="83"/>
                    <a:pt x="376" y="85"/>
                    <a:pt x="376" y="85"/>
                  </a:cubicBezTo>
                  <a:cubicBezTo>
                    <a:pt x="376" y="86"/>
                    <a:pt x="380" y="89"/>
                    <a:pt x="380" y="89"/>
                  </a:cubicBezTo>
                  <a:cubicBezTo>
                    <a:pt x="380" y="89"/>
                    <a:pt x="383" y="91"/>
                    <a:pt x="383" y="92"/>
                  </a:cubicBezTo>
                  <a:cubicBezTo>
                    <a:pt x="383" y="93"/>
                    <a:pt x="384" y="96"/>
                    <a:pt x="384" y="96"/>
                  </a:cubicBezTo>
                  <a:cubicBezTo>
                    <a:pt x="389" y="98"/>
                    <a:pt x="389" y="98"/>
                    <a:pt x="389" y="98"/>
                  </a:cubicBezTo>
                  <a:cubicBezTo>
                    <a:pt x="393" y="102"/>
                    <a:pt x="393" y="102"/>
                    <a:pt x="393" y="102"/>
                  </a:cubicBezTo>
                  <a:cubicBezTo>
                    <a:pt x="394" y="100"/>
                    <a:pt x="394" y="100"/>
                    <a:pt x="394" y="100"/>
                  </a:cubicBezTo>
                  <a:cubicBezTo>
                    <a:pt x="396" y="101"/>
                    <a:pt x="396" y="101"/>
                    <a:pt x="396" y="101"/>
                  </a:cubicBezTo>
                  <a:cubicBezTo>
                    <a:pt x="397" y="105"/>
                    <a:pt x="397" y="105"/>
                    <a:pt x="397" y="105"/>
                  </a:cubicBezTo>
                  <a:cubicBezTo>
                    <a:pt x="396" y="108"/>
                    <a:pt x="396" y="108"/>
                    <a:pt x="396" y="108"/>
                  </a:cubicBezTo>
                  <a:cubicBezTo>
                    <a:pt x="395" y="115"/>
                    <a:pt x="395" y="115"/>
                    <a:pt x="395" y="115"/>
                  </a:cubicBezTo>
                  <a:cubicBezTo>
                    <a:pt x="395" y="117"/>
                    <a:pt x="395" y="117"/>
                    <a:pt x="395" y="117"/>
                  </a:cubicBezTo>
                  <a:cubicBezTo>
                    <a:pt x="395" y="117"/>
                    <a:pt x="398" y="114"/>
                    <a:pt x="398" y="113"/>
                  </a:cubicBezTo>
                  <a:cubicBezTo>
                    <a:pt x="398" y="113"/>
                    <a:pt x="399" y="108"/>
                    <a:pt x="399" y="107"/>
                  </a:cubicBezTo>
                  <a:cubicBezTo>
                    <a:pt x="399" y="107"/>
                    <a:pt x="399" y="102"/>
                    <a:pt x="399" y="102"/>
                  </a:cubicBezTo>
                  <a:cubicBezTo>
                    <a:pt x="398" y="100"/>
                    <a:pt x="398" y="100"/>
                    <a:pt x="398" y="100"/>
                  </a:cubicBezTo>
                  <a:cubicBezTo>
                    <a:pt x="398" y="100"/>
                    <a:pt x="395" y="98"/>
                    <a:pt x="395" y="97"/>
                  </a:cubicBezTo>
                  <a:cubicBezTo>
                    <a:pt x="395" y="97"/>
                    <a:pt x="394" y="94"/>
                    <a:pt x="394" y="93"/>
                  </a:cubicBezTo>
                  <a:cubicBezTo>
                    <a:pt x="394" y="92"/>
                    <a:pt x="397" y="90"/>
                    <a:pt x="397" y="90"/>
                  </a:cubicBezTo>
                  <a:cubicBezTo>
                    <a:pt x="398" y="93"/>
                    <a:pt x="398" y="93"/>
                    <a:pt x="398" y="93"/>
                  </a:cubicBezTo>
                  <a:cubicBezTo>
                    <a:pt x="401" y="97"/>
                    <a:pt x="401" y="97"/>
                    <a:pt x="401" y="97"/>
                  </a:cubicBezTo>
                  <a:cubicBezTo>
                    <a:pt x="401" y="96"/>
                    <a:pt x="401" y="95"/>
                    <a:pt x="401" y="95"/>
                  </a:cubicBezTo>
                  <a:cubicBezTo>
                    <a:pt x="401" y="94"/>
                    <a:pt x="406" y="101"/>
                    <a:pt x="406" y="101"/>
                  </a:cubicBezTo>
                  <a:close/>
                  <a:moveTo>
                    <a:pt x="401" y="100"/>
                  </a:moveTo>
                  <a:cubicBezTo>
                    <a:pt x="404" y="101"/>
                    <a:pt x="404" y="101"/>
                    <a:pt x="404" y="101"/>
                  </a:cubicBezTo>
                  <a:cubicBezTo>
                    <a:pt x="401" y="97"/>
                    <a:pt x="401" y="97"/>
                    <a:pt x="401" y="97"/>
                  </a:cubicBezTo>
                  <a:cubicBezTo>
                    <a:pt x="401" y="98"/>
                    <a:pt x="401" y="100"/>
                    <a:pt x="401" y="100"/>
                  </a:cubicBezTo>
                  <a:close/>
                  <a:moveTo>
                    <a:pt x="250" y="172"/>
                  </a:moveTo>
                  <a:cubicBezTo>
                    <a:pt x="248" y="172"/>
                    <a:pt x="245" y="173"/>
                    <a:pt x="245" y="173"/>
                  </a:cubicBezTo>
                  <a:cubicBezTo>
                    <a:pt x="245" y="173"/>
                    <a:pt x="242" y="174"/>
                    <a:pt x="241" y="174"/>
                  </a:cubicBezTo>
                  <a:cubicBezTo>
                    <a:pt x="241" y="175"/>
                    <a:pt x="241" y="175"/>
                    <a:pt x="238" y="177"/>
                  </a:cubicBezTo>
                  <a:cubicBezTo>
                    <a:pt x="236" y="179"/>
                    <a:pt x="237" y="176"/>
                    <a:pt x="236" y="179"/>
                  </a:cubicBezTo>
                  <a:cubicBezTo>
                    <a:pt x="235" y="181"/>
                    <a:pt x="236" y="181"/>
                    <a:pt x="233" y="181"/>
                  </a:cubicBezTo>
                  <a:cubicBezTo>
                    <a:pt x="231" y="181"/>
                    <a:pt x="229" y="181"/>
                    <a:pt x="227" y="181"/>
                  </a:cubicBezTo>
                  <a:cubicBezTo>
                    <a:pt x="225" y="181"/>
                    <a:pt x="225" y="180"/>
                    <a:pt x="223" y="181"/>
                  </a:cubicBezTo>
                  <a:cubicBezTo>
                    <a:pt x="222" y="183"/>
                    <a:pt x="221" y="184"/>
                    <a:pt x="220" y="184"/>
                  </a:cubicBezTo>
                  <a:cubicBezTo>
                    <a:pt x="220" y="185"/>
                    <a:pt x="220" y="186"/>
                    <a:pt x="221" y="186"/>
                  </a:cubicBezTo>
                  <a:cubicBezTo>
                    <a:pt x="221" y="186"/>
                    <a:pt x="226" y="186"/>
                    <a:pt x="227" y="186"/>
                  </a:cubicBezTo>
                  <a:cubicBezTo>
                    <a:pt x="227" y="189"/>
                    <a:pt x="227" y="189"/>
                    <a:pt x="227" y="189"/>
                  </a:cubicBezTo>
                  <a:cubicBezTo>
                    <a:pt x="229" y="188"/>
                    <a:pt x="229" y="188"/>
                    <a:pt x="229" y="188"/>
                  </a:cubicBezTo>
                  <a:cubicBezTo>
                    <a:pt x="229" y="188"/>
                    <a:pt x="231" y="188"/>
                    <a:pt x="231" y="187"/>
                  </a:cubicBezTo>
                  <a:cubicBezTo>
                    <a:pt x="231" y="187"/>
                    <a:pt x="231" y="186"/>
                    <a:pt x="231" y="186"/>
                  </a:cubicBezTo>
                  <a:cubicBezTo>
                    <a:pt x="228" y="186"/>
                    <a:pt x="228" y="186"/>
                    <a:pt x="228" y="186"/>
                  </a:cubicBezTo>
                  <a:cubicBezTo>
                    <a:pt x="228" y="186"/>
                    <a:pt x="229" y="186"/>
                    <a:pt x="232" y="185"/>
                  </a:cubicBezTo>
                  <a:cubicBezTo>
                    <a:pt x="236" y="184"/>
                    <a:pt x="237" y="183"/>
                    <a:pt x="237" y="183"/>
                  </a:cubicBezTo>
                  <a:cubicBezTo>
                    <a:pt x="234" y="186"/>
                    <a:pt x="234" y="186"/>
                    <a:pt x="234" y="186"/>
                  </a:cubicBezTo>
                  <a:cubicBezTo>
                    <a:pt x="234" y="186"/>
                    <a:pt x="237" y="188"/>
                    <a:pt x="239" y="187"/>
                  </a:cubicBezTo>
                  <a:cubicBezTo>
                    <a:pt x="240" y="186"/>
                    <a:pt x="240" y="186"/>
                    <a:pt x="243" y="184"/>
                  </a:cubicBezTo>
                  <a:cubicBezTo>
                    <a:pt x="246" y="183"/>
                    <a:pt x="246" y="183"/>
                    <a:pt x="247" y="183"/>
                  </a:cubicBezTo>
                  <a:cubicBezTo>
                    <a:pt x="247" y="182"/>
                    <a:pt x="249" y="184"/>
                    <a:pt x="249" y="184"/>
                  </a:cubicBezTo>
                  <a:cubicBezTo>
                    <a:pt x="250" y="184"/>
                    <a:pt x="252" y="184"/>
                    <a:pt x="253" y="182"/>
                  </a:cubicBezTo>
                  <a:cubicBezTo>
                    <a:pt x="254" y="180"/>
                    <a:pt x="254" y="179"/>
                    <a:pt x="254" y="178"/>
                  </a:cubicBezTo>
                  <a:cubicBezTo>
                    <a:pt x="254" y="177"/>
                    <a:pt x="254" y="177"/>
                    <a:pt x="254" y="176"/>
                  </a:cubicBezTo>
                  <a:cubicBezTo>
                    <a:pt x="254" y="175"/>
                    <a:pt x="253" y="174"/>
                    <a:pt x="254" y="173"/>
                  </a:cubicBezTo>
                  <a:cubicBezTo>
                    <a:pt x="255" y="172"/>
                    <a:pt x="256" y="172"/>
                    <a:pt x="256" y="171"/>
                  </a:cubicBezTo>
                  <a:cubicBezTo>
                    <a:pt x="256" y="170"/>
                    <a:pt x="256" y="169"/>
                    <a:pt x="256" y="168"/>
                  </a:cubicBezTo>
                  <a:cubicBezTo>
                    <a:pt x="257" y="167"/>
                    <a:pt x="257" y="166"/>
                    <a:pt x="257" y="165"/>
                  </a:cubicBezTo>
                  <a:cubicBezTo>
                    <a:pt x="257" y="163"/>
                    <a:pt x="257" y="161"/>
                    <a:pt x="256" y="160"/>
                  </a:cubicBezTo>
                  <a:cubicBezTo>
                    <a:pt x="256" y="160"/>
                    <a:pt x="254" y="160"/>
                    <a:pt x="255" y="159"/>
                  </a:cubicBezTo>
                  <a:cubicBezTo>
                    <a:pt x="256" y="158"/>
                    <a:pt x="257" y="156"/>
                    <a:pt x="257" y="156"/>
                  </a:cubicBezTo>
                  <a:cubicBezTo>
                    <a:pt x="257" y="156"/>
                    <a:pt x="259" y="157"/>
                    <a:pt x="260" y="158"/>
                  </a:cubicBezTo>
                  <a:cubicBezTo>
                    <a:pt x="260" y="159"/>
                    <a:pt x="261" y="159"/>
                    <a:pt x="262" y="159"/>
                  </a:cubicBezTo>
                  <a:cubicBezTo>
                    <a:pt x="263" y="159"/>
                    <a:pt x="264" y="158"/>
                    <a:pt x="265" y="157"/>
                  </a:cubicBezTo>
                  <a:cubicBezTo>
                    <a:pt x="266" y="156"/>
                    <a:pt x="268" y="154"/>
                    <a:pt x="268" y="153"/>
                  </a:cubicBezTo>
                  <a:cubicBezTo>
                    <a:pt x="269" y="152"/>
                    <a:pt x="270" y="152"/>
                    <a:pt x="270" y="151"/>
                  </a:cubicBezTo>
                  <a:cubicBezTo>
                    <a:pt x="270" y="151"/>
                    <a:pt x="268" y="151"/>
                    <a:pt x="267" y="149"/>
                  </a:cubicBezTo>
                  <a:cubicBezTo>
                    <a:pt x="266" y="147"/>
                    <a:pt x="266" y="144"/>
                    <a:pt x="265" y="144"/>
                  </a:cubicBezTo>
                  <a:cubicBezTo>
                    <a:pt x="265" y="145"/>
                    <a:pt x="263" y="147"/>
                    <a:pt x="263" y="148"/>
                  </a:cubicBezTo>
                  <a:cubicBezTo>
                    <a:pt x="262" y="149"/>
                    <a:pt x="261" y="150"/>
                    <a:pt x="261" y="150"/>
                  </a:cubicBezTo>
                  <a:cubicBezTo>
                    <a:pt x="258" y="147"/>
                    <a:pt x="258" y="147"/>
                    <a:pt x="258" y="147"/>
                  </a:cubicBezTo>
                  <a:cubicBezTo>
                    <a:pt x="259" y="144"/>
                    <a:pt x="259" y="144"/>
                    <a:pt x="259" y="144"/>
                  </a:cubicBezTo>
                  <a:cubicBezTo>
                    <a:pt x="257" y="144"/>
                    <a:pt x="257" y="144"/>
                    <a:pt x="257" y="144"/>
                  </a:cubicBezTo>
                  <a:cubicBezTo>
                    <a:pt x="258" y="146"/>
                    <a:pt x="256" y="151"/>
                    <a:pt x="256" y="151"/>
                  </a:cubicBezTo>
                  <a:cubicBezTo>
                    <a:pt x="253" y="152"/>
                    <a:pt x="253" y="152"/>
                    <a:pt x="253" y="152"/>
                  </a:cubicBezTo>
                  <a:cubicBezTo>
                    <a:pt x="253" y="152"/>
                    <a:pt x="252" y="155"/>
                    <a:pt x="251" y="156"/>
                  </a:cubicBezTo>
                  <a:cubicBezTo>
                    <a:pt x="251" y="156"/>
                    <a:pt x="251" y="159"/>
                    <a:pt x="251" y="159"/>
                  </a:cubicBezTo>
                  <a:cubicBezTo>
                    <a:pt x="251" y="159"/>
                    <a:pt x="251" y="160"/>
                    <a:pt x="251" y="160"/>
                  </a:cubicBezTo>
                  <a:cubicBezTo>
                    <a:pt x="252" y="161"/>
                    <a:pt x="253" y="166"/>
                    <a:pt x="253" y="168"/>
                  </a:cubicBezTo>
                  <a:cubicBezTo>
                    <a:pt x="252" y="170"/>
                    <a:pt x="252" y="171"/>
                    <a:pt x="250" y="172"/>
                  </a:cubicBezTo>
                  <a:close/>
                  <a:moveTo>
                    <a:pt x="223" y="191"/>
                  </a:moveTo>
                  <a:cubicBezTo>
                    <a:pt x="224" y="189"/>
                    <a:pt x="224" y="189"/>
                    <a:pt x="224" y="189"/>
                  </a:cubicBezTo>
                  <a:cubicBezTo>
                    <a:pt x="224" y="188"/>
                    <a:pt x="224" y="188"/>
                    <a:pt x="224" y="188"/>
                  </a:cubicBezTo>
                  <a:cubicBezTo>
                    <a:pt x="222" y="188"/>
                    <a:pt x="222" y="188"/>
                    <a:pt x="222" y="188"/>
                  </a:cubicBezTo>
                  <a:cubicBezTo>
                    <a:pt x="220" y="189"/>
                    <a:pt x="220" y="189"/>
                    <a:pt x="220" y="189"/>
                  </a:cubicBezTo>
                  <a:cubicBezTo>
                    <a:pt x="222" y="190"/>
                    <a:pt x="222" y="190"/>
                    <a:pt x="222" y="190"/>
                  </a:cubicBezTo>
                  <a:cubicBezTo>
                    <a:pt x="221" y="194"/>
                    <a:pt x="221" y="194"/>
                    <a:pt x="221" y="194"/>
                  </a:cubicBezTo>
                  <a:lnTo>
                    <a:pt x="223" y="191"/>
                  </a:lnTo>
                  <a:close/>
                  <a:moveTo>
                    <a:pt x="187" y="217"/>
                  </a:moveTo>
                  <a:cubicBezTo>
                    <a:pt x="185" y="221"/>
                    <a:pt x="185" y="221"/>
                    <a:pt x="185" y="221"/>
                  </a:cubicBezTo>
                  <a:cubicBezTo>
                    <a:pt x="188" y="225"/>
                    <a:pt x="188" y="225"/>
                    <a:pt x="188" y="225"/>
                  </a:cubicBezTo>
                  <a:cubicBezTo>
                    <a:pt x="188" y="225"/>
                    <a:pt x="191" y="225"/>
                    <a:pt x="192" y="224"/>
                  </a:cubicBezTo>
                  <a:cubicBezTo>
                    <a:pt x="192" y="223"/>
                    <a:pt x="192" y="219"/>
                    <a:pt x="193" y="218"/>
                  </a:cubicBezTo>
                  <a:cubicBezTo>
                    <a:pt x="193" y="217"/>
                    <a:pt x="195" y="214"/>
                    <a:pt x="195" y="214"/>
                  </a:cubicBezTo>
                  <a:cubicBezTo>
                    <a:pt x="195" y="212"/>
                    <a:pt x="195" y="212"/>
                    <a:pt x="195" y="212"/>
                  </a:cubicBezTo>
                  <a:cubicBezTo>
                    <a:pt x="192" y="211"/>
                    <a:pt x="192" y="211"/>
                    <a:pt x="192" y="211"/>
                  </a:cubicBezTo>
                  <a:lnTo>
                    <a:pt x="187" y="217"/>
                  </a:lnTo>
                  <a:close/>
                  <a:moveTo>
                    <a:pt x="196" y="247"/>
                  </a:moveTo>
                  <a:cubicBezTo>
                    <a:pt x="195" y="247"/>
                    <a:pt x="192" y="249"/>
                    <a:pt x="192" y="249"/>
                  </a:cubicBezTo>
                  <a:cubicBezTo>
                    <a:pt x="192" y="245"/>
                    <a:pt x="192" y="245"/>
                    <a:pt x="192" y="245"/>
                  </a:cubicBezTo>
                  <a:cubicBezTo>
                    <a:pt x="192" y="245"/>
                    <a:pt x="193" y="244"/>
                    <a:pt x="194" y="242"/>
                  </a:cubicBezTo>
                  <a:cubicBezTo>
                    <a:pt x="194" y="240"/>
                    <a:pt x="194" y="239"/>
                    <a:pt x="194" y="238"/>
                  </a:cubicBezTo>
                  <a:cubicBezTo>
                    <a:pt x="194" y="237"/>
                    <a:pt x="194" y="232"/>
                    <a:pt x="194" y="232"/>
                  </a:cubicBezTo>
                  <a:cubicBezTo>
                    <a:pt x="192" y="231"/>
                    <a:pt x="192" y="231"/>
                    <a:pt x="192" y="231"/>
                  </a:cubicBezTo>
                  <a:cubicBezTo>
                    <a:pt x="190" y="238"/>
                    <a:pt x="190" y="238"/>
                    <a:pt x="190" y="238"/>
                  </a:cubicBezTo>
                  <a:cubicBezTo>
                    <a:pt x="189" y="243"/>
                    <a:pt x="189" y="243"/>
                    <a:pt x="189" y="243"/>
                  </a:cubicBezTo>
                  <a:cubicBezTo>
                    <a:pt x="186" y="244"/>
                    <a:pt x="186" y="244"/>
                    <a:pt x="186" y="244"/>
                  </a:cubicBezTo>
                  <a:cubicBezTo>
                    <a:pt x="186" y="244"/>
                    <a:pt x="187" y="250"/>
                    <a:pt x="188" y="251"/>
                  </a:cubicBezTo>
                  <a:cubicBezTo>
                    <a:pt x="188" y="251"/>
                    <a:pt x="192" y="253"/>
                    <a:pt x="192" y="253"/>
                  </a:cubicBezTo>
                  <a:cubicBezTo>
                    <a:pt x="196" y="253"/>
                    <a:pt x="196" y="253"/>
                    <a:pt x="196" y="253"/>
                  </a:cubicBezTo>
                  <a:cubicBezTo>
                    <a:pt x="196" y="253"/>
                    <a:pt x="198" y="252"/>
                    <a:pt x="199" y="253"/>
                  </a:cubicBezTo>
                  <a:cubicBezTo>
                    <a:pt x="199" y="254"/>
                    <a:pt x="200" y="257"/>
                    <a:pt x="200" y="256"/>
                  </a:cubicBezTo>
                  <a:cubicBezTo>
                    <a:pt x="200" y="255"/>
                    <a:pt x="200" y="252"/>
                    <a:pt x="200" y="251"/>
                  </a:cubicBezTo>
                  <a:cubicBezTo>
                    <a:pt x="199" y="250"/>
                    <a:pt x="197" y="247"/>
                    <a:pt x="196" y="247"/>
                  </a:cubicBezTo>
                  <a:close/>
                  <a:moveTo>
                    <a:pt x="180" y="266"/>
                  </a:moveTo>
                  <a:cubicBezTo>
                    <a:pt x="181" y="266"/>
                    <a:pt x="187" y="266"/>
                    <a:pt x="187" y="266"/>
                  </a:cubicBezTo>
                  <a:cubicBezTo>
                    <a:pt x="187" y="266"/>
                    <a:pt x="186" y="263"/>
                    <a:pt x="187" y="261"/>
                  </a:cubicBezTo>
                  <a:cubicBezTo>
                    <a:pt x="188" y="260"/>
                    <a:pt x="189" y="259"/>
                    <a:pt x="189" y="259"/>
                  </a:cubicBezTo>
                  <a:cubicBezTo>
                    <a:pt x="188" y="258"/>
                    <a:pt x="187" y="257"/>
                    <a:pt x="187" y="257"/>
                  </a:cubicBezTo>
                  <a:cubicBezTo>
                    <a:pt x="186" y="257"/>
                    <a:pt x="186" y="257"/>
                    <a:pt x="186" y="257"/>
                  </a:cubicBezTo>
                  <a:cubicBezTo>
                    <a:pt x="180" y="261"/>
                    <a:pt x="180" y="261"/>
                    <a:pt x="180" y="261"/>
                  </a:cubicBezTo>
                  <a:cubicBezTo>
                    <a:pt x="180" y="261"/>
                    <a:pt x="179" y="266"/>
                    <a:pt x="180" y="266"/>
                  </a:cubicBezTo>
                  <a:close/>
                  <a:moveTo>
                    <a:pt x="197" y="261"/>
                  </a:moveTo>
                  <a:cubicBezTo>
                    <a:pt x="197" y="258"/>
                    <a:pt x="197" y="258"/>
                    <a:pt x="197" y="258"/>
                  </a:cubicBezTo>
                  <a:cubicBezTo>
                    <a:pt x="197" y="258"/>
                    <a:pt x="199" y="256"/>
                    <a:pt x="197" y="256"/>
                  </a:cubicBezTo>
                  <a:cubicBezTo>
                    <a:pt x="194" y="256"/>
                    <a:pt x="193" y="256"/>
                    <a:pt x="193" y="256"/>
                  </a:cubicBezTo>
                  <a:cubicBezTo>
                    <a:pt x="192" y="259"/>
                    <a:pt x="192" y="259"/>
                    <a:pt x="192" y="259"/>
                  </a:cubicBezTo>
                  <a:cubicBezTo>
                    <a:pt x="196" y="262"/>
                    <a:pt x="196" y="262"/>
                    <a:pt x="196" y="262"/>
                  </a:cubicBezTo>
                  <a:lnTo>
                    <a:pt x="197" y="261"/>
                  </a:lnTo>
                  <a:close/>
                  <a:moveTo>
                    <a:pt x="204" y="257"/>
                  </a:moveTo>
                  <a:cubicBezTo>
                    <a:pt x="205" y="254"/>
                    <a:pt x="205" y="254"/>
                    <a:pt x="205" y="254"/>
                  </a:cubicBezTo>
                  <a:cubicBezTo>
                    <a:pt x="202" y="255"/>
                    <a:pt x="202" y="255"/>
                    <a:pt x="202" y="255"/>
                  </a:cubicBezTo>
                  <a:cubicBezTo>
                    <a:pt x="202" y="257"/>
                    <a:pt x="202" y="257"/>
                    <a:pt x="202" y="257"/>
                  </a:cubicBezTo>
                  <a:cubicBezTo>
                    <a:pt x="203" y="259"/>
                    <a:pt x="203" y="259"/>
                    <a:pt x="203" y="259"/>
                  </a:cubicBezTo>
                  <a:cubicBezTo>
                    <a:pt x="204" y="259"/>
                    <a:pt x="204" y="259"/>
                    <a:pt x="204" y="259"/>
                  </a:cubicBezTo>
                  <a:lnTo>
                    <a:pt x="204" y="257"/>
                  </a:lnTo>
                  <a:close/>
                  <a:moveTo>
                    <a:pt x="185" y="284"/>
                  </a:moveTo>
                  <a:cubicBezTo>
                    <a:pt x="181" y="282"/>
                    <a:pt x="181" y="282"/>
                    <a:pt x="181" y="282"/>
                  </a:cubicBezTo>
                  <a:cubicBezTo>
                    <a:pt x="185" y="279"/>
                    <a:pt x="185" y="279"/>
                    <a:pt x="185" y="279"/>
                  </a:cubicBezTo>
                  <a:cubicBezTo>
                    <a:pt x="185" y="279"/>
                    <a:pt x="186" y="278"/>
                    <a:pt x="186" y="277"/>
                  </a:cubicBezTo>
                  <a:cubicBezTo>
                    <a:pt x="186" y="276"/>
                    <a:pt x="186" y="275"/>
                    <a:pt x="186" y="274"/>
                  </a:cubicBezTo>
                  <a:cubicBezTo>
                    <a:pt x="186" y="273"/>
                    <a:pt x="184" y="271"/>
                    <a:pt x="184" y="271"/>
                  </a:cubicBezTo>
                  <a:cubicBezTo>
                    <a:pt x="182" y="270"/>
                    <a:pt x="182" y="270"/>
                    <a:pt x="182" y="270"/>
                  </a:cubicBezTo>
                  <a:cubicBezTo>
                    <a:pt x="181" y="268"/>
                    <a:pt x="181" y="268"/>
                    <a:pt x="181" y="268"/>
                  </a:cubicBezTo>
                  <a:cubicBezTo>
                    <a:pt x="179" y="269"/>
                    <a:pt x="174" y="271"/>
                    <a:pt x="174" y="271"/>
                  </a:cubicBezTo>
                  <a:cubicBezTo>
                    <a:pt x="174" y="271"/>
                    <a:pt x="176" y="273"/>
                    <a:pt x="175" y="275"/>
                  </a:cubicBezTo>
                  <a:cubicBezTo>
                    <a:pt x="174" y="276"/>
                    <a:pt x="172" y="278"/>
                    <a:pt x="172" y="278"/>
                  </a:cubicBezTo>
                  <a:cubicBezTo>
                    <a:pt x="171" y="278"/>
                    <a:pt x="171" y="278"/>
                    <a:pt x="171" y="278"/>
                  </a:cubicBezTo>
                  <a:cubicBezTo>
                    <a:pt x="171" y="278"/>
                    <a:pt x="169" y="279"/>
                    <a:pt x="169" y="279"/>
                  </a:cubicBezTo>
                  <a:cubicBezTo>
                    <a:pt x="169" y="280"/>
                    <a:pt x="168" y="282"/>
                    <a:pt x="167" y="282"/>
                  </a:cubicBezTo>
                  <a:cubicBezTo>
                    <a:pt x="167" y="283"/>
                    <a:pt x="166" y="285"/>
                    <a:pt x="166" y="285"/>
                  </a:cubicBezTo>
                  <a:cubicBezTo>
                    <a:pt x="161" y="286"/>
                    <a:pt x="161" y="286"/>
                    <a:pt x="161" y="286"/>
                  </a:cubicBezTo>
                  <a:cubicBezTo>
                    <a:pt x="161" y="286"/>
                    <a:pt x="161" y="289"/>
                    <a:pt x="160" y="290"/>
                  </a:cubicBezTo>
                  <a:cubicBezTo>
                    <a:pt x="160" y="291"/>
                    <a:pt x="160" y="294"/>
                    <a:pt x="160" y="294"/>
                  </a:cubicBezTo>
                  <a:cubicBezTo>
                    <a:pt x="161" y="294"/>
                    <a:pt x="167" y="296"/>
                    <a:pt x="167" y="296"/>
                  </a:cubicBezTo>
                  <a:cubicBezTo>
                    <a:pt x="172" y="297"/>
                    <a:pt x="172" y="297"/>
                    <a:pt x="172" y="297"/>
                  </a:cubicBezTo>
                  <a:cubicBezTo>
                    <a:pt x="175" y="297"/>
                    <a:pt x="175" y="297"/>
                    <a:pt x="175" y="297"/>
                  </a:cubicBezTo>
                  <a:cubicBezTo>
                    <a:pt x="175" y="297"/>
                    <a:pt x="177" y="299"/>
                    <a:pt x="178" y="298"/>
                  </a:cubicBezTo>
                  <a:cubicBezTo>
                    <a:pt x="179" y="296"/>
                    <a:pt x="180" y="291"/>
                    <a:pt x="180" y="290"/>
                  </a:cubicBezTo>
                  <a:cubicBezTo>
                    <a:pt x="181" y="289"/>
                    <a:pt x="184" y="287"/>
                    <a:pt x="185" y="287"/>
                  </a:cubicBezTo>
                  <a:cubicBezTo>
                    <a:pt x="186" y="287"/>
                    <a:pt x="187" y="287"/>
                    <a:pt x="187" y="287"/>
                  </a:cubicBezTo>
                  <a:lnTo>
                    <a:pt x="185" y="284"/>
                  </a:lnTo>
                  <a:close/>
                  <a:moveTo>
                    <a:pt x="173" y="306"/>
                  </a:moveTo>
                  <a:cubicBezTo>
                    <a:pt x="172" y="304"/>
                    <a:pt x="172" y="304"/>
                    <a:pt x="172" y="304"/>
                  </a:cubicBezTo>
                  <a:cubicBezTo>
                    <a:pt x="169" y="306"/>
                    <a:pt x="169" y="306"/>
                    <a:pt x="169" y="306"/>
                  </a:cubicBezTo>
                  <a:cubicBezTo>
                    <a:pt x="164" y="305"/>
                    <a:pt x="164" y="305"/>
                    <a:pt x="164" y="305"/>
                  </a:cubicBezTo>
                  <a:cubicBezTo>
                    <a:pt x="154" y="305"/>
                    <a:pt x="154" y="305"/>
                    <a:pt x="154" y="305"/>
                  </a:cubicBezTo>
                  <a:cubicBezTo>
                    <a:pt x="153" y="305"/>
                    <a:pt x="153" y="305"/>
                    <a:pt x="153" y="305"/>
                  </a:cubicBezTo>
                  <a:cubicBezTo>
                    <a:pt x="155" y="306"/>
                    <a:pt x="155" y="306"/>
                    <a:pt x="155" y="306"/>
                  </a:cubicBezTo>
                  <a:cubicBezTo>
                    <a:pt x="154" y="307"/>
                    <a:pt x="154" y="307"/>
                    <a:pt x="154" y="307"/>
                  </a:cubicBezTo>
                  <a:cubicBezTo>
                    <a:pt x="154" y="307"/>
                    <a:pt x="164" y="309"/>
                    <a:pt x="165" y="309"/>
                  </a:cubicBezTo>
                  <a:cubicBezTo>
                    <a:pt x="166" y="309"/>
                    <a:pt x="172" y="311"/>
                    <a:pt x="174" y="311"/>
                  </a:cubicBezTo>
                  <a:cubicBezTo>
                    <a:pt x="176" y="311"/>
                    <a:pt x="177" y="311"/>
                    <a:pt x="177" y="311"/>
                  </a:cubicBezTo>
                  <a:cubicBezTo>
                    <a:pt x="180" y="309"/>
                    <a:pt x="180" y="309"/>
                    <a:pt x="180" y="309"/>
                  </a:cubicBezTo>
                  <a:cubicBezTo>
                    <a:pt x="180" y="309"/>
                    <a:pt x="176" y="308"/>
                    <a:pt x="176" y="308"/>
                  </a:cubicBezTo>
                  <a:cubicBezTo>
                    <a:pt x="175" y="308"/>
                    <a:pt x="173" y="306"/>
                    <a:pt x="173" y="306"/>
                  </a:cubicBezTo>
                  <a:close/>
                  <a:moveTo>
                    <a:pt x="197" y="266"/>
                  </a:moveTo>
                  <a:cubicBezTo>
                    <a:pt x="197" y="266"/>
                    <a:pt x="194" y="268"/>
                    <a:pt x="194" y="269"/>
                  </a:cubicBezTo>
                  <a:cubicBezTo>
                    <a:pt x="194" y="269"/>
                    <a:pt x="196" y="270"/>
                    <a:pt x="196" y="270"/>
                  </a:cubicBezTo>
                  <a:cubicBezTo>
                    <a:pt x="198" y="269"/>
                    <a:pt x="198" y="269"/>
                    <a:pt x="198" y="269"/>
                  </a:cubicBezTo>
                  <a:cubicBezTo>
                    <a:pt x="200" y="269"/>
                    <a:pt x="200" y="269"/>
                    <a:pt x="200" y="269"/>
                  </a:cubicBezTo>
                  <a:cubicBezTo>
                    <a:pt x="200" y="269"/>
                    <a:pt x="199" y="270"/>
                    <a:pt x="199" y="272"/>
                  </a:cubicBezTo>
                  <a:cubicBezTo>
                    <a:pt x="199" y="273"/>
                    <a:pt x="200" y="274"/>
                    <a:pt x="200" y="274"/>
                  </a:cubicBezTo>
                  <a:cubicBezTo>
                    <a:pt x="200" y="274"/>
                    <a:pt x="204" y="273"/>
                    <a:pt x="205" y="273"/>
                  </a:cubicBezTo>
                  <a:cubicBezTo>
                    <a:pt x="207" y="273"/>
                    <a:pt x="205" y="271"/>
                    <a:pt x="205" y="271"/>
                  </a:cubicBezTo>
                  <a:cubicBezTo>
                    <a:pt x="205" y="271"/>
                    <a:pt x="205" y="270"/>
                    <a:pt x="206" y="269"/>
                  </a:cubicBezTo>
                  <a:cubicBezTo>
                    <a:pt x="206" y="269"/>
                    <a:pt x="206" y="268"/>
                    <a:pt x="206" y="268"/>
                  </a:cubicBezTo>
                  <a:cubicBezTo>
                    <a:pt x="208" y="270"/>
                    <a:pt x="208" y="270"/>
                    <a:pt x="208" y="270"/>
                  </a:cubicBezTo>
                  <a:cubicBezTo>
                    <a:pt x="208" y="270"/>
                    <a:pt x="209" y="266"/>
                    <a:pt x="209" y="266"/>
                  </a:cubicBezTo>
                  <a:cubicBezTo>
                    <a:pt x="209" y="265"/>
                    <a:pt x="208" y="264"/>
                    <a:pt x="208" y="264"/>
                  </a:cubicBezTo>
                  <a:cubicBezTo>
                    <a:pt x="206" y="263"/>
                    <a:pt x="206" y="263"/>
                    <a:pt x="206" y="263"/>
                  </a:cubicBezTo>
                  <a:cubicBezTo>
                    <a:pt x="203" y="263"/>
                    <a:pt x="203" y="263"/>
                    <a:pt x="203" y="263"/>
                  </a:cubicBezTo>
                  <a:cubicBezTo>
                    <a:pt x="201" y="265"/>
                    <a:pt x="201" y="265"/>
                    <a:pt x="201" y="265"/>
                  </a:cubicBezTo>
                  <a:lnTo>
                    <a:pt x="197" y="266"/>
                  </a:lnTo>
                  <a:close/>
                  <a:moveTo>
                    <a:pt x="198" y="285"/>
                  </a:moveTo>
                  <a:cubicBezTo>
                    <a:pt x="200" y="284"/>
                    <a:pt x="200" y="284"/>
                    <a:pt x="200" y="284"/>
                  </a:cubicBezTo>
                  <a:cubicBezTo>
                    <a:pt x="204" y="285"/>
                    <a:pt x="204" y="285"/>
                    <a:pt x="204" y="285"/>
                  </a:cubicBezTo>
                  <a:cubicBezTo>
                    <a:pt x="206" y="282"/>
                    <a:pt x="206" y="282"/>
                    <a:pt x="206" y="282"/>
                  </a:cubicBezTo>
                  <a:cubicBezTo>
                    <a:pt x="206" y="280"/>
                    <a:pt x="206" y="280"/>
                    <a:pt x="206" y="280"/>
                  </a:cubicBezTo>
                  <a:cubicBezTo>
                    <a:pt x="204" y="280"/>
                    <a:pt x="204" y="280"/>
                    <a:pt x="204" y="280"/>
                  </a:cubicBezTo>
                  <a:cubicBezTo>
                    <a:pt x="200" y="281"/>
                    <a:pt x="200" y="281"/>
                    <a:pt x="200" y="281"/>
                  </a:cubicBezTo>
                  <a:cubicBezTo>
                    <a:pt x="197" y="282"/>
                    <a:pt x="197" y="282"/>
                    <a:pt x="197" y="282"/>
                  </a:cubicBezTo>
                  <a:cubicBezTo>
                    <a:pt x="191" y="282"/>
                    <a:pt x="191" y="282"/>
                    <a:pt x="191" y="282"/>
                  </a:cubicBezTo>
                  <a:cubicBezTo>
                    <a:pt x="191" y="282"/>
                    <a:pt x="189" y="282"/>
                    <a:pt x="189" y="283"/>
                  </a:cubicBezTo>
                  <a:cubicBezTo>
                    <a:pt x="189" y="283"/>
                    <a:pt x="188" y="286"/>
                    <a:pt x="188" y="286"/>
                  </a:cubicBezTo>
                  <a:cubicBezTo>
                    <a:pt x="188" y="289"/>
                    <a:pt x="188" y="289"/>
                    <a:pt x="188" y="289"/>
                  </a:cubicBezTo>
                  <a:cubicBezTo>
                    <a:pt x="188" y="291"/>
                    <a:pt x="188" y="291"/>
                    <a:pt x="188" y="291"/>
                  </a:cubicBezTo>
                  <a:cubicBezTo>
                    <a:pt x="188" y="293"/>
                    <a:pt x="188" y="293"/>
                    <a:pt x="188" y="293"/>
                  </a:cubicBezTo>
                  <a:cubicBezTo>
                    <a:pt x="189" y="295"/>
                    <a:pt x="189" y="295"/>
                    <a:pt x="189" y="295"/>
                  </a:cubicBezTo>
                  <a:cubicBezTo>
                    <a:pt x="189" y="295"/>
                    <a:pt x="189" y="297"/>
                    <a:pt x="189" y="298"/>
                  </a:cubicBezTo>
                  <a:cubicBezTo>
                    <a:pt x="189" y="299"/>
                    <a:pt x="190" y="300"/>
                    <a:pt x="191" y="300"/>
                  </a:cubicBezTo>
                  <a:cubicBezTo>
                    <a:pt x="192" y="300"/>
                    <a:pt x="193" y="301"/>
                    <a:pt x="193" y="301"/>
                  </a:cubicBezTo>
                  <a:cubicBezTo>
                    <a:pt x="193" y="301"/>
                    <a:pt x="193" y="302"/>
                    <a:pt x="193" y="303"/>
                  </a:cubicBezTo>
                  <a:cubicBezTo>
                    <a:pt x="193" y="304"/>
                    <a:pt x="193" y="306"/>
                    <a:pt x="194" y="305"/>
                  </a:cubicBezTo>
                  <a:cubicBezTo>
                    <a:pt x="195" y="304"/>
                    <a:pt x="196" y="302"/>
                    <a:pt x="196" y="302"/>
                  </a:cubicBezTo>
                  <a:cubicBezTo>
                    <a:pt x="193" y="299"/>
                    <a:pt x="193" y="299"/>
                    <a:pt x="193" y="299"/>
                  </a:cubicBezTo>
                  <a:cubicBezTo>
                    <a:pt x="193" y="299"/>
                    <a:pt x="193" y="298"/>
                    <a:pt x="193" y="297"/>
                  </a:cubicBezTo>
                  <a:cubicBezTo>
                    <a:pt x="193" y="296"/>
                    <a:pt x="193" y="294"/>
                    <a:pt x="193" y="294"/>
                  </a:cubicBezTo>
                  <a:cubicBezTo>
                    <a:pt x="194" y="294"/>
                    <a:pt x="194" y="294"/>
                    <a:pt x="194" y="294"/>
                  </a:cubicBezTo>
                  <a:cubicBezTo>
                    <a:pt x="194" y="294"/>
                    <a:pt x="196" y="295"/>
                    <a:pt x="196" y="296"/>
                  </a:cubicBezTo>
                  <a:cubicBezTo>
                    <a:pt x="196" y="298"/>
                    <a:pt x="196" y="298"/>
                    <a:pt x="197" y="299"/>
                  </a:cubicBezTo>
                  <a:cubicBezTo>
                    <a:pt x="197" y="300"/>
                    <a:pt x="198" y="302"/>
                    <a:pt x="198" y="300"/>
                  </a:cubicBezTo>
                  <a:cubicBezTo>
                    <a:pt x="199" y="298"/>
                    <a:pt x="199" y="297"/>
                    <a:pt x="198" y="296"/>
                  </a:cubicBezTo>
                  <a:cubicBezTo>
                    <a:pt x="198" y="295"/>
                    <a:pt x="198" y="294"/>
                    <a:pt x="197" y="293"/>
                  </a:cubicBezTo>
                  <a:cubicBezTo>
                    <a:pt x="196" y="291"/>
                    <a:pt x="195" y="290"/>
                    <a:pt x="195" y="290"/>
                  </a:cubicBezTo>
                  <a:cubicBezTo>
                    <a:pt x="195" y="288"/>
                    <a:pt x="195" y="288"/>
                    <a:pt x="195" y="288"/>
                  </a:cubicBezTo>
                  <a:cubicBezTo>
                    <a:pt x="196" y="286"/>
                    <a:pt x="196" y="286"/>
                    <a:pt x="196" y="286"/>
                  </a:cubicBezTo>
                  <a:lnTo>
                    <a:pt x="198" y="285"/>
                  </a:lnTo>
                  <a:close/>
                  <a:moveTo>
                    <a:pt x="206" y="312"/>
                  </a:moveTo>
                  <a:cubicBezTo>
                    <a:pt x="206" y="312"/>
                    <a:pt x="210" y="311"/>
                    <a:pt x="210" y="311"/>
                  </a:cubicBezTo>
                  <a:cubicBezTo>
                    <a:pt x="210" y="311"/>
                    <a:pt x="213" y="310"/>
                    <a:pt x="214" y="310"/>
                  </a:cubicBezTo>
                  <a:cubicBezTo>
                    <a:pt x="214" y="310"/>
                    <a:pt x="215" y="308"/>
                    <a:pt x="215" y="308"/>
                  </a:cubicBezTo>
                  <a:cubicBezTo>
                    <a:pt x="215" y="307"/>
                    <a:pt x="214" y="308"/>
                    <a:pt x="214" y="308"/>
                  </a:cubicBezTo>
                  <a:cubicBezTo>
                    <a:pt x="214" y="308"/>
                    <a:pt x="212" y="308"/>
                    <a:pt x="211" y="309"/>
                  </a:cubicBezTo>
                  <a:cubicBezTo>
                    <a:pt x="211" y="309"/>
                    <a:pt x="209" y="308"/>
                    <a:pt x="209" y="308"/>
                  </a:cubicBezTo>
                  <a:cubicBezTo>
                    <a:pt x="206" y="309"/>
                    <a:pt x="206" y="309"/>
                    <a:pt x="206" y="309"/>
                  </a:cubicBezTo>
                  <a:cubicBezTo>
                    <a:pt x="201" y="311"/>
                    <a:pt x="201" y="311"/>
                    <a:pt x="201" y="311"/>
                  </a:cubicBezTo>
                  <a:cubicBezTo>
                    <a:pt x="202" y="312"/>
                    <a:pt x="202" y="312"/>
                    <a:pt x="202" y="312"/>
                  </a:cubicBezTo>
                  <a:cubicBezTo>
                    <a:pt x="202" y="312"/>
                    <a:pt x="205" y="312"/>
                    <a:pt x="206" y="312"/>
                  </a:cubicBezTo>
                  <a:close/>
                  <a:moveTo>
                    <a:pt x="186" y="310"/>
                  </a:moveTo>
                  <a:cubicBezTo>
                    <a:pt x="186" y="311"/>
                    <a:pt x="186" y="311"/>
                    <a:pt x="186" y="311"/>
                  </a:cubicBezTo>
                  <a:cubicBezTo>
                    <a:pt x="190" y="311"/>
                    <a:pt x="190" y="311"/>
                    <a:pt x="190" y="311"/>
                  </a:cubicBezTo>
                  <a:cubicBezTo>
                    <a:pt x="194" y="309"/>
                    <a:pt x="194" y="309"/>
                    <a:pt x="194" y="309"/>
                  </a:cubicBezTo>
                  <a:cubicBezTo>
                    <a:pt x="191" y="307"/>
                    <a:pt x="191" y="307"/>
                    <a:pt x="191" y="307"/>
                  </a:cubicBezTo>
                  <a:cubicBezTo>
                    <a:pt x="189" y="306"/>
                    <a:pt x="189" y="306"/>
                    <a:pt x="189" y="306"/>
                  </a:cubicBezTo>
                  <a:cubicBezTo>
                    <a:pt x="189" y="306"/>
                    <a:pt x="187" y="306"/>
                    <a:pt x="187" y="307"/>
                  </a:cubicBezTo>
                  <a:cubicBezTo>
                    <a:pt x="187" y="307"/>
                    <a:pt x="186" y="308"/>
                    <a:pt x="186" y="308"/>
                  </a:cubicBezTo>
                  <a:cubicBezTo>
                    <a:pt x="186" y="309"/>
                    <a:pt x="186" y="309"/>
                    <a:pt x="186" y="309"/>
                  </a:cubicBezTo>
                  <a:cubicBezTo>
                    <a:pt x="186" y="309"/>
                    <a:pt x="186" y="309"/>
                    <a:pt x="186" y="310"/>
                  </a:cubicBezTo>
                  <a:close/>
                  <a:moveTo>
                    <a:pt x="216" y="296"/>
                  </a:moveTo>
                  <a:cubicBezTo>
                    <a:pt x="216" y="298"/>
                    <a:pt x="216" y="298"/>
                    <a:pt x="216" y="298"/>
                  </a:cubicBezTo>
                  <a:cubicBezTo>
                    <a:pt x="216" y="299"/>
                    <a:pt x="216" y="299"/>
                    <a:pt x="216" y="299"/>
                  </a:cubicBezTo>
                  <a:cubicBezTo>
                    <a:pt x="221" y="299"/>
                    <a:pt x="221" y="299"/>
                    <a:pt x="221" y="299"/>
                  </a:cubicBezTo>
                  <a:cubicBezTo>
                    <a:pt x="224" y="298"/>
                    <a:pt x="224" y="298"/>
                    <a:pt x="224" y="298"/>
                  </a:cubicBezTo>
                  <a:cubicBezTo>
                    <a:pt x="222" y="297"/>
                    <a:pt x="222" y="297"/>
                    <a:pt x="222" y="297"/>
                  </a:cubicBezTo>
                  <a:cubicBezTo>
                    <a:pt x="218" y="296"/>
                    <a:pt x="218" y="296"/>
                    <a:pt x="218" y="296"/>
                  </a:cubicBezTo>
                  <a:lnTo>
                    <a:pt x="216" y="296"/>
                  </a:lnTo>
                  <a:close/>
                  <a:moveTo>
                    <a:pt x="272" y="310"/>
                  </a:moveTo>
                  <a:cubicBezTo>
                    <a:pt x="272" y="310"/>
                    <a:pt x="270" y="306"/>
                    <a:pt x="270" y="306"/>
                  </a:cubicBezTo>
                  <a:cubicBezTo>
                    <a:pt x="270" y="306"/>
                    <a:pt x="268" y="305"/>
                    <a:pt x="269" y="305"/>
                  </a:cubicBezTo>
                  <a:cubicBezTo>
                    <a:pt x="270" y="305"/>
                    <a:pt x="272" y="305"/>
                    <a:pt x="272" y="304"/>
                  </a:cubicBezTo>
                  <a:cubicBezTo>
                    <a:pt x="271" y="304"/>
                    <a:pt x="268" y="302"/>
                    <a:pt x="268" y="302"/>
                  </a:cubicBezTo>
                  <a:cubicBezTo>
                    <a:pt x="264" y="299"/>
                    <a:pt x="264" y="299"/>
                    <a:pt x="264" y="299"/>
                  </a:cubicBezTo>
                  <a:cubicBezTo>
                    <a:pt x="261" y="297"/>
                    <a:pt x="261" y="297"/>
                    <a:pt x="261" y="297"/>
                  </a:cubicBezTo>
                  <a:cubicBezTo>
                    <a:pt x="257" y="296"/>
                    <a:pt x="257" y="296"/>
                    <a:pt x="257" y="296"/>
                  </a:cubicBezTo>
                  <a:cubicBezTo>
                    <a:pt x="252" y="294"/>
                    <a:pt x="252" y="294"/>
                    <a:pt x="252" y="294"/>
                  </a:cubicBezTo>
                  <a:cubicBezTo>
                    <a:pt x="247" y="293"/>
                    <a:pt x="247" y="293"/>
                    <a:pt x="247" y="293"/>
                  </a:cubicBezTo>
                  <a:cubicBezTo>
                    <a:pt x="241" y="291"/>
                    <a:pt x="241" y="291"/>
                    <a:pt x="241" y="291"/>
                  </a:cubicBezTo>
                  <a:cubicBezTo>
                    <a:pt x="241" y="291"/>
                    <a:pt x="241" y="293"/>
                    <a:pt x="241" y="294"/>
                  </a:cubicBezTo>
                  <a:cubicBezTo>
                    <a:pt x="241" y="295"/>
                    <a:pt x="236" y="297"/>
                    <a:pt x="236" y="297"/>
                  </a:cubicBezTo>
                  <a:cubicBezTo>
                    <a:pt x="233" y="292"/>
                    <a:pt x="233" y="292"/>
                    <a:pt x="233" y="292"/>
                  </a:cubicBezTo>
                  <a:cubicBezTo>
                    <a:pt x="233" y="290"/>
                    <a:pt x="233" y="290"/>
                    <a:pt x="233" y="290"/>
                  </a:cubicBezTo>
                  <a:cubicBezTo>
                    <a:pt x="225" y="288"/>
                    <a:pt x="225" y="288"/>
                    <a:pt x="225" y="288"/>
                  </a:cubicBezTo>
                  <a:cubicBezTo>
                    <a:pt x="223" y="289"/>
                    <a:pt x="223" y="289"/>
                    <a:pt x="223" y="289"/>
                  </a:cubicBezTo>
                  <a:cubicBezTo>
                    <a:pt x="223" y="289"/>
                    <a:pt x="224" y="294"/>
                    <a:pt x="224" y="295"/>
                  </a:cubicBezTo>
                  <a:cubicBezTo>
                    <a:pt x="224" y="295"/>
                    <a:pt x="227" y="296"/>
                    <a:pt x="228" y="297"/>
                  </a:cubicBezTo>
                  <a:cubicBezTo>
                    <a:pt x="228" y="297"/>
                    <a:pt x="230" y="298"/>
                    <a:pt x="230" y="298"/>
                  </a:cubicBezTo>
                  <a:cubicBezTo>
                    <a:pt x="231" y="299"/>
                    <a:pt x="236" y="299"/>
                    <a:pt x="236" y="299"/>
                  </a:cubicBezTo>
                  <a:cubicBezTo>
                    <a:pt x="237" y="299"/>
                    <a:pt x="240" y="299"/>
                    <a:pt x="241" y="300"/>
                  </a:cubicBezTo>
                  <a:cubicBezTo>
                    <a:pt x="241" y="301"/>
                    <a:pt x="243" y="304"/>
                    <a:pt x="243" y="304"/>
                  </a:cubicBezTo>
                  <a:cubicBezTo>
                    <a:pt x="245" y="306"/>
                    <a:pt x="245" y="306"/>
                    <a:pt x="245" y="306"/>
                  </a:cubicBezTo>
                  <a:cubicBezTo>
                    <a:pt x="249" y="309"/>
                    <a:pt x="249" y="309"/>
                    <a:pt x="249" y="309"/>
                  </a:cubicBezTo>
                  <a:cubicBezTo>
                    <a:pt x="254" y="310"/>
                    <a:pt x="254" y="310"/>
                    <a:pt x="254" y="310"/>
                  </a:cubicBezTo>
                  <a:cubicBezTo>
                    <a:pt x="256" y="308"/>
                    <a:pt x="256" y="308"/>
                    <a:pt x="256" y="308"/>
                  </a:cubicBezTo>
                  <a:cubicBezTo>
                    <a:pt x="261" y="307"/>
                    <a:pt x="261" y="307"/>
                    <a:pt x="261" y="307"/>
                  </a:cubicBezTo>
                  <a:cubicBezTo>
                    <a:pt x="261" y="307"/>
                    <a:pt x="263" y="308"/>
                    <a:pt x="264" y="308"/>
                  </a:cubicBezTo>
                  <a:cubicBezTo>
                    <a:pt x="264" y="308"/>
                    <a:pt x="265" y="309"/>
                    <a:pt x="266" y="310"/>
                  </a:cubicBezTo>
                  <a:cubicBezTo>
                    <a:pt x="266" y="311"/>
                    <a:pt x="267" y="313"/>
                    <a:pt x="267" y="313"/>
                  </a:cubicBezTo>
                  <a:cubicBezTo>
                    <a:pt x="274" y="314"/>
                    <a:pt x="274" y="314"/>
                    <a:pt x="274" y="314"/>
                  </a:cubicBezTo>
                  <a:cubicBezTo>
                    <a:pt x="276" y="314"/>
                    <a:pt x="276" y="314"/>
                    <a:pt x="276" y="314"/>
                  </a:cubicBezTo>
                  <a:cubicBezTo>
                    <a:pt x="276" y="314"/>
                    <a:pt x="272" y="311"/>
                    <a:pt x="272" y="310"/>
                  </a:cubicBezTo>
                  <a:close/>
                  <a:moveTo>
                    <a:pt x="287" y="295"/>
                  </a:moveTo>
                  <a:cubicBezTo>
                    <a:pt x="287" y="294"/>
                    <a:pt x="287" y="293"/>
                    <a:pt x="287" y="292"/>
                  </a:cubicBezTo>
                  <a:cubicBezTo>
                    <a:pt x="286" y="292"/>
                    <a:pt x="286" y="293"/>
                    <a:pt x="286" y="293"/>
                  </a:cubicBezTo>
                  <a:cubicBezTo>
                    <a:pt x="286" y="293"/>
                    <a:pt x="282" y="296"/>
                    <a:pt x="281" y="297"/>
                  </a:cubicBezTo>
                  <a:cubicBezTo>
                    <a:pt x="279" y="297"/>
                    <a:pt x="279" y="298"/>
                    <a:pt x="279" y="298"/>
                  </a:cubicBezTo>
                  <a:cubicBezTo>
                    <a:pt x="274" y="299"/>
                    <a:pt x="274" y="299"/>
                    <a:pt x="274" y="299"/>
                  </a:cubicBezTo>
                  <a:cubicBezTo>
                    <a:pt x="274" y="299"/>
                    <a:pt x="274" y="299"/>
                    <a:pt x="273" y="300"/>
                  </a:cubicBezTo>
                  <a:cubicBezTo>
                    <a:pt x="271" y="302"/>
                    <a:pt x="273" y="303"/>
                    <a:pt x="273" y="303"/>
                  </a:cubicBezTo>
                  <a:cubicBezTo>
                    <a:pt x="273" y="304"/>
                    <a:pt x="273" y="305"/>
                    <a:pt x="273" y="305"/>
                  </a:cubicBezTo>
                  <a:cubicBezTo>
                    <a:pt x="275" y="304"/>
                    <a:pt x="275" y="304"/>
                    <a:pt x="275" y="304"/>
                  </a:cubicBezTo>
                  <a:cubicBezTo>
                    <a:pt x="276" y="304"/>
                    <a:pt x="276" y="304"/>
                    <a:pt x="276" y="304"/>
                  </a:cubicBezTo>
                  <a:cubicBezTo>
                    <a:pt x="276" y="304"/>
                    <a:pt x="278" y="303"/>
                    <a:pt x="279" y="303"/>
                  </a:cubicBezTo>
                  <a:cubicBezTo>
                    <a:pt x="279" y="303"/>
                    <a:pt x="281" y="302"/>
                    <a:pt x="281" y="302"/>
                  </a:cubicBezTo>
                  <a:cubicBezTo>
                    <a:pt x="284" y="300"/>
                    <a:pt x="284" y="300"/>
                    <a:pt x="284" y="300"/>
                  </a:cubicBezTo>
                  <a:cubicBezTo>
                    <a:pt x="284" y="300"/>
                    <a:pt x="287" y="296"/>
                    <a:pt x="287" y="295"/>
                  </a:cubicBezTo>
                  <a:close/>
                  <a:moveTo>
                    <a:pt x="245" y="382"/>
                  </a:moveTo>
                  <a:cubicBezTo>
                    <a:pt x="246" y="382"/>
                    <a:pt x="251" y="379"/>
                    <a:pt x="251" y="378"/>
                  </a:cubicBezTo>
                  <a:cubicBezTo>
                    <a:pt x="252" y="377"/>
                    <a:pt x="255" y="376"/>
                    <a:pt x="256" y="376"/>
                  </a:cubicBezTo>
                  <a:cubicBezTo>
                    <a:pt x="257" y="375"/>
                    <a:pt x="258" y="374"/>
                    <a:pt x="258" y="373"/>
                  </a:cubicBezTo>
                  <a:cubicBezTo>
                    <a:pt x="258" y="372"/>
                    <a:pt x="261" y="370"/>
                    <a:pt x="261" y="369"/>
                  </a:cubicBezTo>
                  <a:cubicBezTo>
                    <a:pt x="261" y="368"/>
                    <a:pt x="265" y="367"/>
                    <a:pt x="266" y="366"/>
                  </a:cubicBezTo>
                  <a:cubicBezTo>
                    <a:pt x="266" y="366"/>
                    <a:pt x="267" y="363"/>
                    <a:pt x="267" y="363"/>
                  </a:cubicBezTo>
                  <a:cubicBezTo>
                    <a:pt x="269" y="360"/>
                    <a:pt x="269" y="360"/>
                    <a:pt x="269" y="360"/>
                  </a:cubicBezTo>
                  <a:cubicBezTo>
                    <a:pt x="269" y="360"/>
                    <a:pt x="269" y="357"/>
                    <a:pt x="269" y="356"/>
                  </a:cubicBezTo>
                  <a:cubicBezTo>
                    <a:pt x="270" y="355"/>
                    <a:pt x="268" y="351"/>
                    <a:pt x="268" y="351"/>
                  </a:cubicBezTo>
                  <a:cubicBezTo>
                    <a:pt x="267" y="350"/>
                    <a:pt x="266" y="350"/>
                    <a:pt x="266" y="348"/>
                  </a:cubicBezTo>
                  <a:cubicBezTo>
                    <a:pt x="266" y="347"/>
                    <a:pt x="267" y="346"/>
                    <a:pt x="267" y="346"/>
                  </a:cubicBezTo>
                  <a:cubicBezTo>
                    <a:pt x="262" y="343"/>
                    <a:pt x="262" y="343"/>
                    <a:pt x="262" y="343"/>
                  </a:cubicBezTo>
                  <a:cubicBezTo>
                    <a:pt x="262" y="343"/>
                    <a:pt x="261" y="338"/>
                    <a:pt x="260" y="337"/>
                  </a:cubicBezTo>
                  <a:cubicBezTo>
                    <a:pt x="260" y="336"/>
                    <a:pt x="257" y="334"/>
                    <a:pt x="257" y="333"/>
                  </a:cubicBezTo>
                  <a:cubicBezTo>
                    <a:pt x="257" y="331"/>
                    <a:pt x="258" y="328"/>
                    <a:pt x="258" y="326"/>
                  </a:cubicBezTo>
                  <a:cubicBezTo>
                    <a:pt x="258" y="324"/>
                    <a:pt x="252" y="323"/>
                    <a:pt x="251" y="323"/>
                  </a:cubicBezTo>
                  <a:cubicBezTo>
                    <a:pt x="250" y="323"/>
                    <a:pt x="251" y="325"/>
                    <a:pt x="251" y="326"/>
                  </a:cubicBezTo>
                  <a:cubicBezTo>
                    <a:pt x="251" y="327"/>
                    <a:pt x="250" y="327"/>
                    <a:pt x="248" y="330"/>
                  </a:cubicBezTo>
                  <a:cubicBezTo>
                    <a:pt x="246" y="332"/>
                    <a:pt x="246" y="331"/>
                    <a:pt x="246" y="332"/>
                  </a:cubicBezTo>
                  <a:cubicBezTo>
                    <a:pt x="245" y="333"/>
                    <a:pt x="244" y="337"/>
                    <a:pt x="244" y="337"/>
                  </a:cubicBezTo>
                  <a:cubicBezTo>
                    <a:pt x="244" y="337"/>
                    <a:pt x="240" y="336"/>
                    <a:pt x="239" y="335"/>
                  </a:cubicBezTo>
                  <a:cubicBezTo>
                    <a:pt x="239" y="334"/>
                    <a:pt x="235" y="332"/>
                    <a:pt x="235" y="332"/>
                  </a:cubicBezTo>
                  <a:cubicBezTo>
                    <a:pt x="235" y="332"/>
                    <a:pt x="238" y="326"/>
                    <a:pt x="239" y="325"/>
                  </a:cubicBezTo>
                  <a:cubicBezTo>
                    <a:pt x="239" y="325"/>
                    <a:pt x="235" y="324"/>
                    <a:pt x="234" y="324"/>
                  </a:cubicBezTo>
                  <a:cubicBezTo>
                    <a:pt x="232" y="324"/>
                    <a:pt x="232" y="325"/>
                    <a:pt x="230" y="325"/>
                  </a:cubicBezTo>
                  <a:cubicBezTo>
                    <a:pt x="228" y="325"/>
                    <a:pt x="225" y="326"/>
                    <a:pt x="222" y="328"/>
                  </a:cubicBezTo>
                  <a:cubicBezTo>
                    <a:pt x="218" y="329"/>
                    <a:pt x="221" y="331"/>
                    <a:pt x="221" y="332"/>
                  </a:cubicBezTo>
                  <a:cubicBezTo>
                    <a:pt x="221" y="333"/>
                    <a:pt x="221" y="334"/>
                    <a:pt x="221" y="336"/>
                  </a:cubicBezTo>
                  <a:cubicBezTo>
                    <a:pt x="221" y="337"/>
                    <a:pt x="219" y="336"/>
                    <a:pt x="218" y="335"/>
                  </a:cubicBezTo>
                  <a:cubicBezTo>
                    <a:pt x="217" y="335"/>
                    <a:pt x="215" y="333"/>
                    <a:pt x="215" y="332"/>
                  </a:cubicBezTo>
                  <a:cubicBezTo>
                    <a:pt x="215" y="331"/>
                    <a:pt x="213" y="331"/>
                    <a:pt x="213" y="331"/>
                  </a:cubicBezTo>
                  <a:cubicBezTo>
                    <a:pt x="212" y="330"/>
                    <a:pt x="210" y="332"/>
                    <a:pt x="209" y="333"/>
                  </a:cubicBezTo>
                  <a:cubicBezTo>
                    <a:pt x="208" y="334"/>
                    <a:pt x="207" y="336"/>
                    <a:pt x="206" y="336"/>
                  </a:cubicBezTo>
                  <a:cubicBezTo>
                    <a:pt x="205" y="337"/>
                    <a:pt x="202" y="339"/>
                    <a:pt x="202" y="340"/>
                  </a:cubicBezTo>
                  <a:cubicBezTo>
                    <a:pt x="201" y="340"/>
                    <a:pt x="202" y="341"/>
                    <a:pt x="200" y="344"/>
                  </a:cubicBezTo>
                  <a:cubicBezTo>
                    <a:pt x="198" y="347"/>
                    <a:pt x="199" y="345"/>
                    <a:pt x="198" y="347"/>
                  </a:cubicBezTo>
                  <a:cubicBezTo>
                    <a:pt x="198" y="348"/>
                    <a:pt x="196" y="348"/>
                    <a:pt x="196" y="348"/>
                  </a:cubicBezTo>
                  <a:cubicBezTo>
                    <a:pt x="196" y="348"/>
                    <a:pt x="192" y="346"/>
                    <a:pt x="191" y="346"/>
                  </a:cubicBezTo>
                  <a:cubicBezTo>
                    <a:pt x="190" y="346"/>
                    <a:pt x="186" y="348"/>
                    <a:pt x="186" y="348"/>
                  </a:cubicBezTo>
                  <a:cubicBezTo>
                    <a:pt x="186" y="350"/>
                    <a:pt x="186" y="350"/>
                    <a:pt x="186" y="350"/>
                  </a:cubicBezTo>
                  <a:cubicBezTo>
                    <a:pt x="186" y="350"/>
                    <a:pt x="188" y="352"/>
                    <a:pt x="188" y="353"/>
                  </a:cubicBezTo>
                  <a:cubicBezTo>
                    <a:pt x="188" y="354"/>
                    <a:pt x="188" y="356"/>
                    <a:pt x="188" y="357"/>
                  </a:cubicBezTo>
                  <a:cubicBezTo>
                    <a:pt x="188" y="358"/>
                    <a:pt x="189" y="359"/>
                    <a:pt x="189" y="360"/>
                  </a:cubicBezTo>
                  <a:cubicBezTo>
                    <a:pt x="189" y="361"/>
                    <a:pt x="190" y="363"/>
                    <a:pt x="190" y="364"/>
                  </a:cubicBezTo>
                  <a:cubicBezTo>
                    <a:pt x="190" y="365"/>
                    <a:pt x="193" y="367"/>
                    <a:pt x="194" y="368"/>
                  </a:cubicBezTo>
                  <a:cubicBezTo>
                    <a:pt x="195" y="369"/>
                    <a:pt x="194" y="369"/>
                    <a:pt x="194" y="371"/>
                  </a:cubicBezTo>
                  <a:cubicBezTo>
                    <a:pt x="194" y="373"/>
                    <a:pt x="195" y="374"/>
                    <a:pt x="195" y="374"/>
                  </a:cubicBezTo>
                  <a:cubicBezTo>
                    <a:pt x="195" y="374"/>
                    <a:pt x="198" y="374"/>
                    <a:pt x="199" y="374"/>
                  </a:cubicBezTo>
                  <a:cubicBezTo>
                    <a:pt x="200" y="374"/>
                    <a:pt x="199" y="374"/>
                    <a:pt x="203" y="375"/>
                  </a:cubicBezTo>
                  <a:cubicBezTo>
                    <a:pt x="206" y="376"/>
                    <a:pt x="207" y="376"/>
                    <a:pt x="210" y="375"/>
                  </a:cubicBezTo>
                  <a:cubicBezTo>
                    <a:pt x="213" y="374"/>
                    <a:pt x="212" y="374"/>
                    <a:pt x="213" y="372"/>
                  </a:cubicBezTo>
                  <a:cubicBezTo>
                    <a:pt x="214" y="371"/>
                    <a:pt x="215" y="370"/>
                    <a:pt x="216" y="369"/>
                  </a:cubicBezTo>
                  <a:cubicBezTo>
                    <a:pt x="217" y="369"/>
                    <a:pt x="221" y="369"/>
                    <a:pt x="222" y="369"/>
                  </a:cubicBezTo>
                  <a:cubicBezTo>
                    <a:pt x="222" y="369"/>
                    <a:pt x="225" y="369"/>
                    <a:pt x="226" y="369"/>
                  </a:cubicBezTo>
                  <a:cubicBezTo>
                    <a:pt x="226" y="369"/>
                    <a:pt x="228" y="370"/>
                    <a:pt x="231" y="371"/>
                  </a:cubicBezTo>
                  <a:cubicBezTo>
                    <a:pt x="233" y="372"/>
                    <a:pt x="233" y="373"/>
                    <a:pt x="233" y="373"/>
                  </a:cubicBezTo>
                  <a:cubicBezTo>
                    <a:pt x="233" y="373"/>
                    <a:pt x="235" y="374"/>
                    <a:pt x="237" y="374"/>
                  </a:cubicBezTo>
                  <a:cubicBezTo>
                    <a:pt x="238" y="375"/>
                    <a:pt x="238" y="376"/>
                    <a:pt x="238" y="378"/>
                  </a:cubicBezTo>
                  <a:cubicBezTo>
                    <a:pt x="238" y="379"/>
                    <a:pt x="240" y="381"/>
                    <a:pt x="241" y="382"/>
                  </a:cubicBezTo>
                  <a:cubicBezTo>
                    <a:pt x="241" y="384"/>
                    <a:pt x="244" y="383"/>
                    <a:pt x="245" y="382"/>
                  </a:cubicBezTo>
                  <a:close/>
                  <a:moveTo>
                    <a:pt x="246" y="385"/>
                  </a:moveTo>
                  <a:cubicBezTo>
                    <a:pt x="246" y="385"/>
                    <a:pt x="245" y="388"/>
                    <a:pt x="245" y="388"/>
                  </a:cubicBezTo>
                  <a:cubicBezTo>
                    <a:pt x="244" y="387"/>
                    <a:pt x="244" y="387"/>
                    <a:pt x="244" y="387"/>
                  </a:cubicBezTo>
                  <a:cubicBezTo>
                    <a:pt x="243" y="386"/>
                    <a:pt x="243" y="386"/>
                    <a:pt x="243" y="386"/>
                  </a:cubicBezTo>
                  <a:cubicBezTo>
                    <a:pt x="243" y="386"/>
                    <a:pt x="242" y="390"/>
                    <a:pt x="242" y="390"/>
                  </a:cubicBezTo>
                  <a:cubicBezTo>
                    <a:pt x="242" y="390"/>
                    <a:pt x="245" y="394"/>
                    <a:pt x="245" y="393"/>
                  </a:cubicBezTo>
                  <a:cubicBezTo>
                    <a:pt x="245" y="392"/>
                    <a:pt x="247" y="390"/>
                    <a:pt x="247" y="390"/>
                  </a:cubicBezTo>
                  <a:cubicBezTo>
                    <a:pt x="247" y="390"/>
                    <a:pt x="248" y="386"/>
                    <a:pt x="248" y="386"/>
                  </a:cubicBezTo>
                  <a:cubicBezTo>
                    <a:pt x="248" y="386"/>
                    <a:pt x="246" y="384"/>
                    <a:pt x="246" y="385"/>
                  </a:cubicBezTo>
                  <a:close/>
                  <a:moveTo>
                    <a:pt x="272" y="386"/>
                  </a:moveTo>
                  <a:cubicBezTo>
                    <a:pt x="272" y="386"/>
                    <a:pt x="271" y="388"/>
                    <a:pt x="271" y="389"/>
                  </a:cubicBezTo>
                  <a:cubicBezTo>
                    <a:pt x="271" y="390"/>
                    <a:pt x="269" y="391"/>
                    <a:pt x="269" y="391"/>
                  </a:cubicBezTo>
                  <a:cubicBezTo>
                    <a:pt x="269" y="392"/>
                    <a:pt x="265" y="393"/>
                    <a:pt x="264" y="394"/>
                  </a:cubicBezTo>
                  <a:cubicBezTo>
                    <a:pt x="263" y="394"/>
                    <a:pt x="259" y="396"/>
                    <a:pt x="259" y="396"/>
                  </a:cubicBezTo>
                  <a:cubicBezTo>
                    <a:pt x="258" y="396"/>
                    <a:pt x="255" y="399"/>
                    <a:pt x="255" y="399"/>
                  </a:cubicBezTo>
                  <a:cubicBezTo>
                    <a:pt x="249" y="401"/>
                    <a:pt x="249" y="401"/>
                    <a:pt x="249" y="401"/>
                  </a:cubicBezTo>
                  <a:cubicBezTo>
                    <a:pt x="248" y="403"/>
                    <a:pt x="251" y="402"/>
                    <a:pt x="251" y="402"/>
                  </a:cubicBezTo>
                  <a:cubicBezTo>
                    <a:pt x="251" y="402"/>
                    <a:pt x="253" y="401"/>
                    <a:pt x="254" y="401"/>
                  </a:cubicBezTo>
                  <a:cubicBezTo>
                    <a:pt x="255" y="400"/>
                    <a:pt x="256" y="400"/>
                    <a:pt x="257" y="399"/>
                  </a:cubicBezTo>
                  <a:cubicBezTo>
                    <a:pt x="257" y="399"/>
                    <a:pt x="260" y="399"/>
                    <a:pt x="260" y="399"/>
                  </a:cubicBezTo>
                  <a:cubicBezTo>
                    <a:pt x="260" y="399"/>
                    <a:pt x="266" y="396"/>
                    <a:pt x="267" y="395"/>
                  </a:cubicBezTo>
                  <a:cubicBezTo>
                    <a:pt x="268" y="394"/>
                    <a:pt x="270" y="393"/>
                    <a:pt x="270" y="392"/>
                  </a:cubicBezTo>
                  <a:cubicBezTo>
                    <a:pt x="271" y="392"/>
                    <a:pt x="272" y="392"/>
                    <a:pt x="274" y="391"/>
                  </a:cubicBezTo>
                  <a:cubicBezTo>
                    <a:pt x="275" y="391"/>
                    <a:pt x="274" y="390"/>
                    <a:pt x="274" y="390"/>
                  </a:cubicBezTo>
                  <a:cubicBezTo>
                    <a:pt x="274" y="390"/>
                    <a:pt x="274" y="390"/>
                    <a:pt x="273" y="389"/>
                  </a:cubicBezTo>
                  <a:cubicBezTo>
                    <a:pt x="273" y="388"/>
                    <a:pt x="275" y="388"/>
                    <a:pt x="275" y="388"/>
                  </a:cubicBezTo>
                  <a:cubicBezTo>
                    <a:pt x="275" y="388"/>
                    <a:pt x="275" y="384"/>
                    <a:pt x="275" y="383"/>
                  </a:cubicBezTo>
                  <a:cubicBezTo>
                    <a:pt x="275" y="383"/>
                    <a:pt x="272" y="385"/>
                    <a:pt x="272" y="386"/>
                  </a:cubicBezTo>
                  <a:close/>
                  <a:moveTo>
                    <a:pt x="302" y="314"/>
                  </a:moveTo>
                  <a:cubicBezTo>
                    <a:pt x="301" y="310"/>
                    <a:pt x="301" y="310"/>
                    <a:pt x="301" y="310"/>
                  </a:cubicBezTo>
                  <a:cubicBezTo>
                    <a:pt x="299" y="309"/>
                    <a:pt x="299" y="309"/>
                    <a:pt x="299" y="309"/>
                  </a:cubicBezTo>
                  <a:cubicBezTo>
                    <a:pt x="299" y="312"/>
                    <a:pt x="299" y="312"/>
                    <a:pt x="299" y="312"/>
                  </a:cubicBezTo>
                  <a:cubicBezTo>
                    <a:pt x="299" y="312"/>
                    <a:pt x="299" y="313"/>
                    <a:pt x="298" y="314"/>
                  </a:cubicBezTo>
                  <a:cubicBezTo>
                    <a:pt x="297" y="315"/>
                    <a:pt x="299" y="317"/>
                    <a:pt x="299" y="317"/>
                  </a:cubicBezTo>
                  <a:cubicBezTo>
                    <a:pt x="299" y="317"/>
                    <a:pt x="303" y="315"/>
                    <a:pt x="303" y="314"/>
                  </a:cubicBezTo>
                  <a:cubicBezTo>
                    <a:pt x="304" y="313"/>
                    <a:pt x="302" y="314"/>
                    <a:pt x="302" y="314"/>
                  </a:cubicBezTo>
                  <a:close/>
                  <a:moveTo>
                    <a:pt x="312" y="312"/>
                  </a:moveTo>
                  <a:cubicBezTo>
                    <a:pt x="312" y="315"/>
                    <a:pt x="312" y="315"/>
                    <a:pt x="312" y="315"/>
                  </a:cubicBezTo>
                  <a:cubicBezTo>
                    <a:pt x="311" y="316"/>
                    <a:pt x="311" y="316"/>
                    <a:pt x="311" y="316"/>
                  </a:cubicBezTo>
                  <a:cubicBezTo>
                    <a:pt x="310" y="315"/>
                    <a:pt x="310" y="315"/>
                    <a:pt x="310" y="315"/>
                  </a:cubicBezTo>
                  <a:cubicBezTo>
                    <a:pt x="309" y="316"/>
                    <a:pt x="309" y="316"/>
                    <a:pt x="309" y="316"/>
                  </a:cubicBezTo>
                  <a:cubicBezTo>
                    <a:pt x="309" y="316"/>
                    <a:pt x="310" y="317"/>
                    <a:pt x="310" y="318"/>
                  </a:cubicBezTo>
                  <a:cubicBezTo>
                    <a:pt x="310" y="319"/>
                    <a:pt x="313" y="319"/>
                    <a:pt x="313" y="319"/>
                  </a:cubicBezTo>
                  <a:cubicBezTo>
                    <a:pt x="313" y="319"/>
                    <a:pt x="316" y="316"/>
                    <a:pt x="316" y="316"/>
                  </a:cubicBezTo>
                  <a:cubicBezTo>
                    <a:pt x="317" y="316"/>
                    <a:pt x="317" y="314"/>
                    <a:pt x="317" y="314"/>
                  </a:cubicBezTo>
                  <a:cubicBezTo>
                    <a:pt x="315" y="312"/>
                    <a:pt x="315" y="312"/>
                    <a:pt x="315" y="312"/>
                  </a:cubicBezTo>
                  <a:lnTo>
                    <a:pt x="312" y="312"/>
                  </a:lnTo>
                  <a:close/>
                  <a:moveTo>
                    <a:pt x="286" y="310"/>
                  </a:moveTo>
                  <a:cubicBezTo>
                    <a:pt x="286" y="310"/>
                    <a:pt x="286" y="310"/>
                    <a:pt x="286" y="309"/>
                  </a:cubicBezTo>
                  <a:cubicBezTo>
                    <a:pt x="285" y="309"/>
                    <a:pt x="284" y="310"/>
                    <a:pt x="284" y="311"/>
                  </a:cubicBezTo>
                  <a:cubicBezTo>
                    <a:pt x="284" y="311"/>
                    <a:pt x="282" y="313"/>
                    <a:pt x="281" y="313"/>
                  </a:cubicBezTo>
                  <a:cubicBezTo>
                    <a:pt x="281" y="314"/>
                    <a:pt x="288" y="314"/>
                    <a:pt x="288" y="314"/>
                  </a:cubicBezTo>
                  <a:cubicBezTo>
                    <a:pt x="289" y="314"/>
                    <a:pt x="290" y="313"/>
                    <a:pt x="290" y="313"/>
                  </a:cubicBezTo>
                  <a:cubicBezTo>
                    <a:pt x="290" y="313"/>
                    <a:pt x="290" y="311"/>
                    <a:pt x="290" y="310"/>
                  </a:cubicBezTo>
                  <a:cubicBezTo>
                    <a:pt x="290" y="310"/>
                    <a:pt x="286" y="310"/>
                    <a:pt x="286" y="310"/>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3585" name="Freeform 83" title=""/>
            <p:cNvSpPr>
              <a:spLocks noEditPoints="1"/>
            </p:cNvSpPr>
            <p:nvPr/>
          </p:nvSpPr>
          <p:spPr>
            <a:xfrm>
              <a:off x="636" y="426"/>
              <a:ext cx="520" cy="520"/>
            </a:xfrm>
            <a:custGeom>
              <a:cxnLst>
                <a:cxn ang="0">
                  <a:pos x="48916" y="1275"/>
                </a:cxn>
                <a:cxn ang="0">
                  <a:pos x="1275" y="43925"/>
                </a:cxn>
                <a:cxn ang="0">
                  <a:pos x="43925" y="91537"/>
                </a:cxn>
                <a:cxn ang="0">
                  <a:pos x="91537" y="48916"/>
                </a:cxn>
                <a:cxn ang="0">
                  <a:pos x="48916" y="1275"/>
                </a:cxn>
                <a:cxn ang="0">
                  <a:pos x="44589" y="79945"/>
                </a:cxn>
                <a:cxn ang="0">
                  <a:pos x="12741" y="44589"/>
                </a:cxn>
                <a:cxn ang="0">
                  <a:pos x="48543" y="12741"/>
                </a:cxn>
                <a:cxn ang="0">
                  <a:pos x="79945" y="48543"/>
                </a:cxn>
                <a:cxn ang="0">
                  <a:pos x="44589" y="79945"/>
                </a:cxn>
              </a:cxnLst>
              <a:rect l="l" t="t" r="r" b="b"/>
              <a:pathLst>
                <a:path w="219" h="219">
                  <a:moveTo>
                    <a:pt x="115" y="3"/>
                  </a:moveTo>
                  <a:cubicBezTo>
                    <a:pt x="57" y="0"/>
                    <a:pt x="6" y="45"/>
                    <a:pt x="3" y="103"/>
                  </a:cubicBezTo>
                  <a:cubicBezTo>
                    <a:pt x="0" y="162"/>
                    <a:pt x="44" y="212"/>
                    <a:pt x="103" y="215"/>
                  </a:cubicBezTo>
                  <a:cubicBezTo>
                    <a:pt x="162" y="219"/>
                    <a:pt x="212" y="174"/>
                    <a:pt x="215" y="115"/>
                  </a:cubicBezTo>
                  <a:cubicBezTo>
                    <a:pt x="219" y="57"/>
                    <a:pt x="174" y="7"/>
                    <a:pt x="115" y="3"/>
                  </a:cubicBezTo>
                  <a:close/>
                  <a:moveTo>
                    <a:pt x="105" y="188"/>
                  </a:moveTo>
                  <a:cubicBezTo>
                    <a:pt x="61" y="186"/>
                    <a:pt x="28" y="148"/>
                    <a:pt x="30" y="105"/>
                  </a:cubicBezTo>
                  <a:cubicBezTo>
                    <a:pt x="33" y="61"/>
                    <a:pt x="70" y="28"/>
                    <a:pt x="114" y="30"/>
                  </a:cubicBezTo>
                  <a:cubicBezTo>
                    <a:pt x="157" y="33"/>
                    <a:pt x="191" y="70"/>
                    <a:pt x="188" y="114"/>
                  </a:cubicBezTo>
                  <a:cubicBezTo>
                    <a:pt x="186" y="158"/>
                    <a:pt x="148" y="191"/>
                    <a:pt x="105" y="188"/>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3586" name="Freeform 84" title=""/>
            <p:cNvSpPr/>
            <p:nvPr/>
          </p:nvSpPr>
          <p:spPr>
            <a:xfrm>
              <a:off x="1047" y="841"/>
              <a:ext cx="52" cy="52"/>
            </a:xfrm>
            <a:custGeom>
              <a:cxnLst>
                <a:cxn ang="0">
                  <a:pos x="8173" y="872"/>
                </a:cxn>
                <a:cxn ang="0">
                  <a:pos x="7833" y="4491"/>
                </a:cxn>
                <a:cxn ang="0">
                  <a:pos x="4491" y="7833"/>
                </a:cxn>
                <a:cxn ang="0">
                  <a:pos x="872" y="7833"/>
                </a:cxn>
                <a:cxn ang="0">
                  <a:pos x="872" y="7833"/>
                </a:cxn>
                <a:cxn ang="0">
                  <a:pos x="1257" y="4491"/>
                </a:cxn>
                <a:cxn ang="0">
                  <a:pos x="4871" y="1257"/>
                </a:cxn>
                <a:cxn ang="0">
                  <a:pos x="8173" y="872"/>
                </a:cxn>
              </a:cxnLst>
              <a:rect l="l" t="t" r="r" b="b"/>
              <a:pathLst>
                <a:path w="22" h="22">
                  <a:moveTo>
                    <a:pt x="20" y="2"/>
                  </a:moveTo>
                  <a:cubicBezTo>
                    <a:pt x="22" y="4"/>
                    <a:pt x="22" y="8"/>
                    <a:pt x="19" y="11"/>
                  </a:cubicBezTo>
                  <a:cubicBezTo>
                    <a:pt x="11" y="19"/>
                    <a:pt x="11" y="19"/>
                    <a:pt x="11" y="19"/>
                  </a:cubicBezTo>
                  <a:cubicBezTo>
                    <a:pt x="8" y="21"/>
                    <a:pt x="4" y="22"/>
                    <a:pt x="2" y="19"/>
                  </a:cubicBezTo>
                  <a:cubicBezTo>
                    <a:pt x="2" y="19"/>
                    <a:pt x="2" y="19"/>
                    <a:pt x="2" y="19"/>
                  </a:cubicBezTo>
                  <a:cubicBezTo>
                    <a:pt x="0" y="17"/>
                    <a:pt x="0" y="13"/>
                    <a:pt x="3" y="11"/>
                  </a:cubicBezTo>
                  <a:cubicBezTo>
                    <a:pt x="12" y="3"/>
                    <a:pt x="12" y="3"/>
                    <a:pt x="12" y="3"/>
                  </a:cubicBezTo>
                  <a:cubicBezTo>
                    <a:pt x="14" y="0"/>
                    <a:pt x="18" y="0"/>
                    <a:pt x="20" y="2"/>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3587" name="Freeform 85" title=""/>
            <p:cNvSpPr/>
            <p:nvPr/>
          </p:nvSpPr>
          <p:spPr>
            <a:xfrm>
              <a:off x="1061" y="858"/>
              <a:ext cx="223" cy="225"/>
            </a:xfrm>
            <a:custGeom>
              <a:cxnLst>
                <a:cxn ang="0">
                  <a:pos x="38176" y="26304"/>
                </a:cxn>
                <a:cxn ang="0">
                  <a:pos x="37663" y="32125"/>
                </a:cxn>
                <a:cxn ang="0">
                  <a:pos x="31415" y="38167"/>
                </a:cxn>
                <a:cxn ang="0">
                  <a:pos x="25315" y="38447"/>
                </a:cxn>
                <a:cxn ang="0">
                  <a:pos x="25315" y="38447"/>
                </a:cxn>
                <a:cxn ang="0">
                  <a:pos x="2095" y="7612"/>
                </a:cxn>
                <a:cxn ang="0">
                  <a:pos x="8054" y="1566"/>
                </a:cxn>
                <a:cxn ang="0">
                  <a:pos x="38176" y="26304"/>
                </a:cxn>
              </a:cxnLst>
              <a:rect l="l" t="t" r="r" b="b"/>
              <a:pathLst>
                <a:path w="94" h="95">
                  <a:moveTo>
                    <a:pt x="90" y="63"/>
                  </a:moveTo>
                  <a:cubicBezTo>
                    <a:pt x="94" y="66"/>
                    <a:pt x="93" y="73"/>
                    <a:pt x="89" y="77"/>
                  </a:cubicBezTo>
                  <a:cubicBezTo>
                    <a:pt x="74" y="91"/>
                    <a:pt x="74" y="91"/>
                    <a:pt x="74" y="91"/>
                  </a:cubicBezTo>
                  <a:cubicBezTo>
                    <a:pt x="70" y="95"/>
                    <a:pt x="63" y="95"/>
                    <a:pt x="60" y="92"/>
                  </a:cubicBezTo>
                  <a:cubicBezTo>
                    <a:pt x="60" y="92"/>
                    <a:pt x="60" y="92"/>
                    <a:pt x="60" y="92"/>
                  </a:cubicBezTo>
                  <a:cubicBezTo>
                    <a:pt x="56" y="88"/>
                    <a:pt x="0" y="22"/>
                    <a:pt x="5" y="18"/>
                  </a:cubicBezTo>
                  <a:cubicBezTo>
                    <a:pt x="19" y="4"/>
                    <a:pt x="19" y="4"/>
                    <a:pt x="19" y="4"/>
                  </a:cubicBezTo>
                  <a:cubicBezTo>
                    <a:pt x="24" y="0"/>
                    <a:pt x="86" y="59"/>
                    <a:pt x="90" y="63"/>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3588" name="Freeform 86" title=""/>
            <p:cNvSpPr>
              <a:spLocks noEditPoints="1"/>
            </p:cNvSpPr>
            <p:nvPr/>
          </p:nvSpPr>
          <p:spPr>
            <a:xfrm>
              <a:off x="0" y="0"/>
              <a:ext cx="1120" cy="1124"/>
            </a:xfrm>
            <a:custGeom>
              <a:cxnLst>
                <a:cxn ang="0">
                  <a:pos x="188893" y="124971"/>
                </a:cxn>
                <a:cxn ang="0">
                  <a:pos x="188893" y="123148"/>
                </a:cxn>
                <a:cxn ang="0">
                  <a:pos x="187621" y="114192"/>
                </a:cxn>
                <a:cxn ang="0">
                  <a:pos x="174903" y="148537"/>
                </a:cxn>
                <a:cxn ang="0">
                  <a:pos x="188893" y="124971"/>
                </a:cxn>
                <a:cxn ang="0">
                  <a:pos x="156710" y="172835"/>
                </a:cxn>
                <a:cxn ang="0">
                  <a:pos x="153314" y="172540"/>
                </a:cxn>
                <a:cxn ang="0">
                  <a:pos x="100337" y="190334"/>
                </a:cxn>
                <a:cxn ang="0">
                  <a:pos x="37691" y="164449"/>
                </a:cxn>
                <a:cxn ang="0">
                  <a:pos x="11824" y="101017"/>
                </a:cxn>
                <a:cxn ang="0">
                  <a:pos x="37691" y="37976"/>
                </a:cxn>
                <a:cxn ang="0">
                  <a:pos x="100337" y="12050"/>
                </a:cxn>
                <a:cxn ang="0">
                  <a:pos x="162640" y="37976"/>
                </a:cxn>
                <a:cxn ang="0">
                  <a:pos x="186354" y="81762"/>
                </a:cxn>
                <a:cxn ang="0">
                  <a:pos x="199958" y="95088"/>
                </a:cxn>
                <a:cxn ang="0">
                  <a:pos x="100337" y="0"/>
                </a:cxn>
                <a:cxn ang="0">
                  <a:pos x="0" y="101017"/>
                </a:cxn>
                <a:cxn ang="0">
                  <a:pos x="100337" y="202396"/>
                </a:cxn>
                <a:cxn ang="0">
                  <a:pos x="171896" y="171616"/>
                </a:cxn>
                <a:cxn ang="0">
                  <a:pos x="159778" y="172835"/>
                </a:cxn>
                <a:cxn ang="0">
                  <a:pos x="156710" y="172835"/>
                </a:cxn>
              </a:cxnLst>
              <a:rect l="l" t="t" r="r" b="b"/>
              <a:pathLst>
                <a:path w="472" h="473">
                  <a:moveTo>
                    <a:pt x="446" y="292"/>
                  </a:moveTo>
                  <a:cubicBezTo>
                    <a:pt x="446" y="291"/>
                    <a:pt x="446" y="290"/>
                    <a:pt x="446" y="288"/>
                  </a:cubicBezTo>
                  <a:cubicBezTo>
                    <a:pt x="446" y="281"/>
                    <a:pt x="445" y="274"/>
                    <a:pt x="443" y="267"/>
                  </a:cubicBezTo>
                  <a:cubicBezTo>
                    <a:pt x="439" y="296"/>
                    <a:pt x="428" y="323"/>
                    <a:pt x="413" y="347"/>
                  </a:cubicBezTo>
                  <a:cubicBezTo>
                    <a:pt x="432" y="336"/>
                    <a:pt x="445" y="316"/>
                    <a:pt x="446" y="292"/>
                  </a:cubicBezTo>
                  <a:close/>
                  <a:moveTo>
                    <a:pt x="370" y="404"/>
                  </a:moveTo>
                  <a:cubicBezTo>
                    <a:pt x="368" y="404"/>
                    <a:pt x="365" y="404"/>
                    <a:pt x="362" y="403"/>
                  </a:cubicBezTo>
                  <a:cubicBezTo>
                    <a:pt x="327" y="430"/>
                    <a:pt x="284" y="445"/>
                    <a:pt x="237" y="445"/>
                  </a:cubicBezTo>
                  <a:cubicBezTo>
                    <a:pt x="179" y="445"/>
                    <a:pt x="127" y="422"/>
                    <a:pt x="89" y="384"/>
                  </a:cubicBezTo>
                  <a:cubicBezTo>
                    <a:pt x="51" y="346"/>
                    <a:pt x="28" y="294"/>
                    <a:pt x="28" y="236"/>
                  </a:cubicBezTo>
                  <a:cubicBezTo>
                    <a:pt x="28" y="179"/>
                    <a:pt x="51" y="127"/>
                    <a:pt x="89" y="89"/>
                  </a:cubicBezTo>
                  <a:cubicBezTo>
                    <a:pt x="127" y="51"/>
                    <a:pt x="179" y="28"/>
                    <a:pt x="237" y="28"/>
                  </a:cubicBezTo>
                  <a:cubicBezTo>
                    <a:pt x="294" y="28"/>
                    <a:pt x="346" y="51"/>
                    <a:pt x="384" y="89"/>
                  </a:cubicBezTo>
                  <a:cubicBezTo>
                    <a:pt x="412" y="116"/>
                    <a:pt x="432" y="152"/>
                    <a:pt x="440" y="191"/>
                  </a:cubicBezTo>
                  <a:cubicBezTo>
                    <a:pt x="453" y="199"/>
                    <a:pt x="464" y="210"/>
                    <a:pt x="472" y="222"/>
                  </a:cubicBezTo>
                  <a:cubicBezTo>
                    <a:pt x="465" y="98"/>
                    <a:pt x="362" y="0"/>
                    <a:pt x="237" y="0"/>
                  </a:cubicBezTo>
                  <a:cubicBezTo>
                    <a:pt x="106" y="0"/>
                    <a:pt x="0" y="106"/>
                    <a:pt x="0" y="236"/>
                  </a:cubicBezTo>
                  <a:cubicBezTo>
                    <a:pt x="0" y="367"/>
                    <a:pt x="106" y="473"/>
                    <a:pt x="237" y="473"/>
                  </a:cubicBezTo>
                  <a:cubicBezTo>
                    <a:pt x="303" y="473"/>
                    <a:pt x="363" y="445"/>
                    <a:pt x="406" y="401"/>
                  </a:cubicBezTo>
                  <a:cubicBezTo>
                    <a:pt x="397" y="403"/>
                    <a:pt x="387" y="404"/>
                    <a:pt x="377" y="404"/>
                  </a:cubicBezTo>
                  <a:cubicBezTo>
                    <a:pt x="375" y="404"/>
                    <a:pt x="373" y="404"/>
                    <a:pt x="370" y="404"/>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grpSp>
      <p:sp>
        <p:nvSpPr>
          <p:cNvPr id="23589" name="矩形 1" title=""/>
          <p:cNvSpPr/>
          <p:nvPr/>
        </p:nvSpPr>
        <p:spPr>
          <a:xfrm>
            <a:off x="4465638" y="757238"/>
            <a:ext cx="1884362" cy="12001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a:t>
            </a:r>
            <a:endParaRPr lang="zh-CN" altLang="en-US" sz="1600">
              <a:solidFill>
                <a:srgbClr val="000000"/>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a:t>
            </a:r>
            <a:endParaRPr lang="en-US" altLang="zh-CN" sz="1600">
              <a:solidFill>
                <a:srgbClr val="000000"/>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a:t>
            </a:r>
            <a:endParaRPr lang="zh-CN" altLang="en-US" sz="1800">
              <a:latin typeface="Arial" panose="020b0604020202020204" pitchFamily="34" charset="0"/>
              <a:ea typeface="宋体" pitchFamily="2" charset="-122"/>
              <a:sym typeface="Calibri" pitchFamily="34" charset="0"/>
            </a:endParaRPr>
          </a:p>
        </p:txBody>
      </p:sp>
      <p:sp>
        <p:nvSpPr>
          <p:cNvPr id="23590" name="矩形 1" title=""/>
          <p:cNvSpPr/>
          <p:nvPr/>
        </p:nvSpPr>
        <p:spPr>
          <a:xfrm>
            <a:off x="8299450" y="4824413"/>
            <a:ext cx="1884363" cy="12001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a:t>
            </a:r>
            <a:endParaRPr lang="zh-CN" altLang="en-US" sz="1600">
              <a:solidFill>
                <a:srgbClr val="000000"/>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a:t>
            </a:r>
            <a:endParaRPr lang="en-US" altLang="zh-CN" sz="1600">
              <a:solidFill>
                <a:srgbClr val="000000"/>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a:t>
            </a:r>
            <a:endParaRPr lang="zh-CN" altLang="en-US" sz="1800">
              <a:latin typeface="Arial" panose="020b0604020202020204" pitchFamily="34" charset="0"/>
              <a:ea typeface="宋体" pitchFamily="2" charset="-122"/>
              <a:sym typeface="Calibri" pitchFamily="34" charset="0"/>
            </a:endParaRPr>
          </a:p>
        </p:txBody>
      </p:sp>
      <p:sp>
        <p:nvSpPr>
          <p:cNvPr id="23591" name="矩形 1" title=""/>
          <p:cNvSpPr/>
          <p:nvPr/>
        </p:nvSpPr>
        <p:spPr>
          <a:xfrm>
            <a:off x="8218488" y="757238"/>
            <a:ext cx="1884362" cy="12001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a:t>
            </a:r>
            <a:endParaRPr lang="zh-CN" altLang="en-US" sz="1600">
              <a:solidFill>
                <a:srgbClr val="000000"/>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a:t>
            </a:r>
            <a:endParaRPr lang="en-US" altLang="zh-CN" sz="1600">
              <a:solidFill>
                <a:srgbClr val="000000"/>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a:t>
            </a:r>
            <a:endParaRPr lang="zh-CN" altLang="en-US" sz="1800">
              <a:latin typeface="Arial" panose="020b0604020202020204" pitchFamily="34" charset="0"/>
              <a:ea typeface="宋体" pitchFamily="2" charset="-122"/>
              <a:sym typeface="Calibri" pitchFamily="34" charset="0"/>
            </a:endParaRPr>
          </a:p>
        </p:txBody>
      </p:sp>
      <p:sp>
        <p:nvSpPr>
          <p:cNvPr id="23592" name="矩形 1" title=""/>
          <p:cNvSpPr/>
          <p:nvPr/>
        </p:nvSpPr>
        <p:spPr>
          <a:xfrm>
            <a:off x="4476750" y="4946650"/>
            <a:ext cx="1884363" cy="12001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a:t>
            </a:r>
            <a:endParaRPr lang="zh-CN" altLang="en-US" sz="1600">
              <a:solidFill>
                <a:srgbClr val="000000"/>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a:t>
            </a:r>
            <a:endParaRPr lang="en-US" altLang="zh-CN" sz="1600">
              <a:solidFill>
                <a:srgbClr val="000000"/>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a:t>
            </a:r>
            <a:endParaRPr lang="zh-CN" altLang="en-US" sz="1800">
              <a:latin typeface="Arial" panose="020b0604020202020204" pitchFamily="34" charset="0"/>
              <a:ea typeface="宋体" pitchFamily="2" charset="-122"/>
              <a:sym typeface="Calibri" pitchFamily="34" charset="0"/>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4577"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24578" name="矩形 2" title=""/>
          <p:cNvSpPr/>
          <p:nvPr/>
        </p:nvSpPr>
        <p:spPr>
          <a:xfrm>
            <a:off x="4111625" y="1970088"/>
            <a:ext cx="4102100" cy="4037012"/>
          </a:xfrm>
          <a:prstGeom prst="rect">
            <a:avLst/>
          </a:prstGeom>
          <a:solidFill>
            <a:srgbClr val="595959"/>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24579" name="矩形 9" title=""/>
          <p:cNvSpPr/>
          <p:nvPr/>
        </p:nvSpPr>
        <p:spPr>
          <a:xfrm>
            <a:off x="2709863" y="2598738"/>
            <a:ext cx="1401762" cy="677862"/>
          </a:xfrm>
          <a:prstGeom prst="rect">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chemeClr val="bg1"/>
              </a:solidFill>
              <a:latin typeface="宋体" pitchFamily="2" charset="-122"/>
              <a:ea typeface="宋体" pitchFamily="2" charset="-122"/>
              <a:sym typeface="宋体" pitchFamily="2" charset="-122"/>
            </a:endParaRPr>
          </a:p>
        </p:txBody>
      </p:sp>
      <p:sp>
        <p:nvSpPr>
          <p:cNvPr id="24580" name="矩形 10" title=""/>
          <p:cNvSpPr/>
          <p:nvPr/>
        </p:nvSpPr>
        <p:spPr>
          <a:xfrm>
            <a:off x="1533525" y="3292475"/>
            <a:ext cx="2578100" cy="774700"/>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chemeClr val="bg1"/>
              </a:solidFill>
              <a:latin typeface="宋体" pitchFamily="2" charset="-122"/>
              <a:ea typeface="宋体" pitchFamily="2" charset="-122"/>
              <a:sym typeface="宋体" pitchFamily="2" charset="-122"/>
            </a:endParaRPr>
          </a:p>
        </p:txBody>
      </p:sp>
      <p:sp>
        <p:nvSpPr>
          <p:cNvPr id="24581" name="矩形 11" title=""/>
          <p:cNvSpPr/>
          <p:nvPr/>
        </p:nvSpPr>
        <p:spPr>
          <a:xfrm>
            <a:off x="709613" y="4084638"/>
            <a:ext cx="3402012" cy="696912"/>
          </a:xfrm>
          <a:prstGeom prst="rect">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24582" name="矩形 12" title=""/>
          <p:cNvSpPr/>
          <p:nvPr/>
        </p:nvSpPr>
        <p:spPr>
          <a:xfrm>
            <a:off x="1806575" y="4799013"/>
            <a:ext cx="2305050" cy="715962"/>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chemeClr val="bg1"/>
              </a:solidFill>
              <a:latin typeface="宋体" pitchFamily="2" charset="-122"/>
              <a:ea typeface="宋体" pitchFamily="2" charset="-122"/>
              <a:sym typeface="宋体" pitchFamily="2" charset="-122"/>
            </a:endParaRPr>
          </a:p>
        </p:txBody>
      </p:sp>
      <p:sp>
        <p:nvSpPr>
          <p:cNvPr id="24583" name="矩形 5" title=""/>
          <p:cNvSpPr/>
          <p:nvPr/>
        </p:nvSpPr>
        <p:spPr>
          <a:xfrm>
            <a:off x="8213725" y="2598738"/>
            <a:ext cx="1803400" cy="728662"/>
          </a:xfrm>
          <a:prstGeom prst="rect">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chemeClr val="bg1"/>
              </a:solidFill>
              <a:latin typeface="宋体" pitchFamily="2" charset="-122"/>
              <a:ea typeface="宋体" pitchFamily="2" charset="-122"/>
              <a:sym typeface="宋体" pitchFamily="2" charset="-122"/>
            </a:endParaRPr>
          </a:p>
        </p:txBody>
      </p:sp>
      <p:sp>
        <p:nvSpPr>
          <p:cNvPr id="24584" name="矩形 6" title=""/>
          <p:cNvSpPr/>
          <p:nvPr/>
        </p:nvSpPr>
        <p:spPr>
          <a:xfrm>
            <a:off x="8213725" y="3338513"/>
            <a:ext cx="3268663" cy="774700"/>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24585" name="矩形 7" title=""/>
          <p:cNvSpPr/>
          <p:nvPr/>
        </p:nvSpPr>
        <p:spPr>
          <a:xfrm>
            <a:off x="8213725" y="4125913"/>
            <a:ext cx="2211388" cy="660400"/>
          </a:xfrm>
          <a:prstGeom prst="rect">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chemeClr val="bg1"/>
              </a:solidFill>
              <a:latin typeface="宋体" pitchFamily="2" charset="-122"/>
              <a:ea typeface="宋体" pitchFamily="2" charset="-122"/>
              <a:sym typeface="宋体" pitchFamily="2" charset="-122"/>
            </a:endParaRPr>
          </a:p>
        </p:txBody>
      </p:sp>
      <p:sp>
        <p:nvSpPr>
          <p:cNvPr id="24586" name="矩形 8" title=""/>
          <p:cNvSpPr/>
          <p:nvPr/>
        </p:nvSpPr>
        <p:spPr>
          <a:xfrm>
            <a:off x="8213725" y="4799013"/>
            <a:ext cx="2665413" cy="715962"/>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24587" name="矩形 1" title=""/>
          <p:cNvSpPr/>
          <p:nvPr/>
        </p:nvSpPr>
        <p:spPr>
          <a:xfrm>
            <a:off x="5945188" y="2317750"/>
            <a:ext cx="1924050" cy="157003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600">
                <a:solidFill>
                  <a:schemeClr val="bg1"/>
                </a:solidFill>
                <a:latin typeface="Franklin Gothic Book" pitchFamily="34" charset="0"/>
                <a:ea typeface="微软雅黑" pitchFamily="34" charset="-122"/>
                <a:sym typeface="Franklin Gothic Book" pitchFamily="34" charset="0"/>
              </a:rPr>
              <a:t>点击添加文字说明</a:t>
            </a:r>
            <a:endParaRPr lang="zh-CN" altLang="en-US" sz="1600">
              <a:solidFill>
                <a:schemeClr val="bg1"/>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chemeClr val="bg1"/>
                </a:solidFill>
                <a:latin typeface="Franklin Gothic Book" pitchFamily="34" charset="0"/>
                <a:ea typeface="微软雅黑" pitchFamily="34" charset="-122"/>
                <a:sym typeface="Franklin Gothic Book" pitchFamily="34" charset="0"/>
              </a:rPr>
              <a:t>点击添加文字说明</a:t>
            </a:r>
            <a:endParaRPr lang="zh-CN" altLang="en-US" sz="1600">
              <a:solidFill>
                <a:schemeClr val="bg1"/>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chemeClr val="bg1"/>
                </a:solidFill>
                <a:latin typeface="Franklin Gothic Book" pitchFamily="34" charset="0"/>
                <a:ea typeface="微软雅黑" pitchFamily="34" charset="-122"/>
                <a:sym typeface="Franklin Gothic Book" pitchFamily="34" charset="0"/>
              </a:rPr>
              <a:t>点击添加文字说明</a:t>
            </a:r>
            <a:endParaRPr lang="en-US" altLang="zh-CN" sz="1600">
              <a:solidFill>
                <a:schemeClr val="bg1"/>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chemeClr val="bg1"/>
                </a:solidFill>
                <a:latin typeface="Franklin Gothic Book" pitchFamily="34" charset="0"/>
                <a:ea typeface="微软雅黑" pitchFamily="34" charset="-122"/>
                <a:sym typeface="Franklin Gothic Book" pitchFamily="34" charset="0"/>
              </a:rPr>
              <a:t>点击添加文字说明</a:t>
            </a:r>
            <a:endParaRPr lang="zh-CN" altLang="en-US" sz="1800">
              <a:latin typeface="Arial" panose="020b0604020202020204" pitchFamily="34" charset="0"/>
              <a:ea typeface="宋体" pitchFamily="2" charset="-122"/>
              <a:sym typeface="Calibri" pitchFamily="34" charset="0"/>
            </a:endParaRPr>
          </a:p>
        </p:txBody>
      </p:sp>
      <p:sp>
        <p:nvSpPr>
          <p:cNvPr id="24588" name="矩形 1" title=""/>
          <p:cNvSpPr/>
          <p:nvPr/>
        </p:nvSpPr>
        <p:spPr>
          <a:xfrm>
            <a:off x="4456113" y="4219575"/>
            <a:ext cx="1897062" cy="15684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600">
                <a:solidFill>
                  <a:schemeClr val="bg1"/>
                </a:solidFill>
                <a:latin typeface="Franklin Gothic Book" pitchFamily="34" charset="0"/>
                <a:ea typeface="微软雅黑" pitchFamily="34" charset="-122"/>
                <a:sym typeface="Franklin Gothic Book" pitchFamily="34" charset="0"/>
              </a:rPr>
              <a:t>点击添加文字说明</a:t>
            </a:r>
            <a:endParaRPr lang="zh-CN" altLang="en-US" sz="1600">
              <a:solidFill>
                <a:schemeClr val="bg1"/>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chemeClr val="bg1"/>
                </a:solidFill>
                <a:latin typeface="Franklin Gothic Book" pitchFamily="34" charset="0"/>
                <a:ea typeface="微软雅黑" pitchFamily="34" charset="-122"/>
                <a:sym typeface="Franklin Gothic Book" pitchFamily="34" charset="0"/>
              </a:rPr>
              <a:t>点击添加文字说明</a:t>
            </a:r>
            <a:endParaRPr lang="zh-CN" altLang="en-US" sz="1600">
              <a:solidFill>
                <a:schemeClr val="bg1"/>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chemeClr val="bg1"/>
                </a:solidFill>
                <a:latin typeface="Franklin Gothic Book" pitchFamily="34" charset="0"/>
                <a:ea typeface="微软雅黑" pitchFamily="34" charset="-122"/>
                <a:sym typeface="Franklin Gothic Book" pitchFamily="34" charset="0"/>
              </a:rPr>
              <a:t>点击添加文字说明</a:t>
            </a:r>
            <a:endParaRPr lang="en-US" altLang="zh-CN" sz="1600">
              <a:solidFill>
                <a:schemeClr val="bg1"/>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chemeClr val="bg1"/>
                </a:solidFill>
                <a:latin typeface="Franklin Gothic Book" pitchFamily="34" charset="0"/>
                <a:ea typeface="微软雅黑" pitchFamily="34" charset="-122"/>
                <a:sym typeface="Franklin Gothic Book" pitchFamily="34" charset="0"/>
              </a:rPr>
              <a:t>点击添加文字说明</a:t>
            </a:r>
            <a:endParaRPr lang="zh-CN" altLang="en-US" sz="1800">
              <a:latin typeface="Arial" panose="020b0604020202020204" pitchFamily="34" charset="0"/>
              <a:ea typeface="宋体" pitchFamily="2" charset="-122"/>
              <a:sym typeface="Calibri" pitchFamily="34" charset="0"/>
            </a:endParaRPr>
          </a:p>
        </p:txBody>
      </p:sp>
      <p:sp>
        <p:nvSpPr>
          <p:cNvPr id="24589" name="文本框 27" title=""/>
          <p:cNvSpPr/>
          <p:nvPr/>
        </p:nvSpPr>
        <p:spPr>
          <a:xfrm>
            <a:off x="2876550" y="2752725"/>
            <a:ext cx="1235075" cy="3683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800">
                <a:solidFill>
                  <a:schemeClr val="bg1"/>
                </a:solidFill>
                <a:latin typeface="微软雅黑" panose="020b0503020204020204" pitchFamily="34" charset="-122"/>
                <a:ea typeface="微软雅黑" panose="020b0503020204020204" pitchFamily="34" charset="-122"/>
                <a:sym typeface="Arial" panose="020b0604020202020204" pitchFamily="34" charset="0"/>
              </a:rPr>
              <a:t>添加文字</a:t>
            </a:r>
            <a:endParaRPr lang="zh-CN" altLang="en-US" sz="1800">
              <a:solidFill>
                <a:schemeClr val="bg1"/>
              </a:solidFill>
              <a:latin typeface="Calibri" pitchFamily="34" charset="0"/>
              <a:ea typeface="宋体" pitchFamily="2" charset="-122"/>
              <a:sym typeface="宋体" pitchFamily="2" charset="-122"/>
            </a:endParaRPr>
          </a:p>
        </p:txBody>
      </p:sp>
      <p:sp>
        <p:nvSpPr>
          <p:cNvPr id="24590" name="文本框 28" title=""/>
          <p:cNvSpPr/>
          <p:nvPr/>
        </p:nvSpPr>
        <p:spPr>
          <a:xfrm>
            <a:off x="2451100" y="5016500"/>
            <a:ext cx="1141413" cy="3683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800">
                <a:solidFill>
                  <a:schemeClr val="bg1"/>
                </a:solidFill>
                <a:latin typeface="微软雅黑" panose="020b0503020204020204" pitchFamily="34" charset="-122"/>
                <a:ea typeface="微软雅黑" panose="020b0503020204020204" pitchFamily="34" charset="-122"/>
                <a:sym typeface="Arial" panose="020b0604020202020204" pitchFamily="34" charset="0"/>
              </a:rPr>
              <a:t>添加文字</a:t>
            </a:r>
            <a:endParaRPr lang="zh-CN" altLang="en-US" sz="1800">
              <a:solidFill>
                <a:schemeClr val="bg1"/>
              </a:solidFill>
              <a:latin typeface="Calibri" pitchFamily="34" charset="0"/>
              <a:ea typeface="宋体" pitchFamily="2" charset="-122"/>
              <a:sym typeface="宋体" pitchFamily="2" charset="-122"/>
            </a:endParaRPr>
          </a:p>
        </p:txBody>
      </p:sp>
      <p:sp>
        <p:nvSpPr>
          <p:cNvPr id="24591" name="文本框 29" title=""/>
          <p:cNvSpPr/>
          <p:nvPr/>
        </p:nvSpPr>
        <p:spPr>
          <a:xfrm>
            <a:off x="2255838" y="3529013"/>
            <a:ext cx="1120775" cy="3698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800">
                <a:solidFill>
                  <a:schemeClr val="bg1"/>
                </a:solidFill>
                <a:latin typeface="微软雅黑" panose="020b0503020204020204" pitchFamily="34" charset="-122"/>
                <a:ea typeface="微软雅黑" panose="020b0503020204020204" pitchFamily="34" charset="-122"/>
                <a:sym typeface="Arial" panose="020b0604020202020204" pitchFamily="34" charset="0"/>
              </a:rPr>
              <a:t>添加文字</a:t>
            </a:r>
            <a:endParaRPr lang="zh-CN" altLang="en-US" sz="1800">
              <a:solidFill>
                <a:schemeClr val="bg1"/>
              </a:solidFill>
              <a:latin typeface="Calibri" pitchFamily="34" charset="0"/>
              <a:ea typeface="宋体" pitchFamily="2" charset="-122"/>
              <a:sym typeface="宋体" pitchFamily="2" charset="-122"/>
            </a:endParaRPr>
          </a:p>
        </p:txBody>
      </p:sp>
      <p:sp>
        <p:nvSpPr>
          <p:cNvPr id="24592" name="文本框 30" title=""/>
          <p:cNvSpPr/>
          <p:nvPr/>
        </p:nvSpPr>
        <p:spPr>
          <a:xfrm>
            <a:off x="1931988" y="4265613"/>
            <a:ext cx="1217612" cy="3698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800">
                <a:solidFill>
                  <a:schemeClr val="bg1"/>
                </a:solidFill>
                <a:latin typeface="微软雅黑" panose="020b0503020204020204" pitchFamily="34" charset="-122"/>
                <a:ea typeface="微软雅黑" panose="020b0503020204020204" pitchFamily="34" charset="-122"/>
                <a:sym typeface="Arial" panose="020b0604020202020204" pitchFamily="34" charset="0"/>
              </a:rPr>
              <a:t>添加文字</a:t>
            </a:r>
            <a:endParaRPr lang="zh-CN" altLang="en-US" sz="1800">
              <a:solidFill>
                <a:schemeClr val="bg1"/>
              </a:solidFill>
              <a:latin typeface="Calibri" pitchFamily="34" charset="0"/>
              <a:ea typeface="宋体" pitchFamily="2" charset="-122"/>
              <a:sym typeface="宋体" pitchFamily="2" charset="-122"/>
            </a:endParaRPr>
          </a:p>
        </p:txBody>
      </p:sp>
      <p:sp>
        <p:nvSpPr>
          <p:cNvPr id="24593" name="文本框 31" title=""/>
          <p:cNvSpPr/>
          <p:nvPr/>
        </p:nvSpPr>
        <p:spPr>
          <a:xfrm>
            <a:off x="8948738" y="4984750"/>
            <a:ext cx="1182687" cy="3698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800">
                <a:solidFill>
                  <a:schemeClr val="bg1"/>
                </a:solidFill>
                <a:latin typeface="微软雅黑" panose="020b0503020204020204" pitchFamily="34" charset="-122"/>
                <a:ea typeface="微软雅黑" panose="020b0503020204020204" pitchFamily="34" charset="-122"/>
                <a:sym typeface="Arial" panose="020b0604020202020204" pitchFamily="34" charset="0"/>
              </a:rPr>
              <a:t>添加文字</a:t>
            </a:r>
            <a:endParaRPr lang="zh-CN" altLang="en-US" sz="1800">
              <a:solidFill>
                <a:schemeClr val="bg1"/>
              </a:solidFill>
              <a:latin typeface="Calibri" pitchFamily="34" charset="0"/>
              <a:ea typeface="宋体" pitchFamily="2" charset="-122"/>
              <a:sym typeface="宋体" pitchFamily="2" charset="-122"/>
            </a:endParaRPr>
          </a:p>
        </p:txBody>
      </p:sp>
      <p:sp>
        <p:nvSpPr>
          <p:cNvPr id="24594" name="文本框 32" title=""/>
          <p:cNvSpPr/>
          <p:nvPr/>
        </p:nvSpPr>
        <p:spPr>
          <a:xfrm>
            <a:off x="8683625" y="4286250"/>
            <a:ext cx="1143000" cy="3698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800">
                <a:solidFill>
                  <a:schemeClr val="bg1"/>
                </a:solidFill>
                <a:latin typeface="微软雅黑" panose="020b0503020204020204" pitchFamily="34" charset="-122"/>
                <a:ea typeface="微软雅黑" panose="020b0503020204020204" pitchFamily="34" charset="-122"/>
                <a:sym typeface="Arial" panose="020b0604020202020204" pitchFamily="34" charset="0"/>
              </a:rPr>
              <a:t>添加文字</a:t>
            </a:r>
            <a:endParaRPr lang="zh-CN" altLang="en-US" sz="1800">
              <a:solidFill>
                <a:schemeClr val="bg1"/>
              </a:solidFill>
              <a:latin typeface="Calibri" pitchFamily="34" charset="0"/>
              <a:ea typeface="宋体" pitchFamily="2" charset="-122"/>
              <a:sym typeface="宋体" pitchFamily="2" charset="-122"/>
            </a:endParaRPr>
          </a:p>
        </p:txBody>
      </p:sp>
      <p:sp>
        <p:nvSpPr>
          <p:cNvPr id="24595" name="文本框 33" title=""/>
          <p:cNvSpPr/>
          <p:nvPr/>
        </p:nvSpPr>
        <p:spPr>
          <a:xfrm>
            <a:off x="9309100" y="3513138"/>
            <a:ext cx="1116013" cy="3698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800">
                <a:solidFill>
                  <a:schemeClr val="bg1"/>
                </a:solidFill>
                <a:latin typeface="微软雅黑" panose="020b0503020204020204" pitchFamily="34" charset="-122"/>
                <a:ea typeface="微软雅黑" panose="020b0503020204020204" pitchFamily="34" charset="-122"/>
                <a:sym typeface="Arial" panose="020b0604020202020204" pitchFamily="34" charset="0"/>
              </a:rPr>
              <a:t>添加文字</a:t>
            </a:r>
            <a:endParaRPr lang="zh-CN" altLang="en-US" sz="1800">
              <a:solidFill>
                <a:schemeClr val="bg1"/>
              </a:solidFill>
              <a:latin typeface="Calibri" pitchFamily="34" charset="0"/>
              <a:ea typeface="宋体" pitchFamily="2" charset="-122"/>
              <a:sym typeface="宋体" pitchFamily="2" charset="-122"/>
            </a:endParaRPr>
          </a:p>
        </p:txBody>
      </p:sp>
      <p:sp>
        <p:nvSpPr>
          <p:cNvPr id="24596" name="文本框 34" title=""/>
          <p:cNvSpPr/>
          <p:nvPr/>
        </p:nvSpPr>
        <p:spPr>
          <a:xfrm>
            <a:off x="8601075" y="2782888"/>
            <a:ext cx="1100138" cy="3698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800">
                <a:solidFill>
                  <a:schemeClr val="bg1"/>
                </a:solidFill>
                <a:latin typeface="微软雅黑" panose="020b0503020204020204" pitchFamily="34" charset="-122"/>
                <a:ea typeface="微软雅黑" panose="020b0503020204020204" pitchFamily="34" charset="-122"/>
                <a:sym typeface="Arial" panose="020b0604020202020204" pitchFamily="34" charset="0"/>
              </a:rPr>
              <a:t>添加文字</a:t>
            </a:r>
            <a:endParaRPr lang="zh-CN" altLang="en-US" sz="1800">
              <a:solidFill>
                <a:schemeClr val="bg1"/>
              </a:solidFill>
              <a:latin typeface="Calibri" pitchFamily="34" charset="0"/>
              <a:ea typeface="宋体" pitchFamily="2" charset="-122"/>
              <a:sym typeface="宋体" pitchFamily="2" charset="-122"/>
            </a:endParaRPr>
          </a:p>
        </p:txBody>
      </p:sp>
      <p:sp>
        <p:nvSpPr>
          <p:cNvPr id="24597" name="KSO_Shape" title=""/>
          <p:cNvSpPr/>
          <p:nvPr/>
        </p:nvSpPr>
        <p:spPr>
          <a:xfrm>
            <a:off x="4914900" y="2403475"/>
            <a:ext cx="488950" cy="1293813"/>
          </a:xfrm>
          <a:custGeom>
            <a:cxnLst>
              <a:cxn ang="0">
                <a:pos x="9282" y="34271"/>
              </a:cxn>
              <a:cxn ang="0">
                <a:pos x="40703" y="34271"/>
              </a:cxn>
              <a:cxn ang="0">
                <a:pos x="49985" y="47995"/>
              </a:cxn>
              <a:cxn ang="0">
                <a:pos x="49985" y="63195"/>
              </a:cxn>
              <a:cxn ang="0">
                <a:pos x="49985" y="76888"/>
              </a:cxn>
              <a:cxn ang="0">
                <a:pos x="49985" y="97456"/>
              </a:cxn>
              <a:cxn ang="0">
                <a:pos x="45202" y="104526"/>
              </a:cxn>
              <a:cxn ang="0">
                <a:pos x="40420" y="97456"/>
              </a:cxn>
              <a:cxn ang="0">
                <a:pos x="40420" y="63195"/>
              </a:cxn>
              <a:cxn ang="0">
                <a:pos x="40420" y="63194"/>
              </a:cxn>
              <a:cxn ang="0">
                <a:pos x="40420" y="54750"/>
              </a:cxn>
              <a:cxn ang="0">
                <a:pos x="38646" y="52127"/>
              </a:cxn>
              <a:cxn ang="0">
                <a:pos x="36871" y="54750"/>
              </a:cxn>
              <a:cxn ang="0">
                <a:pos x="36871" y="90612"/>
              </a:cxn>
              <a:cxn ang="0">
                <a:pos x="36871" y="90612"/>
              </a:cxn>
              <a:cxn ang="0">
                <a:pos x="36871" y="111935"/>
              </a:cxn>
              <a:cxn ang="0">
                <a:pos x="36871" y="112349"/>
              </a:cxn>
              <a:cxn ang="0">
                <a:pos x="36871" y="175695"/>
              </a:cxn>
              <a:cxn ang="0">
                <a:pos x="31780" y="183223"/>
              </a:cxn>
              <a:cxn ang="0">
                <a:pos x="26690" y="175695"/>
              </a:cxn>
              <a:cxn ang="0">
                <a:pos x="26690" y="118203"/>
              </a:cxn>
              <a:cxn ang="0">
                <a:pos x="26690" y="112560"/>
              </a:cxn>
              <a:cxn ang="0">
                <a:pos x="24915" y="109937"/>
              </a:cxn>
              <a:cxn ang="0">
                <a:pos x="23141" y="112560"/>
              </a:cxn>
              <a:cxn ang="0">
                <a:pos x="23141" y="175810"/>
              </a:cxn>
              <a:cxn ang="0">
                <a:pos x="18127" y="183223"/>
              </a:cxn>
              <a:cxn ang="0">
                <a:pos x="18127" y="183223"/>
              </a:cxn>
              <a:cxn ang="0">
                <a:pos x="13113" y="175810"/>
              </a:cxn>
              <a:cxn ang="0">
                <a:pos x="13113" y="111822"/>
              </a:cxn>
              <a:cxn ang="0">
                <a:pos x="13113" y="111820"/>
              </a:cxn>
              <a:cxn ang="0">
                <a:pos x="13113" y="90612"/>
              </a:cxn>
              <a:cxn ang="0">
                <a:pos x="13113" y="90612"/>
              </a:cxn>
              <a:cxn ang="0">
                <a:pos x="13113" y="54750"/>
              </a:cxn>
              <a:cxn ang="0">
                <a:pos x="11339" y="52127"/>
              </a:cxn>
              <a:cxn ang="0">
                <a:pos x="9565" y="54750"/>
              </a:cxn>
              <a:cxn ang="0">
                <a:pos x="9565" y="63195"/>
              </a:cxn>
              <a:cxn ang="0">
                <a:pos x="9565" y="90612"/>
              </a:cxn>
              <a:cxn ang="0">
                <a:pos x="9565" y="97456"/>
              </a:cxn>
              <a:cxn ang="0">
                <a:pos x="4782" y="104526"/>
              </a:cxn>
              <a:cxn ang="0">
                <a:pos x="0" y="97456"/>
              </a:cxn>
              <a:cxn ang="0">
                <a:pos x="0" y="76888"/>
              </a:cxn>
              <a:cxn ang="0">
                <a:pos x="0" y="63195"/>
              </a:cxn>
              <a:cxn ang="0">
                <a:pos x="0" y="47995"/>
              </a:cxn>
              <a:cxn ang="0">
                <a:pos x="9282" y="34271"/>
              </a:cxn>
              <a:cxn ang="0">
                <a:pos x="24857" y="0"/>
              </a:cxn>
              <a:cxn ang="0">
                <a:pos x="35057" y="15082"/>
              </a:cxn>
              <a:cxn ang="0">
                <a:pos x="24857" y="30165"/>
              </a:cxn>
              <a:cxn ang="0">
                <a:pos x="14656" y="15082"/>
              </a:cxn>
              <a:cxn ang="0">
                <a:pos x="24857" y="0"/>
              </a:cxn>
            </a:cxnLst>
            <a:rect l="l" t="t" r="r" b="b"/>
            <a:pathLst>
              <a:path w="771525" h="1912713">
                <a:moveTo>
                  <a:pt x="143272" y="357755"/>
                </a:moveTo>
                <a:lnTo>
                  <a:pt x="628253" y="357755"/>
                </a:lnTo>
                <a:cubicBezTo>
                  <a:pt x="707380" y="357755"/>
                  <a:pt x="771525" y="421900"/>
                  <a:pt x="771525" y="501027"/>
                </a:cubicBezTo>
                <a:lnTo>
                  <a:pt x="771525" y="659703"/>
                </a:lnTo>
                <a:lnTo>
                  <a:pt x="771525" y="802652"/>
                </a:lnTo>
                <a:lnTo>
                  <a:pt x="771525" y="1017361"/>
                </a:lnTo>
                <a:cubicBezTo>
                  <a:pt x="771525" y="1058130"/>
                  <a:pt x="738475" y="1091180"/>
                  <a:pt x="697706" y="1091180"/>
                </a:cubicBezTo>
                <a:cubicBezTo>
                  <a:pt x="656937" y="1091180"/>
                  <a:pt x="623887" y="1058130"/>
                  <a:pt x="623887" y="1017361"/>
                </a:cubicBezTo>
                <a:lnTo>
                  <a:pt x="623887" y="659703"/>
                </a:lnTo>
                <a:lnTo>
                  <a:pt x="623888" y="659698"/>
                </a:lnTo>
                <a:lnTo>
                  <a:pt x="623888" y="571551"/>
                </a:lnTo>
                <a:cubicBezTo>
                  <a:pt x="623888" y="556427"/>
                  <a:pt x="611628" y="544167"/>
                  <a:pt x="596504" y="544167"/>
                </a:cubicBezTo>
                <a:cubicBezTo>
                  <a:pt x="581380" y="544167"/>
                  <a:pt x="569120" y="556427"/>
                  <a:pt x="569120" y="571551"/>
                </a:cubicBezTo>
                <a:lnTo>
                  <a:pt x="569120" y="945924"/>
                </a:lnTo>
                <a:lnTo>
                  <a:pt x="569119" y="945924"/>
                </a:lnTo>
                <a:lnTo>
                  <a:pt x="569119" y="1168521"/>
                </a:lnTo>
                <a:lnTo>
                  <a:pt x="569119" y="1172836"/>
                </a:lnTo>
                <a:lnTo>
                  <a:pt x="569119" y="1834131"/>
                </a:lnTo>
                <a:cubicBezTo>
                  <a:pt x="569119" y="1877530"/>
                  <a:pt x="533937" y="1912712"/>
                  <a:pt x="490538" y="1912712"/>
                </a:cubicBezTo>
                <a:cubicBezTo>
                  <a:pt x="447139" y="1912712"/>
                  <a:pt x="411957" y="1877530"/>
                  <a:pt x="411957" y="1834131"/>
                </a:cubicBezTo>
                <a:lnTo>
                  <a:pt x="411957" y="1233956"/>
                </a:lnTo>
                <a:lnTo>
                  <a:pt x="411957" y="1175047"/>
                </a:lnTo>
                <a:cubicBezTo>
                  <a:pt x="411957" y="1159923"/>
                  <a:pt x="399696" y="1147662"/>
                  <a:pt x="384572" y="1147662"/>
                </a:cubicBezTo>
                <a:cubicBezTo>
                  <a:pt x="369449" y="1147662"/>
                  <a:pt x="357188" y="1159922"/>
                  <a:pt x="357188" y="1175045"/>
                </a:cubicBezTo>
                <a:cubicBezTo>
                  <a:pt x="357188" y="1395138"/>
                  <a:pt x="357187" y="1615229"/>
                  <a:pt x="357187" y="1835322"/>
                </a:cubicBezTo>
                <a:cubicBezTo>
                  <a:pt x="357187" y="1878064"/>
                  <a:pt x="322538" y="1912713"/>
                  <a:pt x="279796" y="1912713"/>
                </a:cubicBezTo>
                <a:lnTo>
                  <a:pt x="279797" y="1912712"/>
                </a:lnTo>
                <a:cubicBezTo>
                  <a:pt x="237055" y="1912712"/>
                  <a:pt x="202406" y="1878063"/>
                  <a:pt x="202406" y="1835321"/>
                </a:cubicBezTo>
                <a:lnTo>
                  <a:pt x="202406" y="1167331"/>
                </a:lnTo>
                <a:lnTo>
                  <a:pt x="202407" y="1167326"/>
                </a:lnTo>
                <a:lnTo>
                  <a:pt x="202407" y="945924"/>
                </a:lnTo>
                <a:lnTo>
                  <a:pt x="202406" y="945924"/>
                </a:lnTo>
                <a:lnTo>
                  <a:pt x="202406" y="571551"/>
                </a:lnTo>
                <a:cubicBezTo>
                  <a:pt x="202406" y="556427"/>
                  <a:pt x="190146" y="544167"/>
                  <a:pt x="175022" y="544167"/>
                </a:cubicBezTo>
                <a:cubicBezTo>
                  <a:pt x="159898" y="544167"/>
                  <a:pt x="147638" y="556427"/>
                  <a:pt x="147638" y="571551"/>
                </a:cubicBezTo>
                <a:lnTo>
                  <a:pt x="147638" y="659703"/>
                </a:lnTo>
                <a:lnTo>
                  <a:pt x="147638" y="945924"/>
                </a:lnTo>
                <a:lnTo>
                  <a:pt x="147638" y="1017361"/>
                </a:lnTo>
                <a:cubicBezTo>
                  <a:pt x="147638" y="1058130"/>
                  <a:pt x="114588" y="1091180"/>
                  <a:pt x="73819" y="1091180"/>
                </a:cubicBezTo>
                <a:cubicBezTo>
                  <a:pt x="33050" y="1091180"/>
                  <a:pt x="0" y="1058130"/>
                  <a:pt x="0" y="1017361"/>
                </a:cubicBezTo>
                <a:lnTo>
                  <a:pt x="0" y="802652"/>
                </a:lnTo>
                <a:lnTo>
                  <a:pt x="0" y="659703"/>
                </a:lnTo>
                <a:lnTo>
                  <a:pt x="0" y="501027"/>
                </a:lnTo>
                <a:cubicBezTo>
                  <a:pt x="0" y="421900"/>
                  <a:pt x="64145" y="357755"/>
                  <a:pt x="143272" y="357755"/>
                </a:cubicBezTo>
                <a:close/>
                <a:moveTo>
                  <a:pt x="383667" y="0"/>
                </a:moveTo>
                <a:cubicBezTo>
                  <a:pt x="470623" y="0"/>
                  <a:pt x="541114" y="70491"/>
                  <a:pt x="541114" y="157447"/>
                </a:cubicBezTo>
                <a:cubicBezTo>
                  <a:pt x="541114" y="244403"/>
                  <a:pt x="470623" y="314894"/>
                  <a:pt x="383667" y="314894"/>
                </a:cubicBezTo>
                <a:cubicBezTo>
                  <a:pt x="296711" y="314894"/>
                  <a:pt x="226220" y="244403"/>
                  <a:pt x="226220" y="157447"/>
                </a:cubicBezTo>
                <a:cubicBezTo>
                  <a:pt x="226220" y="70491"/>
                  <a:pt x="296711" y="0"/>
                  <a:pt x="383667" y="0"/>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4598" name="KSO_Shape" title=""/>
          <p:cNvSpPr/>
          <p:nvPr/>
        </p:nvSpPr>
        <p:spPr>
          <a:xfrm>
            <a:off x="6726238" y="4337050"/>
            <a:ext cx="627062" cy="1295400"/>
          </a:xfrm>
          <a:custGeom>
            <a:cxnLst>
              <a:cxn ang="0">
                <a:pos x="18858" y="34523"/>
              </a:cxn>
              <a:cxn ang="0">
                <a:pos x="45691" y="34523"/>
              </a:cxn>
              <a:cxn ang="0">
                <a:pos x="53914" y="42176"/>
              </a:cxn>
              <a:cxn ang="0">
                <a:pos x="54952" y="44811"/>
              </a:cxn>
              <a:cxn ang="0">
                <a:pos x="64647" y="96561"/>
              </a:cxn>
              <a:cxn ang="0">
                <a:pos x="61508" y="104686"/>
              </a:cxn>
              <a:cxn ang="0">
                <a:pos x="61508" y="104686"/>
              </a:cxn>
              <a:cxn ang="0">
                <a:pos x="56114" y="100458"/>
              </a:cxn>
              <a:cxn ang="0">
                <a:pos x="47662" y="55342"/>
              </a:cxn>
              <a:cxn ang="0">
                <a:pos x="44918" y="53050"/>
              </a:cxn>
              <a:cxn ang="0">
                <a:pos x="43358" y="57084"/>
              </a:cxn>
              <a:cxn ang="0">
                <a:pos x="55954" y="124315"/>
              </a:cxn>
              <a:cxn ang="0">
                <a:pos x="56659" y="128967"/>
              </a:cxn>
              <a:cxn ang="0">
                <a:pos x="44623" y="128967"/>
              </a:cxn>
              <a:cxn ang="0">
                <a:pos x="44623" y="176993"/>
              </a:cxn>
              <a:cxn ang="0">
                <a:pos x="39465" y="184576"/>
              </a:cxn>
              <a:cxn ang="0">
                <a:pos x="34306" y="176993"/>
              </a:cxn>
              <a:cxn ang="0">
                <a:pos x="34306" y="128967"/>
              </a:cxn>
              <a:cxn ang="0">
                <a:pos x="30711" y="128967"/>
              </a:cxn>
              <a:cxn ang="0">
                <a:pos x="30711" y="177108"/>
              </a:cxn>
              <a:cxn ang="0">
                <a:pos x="25631" y="184576"/>
              </a:cxn>
              <a:cxn ang="0">
                <a:pos x="25631" y="184576"/>
              </a:cxn>
              <a:cxn ang="0">
                <a:pos x="20550" y="177108"/>
              </a:cxn>
              <a:cxn ang="0">
                <a:pos x="20550" y="128967"/>
              </a:cxn>
              <a:cxn ang="0">
                <a:pos x="8054" y="128967"/>
              </a:cxn>
              <a:cxn ang="0">
                <a:pos x="21521" y="57084"/>
              </a:cxn>
              <a:cxn ang="0">
                <a:pos x="19962" y="53050"/>
              </a:cxn>
              <a:cxn ang="0">
                <a:pos x="17218" y="55342"/>
              </a:cxn>
              <a:cxn ang="0">
                <a:pos x="11581" y="85428"/>
              </a:cxn>
              <a:cxn ang="0">
                <a:pos x="11574" y="85416"/>
              </a:cxn>
              <a:cxn ang="0">
                <a:pos x="8829" y="100070"/>
              </a:cxn>
              <a:cxn ang="0">
                <a:pos x="3302" y="104686"/>
              </a:cxn>
              <a:cxn ang="0">
                <a:pos x="3302" y="104686"/>
              </a:cxn>
              <a:cxn ang="0">
                <a:pos x="163" y="96561"/>
              </a:cxn>
              <a:cxn ang="0">
                <a:pos x="9858" y="44811"/>
              </a:cxn>
              <a:cxn ang="0">
                <a:pos x="10199" y="43819"/>
              </a:cxn>
              <a:cxn ang="0">
                <a:pos x="18858" y="34523"/>
              </a:cxn>
              <a:cxn ang="0">
                <a:pos x="32449" y="0"/>
              </a:cxn>
              <a:cxn ang="0">
                <a:pos x="42785" y="15194"/>
              </a:cxn>
              <a:cxn ang="0">
                <a:pos x="32449" y="30387"/>
              </a:cxn>
              <a:cxn ang="0">
                <a:pos x="22113" y="15194"/>
              </a:cxn>
              <a:cxn ang="0">
                <a:pos x="32449" y="0"/>
              </a:cxn>
            </a:cxnLst>
            <a:rect l="l" t="t" r="r" b="b"/>
            <a:pathLst>
              <a:path w="987290" h="1912712">
                <a:moveTo>
                  <a:pt x="287267" y="357754"/>
                </a:moveTo>
                <a:lnTo>
                  <a:pt x="696037" y="357754"/>
                </a:lnTo>
                <a:cubicBezTo>
                  <a:pt x="751531" y="357754"/>
                  <a:pt x="799531" y="389836"/>
                  <a:pt x="821308" y="437053"/>
                </a:cubicBezTo>
                <a:cubicBezTo>
                  <a:pt x="828839" y="444251"/>
                  <a:pt x="834170" y="453657"/>
                  <a:pt x="837118" y="464360"/>
                </a:cubicBezTo>
                <a:lnTo>
                  <a:pt x="984815" y="1000638"/>
                </a:lnTo>
                <a:cubicBezTo>
                  <a:pt x="994856" y="1037095"/>
                  <a:pt x="973441" y="1074789"/>
                  <a:pt x="936984" y="1084830"/>
                </a:cubicBezTo>
                <a:lnTo>
                  <a:pt x="936986" y="1084831"/>
                </a:lnTo>
                <a:cubicBezTo>
                  <a:pt x="901976" y="1094473"/>
                  <a:pt x="865826" y="1075107"/>
                  <a:pt x="854828" y="1041024"/>
                </a:cubicBezTo>
                <a:lnTo>
                  <a:pt x="726065" y="573497"/>
                </a:lnTo>
                <a:cubicBezTo>
                  <a:pt x="721080" y="555394"/>
                  <a:pt x="702362" y="544760"/>
                  <a:pt x="684259" y="549746"/>
                </a:cubicBezTo>
                <a:cubicBezTo>
                  <a:pt x="666156" y="554732"/>
                  <a:pt x="655522" y="573449"/>
                  <a:pt x="660508" y="591552"/>
                </a:cubicBezTo>
                <a:lnTo>
                  <a:pt x="852387" y="1288247"/>
                </a:lnTo>
                <a:lnTo>
                  <a:pt x="863126" y="1336447"/>
                </a:lnTo>
                <a:lnTo>
                  <a:pt x="679772" y="1336447"/>
                </a:lnTo>
                <a:lnTo>
                  <a:pt x="679772" y="1834130"/>
                </a:lnTo>
                <a:cubicBezTo>
                  <a:pt x="679772" y="1877529"/>
                  <a:pt x="644590" y="1912711"/>
                  <a:pt x="601191" y="1912711"/>
                </a:cubicBezTo>
                <a:cubicBezTo>
                  <a:pt x="557792" y="1912711"/>
                  <a:pt x="522610" y="1877529"/>
                  <a:pt x="522610" y="1834130"/>
                </a:cubicBezTo>
                <a:lnTo>
                  <a:pt x="522610" y="1336447"/>
                </a:lnTo>
                <a:lnTo>
                  <a:pt x="467841" y="1336447"/>
                </a:lnTo>
                <a:cubicBezTo>
                  <a:pt x="467841" y="1502738"/>
                  <a:pt x="467840" y="1669030"/>
                  <a:pt x="467840" y="1835321"/>
                </a:cubicBezTo>
                <a:cubicBezTo>
                  <a:pt x="467840" y="1878063"/>
                  <a:pt x="433191" y="1912712"/>
                  <a:pt x="390449" y="1912712"/>
                </a:cubicBezTo>
                <a:lnTo>
                  <a:pt x="390450" y="1912711"/>
                </a:lnTo>
                <a:cubicBezTo>
                  <a:pt x="347708" y="1912711"/>
                  <a:pt x="313059" y="1878062"/>
                  <a:pt x="313059" y="1835320"/>
                </a:cubicBezTo>
                <a:lnTo>
                  <a:pt x="313059" y="1336447"/>
                </a:lnTo>
                <a:lnTo>
                  <a:pt x="122692" y="1336447"/>
                </a:lnTo>
                <a:lnTo>
                  <a:pt x="327846" y="591552"/>
                </a:lnTo>
                <a:cubicBezTo>
                  <a:pt x="332832" y="573449"/>
                  <a:pt x="322198" y="554732"/>
                  <a:pt x="304095" y="549746"/>
                </a:cubicBezTo>
                <a:cubicBezTo>
                  <a:pt x="285992" y="544760"/>
                  <a:pt x="267275" y="555394"/>
                  <a:pt x="262289" y="573497"/>
                </a:cubicBezTo>
                <a:lnTo>
                  <a:pt x="176423" y="885270"/>
                </a:lnTo>
                <a:lnTo>
                  <a:pt x="176320" y="885144"/>
                </a:lnTo>
                <a:cubicBezTo>
                  <a:pt x="162379" y="935763"/>
                  <a:pt x="148437" y="986382"/>
                  <a:pt x="134496" y="1037001"/>
                </a:cubicBezTo>
                <a:cubicBezTo>
                  <a:pt x="124456" y="1073457"/>
                  <a:pt x="86761" y="1094872"/>
                  <a:pt x="50304" y="1084832"/>
                </a:cubicBezTo>
                <a:lnTo>
                  <a:pt x="50306" y="1084831"/>
                </a:lnTo>
                <a:cubicBezTo>
                  <a:pt x="13849" y="1074790"/>
                  <a:pt x="-7566" y="1037096"/>
                  <a:pt x="2475" y="1000639"/>
                </a:cubicBezTo>
                <a:lnTo>
                  <a:pt x="150173" y="464361"/>
                </a:lnTo>
                <a:lnTo>
                  <a:pt x="155370" y="454078"/>
                </a:lnTo>
                <a:cubicBezTo>
                  <a:pt x="172562" y="397845"/>
                  <a:pt x="225232" y="357754"/>
                  <a:pt x="287267" y="357754"/>
                </a:cubicBezTo>
                <a:close/>
                <a:moveTo>
                  <a:pt x="494320" y="0"/>
                </a:moveTo>
                <a:cubicBezTo>
                  <a:pt x="581276" y="0"/>
                  <a:pt x="651767" y="70491"/>
                  <a:pt x="651767" y="157447"/>
                </a:cubicBezTo>
                <a:cubicBezTo>
                  <a:pt x="651767" y="244403"/>
                  <a:pt x="581276" y="314894"/>
                  <a:pt x="494320" y="314894"/>
                </a:cubicBezTo>
                <a:cubicBezTo>
                  <a:pt x="407364" y="314894"/>
                  <a:pt x="336873" y="244403"/>
                  <a:pt x="336873" y="157447"/>
                </a:cubicBezTo>
                <a:cubicBezTo>
                  <a:pt x="336873" y="70491"/>
                  <a:pt x="407364" y="0"/>
                  <a:pt x="494320" y="0"/>
                </a:cubicBez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4599" name="TextBox 42" title=""/>
          <p:cNvSpPr/>
          <p:nvPr/>
        </p:nvSpPr>
        <p:spPr>
          <a:xfrm>
            <a:off x="5078413" y="996950"/>
            <a:ext cx="2335212" cy="52387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2800" b="1">
                <a:solidFill>
                  <a:srgbClr val="4D4D4D"/>
                </a:solidFill>
                <a:latin typeface="微软雅黑" panose="020b0503020204020204" pitchFamily="34" charset="-122"/>
                <a:ea typeface="微软雅黑" panose="020b0503020204020204" pitchFamily="34" charset="-122"/>
                <a:sym typeface="宋体" pitchFamily="2" charset="-122"/>
              </a:rPr>
              <a:t>点击添加文本</a:t>
            </a:r>
            <a:endParaRPr lang="zh-CN" altLang="en-US" sz="4000">
              <a:solidFill>
                <a:srgbClr val="000000"/>
              </a:solidFill>
              <a:latin typeface="微软雅黑" panose="020b0503020204020204" pitchFamily="34" charset="-122"/>
              <a:ea typeface="微软雅黑" panose="020b0503020204020204" pitchFamily="34" charset="-122"/>
              <a:sym typeface="宋体" pitchFamily="2"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5601"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25602" name="椭圆 1" title=""/>
          <p:cNvSpPr/>
          <p:nvPr/>
        </p:nvSpPr>
        <p:spPr>
          <a:xfrm>
            <a:off x="1065213" y="2374900"/>
            <a:ext cx="2479675" cy="2651125"/>
          </a:xfrm>
          <a:custGeom>
            <a:cxnLst>
              <a:cxn ang="0">
                <a:pos x="7543648" y="0"/>
              </a:cxn>
              <a:cxn ang="0">
                <a:pos x="14112667" y="3844064"/>
              </a:cxn>
              <a:cxn ang="0">
                <a:pos x="13063143" y="7670443"/>
              </a:cxn>
              <a:cxn ang="0">
                <a:pos x="14037781" y="11373489"/>
              </a:cxn>
              <a:cxn ang="0">
                <a:pos x="7543648" y="15094217"/>
              </a:cxn>
              <a:cxn ang="0">
                <a:pos x="0" y="7547117"/>
              </a:cxn>
              <a:cxn ang="0">
                <a:pos x="7543648" y="0"/>
              </a:cxn>
            </a:cxnLst>
            <a:rect l="l" t="t" r="r" b="b"/>
            <a:pathLst>
              <a:path w="1751265" h="1872208">
                <a:moveTo>
                  <a:pt x="936104" y="0"/>
                </a:moveTo>
                <a:cubicBezTo>
                  <a:pt x="1286069" y="0"/>
                  <a:pt x="1591179" y="192044"/>
                  <a:pt x="1751265" y="476797"/>
                </a:cubicBezTo>
                <a:cubicBezTo>
                  <a:pt x="1668191" y="615556"/>
                  <a:pt x="1621028" y="777971"/>
                  <a:pt x="1621028" y="951401"/>
                </a:cubicBezTo>
                <a:cubicBezTo>
                  <a:pt x="1621028" y="1118433"/>
                  <a:pt x="1664775" y="1275246"/>
                  <a:pt x="1741972" y="1410708"/>
                </a:cubicBezTo>
                <a:cubicBezTo>
                  <a:pt x="1580006" y="1687123"/>
                  <a:pt x="1279670" y="1872208"/>
                  <a:pt x="936104" y="1872208"/>
                </a:cubicBezTo>
                <a:cubicBezTo>
                  <a:pt x="419108" y="1872208"/>
                  <a:pt x="0" y="1453100"/>
                  <a:pt x="0" y="936104"/>
                </a:cubicBezTo>
                <a:cubicBezTo>
                  <a:pt x="0" y="419108"/>
                  <a:pt x="419108" y="0"/>
                  <a:pt x="936104" y="0"/>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5603" name="椭圆 23" title=""/>
          <p:cNvSpPr/>
          <p:nvPr/>
        </p:nvSpPr>
        <p:spPr>
          <a:xfrm>
            <a:off x="8509000" y="2397125"/>
            <a:ext cx="2651125" cy="2651125"/>
          </a:xfrm>
          <a:prstGeom prst="ellipse">
            <a:avLst/>
          </a:prstGeom>
          <a:solidFill>
            <a:srgbClr val="A5A5A5"/>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endParaRPr lang="zh-CN" altLang="zh-CN" sz="1800">
              <a:solidFill>
                <a:srgbClr val="FFFFFF"/>
              </a:solidFill>
              <a:latin typeface="宋体" pitchFamily="2" charset="-122"/>
              <a:ea typeface="宋体" pitchFamily="2" charset="-122"/>
              <a:sym typeface="宋体" pitchFamily="2" charset="-122"/>
            </a:endParaRPr>
          </a:p>
        </p:txBody>
      </p:sp>
      <p:sp>
        <p:nvSpPr>
          <p:cNvPr id="25604" name="椭圆 1" title=""/>
          <p:cNvSpPr/>
          <p:nvPr/>
        </p:nvSpPr>
        <p:spPr>
          <a:xfrm>
            <a:off x="3544888" y="2397125"/>
            <a:ext cx="2479675" cy="2651125"/>
          </a:xfrm>
          <a:custGeom>
            <a:cxnLst>
              <a:cxn ang="0">
                <a:pos x="7543648" y="0"/>
              </a:cxn>
              <a:cxn ang="0">
                <a:pos x="14112667" y="3844064"/>
              </a:cxn>
              <a:cxn ang="0">
                <a:pos x="13063143" y="7670443"/>
              </a:cxn>
              <a:cxn ang="0">
                <a:pos x="14037781" y="11373489"/>
              </a:cxn>
              <a:cxn ang="0">
                <a:pos x="7543648" y="15094217"/>
              </a:cxn>
              <a:cxn ang="0">
                <a:pos x="0" y="7547117"/>
              </a:cxn>
              <a:cxn ang="0">
                <a:pos x="7543648" y="0"/>
              </a:cxn>
            </a:cxnLst>
            <a:rect l="l" t="t" r="r" b="b"/>
            <a:pathLst>
              <a:path w="1751265" h="1872208">
                <a:moveTo>
                  <a:pt x="936104" y="0"/>
                </a:moveTo>
                <a:cubicBezTo>
                  <a:pt x="1286069" y="0"/>
                  <a:pt x="1591179" y="192044"/>
                  <a:pt x="1751265" y="476797"/>
                </a:cubicBezTo>
                <a:cubicBezTo>
                  <a:pt x="1668191" y="615556"/>
                  <a:pt x="1621028" y="777971"/>
                  <a:pt x="1621028" y="951401"/>
                </a:cubicBezTo>
                <a:cubicBezTo>
                  <a:pt x="1621028" y="1118433"/>
                  <a:pt x="1664775" y="1275246"/>
                  <a:pt x="1741972" y="1410708"/>
                </a:cubicBezTo>
                <a:cubicBezTo>
                  <a:pt x="1580006" y="1687123"/>
                  <a:pt x="1279670" y="1872208"/>
                  <a:pt x="936104" y="1872208"/>
                </a:cubicBezTo>
                <a:cubicBezTo>
                  <a:pt x="419108" y="1872208"/>
                  <a:pt x="0" y="1453100"/>
                  <a:pt x="0" y="936104"/>
                </a:cubicBezTo>
                <a:cubicBezTo>
                  <a:pt x="0" y="419108"/>
                  <a:pt x="419108" y="0"/>
                  <a:pt x="936104" y="0"/>
                </a:cubicBezTo>
                <a:close/>
              </a:path>
            </a:pathLst>
          </a:custGeom>
          <a:solidFill>
            <a:srgbClr val="595959"/>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5605" name="椭圆 1" title=""/>
          <p:cNvSpPr/>
          <p:nvPr/>
        </p:nvSpPr>
        <p:spPr>
          <a:xfrm>
            <a:off x="6024563" y="2397125"/>
            <a:ext cx="2479675" cy="2651125"/>
          </a:xfrm>
          <a:custGeom>
            <a:cxnLst>
              <a:cxn ang="0">
                <a:pos x="7543648" y="0"/>
              </a:cxn>
              <a:cxn ang="0">
                <a:pos x="14112667" y="3844064"/>
              </a:cxn>
              <a:cxn ang="0">
                <a:pos x="13063143" y="7670443"/>
              </a:cxn>
              <a:cxn ang="0">
                <a:pos x="14037781" y="11373489"/>
              </a:cxn>
              <a:cxn ang="0">
                <a:pos x="7543648" y="15094217"/>
              </a:cxn>
              <a:cxn ang="0">
                <a:pos x="0" y="7547117"/>
              </a:cxn>
              <a:cxn ang="0">
                <a:pos x="7543648" y="0"/>
              </a:cxn>
            </a:cxnLst>
            <a:rect l="l" t="t" r="r" b="b"/>
            <a:pathLst>
              <a:path w="1751265" h="1872208">
                <a:moveTo>
                  <a:pt x="936104" y="0"/>
                </a:moveTo>
                <a:cubicBezTo>
                  <a:pt x="1286069" y="0"/>
                  <a:pt x="1591179" y="192044"/>
                  <a:pt x="1751265" y="476797"/>
                </a:cubicBezTo>
                <a:cubicBezTo>
                  <a:pt x="1668191" y="615556"/>
                  <a:pt x="1621028" y="777971"/>
                  <a:pt x="1621028" y="951401"/>
                </a:cubicBezTo>
                <a:cubicBezTo>
                  <a:pt x="1621028" y="1118433"/>
                  <a:pt x="1664775" y="1275246"/>
                  <a:pt x="1741972" y="1410708"/>
                </a:cubicBezTo>
                <a:cubicBezTo>
                  <a:pt x="1580006" y="1687123"/>
                  <a:pt x="1279670" y="1872208"/>
                  <a:pt x="936104" y="1872208"/>
                </a:cubicBezTo>
                <a:cubicBezTo>
                  <a:pt x="419108" y="1872208"/>
                  <a:pt x="0" y="1453100"/>
                  <a:pt x="0" y="936104"/>
                </a:cubicBezTo>
                <a:cubicBezTo>
                  <a:pt x="0" y="419108"/>
                  <a:pt x="419108" y="0"/>
                  <a:pt x="936104" y="0"/>
                </a:cubicBez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5606" name="TextBox 14" title=""/>
          <p:cNvSpPr/>
          <p:nvPr/>
        </p:nvSpPr>
        <p:spPr>
          <a:xfrm>
            <a:off x="2055813" y="2390775"/>
            <a:ext cx="601662" cy="75406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en-US" altLang="zh-CN" sz="3200" b="1">
                <a:solidFill>
                  <a:schemeClr val="bg1"/>
                </a:solidFill>
                <a:latin typeface="Calibri" pitchFamily="34" charset="0"/>
                <a:sym typeface="Calibri" pitchFamily="34" charset="0"/>
              </a:rPr>
              <a:t>01</a:t>
            </a:r>
            <a:endParaRPr lang="zh-CN" altLang="en-US" sz="3200" b="1">
              <a:solidFill>
                <a:schemeClr val="bg1"/>
              </a:solidFill>
              <a:latin typeface="Calibri" pitchFamily="34" charset="0"/>
              <a:ea typeface="宋体" pitchFamily="2" charset="-122"/>
              <a:sym typeface="宋体" pitchFamily="2" charset="-122"/>
            </a:endParaRPr>
          </a:p>
        </p:txBody>
      </p:sp>
      <p:sp>
        <p:nvSpPr>
          <p:cNvPr id="25607" name="TextBox 15" title=""/>
          <p:cNvSpPr/>
          <p:nvPr/>
        </p:nvSpPr>
        <p:spPr>
          <a:xfrm>
            <a:off x="4576763" y="2390775"/>
            <a:ext cx="601662" cy="75406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en-US" altLang="zh-CN" sz="3200" b="1">
                <a:solidFill>
                  <a:schemeClr val="bg1"/>
                </a:solidFill>
                <a:latin typeface="Calibri" pitchFamily="34" charset="0"/>
                <a:sym typeface="Calibri" pitchFamily="34" charset="0"/>
              </a:rPr>
              <a:t>02</a:t>
            </a:r>
            <a:endParaRPr lang="zh-CN" altLang="en-US" sz="3200" b="1">
              <a:solidFill>
                <a:schemeClr val="bg1"/>
              </a:solidFill>
              <a:latin typeface="Calibri" pitchFamily="34" charset="0"/>
              <a:ea typeface="宋体" pitchFamily="2" charset="-122"/>
              <a:sym typeface="宋体" pitchFamily="2" charset="-122"/>
            </a:endParaRPr>
          </a:p>
        </p:txBody>
      </p:sp>
      <p:sp>
        <p:nvSpPr>
          <p:cNvPr id="25608" name="TextBox 16" title=""/>
          <p:cNvSpPr/>
          <p:nvPr/>
        </p:nvSpPr>
        <p:spPr>
          <a:xfrm>
            <a:off x="7000875" y="2390775"/>
            <a:ext cx="600075" cy="75406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en-US" altLang="zh-CN" sz="3200" b="1">
                <a:solidFill>
                  <a:schemeClr val="bg1"/>
                </a:solidFill>
                <a:latin typeface="Calibri" pitchFamily="34" charset="0"/>
                <a:sym typeface="Calibri" pitchFamily="34" charset="0"/>
              </a:rPr>
              <a:t>03</a:t>
            </a:r>
            <a:endParaRPr lang="zh-CN" altLang="en-US" sz="3200" b="1">
              <a:solidFill>
                <a:schemeClr val="bg1"/>
              </a:solidFill>
              <a:latin typeface="Calibri" pitchFamily="34" charset="0"/>
              <a:ea typeface="宋体" pitchFamily="2" charset="-122"/>
              <a:sym typeface="宋体" pitchFamily="2" charset="-122"/>
            </a:endParaRPr>
          </a:p>
        </p:txBody>
      </p:sp>
      <p:sp>
        <p:nvSpPr>
          <p:cNvPr id="25609" name="TextBox 17" title=""/>
          <p:cNvSpPr/>
          <p:nvPr/>
        </p:nvSpPr>
        <p:spPr>
          <a:xfrm>
            <a:off x="9569450" y="2390775"/>
            <a:ext cx="601663" cy="75406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en-US" altLang="zh-CN" sz="3200" b="1">
                <a:solidFill>
                  <a:schemeClr val="bg1"/>
                </a:solidFill>
                <a:latin typeface="Calibri" pitchFamily="34" charset="0"/>
                <a:sym typeface="Calibri" pitchFamily="34" charset="0"/>
              </a:rPr>
              <a:t>04</a:t>
            </a:r>
            <a:endParaRPr lang="zh-CN" altLang="en-US" sz="3200" b="1">
              <a:solidFill>
                <a:schemeClr val="bg1"/>
              </a:solidFill>
              <a:latin typeface="Calibri" pitchFamily="34" charset="0"/>
              <a:ea typeface="宋体" pitchFamily="2" charset="-122"/>
              <a:sym typeface="宋体" pitchFamily="2" charset="-122"/>
            </a:endParaRPr>
          </a:p>
        </p:txBody>
      </p:sp>
      <p:cxnSp>
        <p:nvCxnSpPr>
          <p:cNvPr id="25610" name="直接连接符 30" title=""/>
          <p:cNvCxnSpPr/>
          <p:nvPr/>
        </p:nvCxnSpPr>
        <p:spPr>
          <a:xfrm>
            <a:off x="1371600" y="3217863"/>
            <a:ext cx="1819275" cy="1587"/>
          </a:xfrm>
          <a:prstGeom prst="line">
            <a:avLst/>
          </a:prstGeom>
          <a:noFill/>
          <a:ln w="6350">
            <a:solidFill>
              <a:schemeClr val="bg1"/>
            </a:solidFill>
            <a:prstDash val="dash"/>
            <a:round/>
          </a:ln>
        </p:spPr>
      </p:cxnSp>
      <p:cxnSp>
        <p:nvCxnSpPr>
          <p:cNvPr id="25611" name="直接连接符 31" title=""/>
          <p:cNvCxnSpPr/>
          <p:nvPr/>
        </p:nvCxnSpPr>
        <p:spPr>
          <a:xfrm>
            <a:off x="3875088" y="3217863"/>
            <a:ext cx="1819275" cy="1587"/>
          </a:xfrm>
          <a:prstGeom prst="line">
            <a:avLst/>
          </a:prstGeom>
          <a:noFill/>
          <a:ln w="6350">
            <a:solidFill>
              <a:schemeClr val="bg1"/>
            </a:solidFill>
            <a:prstDash val="dash"/>
            <a:round/>
          </a:ln>
        </p:spPr>
      </p:cxnSp>
      <p:cxnSp>
        <p:nvCxnSpPr>
          <p:cNvPr id="25612" name="直接连接符 32" title=""/>
          <p:cNvCxnSpPr/>
          <p:nvPr/>
        </p:nvCxnSpPr>
        <p:spPr>
          <a:xfrm>
            <a:off x="6354763" y="3217863"/>
            <a:ext cx="1819275" cy="1587"/>
          </a:xfrm>
          <a:prstGeom prst="line">
            <a:avLst/>
          </a:prstGeom>
          <a:noFill/>
          <a:ln w="6350">
            <a:solidFill>
              <a:schemeClr val="bg1"/>
            </a:solidFill>
            <a:prstDash val="dash"/>
            <a:round/>
          </a:ln>
        </p:spPr>
      </p:cxnSp>
      <p:cxnSp>
        <p:nvCxnSpPr>
          <p:cNvPr id="25613" name="直接连接符 33" title=""/>
          <p:cNvCxnSpPr/>
          <p:nvPr/>
        </p:nvCxnSpPr>
        <p:spPr>
          <a:xfrm>
            <a:off x="8847138" y="3217863"/>
            <a:ext cx="2032000" cy="1587"/>
          </a:xfrm>
          <a:prstGeom prst="line">
            <a:avLst/>
          </a:prstGeom>
          <a:noFill/>
          <a:ln w="6350">
            <a:solidFill>
              <a:schemeClr val="bg1"/>
            </a:solidFill>
            <a:prstDash val="dash"/>
            <a:round/>
          </a:ln>
        </p:spPr>
      </p:cxnSp>
      <p:sp>
        <p:nvSpPr>
          <p:cNvPr id="25614" name="TextBox 22" title=""/>
          <p:cNvSpPr/>
          <p:nvPr/>
        </p:nvSpPr>
        <p:spPr>
          <a:xfrm>
            <a:off x="1109663" y="3384550"/>
            <a:ext cx="2474912" cy="43973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7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点此输入标题</a:t>
            </a:r>
            <a:endParaRPr lang="zh-CN" altLang="en-US" sz="17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615" name="TextBox 23" title=""/>
          <p:cNvSpPr/>
          <p:nvPr/>
        </p:nvSpPr>
        <p:spPr>
          <a:xfrm>
            <a:off x="1109663" y="3875088"/>
            <a:ext cx="2474912" cy="37623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点此输入文字</a:t>
            </a:r>
            <a:endPar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616" name="TextBox 24" title=""/>
          <p:cNvSpPr/>
          <p:nvPr/>
        </p:nvSpPr>
        <p:spPr>
          <a:xfrm>
            <a:off x="3670300" y="3384550"/>
            <a:ext cx="2473325" cy="43973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7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点此输入标题</a:t>
            </a:r>
            <a:endParaRPr lang="zh-CN" altLang="en-US" sz="17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617" name="TextBox 25" title=""/>
          <p:cNvSpPr/>
          <p:nvPr/>
        </p:nvSpPr>
        <p:spPr>
          <a:xfrm>
            <a:off x="3700463" y="3875088"/>
            <a:ext cx="2474912" cy="37623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点此输入文字</a:t>
            </a:r>
            <a:endPar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618" name="TextBox 26" title=""/>
          <p:cNvSpPr/>
          <p:nvPr/>
        </p:nvSpPr>
        <p:spPr>
          <a:xfrm>
            <a:off x="6070600" y="3384550"/>
            <a:ext cx="2474913" cy="43973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7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点此输入标题</a:t>
            </a:r>
            <a:endParaRPr lang="zh-CN" altLang="en-US" sz="17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619" name="TextBox 27" title=""/>
          <p:cNvSpPr/>
          <p:nvPr/>
        </p:nvSpPr>
        <p:spPr>
          <a:xfrm>
            <a:off x="6070600" y="3875088"/>
            <a:ext cx="2474913" cy="37623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点此输入文字</a:t>
            </a:r>
            <a:endPar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620" name="TextBox 28" title=""/>
          <p:cNvSpPr/>
          <p:nvPr/>
        </p:nvSpPr>
        <p:spPr>
          <a:xfrm>
            <a:off x="8709025" y="3425825"/>
            <a:ext cx="2474913" cy="4381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7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点此输入标题</a:t>
            </a:r>
            <a:endParaRPr lang="zh-CN" altLang="en-US" sz="17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621" name="TextBox 29" title=""/>
          <p:cNvSpPr/>
          <p:nvPr/>
        </p:nvSpPr>
        <p:spPr>
          <a:xfrm>
            <a:off x="8740775" y="3914775"/>
            <a:ext cx="2473325" cy="3778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点此输入文字</a:t>
            </a:r>
            <a:endPar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622" name="KSO_Shape" title=""/>
          <p:cNvSpPr/>
          <p:nvPr/>
        </p:nvSpPr>
        <p:spPr>
          <a:xfrm>
            <a:off x="1852613" y="1317625"/>
            <a:ext cx="473075" cy="473075"/>
          </a:xfrm>
          <a:custGeom>
            <a:cxnLst>
              <a:cxn ang="0">
                <a:pos x="22325" y="8828"/>
              </a:cxn>
              <a:cxn ang="0">
                <a:pos x="20724" y="9491"/>
              </a:cxn>
              <a:cxn ang="0">
                <a:pos x="20724" y="12693"/>
              </a:cxn>
              <a:cxn ang="0">
                <a:pos x="24834" y="16802"/>
              </a:cxn>
              <a:cxn ang="0">
                <a:pos x="7991" y="16802"/>
              </a:cxn>
              <a:cxn ang="0">
                <a:pos x="5728" y="19065"/>
              </a:cxn>
              <a:cxn ang="0">
                <a:pos x="7991" y="21329"/>
              </a:cxn>
              <a:cxn ang="0">
                <a:pos x="24679" y="21329"/>
              </a:cxn>
              <a:cxn ang="0">
                <a:pos x="20662" y="25346"/>
              </a:cxn>
              <a:cxn ang="0">
                <a:pos x="20662" y="28547"/>
              </a:cxn>
              <a:cxn ang="0">
                <a:pos x="23863" y="28547"/>
              </a:cxn>
              <a:cxn ang="0">
                <a:pos x="31541" y="20868"/>
              </a:cxn>
              <a:cxn ang="0">
                <a:pos x="31878" y="20521"/>
              </a:cxn>
              <a:cxn ang="0">
                <a:pos x="31995" y="20372"/>
              </a:cxn>
              <a:cxn ang="0">
                <a:pos x="32081" y="20169"/>
              </a:cxn>
              <a:cxn ang="0">
                <a:pos x="32311" y="19016"/>
              </a:cxn>
              <a:cxn ang="0">
                <a:pos x="32081" y="17863"/>
              </a:cxn>
              <a:cxn ang="0">
                <a:pos x="31938" y="17594"/>
              </a:cxn>
              <a:cxn ang="0">
                <a:pos x="31901" y="17528"/>
              </a:cxn>
              <a:cxn ang="0">
                <a:pos x="31604" y="17170"/>
              </a:cxn>
              <a:cxn ang="0">
                <a:pos x="23925" y="9491"/>
              </a:cxn>
              <a:cxn ang="0">
                <a:pos x="22325" y="8828"/>
              </a:cxn>
              <a:cxn ang="0">
                <a:pos x="19019" y="0"/>
              </a:cxn>
              <a:cxn ang="0">
                <a:pos x="38039" y="19019"/>
              </a:cxn>
              <a:cxn ang="0">
                <a:pos x="19019" y="38039"/>
              </a:cxn>
              <a:cxn ang="0">
                <a:pos x="0" y="19019"/>
              </a:cxn>
              <a:cxn ang="0">
                <a:pos x="19019" y="0"/>
              </a:cxn>
            </a:cxnLst>
            <a:rect l="l" t="t" r="r" b="b"/>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5623" name="KSO_Shape" title=""/>
          <p:cNvSpPr/>
          <p:nvPr/>
        </p:nvSpPr>
        <p:spPr>
          <a:xfrm>
            <a:off x="1819275" y="5464175"/>
            <a:ext cx="473075" cy="474663"/>
          </a:xfrm>
          <a:custGeom>
            <a:cxnLst>
              <a:cxn ang="0">
                <a:pos x="22325" y="9038"/>
              </a:cxn>
              <a:cxn ang="0">
                <a:pos x="20724" y="9717"/>
              </a:cxn>
              <a:cxn ang="0">
                <a:pos x="20724" y="12994"/>
              </a:cxn>
              <a:cxn ang="0">
                <a:pos x="24834" y="17201"/>
              </a:cxn>
              <a:cxn ang="0">
                <a:pos x="7991" y="17201"/>
              </a:cxn>
              <a:cxn ang="0">
                <a:pos x="5728" y="19518"/>
              </a:cxn>
              <a:cxn ang="0">
                <a:pos x="7991" y="21835"/>
              </a:cxn>
              <a:cxn ang="0">
                <a:pos x="24679" y="21835"/>
              </a:cxn>
              <a:cxn ang="0">
                <a:pos x="20662" y="25948"/>
              </a:cxn>
              <a:cxn ang="0">
                <a:pos x="20662" y="29225"/>
              </a:cxn>
              <a:cxn ang="0">
                <a:pos x="23863" y="29225"/>
              </a:cxn>
              <a:cxn ang="0">
                <a:pos x="31541" y="21364"/>
              </a:cxn>
              <a:cxn ang="0">
                <a:pos x="31878" y="21007"/>
              </a:cxn>
              <a:cxn ang="0">
                <a:pos x="31995" y="20856"/>
              </a:cxn>
              <a:cxn ang="0">
                <a:pos x="32081" y="20648"/>
              </a:cxn>
              <a:cxn ang="0">
                <a:pos x="32311" y="19468"/>
              </a:cxn>
              <a:cxn ang="0">
                <a:pos x="32081" y="18287"/>
              </a:cxn>
              <a:cxn ang="0">
                <a:pos x="31938" y="18011"/>
              </a:cxn>
              <a:cxn ang="0">
                <a:pos x="31901" y="17945"/>
              </a:cxn>
              <a:cxn ang="0">
                <a:pos x="31604" y="17578"/>
              </a:cxn>
              <a:cxn ang="0">
                <a:pos x="23925" y="9717"/>
              </a:cxn>
              <a:cxn ang="0">
                <a:pos x="22325" y="9038"/>
              </a:cxn>
              <a:cxn ang="0">
                <a:pos x="19019" y="0"/>
              </a:cxn>
              <a:cxn ang="0">
                <a:pos x="38039" y="19471"/>
              </a:cxn>
              <a:cxn ang="0">
                <a:pos x="19019" y="38942"/>
              </a:cxn>
              <a:cxn ang="0">
                <a:pos x="0" y="19471"/>
              </a:cxn>
              <a:cxn ang="0">
                <a:pos x="19019" y="0"/>
              </a:cxn>
            </a:cxnLst>
            <a:rect l="l" t="t" r="r" b="b"/>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5624" name="KSO_Shape" title=""/>
          <p:cNvSpPr/>
          <p:nvPr/>
        </p:nvSpPr>
        <p:spPr>
          <a:xfrm flipH="1">
            <a:off x="10509250" y="1317625"/>
            <a:ext cx="474663" cy="473075"/>
          </a:xfrm>
          <a:custGeom>
            <a:cxnLst>
              <a:cxn ang="0">
                <a:pos x="22855" y="8828"/>
              </a:cxn>
              <a:cxn ang="0">
                <a:pos x="21216" y="9491"/>
              </a:cxn>
              <a:cxn ang="0">
                <a:pos x="21216" y="12693"/>
              </a:cxn>
              <a:cxn ang="0">
                <a:pos x="25424" y="16802"/>
              </a:cxn>
              <a:cxn ang="0">
                <a:pos x="8181" y="16802"/>
              </a:cxn>
              <a:cxn ang="0">
                <a:pos x="5864" y="19065"/>
              </a:cxn>
              <a:cxn ang="0">
                <a:pos x="8181" y="21329"/>
              </a:cxn>
              <a:cxn ang="0">
                <a:pos x="25264" y="21329"/>
              </a:cxn>
              <a:cxn ang="0">
                <a:pos x="21152" y="25346"/>
              </a:cxn>
              <a:cxn ang="0">
                <a:pos x="21152" y="28547"/>
              </a:cxn>
              <a:cxn ang="0">
                <a:pos x="24429" y="28547"/>
              </a:cxn>
              <a:cxn ang="0">
                <a:pos x="32290" y="20868"/>
              </a:cxn>
              <a:cxn ang="0">
                <a:pos x="32634" y="20521"/>
              </a:cxn>
              <a:cxn ang="0">
                <a:pos x="32753" y="20372"/>
              </a:cxn>
              <a:cxn ang="0">
                <a:pos x="32843" y="20169"/>
              </a:cxn>
              <a:cxn ang="0">
                <a:pos x="33078" y="19016"/>
              </a:cxn>
              <a:cxn ang="0">
                <a:pos x="32843" y="17863"/>
              </a:cxn>
              <a:cxn ang="0">
                <a:pos x="32695" y="17594"/>
              </a:cxn>
              <a:cxn ang="0">
                <a:pos x="32658" y="17528"/>
              </a:cxn>
              <a:cxn ang="0">
                <a:pos x="32355" y="17170"/>
              </a:cxn>
              <a:cxn ang="0">
                <a:pos x="24493" y="9491"/>
              </a:cxn>
              <a:cxn ang="0">
                <a:pos x="22855" y="8828"/>
              </a:cxn>
              <a:cxn ang="0">
                <a:pos x="19471" y="0"/>
              </a:cxn>
              <a:cxn ang="0">
                <a:pos x="38942" y="19019"/>
              </a:cxn>
              <a:cxn ang="0">
                <a:pos x="19471" y="38039"/>
              </a:cxn>
              <a:cxn ang="0">
                <a:pos x="0" y="19019"/>
              </a:cxn>
              <a:cxn ang="0">
                <a:pos x="19471" y="0"/>
              </a:cxn>
            </a:cxnLst>
            <a:rect l="l" t="t" r="r" b="b"/>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5625" name="KSO_Shape" title=""/>
          <p:cNvSpPr/>
          <p:nvPr/>
        </p:nvSpPr>
        <p:spPr>
          <a:xfrm flipH="1">
            <a:off x="10823575" y="5499100"/>
            <a:ext cx="473075" cy="473075"/>
          </a:xfrm>
          <a:custGeom>
            <a:cxnLst>
              <a:cxn ang="0">
                <a:pos x="22325" y="8828"/>
              </a:cxn>
              <a:cxn ang="0">
                <a:pos x="20724" y="9491"/>
              </a:cxn>
              <a:cxn ang="0">
                <a:pos x="20724" y="12693"/>
              </a:cxn>
              <a:cxn ang="0">
                <a:pos x="24834" y="16802"/>
              </a:cxn>
              <a:cxn ang="0">
                <a:pos x="7991" y="16802"/>
              </a:cxn>
              <a:cxn ang="0">
                <a:pos x="5728" y="19065"/>
              </a:cxn>
              <a:cxn ang="0">
                <a:pos x="7991" y="21329"/>
              </a:cxn>
              <a:cxn ang="0">
                <a:pos x="24679" y="21329"/>
              </a:cxn>
              <a:cxn ang="0">
                <a:pos x="20662" y="25346"/>
              </a:cxn>
              <a:cxn ang="0">
                <a:pos x="20662" y="28547"/>
              </a:cxn>
              <a:cxn ang="0">
                <a:pos x="23863" y="28547"/>
              </a:cxn>
              <a:cxn ang="0">
                <a:pos x="31541" y="20868"/>
              </a:cxn>
              <a:cxn ang="0">
                <a:pos x="31878" y="20521"/>
              </a:cxn>
              <a:cxn ang="0">
                <a:pos x="31995" y="20372"/>
              </a:cxn>
              <a:cxn ang="0">
                <a:pos x="32081" y="20169"/>
              </a:cxn>
              <a:cxn ang="0">
                <a:pos x="32311" y="19016"/>
              </a:cxn>
              <a:cxn ang="0">
                <a:pos x="32081" y="17863"/>
              </a:cxn>
              <a:cxn ang="0">
                <a:pos x="31938" y="17594"/>
              </a:cxn>
              <a:cxn ang="0">
                <a:pos x="31901" y="17528"/>
              </a:cxn>
              <a:cxn ang="0">
                <a:pos x="31604" y="17170"/>
              </a:cxn>
              <a:cxn ang="0">
                <a:pos x="23925" y="9491"/>
              </a:cxn>
              <a:cxn ang="0">
                <a:pos x="22325" y="8828"/>
              </a:cxn>
              <a:cxn ang="0">
                <a:pos x="19019" y="0"/>
              </a:cxn>
              <a:cxn ang="0">
                <a:pos x="38039" y="19019"/>
              </a:cxn>
              <a:cxn ang="0">
                <a:pos x="19019" y="38039"/>
              </a:cxn>
              <a:cxn ang="0">
                <a:pos x="0" y="19019"/>
              </a:cxn>
              <a:cxn ang="0">
                <a:pos x="19019" y="0"/>
              </a:cxn>
            </a:cxnLst>
            <a:rect l="l" t="t" r="r" b="b"/>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5626" name="文本框 46" title=""/>
          <p:cNvSpPr/>
          <p:nvPr/>
        </p:nvSpPr>
        <p:spPr>
          <a:xfrm>
            <a:off x="2463800" y="1073150"/>
            <a:ext cx="1408113" cy="369888"/>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18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KEYWORD</a:t>
            </a:r>
            <a:endParaRPr lang="zh-CN" altLang="en-US" sz="18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627" name="TextBox 15" title=""/>
          <p:cNvSpPr/>
          <p:nvPr/>
        </p:nvSpPr>
        <p:spPr>
          <a:xfrm>
            <a:off x="2463800" y="1344613"/>
            <a:ext cx="3295650" cy="64611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pPr>
            <a:r>
              <a:rPr lang="zh-CN" altLang="en-US" sz="12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a:t>
            </a:r>
            <a:endParaRPr lang="zh-CN" altLang="en-US" sz="12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628" name="文本框 48" title=""/>
          <p:cNvSpPr/>
          <p:nvPr/>
        </p:nvSpPr>
        <p:spPr>
          <a:xfrm>
            <a:off x="2400300" y="5189538"/>
            <a:ext cx="1408113" cy="369887"/>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18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KEYWORD</a:t>
            </a:r>
            <a:endParaRPr lang="zh-CN" altLang="en-US" sz="18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629" name="TextBox 15" title=""/>
          <p:cNvSpPr/>
          <p:nvPr/>
        </p:nvSpPr>
        <p:spPr>
          <a:xfrm>
            <a:off x="2400300" y="5461000"/>
            <a:ext cx="3295650" cy="61436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pPr>
            <a:r>
              <a:rPr lang="zh-CN" altLang="en-US" sz="12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a:t>
            </a:r>
            <a:endParaRPr lang="zh-CN" altLang="en-US" sz="12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630" name="文本框 50" title=""/>
          <p:cNvSpPr/>
          <p:nvPr/>
        </p:nvSpPr>
        <p:spPr>
          <a:xfrm>
            <a:off x="8826500" y="1073150"/>
            <a:ext cx="1408113" cy="369888"/>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en-US" altLang="zh-CN" sz="1800" b="1">
                <a:solidFill>
                  <a:srgbClr val="96A787"/>
                </a:solidFill>
                <a:latin typeface="微软雅黑" panose="020b0503020204020204" pitchFamily="34" charset="-122"/>
                <a:ea typeface="微软雅黑" panose="020b0503020204020204" pitchFamily="34" charset="-122"/>
                <a:sym typeface="微软雅黑" panose="020b0503020204020204" pitchFamily="34" charset="-122"/>
              </a:rPr>
              <a:t>KEYWORD</a:t>
            </a:r>
            <a:endParaRPr lang="zh-CN" altLang="en-US" sz="1800" b="1">
              <a:solidFill>
                <a:srgbClr val="96A787"/>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631" name="TextBox 15" title=""/>
          <p:cNvSpPr/>
          <p:nvPr/>
        </p:nvSpPr>
        <p:spPr>
          <a:xfrm>
            <a:off x="7000875" y="1344613"/>
            <a:ext cx="3233738" cy="64611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lnSpc>
                <a:spcPct val="150000"/>
              </a:lnSpc>
            </a:pPr>
            <a:r>
              <a:rPr lang="zh-CN" altLang="en-US" sz="12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a:t>
            </a:r>
            <a:endParaRPr lang="zh-CN" altLang="en-US" sz="12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632" name="文本框 52" title=""/>
          <p:cNvSpPr/>
          <p:nvPr/>
        </p:nvSpPr>
        <p:spPr>
          <a:xfrm>
            <a:off x="9172575" y="5208588"/>
            <a:ext cx="1408113" cy="369887"/>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en-US" altLang="zh-CN" sz="1800" b="1">
                <a:solidFill>
                  <a:srgbClr val="96A787"/>
                </a:solidFill>
                <a:latin typeface="微软雅黑" panose="020b0503020204020204" pitchFamily="34" charset="-122"/>
                <a:ea typeface="微软雅黑" panose="020b0503020204020204" pitchFamily="34" charset="-122"/>
                <a:sym typeface="微软雅黑" panose="020b0503020204020204" pitchFamily="34" charset="-122"/>
              </a:rPr>
              <a:t>KEYWORD</a:t>
            </a:r>
            <a:endParaRPr lang="zh-CN" altLang="en-US" sz="1800" b="1">
              <a:solidFill>
                <a:srgbClr val="96A787"/>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633" name="TextBox 15" title=""/>
          <p:cNvSpPr/>
          <p:nvPr/>
        </p:nvSpPr>
        <p:spPr>
          <a:xfrm>
            <a:off x="7346950" y="5480050"/>
            <a:ext cx="3233738" cy="64611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lnSpc>
                <a:spcPct val="150000"/>
              </a:lnSpc>
            </a:pPr>
            <a:r>
              <a:rPr lang="zh-CN" altLang="en-US" sz="12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a:t>
            </a:r>
            <a:endParaRPr lang="zh-CN" altLang="en-US" sz="12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6625"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cxnSp>
        <p:nvCxnSpPr>
          <p:cNvPr id="26626" name="直接连接符 22" title=""/>
          <p:cNvCxnSpPr/>
          <p:nvPr/>
        </p:nvCxnSpPr>
        <p:spPr>
          <a:xfrm flipV="1">
            <a:off x="3087688" y="425450"/>
            <a:ext cx="6145212" cy="5956300"/>
          </a:xfrm>
          <a:prstGeom prst="line">
            <a:avLst/>
          </a:prstGeom>
          <a:noFill/>
          <a:ln w="19050">
            <a:solidFill>
              <a:srgbClr val="96A787"/>
            </a:solidFill>
            <a:round/>
          </a:ln>
        </p:spPr>
      </p:cxnSp>
      <p:cxnSp>
        <p:nvCxnSpPr>
          <p:cNvPr id="26627" name="直接连接符 29" title=""/>
          <p:cNvCxnSpPr/>
          <p:nvPr/>
        </p:nvCxnSpPr>
        <p:spPr>
          <a:xfrm flipV="1">
            <a:off x="5284788" y="1411288"/>
            <a:ext cx="4529137" cy="4970462"/>
          </a:xfrm>
          <a:prstGeom prst="line">
            <a:avLst/>
          </a:prstGeom>
          <a:noFill/>
          <a:ln w="19050">
            <a:solidFill>
              <a:srgbClr val="DB6344"/>
            </a:solidFill>
            <a:round/>
          </a:ln>
        </p:spPr>
      </p:cxnSp>
      <p:cxnSp>
        <p:nvCxnSpPr>
          <p:cNvPr id="26628" name="直接连接符 30" title=""/>
          <p:cNvCxnSpPr/>
          <p:nvPr/>
        </p:nvCxnSpPr>
        <p:spPr>
          <a:xfrm flipV="1">
            <a:off x="6732588" y="2568575"/>
            <a:ext cx="3656012" cy="3813175"/>
          </a:xfrm>
          <a:prstGeom prst="line">
            <a:avLst/>
          </a:prstGeom>
          <a:noFill/>
          <a:ln w="19050">
            <a:solidFill>
              <a:srgbClr val="96A787"/>
            </a:solidFill>
            <a:round/>
          </a:ln>
        </p:spPr>
      </p:cxnSp>
      <p:cxnSp>
        <p:nvCxnSpPr>
          <p:cNvPr id="26629" name="直接连接符 31" title=""/>
          <p:cNvCxnSpPr/>
          <p:nvPr/>
        </p:nvCxnSpPr>
        <p:spPr>
          <a:xfrm flipV="1">
            <a:off x="8296275" y="3687763"/>
            <a:ext cx="2444750" cy="2693987"/>
          </a:xfrm>
          <a:prstGeom prst="line">
            <a:avLst/>
          </a:prstGeom>
          <a:noFill/>
          <a:ln w="19050">
            <a:solidFill>
              <a:srgbClr val="DB6344"/>
            </a:solidFill>
            <a:round/>
          </a:ln>
        </p:spPr>
      </p:cxnSp>
      <p:grpSp>
        <p:nvGrpSpPr>
          <p:cNvPr id="26630" name="组合 8" title=""/>
          <p:cNvGrpSpPr/>
          <p:nvPr/>
        </p:nvGrpSpPr>
        <p:grpSpPr>
          <a:xfrm>
            <a:off x="3665538" y="1538288"/>
            <a:ext cx="4435475" cy="968375"/>
            <a:chExt cx="4612942" cy="968991"/>
          </a:xfrm>
        </p:grpSpPr>
        <p:sp>
          <p:nvSpPr>
            <p:cNvPr id="26631" name="矩形 6" title=""/>
            <p:cNvSpPr/>
            <p:nvPr/>
          </p:nvSpPr>
          <p:spPr>
            <a:xfrm>
              <a:off x="0" y="0"/>
              <a:ext cx="3643952" cy="968991"/>
            </a:xfrm>
            <a:prstGeom prst="rect">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26632" name="直角三角形 7" title=""/>
            <p:cNvSpPr/>
            <p:nvPr/>
          </p:nvSpPr>
          <p:spPr>
            <a:xfrm rot="5400000">
              <a:off x="3643947" y="0"/>
              <a:ext cx="968991" cy="968991"/>
            </a:xfrm>
            <a:prstGeom prst="rtTriangle">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grpSp>
      <p:grpSp>
        <p:nvGrpSpPr>
          <p:cNvPr id="26633" name="组合 9" title=""/>
          <p:cNvGrpSpPr/>
          <p:nvPr/>
        </p:nvGrpSpPr>
        <p:grpSpPr>
          <a:xfrm>
            <a:off x="3665538" y="2506663"/>
            <a:ext cx="5145087" cy="969962"/>
            <a:chExt cx="5841243" cy="968992"/>
          </a:xfrm>
        </p:grpSpPr>
        <p:sp>
          <p:nvSpPr>
            <p:cNvPr id="26634" name="矩形 10" title=""/>
            <p:cNvSpPr/>
            <p:nvPr/>
          </p:nvSpPr>
          <p:spPr>
            <a:xfrm>
              <a:off x="0" y="1"/>
              <a:ext cx="4872252" cy="968991"/>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26635" name="直角三角形 11" title=""/>
            <p:cNvSpPr/>
            <p:nvPr/>
          </p:nvSpPr>
          <p:spPr>
            <a:xfrm rot="5400000">
              <a:off x="4872248" y="0"/>
              <a:ext cx="968991" cy="968991"/>
            </a:xfrm>
            <a:prstGeom prst="rtTriangle">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grpSp>
      <p:grpSp>
        <p:nvGrpSpPr>
          <p:cNvPr id="26636" name="组合 12" title=""/>
          <p:cNvGrpSpPr/>
          <p:nvPr/>
        </p:nvGrpSpPr>
        <p:grpSpPr>
          <a:xfrm>
            <a:off x="3665538" y="3471863"/>
            <a:ext cx="5886450" cy="973137"/>
            <a:chExt cx="5765853" cy="972742"/>
          </a:xfrm>
        </p:grpSpPr>
        <p:sp>
          <p:nvSpPr>
            <p:cNvPr id="26637" name="矩形 13" title=""/>
            <p:cNvSpPr/>
            <p:nvPr/>
          </p:nvSpPr>
          <p:spPr>
            <a:xfrm>
              <a:off x="0" y="3751"/>
              <a:ext cx="4872252" cy="968991"/>
            </a:xfrm>
            <a:prstGeom prst="rect">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chemeClr val="bg1"/>
                </a:solidFill>
                <a:latin typeface="宋体" pitchFamily="2" charset="-122"/>
                <a:ea typeface="宋体" pitchFamily="2" charset="-122"/>
                <a:sym typeface="宋体" pitchFamily="2" charset="-122"/>
              </a:endParaRPr>
            </a:p>
          </p:txBody>
        </p:sp>
        <p:sp>
          <p:nvSpPr>
            <p:cNvPr id="26638" name="直角三角形 14" title=""/>
            <p:cNvSpPr/>
            <p:nvPr/>
          </p:nvSpPr>
          <p:spPr>
            <a:xfrm rot="5400000">
              <a:off x="4832678" y="39565"/>
              <a:ext cx="972742" cy="893603"/>
            </a:xfrm>
            <a:prstGeom prst="rtTriangle">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chemeClr val="bg1"/>
                </a:solidFill>
                <a:latin typeface="宋体" pitchFamily="2" charset="-122"/>
                <a:ea typeface="宋体" pitchFamily="2" charset="-122"/>
                <a:sym typeface="宋体" pitchFamily="2" charset="-122"/>
              </a:endParaRPr>
            </a:p>
          </p:txBody>
        </p:sp>
      </p:grpSp>
      <p:grpSp>
        <p:nvGrpSpPr>
          <p:cNvPr id="26639" name="组合 16" title=""/>
          <p:cNvGrpSpPr/>
          <p:nvPr/>
        </p:nvGrpSpPr>
        <p:grpSpPr>
          <a:xfrm>
            <a:off x="3665538" y="4441825"/>
            <a:ext cx="6392862" cy="1000125"/>
            <a:chExt cx="5653864" cy="968991"/>
          </a:xfrm>
        </p:grpSpPr>
        <p:sp>
          <p:nvSpPr>
            <p:cNvPr id="26640" name="矩形 17" title=""/>
            <p:cNvSpPr/>
            <p:nvPr/>
          </p:nvSpPr>
          <p:spPr>
            <a:xfrm>
              <a:off x="0" y="0"/>
              <a:ext cx="4872252" cy="968991"/>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26641" name="直角三角形 18" title=""/>
            <p:cNvSpPr/>
            <p:nvPr/>
          </p:nvSpPr>
          <p:spPr>
            <a:xfrm rot="5400000">
              <a:off x="4778560" y="93690"/>
              <a:ext cx="968989" cy="781610"/>
            </a:xfrm>
            <a:prstGeom prst="rtTriangle">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grpSp>
      <p:sp>
        <p:nvSpPr>
          <p:cNvPr id="26642" name="文本框 111" title=""/>
          <p:cNvSpPr/>
          <p:nvPr/>
        </p:nvSpPr>
        <p:spPr>
          <a:xfrm>
            <a:off x="6351588" y="1670050"/>
            <a:ext cx="952500" cy="7683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44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01</a:t>
            </a:r>
            <a:endParaRPr lang="zh-CN" altLang="en-US" sz="44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6643" name="文本框 112" title=""/>
          <p:cNvSpPr/>
          <p:nvPr/>
        </p:nvSpPr>
        <p:spPr>
          <a:xfrm>
            <a:off x="7086600" y="2620963"/>
            <a:ext cx="952500" cy="76993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44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02</a:t>
            </a:r>
            <a:endParaRPr lang="zh-CN" altLang="en-US" sz="44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6644" name="文本框 113" title=""/>
          <p:cNvSpPr/>
          <p:nvPr/>
        </p:nvSpPr>
        <p:spPr>
          <a:xfrm>
            <a:off x="7797800" y="3622675"/>
            <a:ext cx="952500" cy="76993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44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03</a:t>
            </a:r>
            <a:endParaRPr lang="zh-CN" altLang="en-US" sz="44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6645" name="文本框 114" title=""/>
          <p:cNvSpPr/>
          <p:nvPr/>
        </p:nvSpPr>
        <p:spPr>
          <a:xfrm>
            <a:off x="8393113" y="4591050"/>
            <a:ext cx="952500" cy="76993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44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04</a:t>
            </a:r>
            <a:endParaRPr lang="zh-CN" altLang="en-US" sz="44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6646" name="文本框 115" title=""/>
          <p:cNvSpPr/>
          <p:nvPr/>
        </p:nvSpPr>
        <p:spPr>
          <a:xfrm>
            <a:off x="4140200" y="1730375"/>
            <a:ext cx="2066925" cy="64611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800">
              <a:solidFill>
                <a:srgbClr val="000000"/>
              </a:solidFill>
              <a:latin typeface="微软雅黑" pitchFamily="34" charset="-122"/>
              <a:ea typeface="微软雅黑" pitchFamily="34" charset="-122"/>
              <a:sym typeface="微软雅黑" pitchFamily="34" charset="-122"/>
            </a:endParaRPr>
          </a:p>
          <a:p>
            <a:pPr lvl="0" eaLnBrk="1" hangingPunct="1"/>
            <a:r>
              <a:rPr lang="zh-CN" altLang="en-US"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800">
              <a:latin typeface="Arial" panose="020b0604020202020204" pitchFamily="34" charset="0"/>
              <a:ea typeface="宋体" pitchFamily="2" charset="-122"/>
              <a:sym typeface="Calibri" pitchFamily="34" charset="0"/>
            </a:endParaRPr>
          </a:p>
        </p:txBody>
      </p:sp>
      <p:sp>
        <p:nvSpPr>
          <p:cNvPr id="26647" name="文本框 116" title=""/>
          <p:cNvSpPr/>
          <p:nvPr/>
        </p:nvSpPr>
        <p:spPr>
          <a:xfrm>
            <a:off x="4081463" y="2632075"/>
            <a:ext cx="2066925" cy="64611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800">
              <a:solidFill>
                <a:srgbClr val="000000"/>
              </a:solidFill>
              <a:latin typeface="微软雅黑" pitchFamily="34" charset="-122"/>
              <a:ea typeface="微软雅黑" pitchFamily="34" charset="-122"/>
              <a:sym typeface="微软雅黑" pitchFamily="34" charset="-122"/>
            </a:endParaRPr>
          </a:p>
          <a:p>
            <a:pPr lvl="0" eaLnBrk="1" hangingPunct="1"/>
            <a:r>
              <a:rPr lang="zh-CN" altLang="en-US"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800">
              <a:latin typeface="Arial" panose="020b0604020202020204" pitchFamily="34" charset="0"/>
              <a:ea typeface="宋体" pitchFamily="2" charset="-122"/>
              <a:sym typeface="Calibri" pitchFamily="34" charset="0"/>
            </a:endParaRPr>
          </a:p>
        </p:txBody>
      </p:sp>
      <p:sp>
        <p:nvSpPr>
          <p:cNvPr id="26648" name="文本框 117" title=""/>
          <p:cNvSpPr/>
          <p:nvPr/>
        </p:nvSpPr>
        <p:spPr>
          <a:xfrm>
            <a:off x="4081463" y="3597275"/>
            <a:ext cx="2066925" cy="64611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800">
              <a:solidFill>
                <a:srgbClr val="000000"/>
              </a:solidFill>
              <a:latin typeface="微软雅黑" pitchFamily="34" charset="-122"/>
              <a:ea typeface="微软雅黑" pitchFamily="34" charset="-122"/>
              <a:sym typeface="微软雅黑" pitchFamily="34" charset="-122"/>
            </a:endParaRPr>
          </a:p>
          <a:p>
            <a:pPr lvl="0" eaLnBrk="1" hangingPunct="1"/>
            <a:r>
              <a:rPr lang="zh-CN" altLang="en-US"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800">
              <a:latin typeface="Arial" panose="020b0604020202020204" pitchFamily="34" charset="0"/>
              <a:ea typeface="宋体" pitchFamily="2" charset="-122"/>
              <a:sym typeface="Calibri" pitchFamily="34" charset="0"/>
            </a:endParaRPr>
          </a:p>
        </p:txBody>
      </p:sp>
      <p:sp>
        <p:nvSpPr>
          <p:cNvPr id="26649" name="文本框 118" title=""/>
          <p:cNvSpPr/>
          <p:nvPr/>
        </p:nvSpPr>
        <p:spPr>
          <a:xfrm>
            <a:off x="4092575" y="4618038"/>
            <a:ext cx="2066925" cy="64611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800">
              <a:solidFill>
                <a:srgbClr val="000000"/>
              </a:solidFill>
              <a:latin typeface="微软雅黑" pitchFamily="34" charset="-122"/>
              <a:ea typeface="微软雅黑" pitchFamily="34" charset="-122"/>
              <a:sym typeface="微软雅黑" pitchFamily="34" charset="-122"/>
            </a:endParaRPr>
          </a:p>
          <a:p>
            <a:pPr lvl="0" eaLnBrk="1" hangingPunct="1"/>
            <a:r>
              <a:rPr lang="zh-CN" altLang="en-US"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800">
              <a:latin typeface="Arial" panose="020b0604020202020204" pitchFamily="34" charset="0"/>
              <a:ea typeface="宋体" pitchFamily="2" charset="-122"/>
              <a:sym typeface="Calibri" pitchFamily="34" charset="0"/>
            </a:endParaRPr>
          </a:p>
        </p:txBody>
      </p:sp>
      <p:sp>
        <p:nvSpPr>
          <p:cNvPr id="26650" name="KSO_Shape" title=""/>
          <p:cNvSpPr/>
          <p:nvPr/>
        </p:nvSpPr>
        <p:spPr>
          <a:xfrm>
            <a:off x="2414588" y="1654175"/>
            <a:ext cx="828675" cy="615950"/>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257" h="191">
                <a:moveTo>
                  <a:pt x="33" y="125"/>
                </a:moveTo>
                <a:cubicBezTo>
                  <a:pt x="55" y="125"/>
                  <a:pt x="55" y="125"/>
                  <a:pt x="55" y="125"/>
                </a:cubicBezTo>
                <a:cubicBezTo>
                  <a:pt x="55" y="122"/>
                  <a:pt x="55" y="122"/>
                  <a:pt x="55" y="122"/>
                </a:cubicBezTo>
                <a:cubicBezTo>
                  <a:pt x="45" y="122"/>
                  <a:pt x="45" y="122"/>
                  <a:pt x="45" y="122"/>
                </a:cubicBezTo>
                <a:cubicBezTo>
                  <a:pt x="41" y="122"/>
                  <a:pt x="37" y="120"/>
                  <a:pt x="34" y="118"/>
                </a:cubicBezTo>
                <a:cubicBezTo>
                  <a:pt x="32" y="115"/>
                  <a:pt x="30" y="111"/>
                  <a:pt x="30" y="107"/>
                </a:cubicBezTo>
                <a:cubicBezTo>
                  <a:pt x="30" y="15"/>
                  <a:pt x="30" y="15"/>
                  <a:pt x="30" y="15"/>
                </a:cubicBezTo>
                <a:cubicBezTo>
                  <a:pt x="30" y="11"/>
                  <a:pt x="32" y="7"/>
                  <a:pt x="34" y="5"/>
                </a:cubicBezTo>
                <a:cubicBezTo>
                  <a:pt x="34" y="5"/>
                  <a:pt x="34" y="5"/>
                  <a:pt x="34" y="5"/>
                </a:cubicBezTo>
                <a:cubicBezTo>
                  <a:pt x="37" y="2"/>
                  <a:pt x="41" y="0"/>
                  <a:pt x="45" y="0"/>
                </a:cubicBezTo>
                <a:cubicBezTo>
                  <a:pt x="209" y="0"/>
                  <a:pt x="209" y="0"/>
                  <a:pt x="209" y="0"/>
                </a:cubicBezTo>
                <a:cubicBezTo>
                  <a:pt x="213" y="0"/>
                  <a:pt x="217" y="2"/>
                  <a:pt x="220" y="5"/>
                </a:cubicBezTo>
                <a:cubicBezTo>
                  <a:pt x="220" y="5"/>
                  <a:pt x="220" y="5"/>
                  <a:pt x="220" y="5"/>
                </a:cubicBezTo>
                <a:cubicBezTo>
                  <a:pt x="222" y="7"/>
                  <a:pt x="224" y="11"/>
                  <a:pt x="224" y="15"/>
                </a:cubicBezTo>
                <a:cubicBezTo>
                  <a:pt x="224" y="107"/>
                  <a:pt x="224" y="107"/>
                  <a:pt x="224" y="107"/>
                </a:cubicBezTo>
                <a:cubicBezTo>
                  <a:pt x="224" y="111"/>
                  <a:pt x="222" y="115"/>
                  <a:pt x="220" y="118"/>
                </a:cubicBezTo>
                <a:cubicBezTo>
                  <a:pt x="217" y="120"/>
                  <a:pt x="213" y="122"/>
                  <a:pt x="209" y="122"/>
                </a:cubicBezTo>
                <a:cubicBezTo>
                  <a:pt x="198" y="122"/>
                  <a:pt x="198" y="122"/>
                  <a:pt x="198" y="122"/>
                </a:cubicBezTo>
                <a:cubicBezTo>
                  <a:pt x="198" y="125"/>
                  <a:pt x="198" y="125"/>
                  <a:pt x="198" y="125"/>
                </a:cubicBezTo>
                <a:cubicBezTo>
                  <a:pt x="221" y="125"/>
                  <a:pt x="221" y="125"/>
                  <a:pt x="221" y="125"/>
                </a:cubicBezTo>
                <a:cubicBezTo>
                  <a:pt x="257" y="173"/>
                  <a:pt x="257" y="173"/>
                  <a:pt x="257" y="173"/>
                </a:cubicBezTo>
                <a:cubicBezTo>
                  <a:pt x="256" y="173"/>
                  <a:pt x="256" y="173"/>
                  <a:pt x="256" y="173"/>
                </a:cubicBezTo>
                <a:cubicBezTo>
                  <a:pt x="248" y="191"/>
                  <a:pt x="248" y="191"/>
                  <a:pt x="248" y="191"/>
                </a:cubicBezTo>
                <a:cubicBezTo>
                  <a:pt x="9" y="191"/>
                  <a:pt x="9" y="191"/>
                  <a:pt x="9" y="191"/>
                </a:cubicBezTo>
                <a:cubicBezTo>
                  <a:pt x="0" y="173"/>
                  <a:pt x="0" y="173"/>
                  <a:pt x="0" y="173"/>
                </a:cubicBezTo>
                <a:cubicBezTo>
                  <a:pt x="33" y="125"/>
                  <a:pt x="33" y="125"/>
                  <a:pt x="33" y="125"/>
                </a:cubicBezTo>
                <a:close/>
                <a:moveTo>
                  <a:pt x="77" y="125"/>
                </a:moveTo>
                <a:cubicBezTo>
                  <a:pt x="176" y="125"/>
                  <a:pt x="176" y="125"/>
                  <a:pt x="176" y="125"/>
                </a:cubicBezTo>
                <a:cubicBezTo>
                  <a:pt x="176" y="122"/>
                  <a:pt x="176" y="122"/>
                  <a:pt x="176" y="122"/>
                </a:cubicBezTo>
                <a:cubicBezTo>
                  <a:pt x="77" y="122"/>
                  <a:pt x="77" y="122"/>
                  <a:pt x="77" y="122"/>
                </a:cubicBezTo>
                <a:cubicBezTo>
                  <a:pt x="77" y="125"/>
                  <a:pt x="77" y="125"/>
                  <a:pt x="77" y="125"/>
                </a:cubicBezTo>
                <a:close/>
                <a:moveTo>
                  <a:pt x="209" y="15"/>
                </a:moveTo>
                <a:cubicBezTo>
                  <a:pt x="45" y="15"/>
                  <a:pt x="45" y="15"/>
                  <a:pt x="45" y="15"/>
                </a:cubicBezTo>
                <a:cubicBezTo>
                  <a:pt x="45" y="15"/>
                  <a:pt x="45" y="15"/>
                  <a:pt x="45" y="15"/>
                </a:cubicBezTo>
                <a:cubicBezTo>
                  <a:pt x="45" y="15"/>
                  <a:pt x="45" y="15"/>
                  <a:pt x="45" y="15"/>
                </a:cubicBezTo>
                <a:cubicBezTo>
                  <a:pt x="45" y="15"/>
                  <a:pt x="45" y="15"/>
                  <a:pt x="45" y="15"/>
                </a:cubicBezTo>
                <a:cubicBezTo>
                  <a:pt x="45" y="107"/>
                  <a:pt x="45" y="107"/>
                  <a:pt x="45" y="107"/>
                </a:cubicBezTo>
                <a:cubicBezTo>
                  <a:pt x="45" y="107"/>
                  <a:pt x="45" y="107"/>
                  <a:pt x="45" y="107"/>
                </a:cubicBezTo>
                <a:cubicBezTo>
                  <a:pt x="45" y="107"/>
                  <a:pt x="45" y="107"/>
                  <a:pt x="45" y="107"/>
                </a:cubicBezTo>
                <a:cubicBezTo>
                  <a:pt x="209" y="107"/>
                  <a:pt x="209" y="107"/>
                  <a:pt x="209" y="107"/>
                </a:cubicBezTo>
                <a:cubicBezTo>
                  <a:pt x="209" y="107"/>
                  <a:pt x="209" y="107"/>
                  <a:pt x="209" y="107"/>
                </a:cubicBezTo>
                <a:cubicBezTo>
                  <a:pt x="209" y="107"/>
                  <a:pt x="210" y="107"/>
                  <a:pt x="210" y="107"/>
                </a:cubicBezTo>
                <a:cubicBezTo>
                  <a:pt x="210" y="15"/>
                  <a:pt x="210" y="15"/>
                  <a:pt x="210" y="15"/>
                </a:cubicBezTo>
                <a:cubicBezTo>
                  <a:pt x="210" y="15"/>
                  <a:pt x="210" y="15"/>
                  <a:pt x="209" y="15"/>
                </a:cubicBezTo>
                <a:cubicBezTo>
                  <a:pt x="209" y="15"/>
                  <a:pt x="209" y="15"/>
                  <a:pt x="209" y="15"/>
                </a:cubicBezTo>
                <a:cubicBezTo>
                  <a:pt x="209" y="15"/>
                  <a:pt x="209" y="15"/>
                  <a:pt x="209" y="15"/>
                </a:cubicBezTo>
                <a:close/>
                <a:moveTo>
                  <a:pt x="39" y="155"/>
                </a:moveTo>
                <a:cubicBezTo>
                  <a:pt x="37" y="158"/>
                  <a:pt x="35" y="160"/>
                  <a:pt x="34" y="163"/>
                </a:cubicBezTo>
                <a:cubicBezTo>
                  <a:pt x="42" y="163"/>
                  <a:pt x="51" y="163"/>
                  <a:pt x="60" y="163"/>
                </a:cubicBezTo>
                <a:cubicBezTo>
                  <a:pt x="61" y="160"/>
                  <a:pt x="62" y="158"/>
                  <a:pt x="63" y="155"/>
                </a:cubicBezTo>
                <a:cubicBezTo>
                  <a:pt x="55" y="155"/>
                  <a:pt x="47" y="155"/>
                  <a:pt x="39" y="155"/>
                </a:cubicBezTo>
                <a:close/>
                <a:moveTo>
                  <a:pt x="51" y="135"/>
                </a:moveTo>
                <a:cubicBezTo>
                  <a:pt x="50" y="137"/>
                  <a:pt x="49" y="139"/>
                  <a:pt x="48" y="141"/>
                </a:cubicBezTo>
                <a:cubicBezTo>
                  <a:pt x="57" y="141"/>
                  <a:pt x="66" y="141"/>
                  <a:pt x="75" y="141"/>
                </a:cubicBezTo>
                <a:cubicBezTo>
                  <a:pt x="76" y="139"/>
                  <a:pt x="77" y="137"/>
                  <a:pt x="78" y="135"/>
                </a:cubicBezTo>
                <a:cubicBezTo>
                  <a:pt x="69" y="135"/>
                  <a:pt x="60" y="135"/>
                  <a:pt x="51" y="135"/>
                </a:cubicBezTo>
                <a:close/>
                <a:moveTo>
                  <a:pt x="192" y="135"/>
                </a:moveTo>
                <a:cubicBezTo>
                  <a:pt x="193" y="137"/>
                  <a:pt x="194" y="139"/>
                  <a:pt x="195" y="141"/>
                </a:cubicBezTo>
                <a:cubicBezTo>
                  <a:pt x="201" y="141"/>
                  <a:pt x="207" y="141"/>
                  <a:pt x="213" y="141"/>
                </a:cubicBezTo>
                <a:cubicBezTo>
                  <a:pt x="212" y="139"/>
                  <a:pt x="210" y="137"/>
                  <a:pt x="209" y="135"/>
                </a:cubicBezTo>
                <a:cubicBezTo>
                  <a:pt x="204" y="135"/>
                  <a:pt x="198" y="135"/>
                  <a:pt x="192" y="135"/>
                </a:cubicBezTo>
                <a:close/>
                <a:moveTo>
                  <a:pt x="171" y="135"/>
                </a:moveTo>
                <a:cubicBezTo>
                  <a:pt x="171" y="137"/>
                  <a:pt x="172" y="139"/>
                  <a:pt x="173" y="141"/>
                </a:cubicBezTo>
                <a:cubicBezTo>
                  <a:pt x="179" y="141"/>
                  <a:pt x="184" y="141"/>
                  <a:pt x="190" y="141"/>
                </a:cubicBezTo>
                <a:cubicBezTo>
                  <a:pt x="189" y="139"/>
                  <a:pt x="188" y="137"/>
                  <a:pt x="187" y="135"/>
                </a:cubicBezTo>
                <a:cubicBezTo>
                  <a:pt x="182" y="135"/>
                  <a:pt x="176" y="135"/>
                  <a:pt x="171" y="135"/>
                </a:cubicBezTo>
                <a:close/>
                <a:moveTo>
                  <a:pt x="149" y="135"/>
                </a:moveTo>
                <a:cubicBezTo>
                  <a:pt x="149" y="137"/>
                  <a:pt x="149" y="139"/>
                  <a:pt x="150" y="141"/>
                </a:cubicBezTo>
                <a:cubicBezTo>
                  <a:pt x="155" y="141"/>
                  <a:pt x="161" y="141"/>
                  <a:pt x="167" y="141"/>
                </a:cubicBezTo>
                <a:cubicBezTo>
                  <a:pt x="167" y="139"/>
                  <a:pt x="166" y="137"/>
                  <a:pt x="165" y="135"/>
                </a:cubicBezTo>
                <a:cubicBezTo>
                  <a:pt x="160" y="135"/>
                  <a:pt x="154" y="135"/>
                  <a:pt x="149" y="135"/>
                </a:cubicBezTo>
                <a:close/>
                <a:moveTo>
                  <a:pt x="127" y="135"/>
                </a:moveTo>
                <a:cubicBezTo>
                  <a:pt x="127" y="137"/>
                  <a:pt x="127" y="139"/>
                  <a:pt x="127" y="141"/>
                </a:cubicBezTo>
                <a:cubicBezTo>
                  <a:pt x="133" y="141"/>
                  <a:pt x="139" y="141"/>
                  <a:pt x="144" y="141"/>
                </a:cubicBezTo>
                <a:cubicBezTo>
                  <a:pt x="144" y="139"/>
                  <a:pt x="144" y="137"/>
                  <a:pt x="144" y="135"/>
                </a:cubicBezTo>
                <a:cubicBezTo>
                  <a:pt x="138" y="135"/>
                  <a:pt x="133" y="135"/>
                  <a:pt x="127" y="135"/>
                </a:cubicBezTo>
                <a:close/>
                <a:moveTo>
                  <a:pt x="105" y="135"/>
                </a:moveTo>
                <a:cubicBezTo>
                  <a:pt x="105" y="137"/>
                  <a:pt x="104" y="139"/>
                  <a:pt x="104" y="141"/>
                </a:cubicBezTo>
                <a:cubicBezTo>
                  <a:pt x="110" y="141"/>
                  <a:pt x="115" y="141"/>
                  <a:pt x="121" y="141"/>
                </a:cubicBezTo>
                <a:cubicBezTo>
                  <a:pt x="121" y="139"/>
                  <a:pt x="122" y="137"/>
                  <a:pt x="122" y="135"/>
                </a:cubicBezTo>
                <a:cubicBezTo>
                  <a:pt x="116" y="135"/>
                  <a:pt x="111" y="135"/>
                  <a:pt x="105" y="135"/>
                </a:cubicBezTo>
                <a:close/>
                <a:moveTo>
                  <a:pt x="83" y="135"/>
                </a:moveTo>
                <a:cubicBezTo>
                  <a:pt x="83" y="137"/>
                  <a:pt x="82" y="139"/>
                  <a:pt x="81" y="141"/>
                </a:cubicBezTo>
                <a:cubicBezTo>
                  <a:pt x="87" y="141"/>
                  <a:pt x="93" y="141"/>
                  <a:pt x="99" y="141"/>
                </a:cubicBezTo>
                <a:cubicBezTo>
                  <a:pt x="99" y="139"/>
                  <a:pt x="100" y="137"/>
                  <a:pt x="100" y="135"/>
                </a:cubicBezTo>
                <a:cubicBezTo>
                  <a:pt x="94" y="135"/>
                  <a:pt x="89" y="135"/>
                  <a:pt x="83" y="135"/>
                </a:cubicBezTo>
                <a:close/>
                <a:moveTo>
                  <a:pt x="187" y="144"/>
                </a:moveTo>
                <a:cubicBezTo>
                  <a:pt x="188" y="146"/>
                  <a:pt x="189" y="149"/>
                  <a:pt x="190" y="151"/>
                </a:cubicBezTo>
                <a:cubicBezTo>
                  <a:pt x="200" y="151"/>
                  <a:pt x="209" y="151"/>
                  <a:pt x="219" y="151"/>
                </a:cubicBezTo>
                <a:cubicBezTo>
                  <a:pt x="218" y="149"/>
                  <a:pt x="216" y="146"/>
                  <a:pt x="215" y="144"/>
                </a:cubicBezTo>
                <a:cubicBezTo>
                  <a:pt x="205" y="144"/>
                  <a:pt x="196" y="144"/>
                  <a:pt x="187" y="144"/>
                </a:cubicBezTo>
                <a:close/>
                <a:moveTo>
                  <a:pt x="163" y="144"/>
                </a:moveTo>
                <a:cubicBezTo>
                  <a:pt x="163" y="146"/>
                  <a:pt x="164" y="149"/>
                  <a:pt x="165" y="151"/>
                </a:cubicBezTo>
                <a:cubicBezTo>
                  <a:pt x="171" y="151"/>
                  <a:pt x="177" y="151"/>
                  <a:pt x="183" y="151"/>
                </a:cubicBezTo>
                <a:cubicBezTo>
                  <a:pt x="183" y="149"/>
                  <a:pt x="182" y="146"/>
                  <a:pt x="181" y="144"/>
                </a:cubicBezTo>
                <a:cubicBezTo>
                  <a:pt x="175" y="144"/>
                  <a:pt x="169" y="144"/>
                  <a:pt x="163" y="144"/>
                </a:cubicBezTo>
                <a:close/>
                <a:moveTo>
                  <a:pt x="139" y="144"/>
                </a:moveTo>
                <a:cubicBezTo>
                  <a:pt x="140" y="146"/>
                  <a:pt x="140" y="149"/>
                  <a:pt x="140" y="151"/>
                </a:cubicBezTo>
                <a:cubicBezTo>
                  <a:pt x="146" y="151"/>
                  <a:pt x="153" y="151"/>
                  <a:pt x="159" y="151"/>
                </a:cubicBezTo>
                <a:cubicBezTo>
                  <a:pt x="158" y="149"/>
                  <a:pt x="158" y="146"/>
                  <a:pt x="157" y="144"/>
                </a:cubicBezTo>
                <a:cubicBezTo>
                  <a:pt x="151" y="144"/>
                  <a:pt x="145" y="144"/>
                  <a:pt x="139" y="144"/>
                </a:cubicBezTo>
                <a:close/>
                <a:moveTo>
                  <a:pt x="116" y="144"/>
                </a:moveTo>
                <a:cubicBezTo>
                  <a:pt x="116" y="146"/>
                  <a:pt x="115" y="149"/>
                  <a:pt x="115" y="151"/>
                </a:cubicBezTo>
                <a:cubicBezTo>
                  <a:pt x="121" y="151"/>
                  <a:pt x="128" y="151"/>
                  <a:pt x="134" y="151"/>
                </a:cubicBezTo>
                <a:cubicBezTo>
                  <a:pt x="134" y="149"/>
                  <a:pt x="134" y="146"/>
                  <a:pt x="134" y="144"/>
                </a:cubicBezTo>
                <a:cubicBezTo>
                  <a:pt x="128" y="144"/>
                  <a:pt x="122" y="144"/>
                  <a:pt x="116" y="144"/>
                </a:cubicBezTo>
                <a:close/>
                <a:moveTo>
                  <a:pt x="92" y="144"/>
                </a:moveTo>
                <a:cubicBezTo>
                  <a:pt x="92" y="146"/>
                  <a:pt x="91" y="149"/>
                  <a:pt x="91" y="151"/>
                </a:cubicBezTo>
                <a:cubicBezTo>
                  <a:pt x="97" y="151"/>
                  <a:pt x="103" y="151"/>
                  <a:pt x="109" y="151"/>
                </a:cubicBezTo>
                <a:cubicBezTo>
                  <a:pt x="110" y="149"/>
                  <a:pt x="110" y="146"/>
                  <a:pt x="110" y="144"/>
                </a:cubicBezTo>
                <a:cubicBezTo>
                  <a:pt x="104" y="144"/>
                  <a:pt x="98" y="144"/>
                  <a:pt x="92" y="144"/>
                </a:cubicBezTo>
                <a:close/>
                <a:moveTo>
                  <a:pt x="69" y="144"/>
                </a:moveTo>
                <a:cubicBezTo>
                  <a:pt x="68" y="146"/>
                  <a:pt x="67" y="149"/>
                  <a:pt x="66" y="151"/>
                </a:cubicBezTo>
                <a:cubicBezTo>
                  <a:pt x="72" y="151"/>
                  <a:pt x="78" y="151"/>
                  <a:pt x="84" y="151"/>
                </a:cubicBezTo>
                <a:cubicBezTo>
                  <a:pt x="85" y="149"/>
                  <a:pt x="86" y="146"/>
                  <a:pt x="87" y="144"/>
                </a:cubicBezTo>
                <a:cubicBezTo>
                  <a:pt x="81" y="144"/>
                  <a:pt x="75" y="144"/>
                  <a:pt x="69" y="144"/>
                </a:cubicBezTo>
                <a:close/>
                <a:moveTo>
                  <a:pt x="45" y="144"/>
                </a:moveTo>
                <a:cubicBezTo>
                  <a:pt x="44" y="146"/>
                  <a:pt x="43" y="149"/>
                  <a:pt x="41" y="151"/>
                </a:cubicBezTo>
                <a:cubicBezTo>
                  <a:pt x="47" y="151"/>
                  <a:pt x="54" y="151"/>
                  <a:pt x="60" y="151"/>
                </a:cubicBezTo>
                <a:cubicBezTo>
                  <a:pt x="61" y="149"/>
                  <a:pt x="62" y="146"/>
                  <a:pt x="63" y="144"/>
                </a:cubicBezTo>
                <a:cubicBezTo>
                  <a:pt x="57" y="144"/>
                  <a:pt x="51" y="144"/>
                  <a:pt x="45" y="144"/>
                </a:cubicBezTo>
                <a:close/>
                <a:moveTo>
                  <a:pt x="197" y="155"/>
                </a:moveTo>
                <a:cubicBezTo>
                  <a:pt x="198" y="158"/>
                  <a:pt x="199" y="160"/>
                  <a:pt x="201" y="163"/>
                </a:cubicBezTo>
                <a:cubicBezTo>
                  <a:pt x="209" y="163"/>
                  <a:pt x="218" y="163"/>
                  <a:pt x="227" y="163"/>
                </a:cubicBezTo>
                <a:cubicBezTo>
                  <a:pt x="225" y="160"/>
                  <a:pt x="223" y="158"/>
                  <a:pt x="222" y="155"/>
                </a:cubicBezTo>
                <a:cubicBezTo>
                  <a:pt x="213" y="155"/>
                  <a:pt x="205" y="155"/>
                  <a:pt x="197" y="155"/>
                </a:cubicBezTo>
                <a:close/>
                <a:moveTo>
                  <a:pt x="171" y="155"/>
                </a:moveTo>
                <a:cubicBezTo>
                  <a:pt x="172" y="158"/>
                  <a:pt x="173" y="160"/>
                  <a:pt x="174" y="163"/>
                </a:cubicBezTo>
                <a:cubicBezTo>
                  <a:pt x="180" y="163"/>
                  <a:pt x="187" y="163"/>
                  <a:pt x="194" y="163"/>
                </a:cubicBezTo>
                <a:cubicBezTo>
                  <a:pt x="193" y="160"/>
                  <a:pt x="192" y="158"/>
                  <a:pt x="191" y="155"/>
                </a:cubicBezTo>
                <a:cubicBezTo>
                  <a:pt x="184" y="155"/>
                  <a:pt x="178" y="155"/>
                  <a:pt x="171" y="155"/>
                </a:cubicBezTo>
                <a:close/>
                <a:moveTo>
                  <a:pt x="146" y="155"/>
                </a:moveTo>
                <a:cubicBezTo>
                  <a:pt x="146" y="158"/>
                  <a:pt x="147" y="160"/>
                  <a:pt x="147" y="163"/>
                </a:cubicBezTo>
                <a:cubicBezTo>
                  <a:pt x="154" y="163"/>
                  <a:pt x="161" y="163"/>
                  <a:pt x="168" y="163"/>
                </a:cubicBezTo>
                <a:cubicBezTo>
                  <a:pt x="167" y="160"/>
                  <a:pt x="166" y="158"/>
                  <a:pt x="165" y="155"/>
                </a:cubicBezTo>
                <a:cubicBezTo>
                  <a:pt x="159" y="155"/>
                  <a:pt x="153" y="155"/>
                  <a:pt x="146" y="155"/>
                </a:cubicBezTo>
                <a:close/>
                <a:moveTo>
                  <a:pt x="121" y="155"/>
                </a:moveTo>
                <a:cubicBezTo>
                  <a:pt x="121" y="158"/>
                  <a:pt x="121" y="160"/>
                  <a:pt x="120" y="163"/>
                </a:cubicBezTo>
                <a:cubicBezTo>
                  <a:pt x="127" y="163"/>
                  <a:pt x="134" y="163"/>
                  <a:pt x="141" y="163"/>
                </a:cubicBezTo>
                <a:cubicBezTo>
                  <a:pt x="141" y="160"/>
                  <a:pt x="141" y="158"/>
                  <a:pt x="140" y="155"/>
                </a:cubicBezTo>
                <a:cubicBezTo>
                  <a:pt x="134" y="155"/>
                  <a:pt x="127" y="155"/>
                  <a:pt x="121" y="155"/>
                </a:cubicBezTo>
                <a:close/>
                <a:moveTo>
                  <a:pt x="95" y="155"/>
                </a:moveTo>
                <a:cubicBezTo>
                  <a:pt x="95" y="158"/>
                  <a:pt x="94" y="160"/>
                  <a:pt x="93" y="163"/>
                </a:cubicBezTo>
                <a:cubicBezTo>
                  <a:pt x="100" y="163"/>
                  <a:pt x="107" y="163"/>
                  <a:pt x="114" y="163"/>
                </a:cubicBezTo>
                <a:cubicBezTo>
                  <a:pt x="114" y="160"/>
                  <a:pt x="114" y="158"/>
                  <a:pt x="115" y="155"/>
                </a:cubicBezTo>
                <a:cubicBezTo>
                  <a:pt x="108" y="155"/>
                  <a:pt x="102" y="155"/>
                  <a:pt x="95" y="155"/>
                </a:cubicBezTo>
                <a:close/>
                <a:moveTo>
                  <a:pt x="70" y="155"/>
                </a:moveTo>
                <a:cubicBezTo>
                  <a:pt x="69" y="158"/>
                  <a:pt x="68" y="160"/>
                  <a:pt x="67" y="163"/>
                </a:cubicBezTo>
                <a:cubicBezTo>
                  <a:pt x="74" y="163"/>
                  <a:pt x="81" y="163"/>
                  <a:pt x="87" y="163"/>
                </a:cubicBezTo>
                <a:cubicBezTo>
                  <a:pt x="88" y="160"/>
                  <a:pt x="89" y="158"/>
                  <a:pt x="90" y="155"/>
                </a:cubicBezTo>
                <a:cubicBezTo>
                  <a:pt x="83" y="155"/>
                  <a:pt x="77" y="155"/>
                  <a:pt x="70" y="155"/>
                </a:cubicBez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6651" name="KSO_Shape" title=""/>
          <p:cNvSpPr/>
          <p:nvPr/>
        </p:nvSpPr>
        <p:spPr>
          <a:xfrm>
            <a:off x="2465388" y="3587750"/>
            <a:ext cx="777875" cy="598488"/>
          </a:xfrm>
          <a:custGeom>
            <a:cxnLst>
              <a:cxn ang="0">
                <a:pos x="11" y="101"/>
              </a:cxn>
              <a:cxn ang="0">
                <a:pos x="23" y="113"/>
              </a:cxn>
              <a:cxn ang="0">
                <a:pos x="23" y="157"/>
              </a:cxn>
              <a:cxn ang="0">
                <a:pos x="11" y="168"/>
              </a:cxn>
              <a:cxn ang="0">
                <a:pos x="0" y="157"/>
              </a:cxn>
              <a:cxn ang="0">
                <a:pos x="0" y="113"/>
              </a:cxn>
              <a:cxn ang="0">
                <a:pos x="11" y="101"/>
              </a:cxn>
              <a:cxn ang="0">
                <a:pos x="312" y="87"/>
              </a:cxn>
              <a:cxn ang="0">
                <a:pos x="315" y="97"/>
              </a:cxn>
              <a:cxn ang="0">
                <a:pos x="315" y="235"/>
              </a:cxn>
              <a:cxn ang="0">
                <a:pos x="306" y="240"/>
              </a:cxn>
              <a:cxn ang="0">
                <a:pos x="263" y="204"/>
              </a:cxn>
              <a:cxn ang="0">
                <a:pos x="253" y="204"/>
              </a:cxn>
              <a:cxn ang="0">
                <a:pos x="253" y="232"/>
              </a:cxn>
              <a:cxn ang="0">
                <a:pos x="240" y="245"/>
              </a:cxn>
              <a:cxn ang="0">
                <a:pos x="46" y="245"/>
              </a:cxn>
              <a:cxn ang="0">
                <a:pos x="33" y="232"/>
              </a:cxn>
              <a:cxn ang="0">
                <a:pos x="33" y="108"/>
              </a:cxn>
              <a:cxn ang="0">
                <a:pos x="46" y="95"/>
              </a:cxn>
              <a:cxn ang="0">
                <a:pos x="240" y="95"/>
              </a:cxn>
              <a:cxn ang="0">
                <a:pos x="253" y="108"/>
              </a:cxn>
              <a:cxn ang="0">
                <a:pos x="253" y="126"/>
              </a:cxn>
              <a:cxn ang="0">
                <a:pos x="263" y="126"/>
              </a:cxn>
              <a:cxn ang="0">
                <a:pos x="307" y="90"/>
              </a:cxn>
              <a:cxn ang="0">
                <a:pos x="312" y="87"/>
              </a:cxn>
              <a:cxn ang="0">
                <a:pos x="192" y="0"/>
              </a:cxn>
              <a:cxn ang="0">
                <a:pos x="237" y="45"/>
              </a:cxn>
              <a:cxn ang="0">
                <a:pos x="192" y="90"/>
              </a:cxn>
              <a:cxn ang="0">
                <a:pos x="148" y="45"/>
              </a:cxn>
              <a:cxn ang="0">
                <a:pos x="192" y="0"/>
              </a:cxn>
              <a:cxn ang="0">
                <a:pos x="88" y="0"/>
              </a:cxn>
              <a:cxn ang="0">
                <a:pos x="133" y="45"/>
              </a:cxn>
              <a:cxn ang="0">
                <a:pos x="88" y="90"/>
              </a:cxn>
              <a:cxn ang="0">
                <a:pos x="44" y="45"/>
              </a:cxn>
              <a:cxn ang="0">
                <a:pos x="88" y="0"/>
              </a:cxn>
            </a:cxnLst>
            <a:rect l="l" t="t" r="r" b="b"/>
            <a:pathLst>
              <a:path w="3710374" h="2848566">
                <a:moveTo>
                  <a:pt x="132902" y="1177607"/>
                </a:moveTo>
                <a:cubicBezTo>
                  <a:pt x="206302" y="1177607"/>
                  <a:pt x="265804" y="1237109"/>
                  <a:pt x="265804" y="1310509"/>
                </a:cubicBezTo>
                <a:lnTo>
                  <a:pt x="265804" y="1822976"/>
                </a:lnTo>
                <a:cubicBezTo>
                  <a:pt x="265804" y="1896376"/>
                  <a:pt x="206302" y="1955878"/>
                  <a:pt x="132902" y="1955878"/>
                </a:cubicBezTo>
                <a:cubicBezTo>
                  <a:pt x="59502" y="1955878"/>
                  <a:pt x="0" y="1896376"/>
                  <a:pt x="0" y="1822976"/>
                </a:cubicBezTo>
                <a:lnTo>
                  <a:pt x="0" y="1310509"/>
                </a:lnTo>
                <a:cubicBezTo>
                  <a:pt x="0" y="1237109"/>
                  <a:pt x="59502" y="1177607"/>
                  <a:pt x="132902" y="1177607"/>
                </a:cubicBezTo>
                <a:close/>
                <a:moveTo>
                  <a:pt x="3676647" y="1014899"/>
                </a:moveTo>
                <a:cubicBezTo>
                  <a:pt x="3699953" y="1011726"/>
                  <a:pt x="3709766" y="1038156"/>
                  <a:pt x="3709762" y="1126078"/>
                </a:cubicBezTo>
                <a:lnTo>
                  <a:pt x="3709762" y="2733814"/>
                </a:lnTo>
                <a:cubicBezTo>
                  <a:pt x="3714789" y="2810852"/>
                  <a:pt x="3689665" y="2852720"/>
                  <a:pt x="3604255" y="2784056"/>
                </a:cubicBezTo>
                <a:cubicBezTo>
                  <a:pt x="3539382" y="2731902"/>
                  <a:pt x="3308368" y="2542961"/>
                  <a:pt x="3100502" y="2373078"/>
                </a:cubicBezTo>
                <a:lnTo>
                  <a:pt x="2983265" y="2373078"/>
                </a:lnTo>
                <a:lnTo>
                  <a:pt x="2983265" y="2692091"/>
                </a:lnTo>
                <a:cubicBezTo>
                  <a:pt x="2983265" y="2778510"/>
                  <a:pt x="2913209" y="2848566"/>
                  <a:pt x="2826790" y="2848566"/>
                </a:cubicBezTo>
                <a:lnTo>
                  <a:pt x="542844" y="2848566"/>
                </a:lnTo>
                <a:cubicBezTo>
                  <a:pt x="456425" y="2848566"/>
                  <a:pt x="386369" y="2778510"/>
                  <a:pt x="386369" y="2692091"/>
                </a:cubicBezTo>
                <a:lnTo>
                  <a:pt x="386369" y="1261585"/>
                </a:lnTo>
                <a:cubicBezTo>
                  <a:pt x="386369" y="1175166"/>
                  <a:pt x="456425" y="1105110"/>
                  <a:pt x="542844" y="1105110"/>
                </a:cubicBezTo>
                <a:lnTo>
                  <a:pt x="2826790" y="1105110"/>
                </a:lnTo>
                <a:cubicBezTo>
                  <a:pt x="2913209" y="1105110"/>
                  <a:pt x="2983265" y="1175166"/>
                  <a:pt x="2983265" y="1261585"/>
                </a:cubicBezTo>
                <a:lnTo>
                  <a:pt x="2983265" y="1470870"/>
                </a:lnTo>
                <a:lnTo>
                  <a:pt x="3095401" y="1470870"/>
                </a:lnTo>
                <a:cubicBezTo>
                  <a:pt x="3315877" y="1289257"/>
                  <a:pt x="3568799" y="1079374"/>
                  <a:pt x="3619327" y="1045691"/>
                </a:cubicBezTo>
                <a:cubicBezTo>
                  <a:pt x="3643821" y="1029362"/>
                  <a:pt x="3662662" y="1016802"/>
                  <a:pt x="3676647" y="1014899"/>
                </a:cubicBezTo>
                <a:close/>
                <a:moveTo>
                  <a:pt x="2266043" y="0"/>
                </a:moveTo>
                <a:cubicBezTo>
                  <a:pt x="2555481" y="0"/>
                  <a:pt x="2790117" y="234636"/>
                  <a:pt x="2790117" y="524074"/>
                </a:cubicBezTo>
                <a:cubicBezTo>
                  <a:pt x="2790117" y="813512"/>
                  <a:pt x="2555481" y="1048148"/>
                  <a:pt x="2266043" y="1048148"/>
                </a:cubicBezTo>
                <a:cubicBezTo>
                  <a:pt x="1976605" y="1048148"/>
                  <a:pt x="1741969" y="813512"/>
                  <a:pt x="1741969" y="524074"/>
                </a:cubicBezTo>
                <a:cubicBezTo>
                  <a:pt x="1741969" y="234636"/>
                  <a:pt x="1976605" y="0"/>
                  <a:pt x="2266043" y="0"/>
                </a:cubicBezTo>
                <a:close/>
                <a:moveTo>
                  <a:pt x="1041907" y="0"/>
                </a:moveTo>
                <a:cubicBezTo>
                  <a:pt x="1331345" y="0"/>
                  <a:pt x="1565981" y="234636"/>
                  <a:pt x="1565981" y="524074"/>
                </a:cubicBezTo>
                <a:cubicBezTo>
                  <a:pt x="1565981" y="813512"/>
                  <a:pt x="1331345" y="1048148"/>
                  <a:pt x="1041907" y="1048148"/>
                </a:cubicBezTo>
                <a:cubicBezTo>
                  <a:pt x="752469" y="1048148"/>
                  <a:pt x="517833" y="813512"/>
                  <a:pt x="517833" y="524074"/>
                </a:cubicBezTo>
                <a:cubicBezTo>
                  <a:pt x="517833" y="234636"/>
                  <a:pt x="752469" y="0"/>
                  <a:pt x="1041907" y="0"/>
                </a:cubicBez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6652" name="KSO_Shape" title=""/>
          <p:cNvSpPr/>
          <p:nvPr/>
        </p:nvSpPr>
        <p:spPr>
          <a:xfrm>
            <a:off x="2436813" y="2559050"/>
            <a:ext cx="725487" cy="719138"/>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6242" h="6175">
                <a:moveTo>
                  <a:pt x="4339" y="3505"/>
                </a:moveTo>
                <a:lnTo>
                  <a:pt x="4339" y="6116"/>
                </a:lnTo>
                <a:lnTo>
                  <a:pt x="4339" y="6120"/>
                </a:lnTo>
                <a:lnTo>
                  <a:pt x="4341" y="6123"/>
                </a:lnTo>
                <a:lnTo>
                  <a:pt x="4345" y="6127"/>
                </a:lnTo>
                <a:lnTo>
                  <a:pt x="4351" y="6130"/>
                </a:lnTo>
                <a:lnTo>
                  <a:pt x="4364" y="6136"/>
                </a:lnTo>
                <a:lnTo>
                  <a:pt x="4383" y="6142"/>
                </a:lnTo>
                <a:lnTo>
                  <a:pt x="4406" y="6147"/>
                </a:lnTo>
                <a:lnTo>
                  <a:pt x="4435" y="6153"/>
                </a:lnTo>
                <a:lnTo>
                  <a:pt x="4466" y="6156"/>
                </a:lnTo>
                <a:lnTo>
                  <a:pt x="4501" y="6161"/>
                </a:lnTo>
                <a:lnTo>
                  <a:pt x="4579" y="6167"/>
                </a:lnTo>
                <a:lnTo>
                  <a:pt x="4667" y="6172"/>
                </a:lnTo>
                <a:lnTo>
                  <a:pt x="4762" y="6174"/>
                </a:lnTo>
                <a:lnTo>
                  <a:pt x="4858" y="6175"/>
                </a:lnTo>
                <a:lnTo>
                  <a:pt x="4955" y="6174"/>
                </a:lnTo>
                <a:lnTo>
                  <a:pt x="5048" y="6172"/>
                </a:lnTo>
                <a:lnTo>
                  <a:pt x="5136" y="6167"/>
                </a:lnTo>
                <a:lnTo>
                  <a:pt x="5215" y="6161"/>
                </a:lnTo>
                <a:lnTo>
                  <a:pt x="5250" y="6156"/>
                </a:lnTo>
                <a:lnTo>
                  <a:pt x="5282" y="6153"/>
                </a:lnTo>
                <a:lnTo>
                  <a:pt x="5309" y="6147"/>
                </a:lnTo>
                <a:lnTo>
                  <a:pt x="5333" y="6142"/>
                </a:lnTo>
                <a:lnTo>
                  <a:pt x="5352" y="6136"/>
                </a:lnTo>
                <a:lnTo>
                  <a:pt x="5366" y="6130"/>
                </a:lnTo>
                <a:lnTo>
                  <a:pt x="5370" y="6127"/>
                </a:lnTo>
                <a:lnTo>
                  <a:pt x="5374" y="6123"/>
                </a:lnTo>
                <a:lnTo>
                  <a:pt x="5376" y="6120"/>
                </a:lnTo>
                <a:lnTo>
                  <a:pt x="5378" y="6116"/>
                </a:lnTo>
                <a:lnTo>
                  <a:pt x="5378" y="3505"/>
                </a:lnTo>
                <a:lnTo>
                  <a:pt x="5376" y="3501"/>
                </a:lnTo>
                <a:lnTo>
                  <a:pt x="5374" y="3498"/>
                </a:lnTo>
                <a:lnTo>
                  <a:pt x="5370" y="3494"/>
                </a:lnTo>
                <a:lnTo>
                  <a:pt x="5366" y="3492"/>
                </a:lnTo>
                <a:lnTo>
                  <a:pt x="5352" y="3485"/>
                </a:lnTo>
                <a:lnTo>
                  <a:pt x="5333" y="3479"/>
                </a:lnTo>
                <a:lnTo>
                  <a:pt x="5309" y="3474"/>
                </a:lnTo>
                <a:lnTo>
                  <a:pt x="5282" y="3469"/>
                </a:lnTo>
                <a:lnTo>
                  <a:pt x="5250" y="3465"/>
                </a:lnTo>
                <a:lnTo>
                  <a:pt x="5215" y="3461"/>
                </a:lnTo>
                <a:lnTo>
                  <a:pt x="5136" y="3454"/>
                </a:lnTo>
                <a:lnTo>
                  <a:pt x="5048" y="3451"/>
                </a:lnTo>
                <a:lnTo>
                  <a:pt x="4955" y="3447"/>
                </a:lnTo>
                <a:lnTo>
                  <a:pt x="4858" y="3446"/>
                </a:lnTo>
                <a:lnTo>
                  <a:pt x="4762" y="3447"/>
                </a:lnTo>
                <a:lnTo>
                  <a:pt x="4667" y="3451"/>
                </a:lnTo>
                <a:lnTo>
                  <a:pt x="4579" y="3454"/>
                </a:lnTo>
                <a:lnTo>
                  <a:pt x="4501" y="3461"/>
                </a:lnTo>
                <a:lnTo>
                  <a:pt x="4466" y="3465"/>
                </a:lnTo>
                <a:lnTo>
                  <a:pt x="4435" y="3469"/>
                </a:lnTo>
                <a:lnTo>
                  <a:pt x="4406" y="3474"/>
                </a:lnTo>
                <a:lnTo>
                  <a:pt x="4383" y="3479"/>
                </a:lnTo>
                <a:lnTo>
                  <a:pt x="4364" y="3485"/>
                </a:lnTo>
                <a:lnTo>
                  <a:pt x="4351" y="3492"/>
                </a:lnTo>
                <a:lnTo>
                  <a:pt x="4345" y="3494"/>
                </a:lnTo>
                <a:lnTo>
                  <a:pt x="4341" y="3498"/>
                </a:lnTo>
                <a:lnTo>
                  <a:pt x="4339" y="3501"/>
                </a:lnTo>
                <a:lnTo>
                  <a:pt x="4339" y="3505"/>
                </a:lnTo>
                <a:close/>
                <a:moveTo>
                  <a:pt x="6153" y="4129"/>
                </a:moveTo>
                <a:lnTo>
                  <a:pt x="6153" y="3003"/>
                </a:lnTo>
                <a:lnTo>
                  <a:pt x="6152" y="2921"/>
                </a:lnTo>
                <a:lnTo>
                  <a:pt x="6150" y="2841"/>
                </a:lnTo>
                <a:lnTo>
                  <a:pt x="6145" y="2761"/>
                </a:lnTo>
                <a:lnTo>
                  <a:pt x="6138" y="2682"/>
                </a:lnTo>
                <a:lnTo>
                  <a:pt x="6130" y="2604"/>
                </a:lnTo>
                <a:lnTo>
                  <a:pt x="6120" y="2527"/>
                </a:lnTo>
                <a:lnTo>
                  <a:pt x="6108" y="2450"/>
                </a:lnTo>
                <a:lnTo>
                  <a:pt x="6095" y="2374"/>
                </a:lnTo>
                <a:lnTo>
                  <a:pt x="6080" y="2300"/>
                </a:lnTo>
                <a:lnTo>
                  <a:pt x="6063" y="2225"/>
                </a:lnTo>
                <a:lnTo>
                  <a:pt x="6044" y="2152"/>
                </a:lnTo>
                <a:lnTo>
                  <a:pt x="6024" y="2079"/>
                </a:lnTo>
                <a:lnTo>
                  <a:pt x="6002" y="2008"/>
                </a:lnTo>
                <a:lnTo>
                  <a:pt x="5978" y="1937"/>
                </a:lnTo>
                <a:lnTo>
                  <a:pt x="5953" y="1868"/>
                </a:lnTo>
                <a:lnTo>
                  <a:pt x="5927" y="1800"/>
                </a:lnTo>
                <a:lnTo>
                  <a:pt x="5899" y="1732"/>
                </a:lnTo>
                <a:lnTo>
                  <a:pt x="5868" y="1666"/>
                </a:lnTo>
                <a:lnTo>
                  <a:pt x="5837" y="1600"/>
                </a:lnTo>
                <a:lnTo>
                  <a:pt x="5804" y="1536"/>
                </a:lnTo>
                <a:lnTo>
                  <a:pt x="5770" y="1472"/>
                </a:lnTo>
                <a:lnTo>
                  <a:pt x="5734" y="1410"/>
                </a:lnTo>
                <a:lnTo>
                  <a:pt x="5696" y="1349"/>
                </a:lnTo>
                <a:lnTo>
                  <a:pt x="5657" y="1288"/>
                </a:lnTo>
                <a:lnTo>
                  <a:pt x="5617" y="1229"/>
                </a:lnTo>
                <a:lnTo>
                  <a:pt x="5575" y="1171"/>
                </a:lnTo>
                <a:lnTo>
                  <a:pt x="5533" y="1114"/>
                </a:lnTo>
                <a:lnTo>
                  <a:pt x="5488" y="1059"/>
                </a:lnTo>
                <a:lnTo>
                  <a:pt x="5442" y="1005"/>
                </a:lnTo>
                <a:lnTo>
                  <a:pt x="5394" y="952"/>
                </a:lnTo>
                <a:lnTo>
                  <a:pt x="5346" y="900"/>
                </a:lnTo>
                <a:lnTo>
                  <a:pt x="5296" y="849"/>
                </a:lnTo>
                <a:lnTo>
                  <a:pt x="5245" y="799"/>
                </a:lnTo>
                <a:lnTo>
                  <a:pt x="5193" y="752"/>
                </a:lnTo>
                <a:lnTo>
                  <a:pt x="5140" y="704"/>
                </a:lnTo>
                <a:lnTo>
                  <a:pt x="5085" y="659"/>
                </a:lnTo>
                <a:lnTo>
                  <a:pt x="5028" y="616"/>
                </a:lnTo>
                <a:lnTo>
                  <a:pt x="4971" y="573"/>
                </a:lnTo>
                <a:lnTo>
                  <a:pt x="4913" y="532"/>
                </a:lnTo>
                <a:lnTo>
                  <a:pt x="4853" y="491"/>
                </a:lnTo>
                <a:lnTo>
                  <a:pt x="4793" y="453"/>
                </a:lnTo>
                <a:lnTo>
                  <a:pt x="4731" y="416"/>
                </a:lnTo>
                <a:lnTo>
                  <a:pt x="4668" y="380"/>
                </a:lnTo>
                <a:lnTo>
                  <a:pt x="4603" y="347"/>
                </a:lnTo>
                <a:lnTo>
                  <a:pt x="4539" y="314"/>
                </a:lnTo>
                <a:lnTo>
                  <a:pt x="4473" y="283"/>
                </a:lnTo>
                <a:lnTo>
                  <a:pt x="4405" y="253"/>
                </a:lnTo>
                <a:lnTo>
                  <a:pt x="4337" y="225"/>
                </a:lnTo>
                <a:lnTo>
                  <a:pt x="4268" y="199"/>
                </a:lnTo>
                <a:lnTo>
                  <a:pt x="4198" y="173"/>
                </a:lnTo>
                <a:lnTo>
                  <a:pt x="4127" y="150"/>
                </a:lnTo>
                <a:lnTo>
                  <a:pt x="4055" y="128"/>
                </a:lnTo>
                <a:lnTo>
                  <a:pt x="3981" y="108"/>
                </a:lnTo>
                <a:lnTo>
                  <a:pt x="3908" y="90"/>
                </a:lnTo>
                <a:lnTo>
                  <a:pt x="3833" y="73"/>
                </a:lnTo>
                <a:lnTo>
                  <a:pt x="3758" y="58"/>
                </a:lnTo>
                <a:lnTo>
                  <a:pt x="3681" y="45"/>
                </a:lnTo>
                <a:lnTo>
                  <a:pt x="3604" y="33"/>
                </a:lnTo>
                <a:lnTo>
                  <a:pt x="3525" y="24"/>
                </a:lnTo>
                <a:lnTo>
                  <a:pt x="3446" y="15"/>
                </a:lnTo>
                <a:lnTo>
                  <a:pt x="3367" y="8"/>
                </a:lnTo>
                <a:lnTo>
                  <a:pt x="3286" y="3"/>
                </a:lnTo>
                <a:lnTo>
                  <a:pt x="3205" y="1"/>
                </a:lnTo>
                <a:lnTo>
                  <a:pt x="3123" y="0"/>
                </a:lnTo>
                <a:lnTo>
                  <a:pt x="3041" y="1"/>
                </a:lnTo>
                <a:lnTo>
                  <a:pt x="2959" y="3"/>
                </a:lnTo>
                <a:lnTo>
                  <a:pt x="2879" y="8"/>
                </a:lnTo>
                <a:lnTo>
                  <a:pt x="2799" y="15"/>
                </a:lnTo>
                <a:lnTo>
                  <a:pt x="2720" y="24"/>
                </a:lnTo>
                <a:lnTo>
                  <a:pt x="2642" y="33"/>
                </a:lnTo>
                <a:lnTo>
                  <a:pt x="2565" y="45"/>
                </a:lnTo>
                <a:lnTo>
                  <a:pt x="2488" y="58"/>
                </a:lnTo>
                <a:lnTo>
                  <a:pt x="2412" y="73"/>
                </a:lnTo>
                <a:lnTo>
                  <a:pt x="2338" y="90"/>
                </a:lnTo>
                <a:lnTo>
                  <a:pt x="2264" y="108"/>
                </a:lnTo>
                <a:lnTo>
                  <a:pt x="2191" y="128"/>
                </a:lnTo>
                <a:lnTo>
                  <a:pt x="2119" y="150"/>
                </a:lnTo>
                <a:lnTo>
                  <a:pt x="2048" y="173"/>
                </a:lnTo>
                <a:lnTo>
                  <a:pt x="1978" y="199"/>
                </a:lnTo>
                <a:lnTo>
                  <a:pt x="1909" y="225"/>
                </a:lnTo>
                <a:lnTo>
                  <a:pt x="1840" y="253"/>
                </a:lnTo>
                <a:lnTo>
                  <a:pt x="1773" y="283"/>
                </a:lnTo>
                <a:lnTo>
                  <a:pt x="1706" y="314"/>
                </a:lnTo>
                <a:lnTo>
                  <a:pt x="1641" y="347"/>
                </a:lnTo>
                <a:lnTo>
                  <a:pt x="1577" y="380"/>
                </a:lnTo>
                <a:lnTo>
                  <a:pt x="1515" y="416"/>
                </a:lnTo>
                <a:lnTo>
                  <a:pt x="1453" y="453"/>
                </a:lnTo>
                <a:lnTo>
                  <a:pt x="1393" y="491"/>
                </a:lnTo>
                <a:lnTo>
                  <a:pt x="1332" y="532"/>
                </a:lnTo>
                <a:lnTo>
                  <a:pt x="1274" y="573"/>
                </a:lnTo>
                <a:lnTo>
                  <a:pt x="1217" y="616"/>
                </a:lnTo>
                <a:lnTo>
                  <a:pt x="1161" y="659"/>
                </a:lnTo>
                <a:lnTo>
                  <a:pt x="1106" y="704"/>
                </a:lnTo>
                <a:lnTo>
                  <a:pt x="1053" y="752"/>
                </a:lnTo>
                <a:lnTo>
                  <a:pt x="1001" y="799"/>
                </a:lnTo>
                <a:lnTo>
                  <a:pt x="950" y="849"/>
                </a:lnTo>
                <a:lnTo>
                  <a:pt x="899" y="900"/>
                </a:lnTo>
                <a:lnTo>
                  <a:pt x="851" y="952"/>
                </a:lnTo>
                <a:lnTo>
                  <a:pt x="804" y="1005"/>
                </a:lnTo>
                <a:lnTo>
                  <a:pt x="758" y="1059"/>
                </a:lnTo>
                <a:lnTo>
                  <a:pt x="713" y="1114"/>
                </a:lnTo>
                <a:lnTo>
                  <a:pt x="670" y="1171"/>
                </a:lnTo>
                <a:lnTo>
                  <a:pt x="629" y="1229"/>
                </a:lnTo>
                <a:lnTo>
                  <a:pt x="589" y="1288"/>
                </a:lnTo>
                <a:lnTo>
                  <a:pt x="549" y="1349"/>
                </a:lnTo>
                <a:lnTo>
                  <a:pt x="512" y="1410"/>
                </a:lnTo>
                <a:lnTo>
                  <a:pt x="476" y="1472"/>
                </a:lnTo>
                <a:lnTo>
                  <a:pt x="442" y="1536"/>
                </a:lnTo>
                <a:lnTo>
                  <a:pt x="409" y="1600"/>
                </a:lnTo>
                <a:lnTo>
                  <a:pt x="378" y="1666"/>
                </a:lnTo>
                <a:lnTo>
                  <a:pt x="347" y="1732"/>
                </a:lnTo>
                <a:lnTo>
                  <a:pt x="319" y="1800"/>
                </a:lnTo>
                <a:lnTo>
                  <a:pt x="292" y="1868"/>
                </a:lnTo>
                <a:lnTo>
                  <a:pt x="268" y="1937"/>
                </a:lnTo>
                <a:lnTo>
                  <a:pt x="244" y="2008"/>
                </a:lnTo>
                <a:lnTo>
                  <a:pt x="221" y="2079"/>
                </a:lnTo>
                <a:lnTo>
                  <a:pt x="201" y="2152"/>
                </a:lnTo>
                <a:lnTo>
                  <a:pt x="182" y="2225"/>
                </a:lnTo>
                <a:lnTo>
                  <a:pt x="166" y="2300"/>
                </a:lnTo>
                <a:lnTo>
                  <a:pt x="150" y="2374"/>
                </a:lnTo>
                <a:lnTo>
                  <a:pt x="137" y="2450"/>
                </a:lnTo>
                <a:lnTo>
                  <a:pt x="126" y="2527"/>
                </a:lnTo>
                <a:lnTo>
                  <a:pt x="116" y="2604"/>
                </a:lnTo>
                <a:lnTo>
                  <a:pt x="108" y="2682"/>
                </a:lnTo>
                <a:lnTo>
                  <a:pt x="101" y="2761"/>
                </a:lnTo>
                <a:lnTo>
                  <a:pt x="96" y="2841"/>
                </a:lnTo>
                <a:lnTo>
                  <a:pt x="94" y="2921"/>
                </a:lnTo>
                <a:lnTo>
                  <a:pt x="92" y="3003"/>
                </a:lnTo>
                <a:lnTo>
                  <a:pt x="92" y="4123"/>
                </a:lnTo>
                <a:lnTo>
                  <a:pt x="79" y="4157"/>
                </a:lnTo>
                <a:lnTo>
                  <a:pt x="67" y="4193"/>
                </a:lnTo>
                <a:lnTo>
                  <a:pt x="57" y="4231"/>
                </a:lnTo>
                <a:lnTo>
                  <a:pt x="47" y="4269"/>
                </a:lnTo>
                <a:lnTo>
                  <a:pt x="39" y="4308"/>
                </a:lnTo>
                <a:lnTo>
                  <a:pt x="31" y="4348"/>
                </a:lnTo>
                <a:lnTo>
                  <a:pt x="25" y="4390"/>
                </a:lnTo>
                <a:lnTo>
                  <a:pt x="19" y="4431"/>
                </a:lnTo>
                <a:lnTo>
                  <a:pt x="14" y="4475"/>
                </a:lnTo>
                <a:lnTo>
                  <a:pt x="9" y="4519"/>
                </a:lnTo>
                <a:lnTo>
                  <a:pt x="7" y="4564"/>
                </a:lnTo>
                <a:lnTo>
                  <a:pt x="5" y="4610"/>
                </a:lnTo>
                <a:lnTo>
                  <a:pt x="1" y="4703"/>
                </a:lnTo>
                <a:lnTo>
                  <a:pt x="0" y="4799"/>
                </a:lnTo>
                <a:lnTo>
                  <a:pt x="1" y="4903"/>
                </a:lnTo>
                <a:lnTo>
                  <a:pt x="2" y="4954"/>
                </a:lnTo>
                <a:lnTo>
                  <a:pt x="5" y="5005"/>
                </a:lnTo>
                <a:lnTo>
                  <a:pt x="8" y="5055"/>
                </a:lnTo>
                <a:lnTo>
                  <a:pt x="12" y="5104"/>
                </a:lnTo>
                <a:lnTo>
                  <a:pt x="17" y="5151"/>
                </a:lnTo>
                <a:lnTo>
                  <a:pt x="22" y="5197"/>
                </a:lnTo>
                <a:lnTo>
                  <a:pt x="30" y="5242"/>
                </a:lnTo>
                <a:lnTo>
                  <a:pt x="37" y="5287"/>
                </a:lnTo>
                <a:lnTo>
                  <a:pt x="46" y="5330"/>
                </a:lnTo>
                <a:lnTo>
                  <a:pt x="57" y="5371"/>
                </a:lnTo>
                <a:lnTo>
                  <a:pt x="69" y="5411"/>
                </a:lnTo>
                <a:lnTo>
                  <a:pt x="82" y="5449"/>
                </a:lnTo>
                <a:lnTo>
                  <a:pt x="96" y="5487"/>
                </a:lnTo>
                <a:lnTo>
                  <a:pt x="112" y="5523"/>
                </a:lnTo>
                <a:lnTo>
                  <a:pt x="130" y="5556"/>
                </a:lnTo>
                <a:lnTo>
                  <a:pt x="150" y="5589"/>
                </a:lnTo>
                <a:lnTo>
                  <a:pt x="172" y="5619"/>
                </a:lnTo>
                <a:lnTo>
                  <a:pt x="194" y="5647"/>
                </a:lnTo>
                <a:lnTo>
                  <a:pt x="219" y="5674"/>
                </a:lnTo>
                <a:lnTo>
                  <a:pt x="233" y="5686"/>
                </a:lnTo>
                <a:lnTo>
                  <a:pt x="246" y="5698"/>
                </a:lnTo>
                <a:lnTo>
                  <a:pt x="261" y="5710"/>
                </a:lnTo>
                <a:lnTo>
                  <a:pt x="276" y="5722"/>
                </a:lnTo>
                <a:lnTo>
                  <a:pt x="291" y="5731"/>
                </a:lnTo>
                <a:lnTo>
                  <a:pt x="307" y="5742"/>
                </a:lnTo>
                <a:lnTo>
                  <a:pt x="323" y="5751"/>
                </a:lnTo>
                <a:lnTo>
                  <a:pt x="340" y="5760"/>
                </a:lnTo>
                <a:lnTo>
                  <a:pt x="358" y="5768"/>
                </a:lnTo>
                <a:lnTo>
                  <a:pt x="375" y="5776"/>
                </a:lnTo>
                <a:lnTo>
                  <a:pt x="394" y="5783"/>
                </a:lnTo>
                <a:lnTo>
                  <a:pt x="413" y="5790"/>
                </a:lnTo>
                <a:lnTo>
                  <a:pt x="433" y="5796"/>
                </a:lnTo>
                <a:lnTo>
                  <a:pt x="455" y="5801"/>
                </a:lnTo>
                <a:lnTo>
                  <a:pt x="475" y="5806"/>
                </a:lnTo>
                <a:lnTo>
                  <a:pt x="497" y="5811"/>
                </a:lnTo>
                <a:lnTo>
                  <a:pt x="520" y="5814"/>
                </a:lnTo>
                <a:lnTo>
                  <a:pt x="542" y="5816"/>
                </a:lnTo>
                <a:lnTo>
                  <a:pt x="590" y="5821"/>
                </a:lnTo>
                <a:lnTo>
                  <a:pt x="641" y="5822"/>
                </a:lnTo>
                <a:lnTo>
                  <a:pt x="641" y="3776"/>
                </a:lnTo>
                <a:lnTo>
                  <a:pt x="597" y="3777"/>
                </a:lnTo>
                <a:lnTo>
                  <a:pt x="554" y="3781"/>
                </a:lnTo>
                <a:lnTo>
                  <a:pt x="554" y="3003"/>
                </a:lnTo>
                <a:lnTo>
                  <a:pt x="555" y="2933"/>
                </a:lnTo>
                <a:lnTo>
                  <a:pt x="558" y="2864"/>
                </a:lnTo>
                <a:lnTo>
                  <a:pt x="561" y="2796"/>
                </a:lnTo>
                <a:lnTo>
                  <a:pt x="566" y="2728"/>
                </a:lnTo>
                <a:lnTo>
                  <a:pt x="573" y="2661"/>
                </a:lnTo>
                <a:lnTo>
                  <a:pt x="581" y="2594"/>
                </a:lnTo>
                <a:lnTo>
                  <a:pt x="591" y="2529"/>
                </a:lnTo>
                <a:lnTo>
                  <a:pt x="603" y="2464"/>
                </a:lnTo>
                <a:lnTo>
                  <a:pt x="616" y="2400"/>
                </a:lnTo>
                <a:lnTo>
                  <a:pt x="630" y="2337"/>
                </a:lnTo>
                <a:lnTo>
                  <a:pt x="645" y="2275"/>
                </a:lnTo>
                <a:lnTo>
                  <a:pt x="662" y="2213"/>
                </a:lnTo>
                <a:lnTo>
                  <a:pt x="680" y="2152"/>
                </a:lnTo>
                <a:lnTo>
                  <a:pt x="700" y="2092"/>
                </a:lnTo>
                <a:lnTo>
                  <a:pt x="721" y="2033"/>
                </a:lnTo>
                <a:lnTo>
                  <a:pt x="742" y="1975"/>
                </a:lnTo>
                <a:lnTo>
                  <a:pt x="766" y="1917"/>
                </a:lnTo>
                <a:lnTo>
                  <a:pt x="792" y="1861"/>
                </a:lnTo>
                <a:lnTo>
                  <a:pt x="818" y="1806"/>
                </a:lnTo>
                <a:lnTo>
                  <a:pt x="846" y="1751"/>
                </a:lnTo>
                <a:lnTo>
                  <a:pt x="874" y="1697"/>
                </a:lnTo>
                <a:lnTo>
                  <a:pt x="905" y="1645"/>
                </a:lnTo>
                <a:lnTo>
                  <a:pt x="936" y="1593"/>
                </a:lnTo>
                <a:lnTo>
                  <a:pt x="969" y="1542"/>
                </a:lnTo>
                <a:lnTo>
                  <a:pt x="1002" y="1492"/>
                </a:lnTo>
                <a:lnTo>
                  <a:pt x="1037" y="1443"/>
                </a:lnTo>
                <a:lnTo>
                  <a:pt x="1073" y="1395"/>
                </a:lnTo>
                <a:lnTo>
                  <a:pt x="1111" y="1349"/>
                </a:lnTo>
                <a:lnTo>
                  <a:pt x="1149" y="1302"/>
                </a:lnTo>
                <a:lnTo>
                  <a:pt x="1189" y="1257"/>
                </a:lnTo>
                <a:lnTo>
                  <a:pt x="1229" y="1214"/>
                </a:lnTo>
                <a:lnTo>
                  <a:pt x="1272" y="1171"/>
                </a:lnTo>
                <a:lnTo>
                  <a:pt x="1314" y="1130"/>
                </a:lnTo>
                <a:lnTo>
                  <a:pt x="1358" y="1089"/>
                </a:lnTo>
                <a:lnTo>
                  <a:pt x="1403" y="1050"/>
                </a:lnTo>
                <a:lnTo>
                  <a:pt x="1451" y="1012"/>
                </a:lnTo>
                <a:lnTo>
                  <a:pt x="1498" y="976"/>
                </a:lnTo>
                <a:lnTo>
                  <a:pt x="1545" y="940"/>
                </a:lnTo>
                <a:lnTo>
                  <a:pt x="1595" y="905"/>
                </a:lnTo>
                <a:lnTo>
                  <a:pt x="1646" y="871"/>
                </a:lnTo>
                <a:lnTo>
                  <a:pt x="1697" y="839"/>
                </a:lnTo>
                <a:lnTo>
                  <a:pt x="1749" y="809"/>
                </a:lnTo>
                <a:lnTo>
                  <a:pt x="1802" y="779"/>
                </a:lnTo>
                <a:lnTo>
                  <a:pt x="1857" y="751"/>
                </a:lnTo>
                <a:lnTo>
                  <a:pt x="1913" y="723"/>
                </a:lnTo>
                <a:lnTo>
                  <a:pt x="1968" y="697"/>
                </a:lnTo>
                <a:lnTo>
                  <a:pt x="2025" y="673"/>
                </a:lnTo>
                <a:lnTo>
                  <a:pt x="2083" y="649"/>
                </a:lnTo>
                <a:lnTo>
                  <a:pt x="2142" y="626"/>
                </a:lnTo>
                <a:lnTo>
                  <a:pt x="2203" y="606"/>
                </a:lnTo>
                <a:lnTo>
                  <a:pt x="2263" y="586"/>
                </a:lnTo>
                <a:lnTo>
                  <a:pt x="2325" y="568"/>
                </a:lnTo>
                <a:lnTo>
                  <a:pt x="2386" y="552"/>
                </a:lnTo>
                <a:lnTo>
                  <a:pt x="2450" y="536"/>
                </a:lnTo>
                <a:lnTo>
                  <a:pt x="2514" y="522"/>
                </a:lnTo>
                <a:lnTo>
                  <a:pt x="2578" y="510"/>
                </a:lnTo>
                <a:lnTo>
                  <a:pt x="2643" y="500"/>
                </a:lnTo>
                <a:lnTo>
                  <a:pt x="2709" y="489"/>
                </a:lnTo>
                <a:lnTo>
                  <a:pt x="2777" y="481"/>
                </a:lnTo>
                <a:lnTo>
                  <a:pt x="2844" y="475"/>
                </a:lnTo>
                <a:lnTo>
                  <a:pt x="2913" y="469"/>
                </a:lnTo>
                <a:lnTo>
                  <a:pt x="2982" y="465"/>
                </a:lnTo>
                <a:lnTo>
                  <a:pt x="3052" y="463"/>
                </a:lnTo>
                <a:lnTo>
                  <a:pt x="3123" y="462"/>
                </a:lnTo>
                <a:lnTo>
                  <a:pt x="3194" y="463"/>
                </a:lnTo>
                <a:lnTo>
                  <a:pt x="3264" y="465"/>
                </a:lnTo>
                <a:lnTo>
                  <a:pt x="3332" y="469"/>
                </a:lnTo>
                <a:lnTo>
                  <a:pt x="3401" y="475"/>
                </a:lnTo>
                <a:lnTo>
                  <a:pt x="3469" y="481"/>
                </a:lnTo>
                <a:lnTo>
                  <a:pt x="3536" y="489"/>
                </a:lnTo>
                <a:lnTo>
                  <a:pt x="3601" y="500"/>
                </a:lnTo>
                <a:lnTo>
                  <a:pt x="3668" y="510"/>
                </a:lnTo>
                <a:lnTo>
                  <a:pt x="3731" y="522"/>
                </a:lnTo>
                <a:lnTo>
                  <a:pt x="3795" y="536"/>
                </a:lnTo>
                <a:lnTo>
                  <a:pt x="3859" y="552"/>
                </a:lnTo>
                <a:lnTo>
                  <a:pt x="3921" y="568"/>
                </a:lnTo>
                <a:lnTo>
                  <a:pt x="3983" y="586"/>
                </a:lnTo>
                <a:lnTo>
                  <a:pt x="4043" y="606"/>
                </a:lnTo>
                <a:lnTo>
                  <a:pt x="4103" y="626"/>
                </a:lnTo>
                <a:lnTo>
                  <a:pt x="4161" y="649"/>
                </a:lnTo>
                <a:lnTo>
                  <a:pt x="4219" y="673"/>
                </a:lnTo>
                <a:lnTo>
                  <a:pt x="4277" y="697"/>
                </a:lnTo>
                <a:lnTo>
                  <a:pt x="4333" y="723"/>
                </a:lnTo>
                <a:lnTo>
                  <a:pt x="4389" y="751"/>
                </a:lnTo>
                <a:lnTo>
                  <a:pt x="4443" y="779"/>
                </a:lnTo>
                <a:lnTo>
                  <a:pt x="4497" y="809"/>
                </a:lnTo>
                <a:lnTo>
                  <a:pt x="4549" y="839"/>
                </a:lnTo>
                <a:lnTo>
                  <a:pt x="4600" y="871"/>
                </a:lnTo>
                <a:lnTo>
                  <a:pt x="4650" y="905"/>
                </a:lnTo>
                <a:lnTo>
                  <a:pt x="4699" y="940"/>
                </a:lnTo>
                <a:lnTo>
                  <a:pt x="4748" y="976"/>
                </a:lnTo>
                <a:lnTo>
                  <a:pt x="4795" y="1012"/>
                </a:lnTo>
                <a:lnTo>
                  <a:pt x="4841" y="1050"/>
                </a:lnTo>
                <a:lnTo>
                  <a:pt x="4886" y="1089"/>
                </a:lnTo>
                <a:lnTo>
                  <a:pt x="4931" y="1130"/>
                </a:lnTo>
                <a:lnTo>
                  <a:pt x="4974" y="1171"/>
                </a:lnTo>
                <a:lnTo>
                  <a:pt x="5015" y="1214"/>
                </a:lnTo>
                <a:lnTo>
                  <a:pt x="5057" y="1257"/>
                </a:lnTo>
                <a:lnTo>
                  <a:pt x="5096" y="1302"/>
                </a:lnTo>
                <a:lnTo>
                  <a:pt x="5135" y="1349"/>
                </a:lnTo>
                <a:lnTo>
                  <a:pt x="5172" y="1395"/>
                </a:lnTo>
                <a:lnTo>
                  <a:pt x="5208" y="1443"/>
                </a:lnTo>
                <a:lnTo>
                  <a:pt x="5244" y="1492"/>
                </a:lnTo>
                <a:lnTo>
                  <a:pt x="5277" y="1542"/>
                </a:lnTo>
                <a:lnTo>
                  <a:pt x="5310" y="1593"/>
                </a:lnTo>
                <a:lnTo>
                  <a:pt x="5341" y="1645"/>
                </a:lnTo>
                <a:lnTo>
                  <a:pt x="5370" y="1697"/>
                </a:lnTo>
                <a:lnTo>
                  <a:pt x="5400" y="1751"/>
                </a:lnTo>
                <a:lnTo>
                  <a:pt x="5427" y="1806"/>
                </a:lnTo>
                <a:lnTo>
                  <a:pt x="5453" y="1861"/>
                </a:lnTo>
                <a:lnTo>
                  <a:pt x="5478" y="1917"/>
                </a:lnTo>
                <a:lnTo>
                  <a:pt x="5502" y="1975"/>
                </a:lnTo>
                <a:lnTo>
                  <a:pt x="5524" y="2033"/>
                </a:lnTo>
                <a:lnTo>
                  <a:pt x="5546" y="2092"/>
                </a:lnTo>
                <a:lnTo>
                  <a:pt x="5565" y="2152"/>
                </a:lnTo>
                <a:lnTo>
                  <a:pt x="5584" y="2213"/>
                </a:lnTo>
                <a:lnTo>
                  <a:pt x="5600" y="2275"/>
                </a:lnTo>
                <a:lnTo>
                  <a:pt x="5616" y="2337"/>
                </a:lnTo>
                <a:lnTo>
                  <a:pt x="5630" y="2400"/>
                </a:lnTo>
                <a:lnTo>
                  <a:pt x="5643" y="2464"/>
                </a:lnTo>
                <a:lnTo>
                  <a:pt x="5653" y="2529"/>
                </a:lnTo>
                <a:lnTo>
                  <a:pt x="5663" y="2594"/>
                </a:lnTo>
                <a:lnTo>
                  <a:pt x="5671" y="2661"/>
                </a:lnTo>
                <a:lnTo>
                  <a:pt x="5678" y="2728"/>
                </a:lnTo>
                <a:lnTo>
                  <a:pt x="5684" y="2796"/>
                </a:lnTo>
                <a:lnTo>
                  <a:pt x="5688" y="2864"/>
                </a:lnTo>
                <a:lnTo>
                  <a:pt x="5690" y="2933"/>
                </a:lnTo>
                <a:lnTo>
                  <a:pt x="5691" y="3003"/>
                </a:lnTo>
                <a:lnTo>
                  <a:pt x="5691" y="3779"/>
                </a:lnTo>
                <a:lnTo>
                  <a:pt x="5646" y="3775"/>
                </a:lnTo>
                <a:lnTo>
                  <a:pt x="5601" y="3774"/>
                </a:lnTo>
                <a:lnTo>
                  <a:pt x="5601" y="5819"/>
                </a:lnTo>
                <a:lnTo>
                  <a:pt x="5651" y="5818"/>
                </a:lnTo>
                <a:lnTo>
                  <a:pt x="5700" y="5814"/>
                </a:lnTo>
                <a:lnTo>
                  <a:pt x="5722" y="5811"/>
                </a:lnTo>
                <a:lnTo>
                  <a:pt x="5745" y="5807"/>
                </a:lnTo>
                <a:lnTo>
                  <a:pt x="5766" y="5803"/>
                </a:lnTo>
                <a:lnTo>
                  <a:pt x="5787" y="5799"/>
                </a:lnTo>
                <a:lnTo>
                  <a:pt x="5809" y="5793"/>
                </a:lnTo>
                <a:lnTo>
                  <a:pt x="5828" y="5787"/>
                </a:lnTo>
                <a:lnTo>
                  <a:pt x="5848" y="5780"/>
                </a:lnTo>
                <a:lnTo>
                  <a:pt x="5865" y="5773"/>
                </a:lnTo>
                <a:lnTo>
                  <a:pt x="5884" y="5766"/>
                </a:lnTo>
                <a:lnTo>
                  <a:pt x="5901" y="5757"/>
                </a:lnTo>
                <a:lnTo>
                  <a:pt x="5919" y="5748"/>
                </a:lnTo>
                <a:lnTo>
                  <a:pt x="5935" y="5738"/>
                </a:lnTo>
                <a:lnTo>
                  <a:pt x="5951" y="5729"/>
                </a:lnTo>
                <a:lnTo>
                  <a:pt x="5966" y="5718"/>
                </a:lnTo>
                <a:lnTo>
                  <a:pt x="5980" y="5707"/>
                </a:lnTo>
                <a:lnTo>
                  <a:pt x="5995" y="5696"/>
                </a:lnTo>
                <a:lnTo>
                  <a:pt x="6009" y="5684"/>
                </a:lnTo>
                <a:lnTo>
                  <a:pt x="6022" y="5671"/>
                </a:lnTo>
                <a:lnTo>
                  <a:pt x="6047" y="5645"/>
                </a:lnTo>
                <a:lnTo>
                  <a:pt x="6070" y="5616"/>
                </a:lnTo>
                <a:lnTo>
                  <a:pt x="6092" y="5586"/>
                </a:lnTo>
                <a:lnTo>
                  <a:pt x="6112" y="5554"/>
                </a:lnTo>
                <a:lnTo>
                  <a:pt x="6130" y="5519"/>
                </a:lnTo>
                <a:lnTo>
                  <a:pt x="6145" y="5484"/>
                </a:lnTo>
                <a:lnTo>
                  <a:pt x="6160" y="5447"/>
                </a:lnTo>
                <a:lnTo>
                  <a:pt x="6173" y="5408"/>
                </a:lnTo>
                <a:lnTo>
                  <a:pt x="6185" y="5368"/>
                </a:lnTo>
                <a:lnTo>
                  <a:pt x="6196" y="5326"/>
                </a:lnTo>
                <a:lnTo>
                  <a:pt x="6204" y="5284"/>
                </a:lnTo>
                <a:lnTo>
                  <a:pt x="6212" y="5240"/>
                </a:lnTo>
                <a:lnTo>
                  <a:pt x="6220" y="5195"/>
                </a:lnTo>
                <a:lnTo>
                  <a:pt x="6225" y="5149"/>
                </a:lnTo>
                <a:lnTo>
                  <a:pt x="6230" y="5100"/>
                </a:lnTo>
                <a:lnTo>
                  <a:pt x="6234" y="5051"/>
                </a:lnTo>
                <a:lnTo>
                  <a:pt x="6237" y="5003"/>
                </a:lnTo>
                <a:lnTo>
                  <a:pt x="6239" y="4952"/>
                </a:lnTo>
                <a:lnTo>
                  <a:pt x="6241" y="4901"/>
                </a:lnTo>
                <a:lnTo>
                  <a:pt x="6242" y="4797"/>
                </a:lnTo>
                <a:lnTo>
                  <a:pt x="6241" y="4702"/>
                </a:lnTo>
                <a:lnTo>
                  <a:pt x="6237" y="4610"/>
                </a:lnTo>
                <a:lnTo>
                  <a:pt x="6235" y="4565"/>
                </a:lnTo>
                <a:lnTo>
                  <a:pt x="6233" y="4520"/>
                </a:lnTo>
                <a:lnTo>
                  <a:pt x="6228" y="4477"/>
                </a:lnTo>
                <a:lnTo>
                  <a:pt x="6223" y="4435"/>
                </a:lnTo>
                <a:lnTo>
                  <a:pt x="6218" y="4392"/>
                </a:lnTo>
                <a:lnTo>
                  <a:pt x="6212" y="4352"/>
                </a:lnTo>
                <a:lnTo>
                  <a:pt x="6204" y="4311"/>
                </a:lnTo>
                <a:lnTo>
                  <a:pt x="6197" y="4273"/>
                </a:lnTo>
                <a:lnTo>
                  <a:pt x="6188" y="4236"/>
                </a:lnTo>
                <a:lnTo>
                  <a:pt x="6177" y="4199"/>
                </a:lnTo>
                <a:lnTo>
                  <a:pt x="6165" y="4163"/>
                </a:lnTo>
                <a:lnTo>
                  <a:pt x="6153" y="4129"/>
                </a:lnTo>
                <a:close/>
                <a:moveTo>
                  <a:pt x="864" y="3479"/>
                </a:moveTo>
                <a:lnTo>
                  <a:pt x="864" y="6090"/>
                </a:lnTo>
                <a:lnTo>
                  <a:pt x="864" y="6094"/>
                </a:lnTo>
                <a:lnTo>
                  <a:pt x="867" y="6097"/>
                </a:lnTo>
                <a:lnTo>
                  <a:pt x="870" y="6101"/>
                </a:lnTo>
                <a:lnTo>
                  <a:pt x="876" y="6104"/>
                </a:lnTo>
                <a:lnTo>
                  <a:pt x="891" y="6110"/>
                </a:lnTo>
                <a:lnTo>
                  <a:pt x="909" y="6116"/>
                </a:lnTo>
                <a:lnTo>
                  <a:pt x="932" y="6122"/>
                </a:lnTo>
                <a:lnTo>
                  <a:pt x="960" y="6127"/>
                </a:lnTo>
                <a:lnTo>
                  <a:pt x="991" y="6130"/>
                </a:lnTo>
                <a:lnTo>
                  <a:pt x="1027" y="6135"/>
                </a:lnTo>
                <a:lnTo>
                  <a:pt x="1105" y="6141"/>
                </a:lnTo>
                <a:lnTo>
                  <a:pt x="1192" y="6146"/>
                </a:lnTo>
                <a:lnTo>
                  <a:pt x="1287" y="6148"/>
                </a:lnTo>
                <a:lnTo>
                  <a:pt x="1383" y="6149"/>
                </a:lnTo>
                <a:lnTo>
                  <a:pt x="1480" y="6148"/>
                </a:lnTo>
                <a:lnTo>
                  <a:pt x="1575" y="6146"/>
                </a:lnTo>
                <a:lnTo>
                  <a:pt x="1663" y="6141"/>
                </a:lnTo>
                <a:lnTo>
                  <a:pt x="1741" y="6135"/>
                </a:lnTo>
                <a:lnTo>
                  <a:pt x="1776" y="6130"/>
                </a:lnTo>
                <a:lnTo>
                  <a:pt x="1807" y="6127"/>
                </a:lnTo>
                <a:lnTo>
                  <a:pt x="1836" y="6122"/>
                </a:lnTo>
                <a:lnTo>
                  <a:pt x="1858" y="6116"/>
                </a:lnTo>
                <a:lnTo>
                  <a:pt x="1877" y="6110"/>
                </a:lnTo>
                <a:lnTo>
                  <a:pt x="1891" y="6104"/>
                </a:lnTo>
                <a:lnTo>
                  <a:pt x="1896" y="6101"/>
                </a:lnTo>
                <a:lnTo>
                  <a:pt x="1901" y="6097"/>
                </a:lnTo>
                <a:lnTo>
                  <a:pt x="1902" y="6094"/>
                </a:lnTo>
                <a:lnTo>
                  <a:pt x="1903" y="6090"/>
                </a:lnTo>
                <a:lnTo>
                  <a:pt x="1903" y="3479"/>
                </a:lnTo>
                <a:lnTo>
                  <a:pt x="1902" y="3475"/>
                </a:lnTo>
                <a:lnTo>
                  <a:pt x="1901" y="3472"/>
                </a:lnTo>
                <a:lnTo>
                  <a:pt x="1896" y="3468"/>
                </a:lnTo>
                <a:lnTo>
                  <a:pt x="1891" y="3466"/>
                </a:lnTo>
                <a:lnTo>
                  <a:pt x="1877" y="3459"/>
                </a:lnTo>
                <a:lnTo>
                  <a:pt x="1858" y="3454"/>
                </a:lnTo>
                <a:lnTo>
                  <a:pt x="1836" y="3448"/>
                </a:lnTo>
                <a:lnTo>
                  <a:pt x="1807" y="3443"/>
                </a:lnTo>
                <a:lnTo>
                  <a:pt x="1776" y="3439"/>
                </a:lnTo>
                <a:lnTo>
                  <a:pt x="1741" y="3435"/>
                </a:lnTo>
                <a:lnTo>
                  <a:pt x="1663" y="3428"/>
                </a:lnTo>
                <a:lnTo>
                  <a:pt x="1575" y="3424"/>
                </a:lnTo>
                <a:lnTo>
                  <a:pt x="1480" y="3421"/>
                </a:lnTo>
                <a:lnTo>
                  <a:pt x="1383" y="3420"/>
                </a:lnTo>
                <a:lnTo>
                  <a:pt x="1287" y="3421"/>
                </a:lnTo>
                <a:lnTo>
                  <a:pt x="1192" y="3424"/>
                </a:lnTo>
                <a:lnTo>
                  <a:pt x="1105" y="3428"/>
                </a:lnTo>
                <a:lnTo>
                  <a:pt x="1027" y="3435"/>
                </a:lnTo>
                <a:lnTo>
                  <a:pt x="991" y="3439"/>
                </a:lnTo>
                <a:lnTo>
                  <a:pt x="960" y="3443"/>
                </a:lnTo>
                <a:lnTo>
                  <a:pt x="932" y="3448"/>
                </a:lnTo>
                <a:lnTo>
                  <a:pt x="909" y="3454"/>
                </a:lnTo>
                <a:lnTo>
                  <a:pt x="891" y="3459"/>
                </a:lnTo>
                <a:lnTo>
                  <a:pt x="876" y="3466"/>
                </a:lnTo>
                <a:lnTo>
                  <a:pt x="870" y="3468"/>
                </a:lnTo>
                <a:lnTo>
                  <a:pt x="867" y="3472"/>
                </a:lnTo>
                <a:lnTo>
                  <a:pt x="864" y="3475"/>
                </a:lnTo>
                <a:lnTo>
                  <a:pt x="864" y="3479"/>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6653" name="KSO_Shape" title=""/>
          <p:cNvSpPr/>
          <p:nvPr/>
        </p:nvSpPr>
        <p:spPr>
          <a:xfrm>
            <a:off x="2551113" y="4521200"/>
            <a:ext cx="541337" cy="806450"/>
          </a:xfrm>
          <a:custGeom>
            <a:cxnLst>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4030" h="6002">
                <a:moveTo>
                  <a:pt x="4011" y="2762"/>
                </a:moveTo>
                <a:lnTo>
                  <a:pt x="28" y="2762"/>
                </a:lnTo>
                <a:lnTo>
                  <a:pt x="14" y="2948"/>
                </a:lnTo>
                <a:lnTo>
                  <a:pt x="9" y="3031"/>
                </a:lnTo>
                <a:lnTo>
                  <a:pt x="6" y="3111"/>
                </a:lnTo>
                <a:lnTo>
                  <a:pt x="3" y="3189"/>
                </a:lnTo>
                <a:lnTo>
                  <a:pt x="1" y="3270"/>
                </a:lnTo>
                <a:lnTo>
                  <a:pt x="0" y="3357"/>
                </a:lnTo>
                <a:lnTo>
                  <a:pt x="0" y="3453"/>
                </a:lnTo>
                <a:lnTo>
                  <a:pt x="0" y="3728"/>
                </a:lnTo>
                <a:lnTo>
                  <a:pt x="1" y="3861"/>
                </a:lnTo>
                <a:lnTo>
                  <a:pt x="3" y="3992"/>
                </a:lnTo>
                <a:lnTo>
                  <a:pt x="7" y="4120"/>
                </a:lnTo>
                <a:lnTo>
                  <a:pt x="13" y="4244"/>
                </a:lnTo>
                <a:lnTo>
                  <a:pt x="21" y="4365"/>
                </a:lnTo>
                <a:lnTo>
                  <a:pt x="26" y="4424"/>
                </a:lnTo>
                <a:lnTo>
                  <a:pt x="31" y="4482"/>
                </a:lnTo>
                <a:lnTo>
                  <a:pt x="38" y="4540"/>
                </a:lnTo>
                <a:lnTo>
                  <a:pt x="45" y="4597"/>
                </a:lnTo>
                <a:lnTo>
                  <a:pt x="52" y="4652"/>
                </a:lnTo>
                <a:lnTo>
                  <a:pt x="61" y="4707"/>
                </a:lnTo>
                <a:lnTo>
                  <a:pt x="71" y="4761"/>
                </a:lnTo>
                <a:lnTo>
                  <a:pt x="82" y="4813"/>
                </a:lnTo>
                <a:lnTo>
                  <a:pt x="93" y="4866"/>
                </a:lnTo>
                <a:lnTo>
                  <a:pt x="105" y="4916"/>
                </a:lnTo>
                <a:lnTo>
                  <a:pt x="119" y="4967"/>
                </a:lnTo>
                <a:lnTo>
                  <a:pt x="135" y="5016"/>
                </a:lnTo>
                <a:lnTo>
                  <a:pt x="150" y="5064"/>
                </a:lnTo>
                <a:lnTo>
                  <a:pt x="168" y="5111"/>
                </a:lnTo>
                <a:lnTo>
                  <a:pt x="187" y="5157"/>
                </a:lnTo>
                <a:lnTo>
                  <a:pt x="207" y="5202"/>
                </a:lnTo>
                <a:lnTo>
                  <a:pt x="228" y="5246"/>
                </a:lnTo>
                <a:lnTo>
                  <a:pt x="251" y="5288"/>
                </a:lnTo>
                <a:lnTo>
                  <a:pt x="276" y="5330"/>
                </a:lnTo>
                <a:lnTo>
                  <a:pt x="302" y="5371"/>
                </a:lnTo>
                <a:lnTo>
                  <a:pt x="329" y="5410"/>
                </a:lnTo>
                <a:lnTo>
                  <a:pt x="357" y="5448"/>
                </a:lnTo>
                <a:lnTo>
                  <a:pt x="388" y="5486"/>
                </a:lnTo>
                <a:lnTo>
                  <a:pt x="421" y="5522"/>
                </a:lnTo>
                <a:lnTo>
                  <a:pt x="455" y="5556"/>
                </a:lnTo>
                <a:lnTo>
                  <a:pt x="491" y="5590"/>
                </a:lnTo>
                <a:lnTo>
                  <a:pt x="529" y="5622"/>
                </a:lnTo>
                <a:lnTo>
                  <a:pt x="568" y="5653"/>
                </a:lnTo>
                <a:lnTo>
                  <a:pt x="610" y="5684"/>
                </a:lnTo>
                <a:lnTo>
                  <a:pt x="654" y="5712"/>
                </a:lnTo>
                <a:lnTo>
                  <a:pt x="700" y="5739"/>
                </a:lnTo>
                <a:lnTo>
                  <a:pt x="747" y="5765"/>
                </a:lnTo>
                <a:lnTo>
                  <a:pt x="797" y="5790"/>
                </a:lnTo>
                <a:lnTo>
                  <a:pt x="849" y="5814"/>
                </a:lnTo>
                <a:lnTo>
                  <a:pt x="903" y="5837"/>
                </a:lnTo>
                <a:lnTo>
                  <a:pt x="959" y="5857"/>
                </a:lnTo>
                <a:lnTo>
                  <a:pt x="1018" y="5877"/>
                </a:lnTo>
                <a:lnTo>
                  <a:pt x="1079" y="5895"/>
                </a:lnTo>
                <a:lnTo>
                  <a:pt x="1143" y="5911"/>
                </a:lnTo>
                <a:lnTo>
                  <a:pt x="1209" y="5928"/>
                </a:lnTo>
                <a:lnTo>
                  <a:pt x="1278" y="5941"/>
                </a:lnTo>
                <a:lnTo>
                  <a:pt x="1347" y="5954"/>
                </a:lnTo>
                <a:lnTo>
                  <a:pt x="1422" y="5964"/>
                </a:lnTo>
                <a:lnTo>
                  <a:pt x="1498" y="5975"/>
                </a:lnTo>
                <a:lnTo>
                  <a:pt x="1576" y="5983"/>
                </a:lnTo>
                <a:lnTo>
                  <a:pt x="1658" y="5989"/>
                </a:lnTo>
                <a:lnTo>
                  <a:pt x="1743" y="5995"/>
                </a:lnTo>
                <a:lnTo>
                  <a:pt x="1829" y="5999"/>
                </a:lnTo>
                <a:lnTo>
                  <a:pt x="1919" y="6001"/>
                </a:lnTo>
                <a:lnTo>
                  <a:pt x="2013" y="6002"/>
                </a:lnTo>
                <a:lnTo>
                  <a:pt x="2105" y="6001"/>
                </a:lnTo>
                <a:lnTo>
                  <a:pt x="2195" y="5999"/>
                </a:lnTo>
                <a:lnTo>
                  <a:pt x="2283" y="5995"/>
                </a:lnTo>
                <a:lnTo>
                  <a:pt x="2367" y="5989"/>
                </a:lnTo>
                <a:lnTo>
                  <a:pt x="2449" y="5983"/>
                </a:lnTo>
                <a:lnTo>
                  <a:pt x="2527" y="5975"/>
                </a:lnTo>
                <a:lnTo>
                  <a:pt x="2604" y="5964"/>
                </a:lnTo>
                <a:lnTo>
                  <a:pt x="2677" y="5954"/>
                </a:lnTo>
                <a:lnTo>
                  <a:pt x="2748" y="5941"/>
                </a:lnTo>
                <a:lnTo>
                  <a:pt x="2816" y="5928"/>
                </a:lnTo>
                <a:lnTo>
                  <a:pt x="2882" y="5911"/>
                </a:lnTo>
                <a:lnTo>
                  <a:pt x="2946" y="5895"/>
                </a:lnTo>
                <a:lnTo>
                  <a:pt x="3007" y="5877"/>
                </a:lnTo>
                <a:lnTo>
                  <a:pt x="3066" y="5857"/>
                </a:lnTo>
                <a:lnTo>
                  <a:pt x="3123" y="5837"/>
                </a:lnTo>
                <a:lnTo>
                  <a:pt x="3176" y="5814"/>
                </a:lnTo>
                <a:lnTo>
                  <a:pt x="3228" y="5790"/>
                </a:lnTo>
                <a:lnTo>
                  <a:pt x="3278" y="5765"/>
                </a:lnTo>
                <a:lnTo>
                  <a:pt x="3326" y="5739"/>
                </a:lnTo>
                <a:lnTo>
                  <a:pt x="3371" y="5712"/>
                </a:lnTo>
                <a:lnTo>
                  <a:pt x="3415" y="5684"/>
                </a:lnTo>
                <a:lnTo>
                  <a:pt x="3457" y="5653"/>
                </a:lnTo>
                <a:lnTo>
                  <a:pt x="3497" y="5622"/>
                </a:lnTo>
                <a:lnTo>
                  <a:pt x="3534" y="5590"/>
                </a:lnTo>
                <a:lnTo>
                  <a:pt x="3570" y="5556"/>
                </a:lnTo>
                <a:lnTo>
                  <a:pt x="3605" y="5522"/>
                </a:lnTo>
                <a:lnTo>
                  <a:pt x="3637" y="5486"/>
                </a:lnTo>
                <a:lnTo>
                  <a:pt x="3667" y="5448"/>
                </a:lnTo>
                <a:lnTo>
                  <a:pt x="3696" y="5410"/>
                </a:lnTo>
                <a:lnTo>
                  <a:pt x="3724" y="5371"/>
                </a:lnTo>
                <a:lnTo>
                  <a:pt x="3749" y="5330"/>
                </a:lnTo>
                <a:lnTo>
                  <a:pt x="3774" y="5288"/>
                </a:lnTo>
                <a:lnTo>
                  <a:pt x="3796" y="5246"/>
                </a:lnTo>
                <a:lnTo>
                  <a:pt x="3818" y="5202"/>
                </a:lnTo>
                <a:lnTo>
                  <a:pt x="3838" y="5157"/>
                </a:lnTo>
                <a:lnTo>
                  <a:pt x="3857" y="5111"/>
                </a:lnTo>
                <a:lnTo>
                  <a:pt x="3875" y="5064"/>
                </a:lnTo>
                <a:lnTo>
                  <a:pt x="3890" y="5016"/>
                </a:lnTo>
                <a:lnTo>
                  <a:pt x="3905" y="4967"/>
                </a:lnTo>
                <a:lnTo>
                  <a:pt x="3920" y="4916"/>
                </a:lnTo>
                <a:lnTo>
                  <a:pt x="3933" y="4866"/>
                </a:lnTo>
                <a:lnTo>
                  <a:pt x="3943" y="4813"/>
                </a:lnTo>
                <a:lnTo>
                  <a:pt x="3954" y="4761"/>
                </a:lnTo>
                <a:lnTo>
                  <a:pt x="3965" y="4707"/>
                </a:lnTo>
                <a:lnTo>
                  <a:pt x="3973" y="4652"/>
                </a:lnTo>
                <a:lnTo>
                  <a:pt x="3981" y="4597"/>
                </a:lnTo>
                <a:lnTo>
                  <a:pt x="3988" y="4540"/>
                </a:lnTo>
                <a:lnTo>
                  <a:pt x="3994" y="4482"/>
                </a:lnTo>
                <a:lnTo>
                  <a:pt x="4000" y="4424"/>
                </a:lnTo>
                <a:lnTo>
                  <a:pt x="4005" y="4365"/>
                </a:lnTo>
                <a:lnTo>
                  <a:pt x="4012" y="4244"/>
                </a:lnTo>
                <a:lnTo>
                  <a:pt x="4018" y="4120"/>
                </a:lnTo>
                <a:lnTo>
                  <a:pt x="4021" y="3992"/>
                </a:lnTo>
                <a:lnTo>
                  <a:pt x="4024" y="3861"/>
                </a:lnTo>
                <a:lnTo>
                  <a:pt x="4025" y="3728"/>
                </a:lnTo>
                <a:lnTo>
                  <a:pt x="4025" y="3453"/>
                </a:lnTo>
                <a:lnTo>
                  <a:pt x="4026" y="3357"/>
                </a:lnTo>
                <a:lnTo>
                  <a:pt x="4027" y="3270"/>
                </a:lnTo>
                <a:lnTo>
                  <a:pt x="4029" y="3189"/>
                </a:lnTo>
                <a:lnTo>
                  <a:pt x="4030" y="3111"/>
                </a:lnTo>
                <a:lnTo>
                  <a:pt x="4030" y="3031"/>
                </a:lnTo>
                <a:lnTo>
                  <a:pt x="4026" y="2948"/>
                </a:lnTo>
                <a:lnTo>
                  <a:pt x="4024" y="2906"/>
                </a:lnTo>
                <a:lnTo>
                  <a:pt x="4020" y="2860"/>
                </a:lnTo>
                <a:lnTo>
                  <a:pt x="4017" y="2812"/>
                </a:lnTo>
                <a:lnTo>
                  <a:pt x="4011" y="2762"/>
                </a:lnTo>
                <a:close/>
                <a:moveTo>
                  <a:pt x="2256" y="0"/>
                </a:moveTo>
                <a:lnTo>
                  <a:pt x="2256" y="2291"/>
                </a:lnTo>
                <a:lnTo>
                  <a:pt x="4005" y="2291"/>
                </a:lnTo>
                <a:lnTo>
                  <a:pt x="3990" y="2180"/>
                </a:lnTo>
                <a:lnTo>
                  <a:pt x="3973" y="2070"/>
                </a:lnTo>
                <a:lnTo>
                  <a:pt x="3954" y="1961"/>
                </a:lnTo>
                <a:lnTo>
                  <a:pt x="3934" y="1853"/>
                </a:lnTo>
                <a:lnTo>
                  <a:pt x="3913" y="1746"/>
                </a:lnTo>
                <a:lnTo>
                  <a:pt x="3889" y="1642"/>
                </a:lnTo>
                <a:lnTo>
                  <a:pt x="3863" y="1539"/>
                </a:lnTo>
                <a:lnTo>
                  <a:pt x="3836" y="1437"/>
                </a:lnTo>
                <a:lnTo>
                  <a:pt x="3805" y="1339"/>
                </a:lnTo>
                <a:lnTo>
                  <a:pt x="3789" y="1289"/>
                </a:lnTo>
                <a:lnTo>
                  <a:pt x="3773" y="1242"/>
                </a:lnTo>
                <a:lnTo>
                  <a:pt x="3756" y="1195"/>
                </a:lnTo>
                <a:lnTo>
                  <a:pt x="3738" y="1147"/>
                </a:lnTo>
                <a:lnTo>
                  <a:pt x="3720" y="1101"/>
                </a:lnTo>
                <a:lnTo>
                  <a:pt x="3701" y="1055"/>
                </a:lnTo>
                <a:lnTo>
                  <a:pt x="3682" y="1011"/>
                </a:lnTo>
                <a:lnTo>
                  <a:pt x="3661" y="966"/>
                </a:lnTo>
                <a:lnTo>
                  <a:pt x="3640" y="922"/>
                </a:lnTo>
                <a:lnTo>
                  <a:pt x="3619" y="880"/>
                </a:lnTo>
                <a:lnTo>
                  <a:pt x="3596" y="838"/>
                </a:lnTo>
                <a:lnTo>
                  <a:pt x="3574" y="797"/>
                </a:lnTo>
                <a:lnTo>
                  <a:pt x="3549" y="757"/>
                </a:lnTo>
                <a:lnTo>
                  <a:pt x="3525" y="716"/>
                </a:lnTo>
                <a:lnTo>
                  <a:pt x="3499" y="677"/>
                </a:lnTo>
                <a:lnTo>
                  <a:pt x="3473" y="639"/>
                </a:lnTo>
                <a:lnTo>
                  <a:pt x="3447" y="603"/>
                </a:lnTo>
                <a:lnTo>
                  <a:pt x="3419" y="567"/>
                </a:lnTo>
                <a:lnTo>
                  <a:pt x="3390" y="532"/>
                </a:lnTo>
                <a:lnTo>
                  <a:pt x="3361" y="497"/>
                </a:lnTo>
                <a:lnTo>
                  <a:pt x="3331" y="464"/>
                </a:lnTo>
                <a:lnTo>
                  <a:pt x="3299" y="431"/>
                </a:lnTo>
                <a:lnTo>
                  <a:pt x="3267" y="400"/>
                </a:lnTo>
                <a:lnTo>
                  <a:pt x="3235" y="369"/>
                </a:lnTo>
                <a:lnTo>
                  <a:pt x="3201" y="340"/>
                </a:lnTo>
                <a:lnTo>
                  <a:pt x="3166" y="312"/>
                </a:lnTo>
                <a:lnTo>
                  <a:pt x="3131" y="285"/>
                </a:lnTo>
                <a:lnTo>
                  <a:pt x="3094" y="259"/>
                </a:lnTo>
                <a:lnTo>
                  <a:pt x="3056" y="233"/>
                </a:lnTo>
                <a:lnTo>
                  <a:pt x="3017" y="209"/>
                </a:lnTo>
                <a:lnTo>
                  <a:pt x="2978" y="187"/>
                </a:lnTo>
                <a:lnTo>
                  <a:pt x="2938" y="166"/>
                </a:lnTo>
                <a:lnTo>
                  <a:pt x="2895" y="146"/>
                </a:lnTo>
                <a:lnTo>
                  <a:pt x="2853" y="127"/>
                </a:lnTo>
                <a:lnTo>
                  <a:pt x="2810" y="109"/>
                </a:lnTo>
                <a:lnTo>
                  <a:pt x="2765" y="92"/>
                </a:lnTo>
                <a:lnTo>
                  <a:pt x="2719" y="77"/>
                </a:lnTo>
                <a:lnTo>
                  <a:pt x="2671" y="63"/>
                </a:lnTo>
                <a:lnTo>
                  <a:pt x="2624" y="50"/>
                </a:lnTo>
                <a:lnTo>
                  <a:pt x="2574" y="39"/>
                </a:lnTo>
                <a:lnTo>
                  <a:pt x="2525" y="28"/>
                </a:lnTo>
                <a:lnTo>
                  <a:pt x="2473" y="20"/>
                </a:lnTo>
                <a:lnTo>
                  <a:pt x="2420" y="13"/>
                </a:lnTo>
                <a:lnTo>
                  <a:pt x="2367" y="7"/>
                </a:lnTo>
                <a:lnTo>
                  <a:pt x="2311" y="2"/>
                </a:lnTo>
                <a:lnTo>
                  <a:pt x="2256" y="0"/>
                </a:lnTo>
                <a:close/>
                <a:moveTo>
                  <a:pt x="1775" y="0"/>
                </a:moveTo>
                <a:lnTo>
                  <a:pt x="1775" y="0"/>
                </a:lnTo>
                <a:lnTo>
                  <a:pt x="1711" y="2"/>
                </a:lnTo>
                <a:lnTo>
                  <a:pt x="1649" y="6"/>
                </a:lnTo>
                <a:lnTo>
                  <a:pt x="1589" y="12"/>
                </a:lnTo>
                <a:lnTo>
                  <a:pt x="1531" y="19"/>
                </a:lnTo>
                <a:lnTo>
                  <a:pt x="1474" y="27"/>
                </a:lnTo>
                <a:lnTo>
                  <a:pt x="1419" y="37"/>
                </a:lnTo>
                <a:lnTo>
                  <a:pt x="1364" y="48"/>
                </a:lnTo>
                <a:lnTo>
                  <a:pt x="1312" y="60"/>
                </a:lnTo>
                <a:lnTo>
                  <a:pt x="1261" y="74"/>
                </a:lnTo>
                <a:lnTo>
                  <a:pt x="1211" y="90"/>
                </a:lnTo>
                <a:lnTo>
                  <a:pt x="1163" y="106"/>
                </a:lnTo>
                <a:lnTo>
                  <a:pt x="1115" y="124"/>
                </a:lnTo>
                <a:lnTo>
                  <a:pt x="1070" y="143"/>
                </a:lnTo>
                <a:lnTo>
                  <a:pt x="1027" y="163"/>
                </a:lnTo>
                <a:lnTo>
                  <a:pt x="983" y="185"/>
                </a:lnTo>
                <a:lnTo>
                  <a:pt x="941" y="207"/>
                </a:lnTo>
                <a:lnTo>
                  <a:pt x="901" y="231"/>
                </a:lnTo>
                <a:lnTo>
                  <a:pt x="862" y="256"/>
                </a:lnTo>
                <a:lnTo>
                  <a:pt x="825" y="282"/>
                </a:lnTo>
                <a:lnTo>
                  <a:pt x="789" y="309"/>
                </a:lnTo>
                <a:lnTo>
                  <a:pt x="753" y="337"/>
                </a:lnTo>
                <a:lnTo>
                  <a:pt x="719" y="367"/>
                </a:lnTo>
                <a:lnTo>
                  <a:pt x="686" y="397"/>
                </a:lnTo>
                <a:lnTo>
                  <a:pt x="654" y="429"/>
                </a:lnTo>
                <a:lnTo>
                  <a:pt x="623" y="460"/>
                </a:lnTo>
                <a:lnTo>
                  <a:pt x="593" y="494"/>
                </a:lnTo>
                <a:lnTo>
                  <a:pt x="565" y="528"/>
                </a:lnTo>
                <a:lnTo>
                  <a:pt x="536" y="564"/>
                </a:lnTo>
                <a:lnTo>
                  <a:pt x="510" y="600"/>
                </a:lnTo>
                <a:lnTo>
                  <a:pt x="484" y="637"/>
                </a:lnTo>
                <a:lnTo>
                  <a:pt x="459" y="675"/>
                </a:lnTo>
                <a:lnTo>
                  <a:pt x="436" y="714"/>
                </a:lnTo>
                <a:lnTo>
                  <a:pt x="413" y="753"/>
                </a:lnTo>
                <a:lnTo>
                  <a:pt x="391" y="793"/>
                </a:lnTo>
                <a:lnTo>
                  <a:pt x="370" y="835"/>
                </a:lnTo>
                <a:lnTo>
                  <a:pt x="349" y="877"/>
                </a:lnTo>
                <a:lnTo>
                  <a:pt x="330" y="920"/>
                </a:lnTo>
                <a:lnTo>
                  <a:pt x="311" y="964"/>
                </a:lnTo>
                <a:lnTo>
                  <a:pt x="294" y="1008"/>
                </a:lnTo>
                <a:lnTo>
                  <a:pt x="277" y="1053"/>
                </a:lnTo>
                <a:lnTo>
                  <a:pt x="260" y="1099"/>
                </a:lnTo>
                <a:lnTo>
                  <a:pt x="245" y="1145"/>
                </a:lnTo>
                <a:lnTo>
                  <a:pt x="230" y="1192"/>
                </a:lnTo>
                <a:lnTo>
                  <a:pt x="215" y="1240"/>
                </a:lnTo>
                <a:lnTo>
                  <a:pt x="202" y="1288"/>
                </a:lnTo>
                <a:lnTo>
                  <a:pt x="189" y="1337"/>
                </a:lnTo>
                <a:lnTo>
                  <a:pt x="166" y="1436"/>
                </a:lnTo>
                <a:lnTo>
                  <a:pt x="143" y="1537"/>
                </a:lnTo>
                <a:lnTo>
                  <a:pt x="124" y="1640"/>
                </a:lnTo>
                <a:lnTo>
                  <a:pt x="106" y="1745"/>
                </a:lnTo>
                <a:lnTo>
                  <a:pt x="90" y="1852"/>
                </a:lnTo>
                <a:lnTo>
                  <a:pt x="76" y="1960"/>
                </a:lnTo>
                <a:lnTo>
                  <a:pt x="63" y="2069"/>
                </a:lnTo>
                <a:lnTo>
                  <a:pt x="50" y="2180"/>
                </a:lnTo>
                <a:lnTo>
                  <a:pt x="39" y="2291"/>
                </a:lnTo>
                <a:lnTo>
                  <a:pt x="1775" y="2291"/>
                </a:lnTo>
                <a:lnTo>
                  <a:pt x="1775" y="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7649"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27650" name="Freeform 4" title=""/>
          <p:cNvSpPr/>
          <p:nvPr/>
        </p:nvSpPr>
        <p:spPr>
          <a:xfrm>
            <a:off x="4216400" y="2474913"/>
            <a:ext cx="1447800" cy="1954212"/>
          </a:xfrm>
          <a:custGeom>
            <a:cxnLst>
              <a:cxn ang="0">
                <a:pos x="2147483646" y="2147483646"/>
              </a:cxn>
              <a:cxn ang="0">
                <a:pos x="2147483646" y="2147483646"/>
              </a:cxn>
              <a:cxn ang="0">
                <a:pos x="0" y="2147483646"/>
              </a:cxn>
              <a:cxn ang="0">
                <a:pos x="2147483646" y="2147483646"/>
              </a:cxn>
              <a:cxn ang="0">
                <a:pos x="2147483646" y="0"/>
              </a:cxn>
              <a:cxn ang="0">
                <a:pos x="2147483646" y="2147483646"/>
              </a:cxn>
              <a:cxn ang="0">
                <a:pos x="2147483646" y="2147483646"/>
              </a:cxn>
            </a:cxnLst>
            <a:rect l="l" t="t" r="r" b="b"/>
            <a:pathLst>
              <a:path w="1233" h="1764">
                <a:moveTo>
                  <a:pt x="1233" y="343"/>
                </a:moveTo>
                <a:lnTo>
                  <a:pt x="413" y="1764"/>
                </a:lnTo>
                <a:lnTo>
                  <a:pt x="0" y="1226"/>
                </a:lnTo>
                <a:lnTo>
                  <a:pt x="6" y="1098"/>
                </a:lnTo>
                <a:lnTo>
                  <a:pt x="638" y="0"/>
                </a:lnTo>
                <a:lnTo>
                  <a:pt x="1233" y="343"/>
                </a:lnTo>
                <a:close/>
              </a:path>
            </a:pathLst>
          </a:custGeom>
          <a:solidFill>
            <a:srgbClr val="7F7F7F">
              <a:alpha val="69019"/>
            </a:srgbClr>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7651" name="Freeform 5" title=""/>
          <p:cNvSpPr/>
          <p:nvPr/>
        </p:nvSpPr>
        <p:spPr>
          <a:xfrm rot="7200000">
            <a:off x="5908676" y="1393825"/>
            <a:ext cx="1365250" cy="2073275"/>
          </a:xfrm>
          <a:custGeom>
            <a:cxnLst>
              <a:cxn ang="0">
                <a:pos x="2147483646" y="2147483646"/>
              </a:cxn>
              <a:cxn ang="0">
                <a:pos x="2147483646" y="2147483646"/>
              </a:cxn>
              <a:cxn ang="0">
                <a:pos x="0" y="2147483646"/>
              </a:cxn>
              <a:cxn ang="0">
                <a:pos x="2147483646" y="2147483646"/>
              </a:cxn>
              <a:cxn ang="0">
                <a:pos x="2147483646" y="0"/>
              </a:cxn>
              <a:cxn ang="0">
                <a:pos x="2147483646" y="2147483646"/>
              </a:cxn>
              <a:cxn ang="0">
                <a:pos x="2147483646" y="2147483646"/>
              </a:cxn>
            </a:cxnLst>
            <a:rect l="l" t="t" r="r" b="b"/>
            <a:pathLst>
              <a:path w="1233" h="1764">
                <a:moveTo>
                  <a:pt x="1233" y="343"/>
                </a:moveTo>
                <a:lnTo>
                  <a:pt x="413" y="1764"/>
                </a:lnTo>
                <a:lnTo>
                  <a:pt x="0" y="1226"/>
                </a:lnTo>
                <a:lnTo>
                  <a:pt x="6" y="1098"/>
                </a:lnTo>
                <a:lnTo>
                  <a:pt x="638" y="0"/>
                </a:lnTo>
                <a:lnTo>
                  <a:pt x="1233" y="343"/>
                </a:lnTo>
                <a:close/>
              </a:path>
            </a:pathLst>
          </a:custGeom>
          <a:solidFill>
            <a:srgbClr val="DB6344">
              <a:alpha val="69019"/>
            </a:srgbClr>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grpSp>
        <p:nvGrpSpPr>
          <p:cNvPr id="27652" name="Group 6" title=""/>
          <p:cNvGrpSpPr/>
          <p:nvPr/>
        </p:nvGrpSpPr>
        <p:grpSpPr>
          <a:xfrm>
            <a:off x="4298950" y="1381125"/>
            <a:ext cx="2349500" cy="2066925"/>
            <a:chExt cx="1480" cy="1302"/>
          </a:xfrm>
        </p:grpSpPr>
        <p:sp>
          <p:nvSpPr>
            <p:cNvPr id="27653" name="AutoShape 7" title=""/>
            <p:cNvSpPr/>
            <p:nvPr/>
          </p:nvSpPr>
          <p:spPr>
            <a:xfrm rot="12600000">
              <a:off x="0" y="922"/>
              <a:ext cx="908" cy="380"/>
            </a:xfrm>
            <a:prstGeom prst="triangle">
              <a:avLst>
                <a:gd name="adj" fmla="val 50000"/>
              </a:avLst>
            </a:prstGeom>
            <a:solidFill>
              <a:srgbClr val="DB6344"/>
            </a:solidFill>
            <a:ln>
              <a:noFill/>
              <a:miter lim="800000"/>
            </a:ln>
          </p:spPr>
          <p:txBody>
            <a:bodyPr wrap="none"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800">
                <a:solidFill>
                  <a:srgbClr val="000000"/>
                </a:solidFill>
                <a:latin typeface="Calibri" pitchFamily="34" charset="0"/>
                <a:ea typeface="宋体" pitchFamily="2" charset="-122"/>
                <a:sym typeface="宋体" pitchFamily="2" charset="-122"/>
              </a:endParaRPr>
            </a:p>
          </p:txBody>
        </p:sp>
        <p:sp>
          <p:nvSpPr>
            <p:cNvPr id="27654" name="Freeform 8" title=""/>
            <p:cNvSpPr/>
            <p:nvPr/>
          </p:nvSpPr>
          <p:spPr>
            <a:xfrm rot="7200000">
              <a:off x="249" y="421"/>
              <a:ext cx="948" cy="508"/>
            </a:xfrm>
            <a:custGeom>
              <a:cxnLst>
                <a:cxn ang="0">
                  <a:pos x="50860" y="0"/>
                </a:cxn>
                <a:cxn ang="0">
                  <a:pos x="0" y="0"/>
                </a:cxn>
                <a:cxn ang="0">
                  <a:pos x="163" y="39744"/>
                </a:cxn>
                <a:cxn ang="0">
                  <a:pos x="1896" y="77340"/>
                </a:cxn>
                <a:cxn ang="0">
                  <a:pos x="50860" y="77340"/>
                </a:cxn>
                <a:cxn ang="0">
                  <a:pos x="50860" y="0"/>
                </a:cxn>
                <a:cxn ang="0">
                  <a:pos x="50860" y="0"/>
                </a:cxn>
              </a:cxnLst>
              <a:rect l="l" t="t" r="r" b="b"/>
              <a:pathLst>
                <a:path w="750" h="378">
                  <a:moveTo>
                    <a:pt x="750" y="0"/>
                  </a:moveTo>
                  <a:lnTo>
                    <a:pt x="0" y="0"/>
                  </a:lnTo>
                  <a:lnTo>
                    <a:pt x="2" y="194"/>
                  </a:lnTo>
                  <a:lnTo>
                    <a:pt x="28" y="378"/>
                  </a:lnTo>
                  <a:lnTo>
                    <a:pt x="750" y="378"/>
                  </a:lnTo>
                  <a:lnTo>
                    <a:pt x="750" y="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7655" name="Freeform 9" title=""/>
            <p:cNvSpPr/>
            <p:nvPr/>
          </p:nvSpPr>
          <p:spPr>
            <a:xfrm rot="7200000">
              <a:off x="925" y="-163"/>
              <a:ext cx="392" cy="718"/>
            </a:xfrm>
            <a:custGeom>
              <a:cxnLst>
                <a:cxn ang="0">
                  <a:pos x="8" y="1"/>
                </a:cxn>
                <a:cxn ang="0">
                  <a:pos x="8" y="4"/>
                </a:cxn>
                <a:cxn ang="0">
                  <a:pos x="6" y="4"/>
                </a:cxn>
                <a:cxn ang="0">
                  <a:pos x="6" y="4"/>
                </a:cxn>
                <a:cxn ang="0">
                  <a:pos x="6" y="4"/>
                </a:cxn>
                <a:cxn ang="0">
                  <a:pos x="6" y="4"/>
                </a:cxn>
                <a:cxn ang="0">
                  <a:pos x="5" y="4"/>
                </a:cxn>
                <a:cxn ang="0">
                  <a:pos x="5" y="4"/>
                </a:cxn>
                <a:cxn ang="0">
                  <a:pos x="4" y="3"/>
                </a:cxn>
                <a:cxn ang="0">
                  <a:pos x="3" y="3"/>
                </a:cxn>
                <a:cxn ang="0">
                  <a:pos x="3" y="2"/>
                </a:cxn>
                <a:cxn ang="0">
                  <a:pos x="2" y="2"/>
                </a:cxn>
                <a:cxn ang="0">
                  <a:pos x="2" y="1"/>
                </a:cxn>
                <a:cxn ang="0">
                  <a:pos x="2" y="1"/>
                </a:cxn>
                <a:cxn ang="0">
                  <a:pos x="2" y="1"/>
                </a:cxn>
                <a:cxn ang="0">
                  <a:pos x="0" y="1"/>
                </a:cxn>
                <a:cxn ang="0">
                  <a:pos x="2" y="0"/>
                </a:cxn>
                <a:cxn ang="0">
                  <a:pos x="2" y="1"/>
                </a:cxn>
                <a:cxn ang="0">
                  <a:pos x="2" y="1"/>
                </a:cxn>
                <a:cxn ang="0">
                  <a:pos x="2" y="1"/>
                </a:cxn>
                <a:cxn ang="0">
                  <a:pos x="2" y="1"/>
                </a:cxn>
                <a:cxn ang="0">
                  <a:pos x="2" y="1"/>
                </a:cxn>
                <a:cxn ang="0">
                  <a:pos x="2" y="1"/>
                </a:cxn>
                <a:cxn ang="0">
                  <a:pos x="2" y="1"/>
                </a:cxn>
                <a:cxn ang="0">
                  <a:pos x="2" y="1"/>
                </a:cxn>
                <a:cxn ang="0">
                  <a:pos x="2" y="1"/>
                </a:cxn>
                <a:cxn ang="0">
                  <a:pos x="4" y="1"/>
                </a:cxn>
                <a:cxn ang="0">
                  <a:pos x="8" y="1"/>
                </a:cxn>
              </a:cxnLst>
              <a:rect l="l" t="t" r="r" b="b"/>
              <a:pathLst>
                <a:path w="495" h="971">
                  <a:moveTo>
                    <a:pt x="495" y="285"/>
                  </a:moveTo>
                  <a:lnTo>
                    <a:pt x="495" y="971"/>
                  </a:lnTo>
                  <a:lnTo>
                    <a:pt x="462" y="964"/>
                  </a:lnTo>
                  <a:lnTo>
                    <a:pt x="430" y="953"/>
                  </a:lnTo>
                  <a:lnTo>
                    <a:pt x="401" y="931"/>
                  </a:lnTo>
                  <a:lnTo>
                    <a:pt x="372" y="898"/>
                  </a:lnTo>
                  <a:lnTo>
                    <a:pt x="339" y="855"/>
                  </a:lnTo>
                  <a:lnTo>
                    <a:pt x="306" y="801"/>
                  </a:lnTo>
                  <a:lnTo>
                    <a:pt x="270" y="732"/>
                  </a:lnTo>
                  <a:lnTo>
                    <a:pt x="227" y="648"/>
                  </a:lnTo>
                  <a:lnTo>
                    <a:pt x="183" y="554"/>
                  </a:lnTo>
                  <a:lnTo>
                    <a:pt x="129" y="438"/>
                  </a:lnTo>
                  <a:lnTo>
                    <a:pt x="96" y="369"/>
                  </a:lnTo>
                  <a:lnTo>
                    <a:pt x="29" y="211"/>
                  </a:lnTo>
                  <a:lnTo>
                    <a:pt x="2" y="127"/>
                  </a:lnTo>
                  <a:lnTo>
                    <a:pt x="0" y="60"/>
                  </a:lnTo>
                  <a:lnTo>
                    <a:pt x="15" y="0"/>
                  </a:lnTo>
                  <a:lnTo>
                    <a:pt x="15" y="43"/>
                  </a:lnTo>
                  <a:lnTo>
                    <a:pt x="15" y="72"/>
                  </a:lnTo>
                  <a:lnTo>
                    <a:pt x="15" y="99"/>
                  </a:lnTo>
                  <a:lnTo>
                    <a:pt x="18" y="126"/>
                  </a:lnTo>
                  <a:lnTo>
                    <a:pt x="29" y="162"/>
                  </a:lnTo>
                  <a:lnTo>
                    <a:pt x="53" y="198"/>
                  </a:lnTo>
                  <a:lnTo>
                    <a:pt x="85" y="231"/>
                  </a:lnTo>
                  <a:lnTo>
                    <a:pt x="125" y="260"/>
                  </a:lnTo>
                  <a:lnTo>
                    <a:pt x="180" y="278"/>
                  </a:lnTo>
                  <a:lnTo>
                    <a:pt x="245" y="282"/>
                  </a:lnTo>
                  <a:lnTo>
                    <a:pt x="495" y="285"/>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grpSp>
      <p:sp>
        <p:nvSpPr>
          <p:cNvPr id="27656" name="Freeform 10" title=""/>
          <p:cNvSpPr/>
          <p:nvPr/>
        </p:nvSpPr>
        <p:spPr>
          <a:xfrm rot="14400000">
            <a:off x="6022182" y="3245644"/>
            <a:ext cx="1365250" cy="2071687"/>
          </a:xfrm>
          <a:custGeom>
            <a:cxnLst>
              <a:cxn ang="0">
                <a:pos x="2147483646" y="2147483646"/>
              </a:cxn>
              <a:cxn ang="0">
                <a:pos x="2147483646" y="2147483646"/>
              </a:cxn>
              <a:cxn ang="0">
                <a:pos x="0" y="2147483646"/>
              </a:cxn>
              <a:cxn ang="0">
                <a:pos x="2147483646" y="2147483646"/>
              </a:cxn>
              <a:cxn ang="0">
                <a:pos x="2147483646" y="0"/>
              </a:cxn>
              <a:cxn ang="0">
                <a:pos x="2147483646" y="2147483646"/>
              </a:cxn>
              <a:cxn ang="0">
                <a:pos x="2147483646" y="2147483646"/>
              </a:cxn>
            </a:cxnLst>
            <a:rect l="l" t="t" r="r" b="b"/>
            <a:pathLst>
              <a:path w="1233" h="1764">
                <a:moveTo>
                  <a:pt x="1233" y="343"/>
                </a:moveTo>
                <a:lnTo>
                  <a:pt x="413" y="1764"/>
                </a:lnTo>
                <a:lnTo>
                  <a:pt x="0" y="1226"/>
                </a:lnTo>
                <a:lnTo>
                  <a:pt x="6" y="1098"/>
                </a:lnTo>
                <a:lnTo>
                  <a:pt x="638" y="0"/>
                </a:lnTo>
                <a:lnTo>
                  <a:pt x="1233" y="343"/>
                </a:lnTo>
                <a:close/>
              </a:path>
            </a:pathLst>
          </a:custGeom>
          <a:solidFill>
            <a:srgbClr val="96A787">
              <a:alpha val="69019"/>
            </a:srgbClr>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grpSp>
        <p:nvGrpSpPr>
          <p:cNvPr id="27657" name="Group 11" title=""/>
          <p:cNvGrpSpPr/>
          <p:nvPr/>
        </p:nvGrpSpPr>
        <p:grpSpPr>
          <a:xfrm>
            <a:off x="6105525" y="2336800"/>
            <a:ext cx="2057400" cy="2192338"/>
            <a:chExt cx="1296" cy="1381"/>
          </a:xfrm>
        </p:grpSpPr>
        <p:sp>
          <p:nvSpPr>
            <p:cNvPr id="27658" name="AutoShape 12" title=""/>
            <p:cNvSpPr/>
            <p:nvPr/>
          </p:nvSpPr>
          <p:spPr>
            <a:xfrm rot="19800000">
              <a:off x="0" y="0"/>
              <a:ext cx="906" cy="380"/>
            </a:xfrm>
            <a:prstGeom prst="triangle">
              <a:avLst>
                <a:gd name="adj" fmla="val 50000"/>
              </a:avLst>
            </a:prstGeom>
            <a:solidFill>
              <a:srgbClr val="96A787"/>
            </a:solidFill>
            <a:ln>
              <a:noFill/>
              <a:miter lim="800000"/>
            </a:ln>
          </p:spPr>
          <p:txBody>
            <a:bodyPr wrap="none"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800">
                <a:solidFill>
                  <a:srgbClr val="000000"/>
                </a:solidFill>
                <a:latin typeface="Calibri" pitchFamily="34" charset="0"/>
                <a:ea typeface="宋体" pitchFamily="2" charset="-122"/>
                <a:sym typeface="宋体" pitchFamily="2" charset="-122"/>
              </a:endParaRPr>
            </a:p>
          </p:txBody>
        </p:sp>
        <p:sp>
          <p:nvSpPr>
            <p:cNvPr id="27659" name="Freeform 13" title=""/>
            <p:cNvSpPr/>
            <p:nvPr/>
          </p:nvSpPr>
          <p:spPr>
            <a:xfrm rot="14400000">
              <a:off x="245" y="371"/>
              <a:ext cx="948" cy="507"/>
            </a:xfrm>
            <a:custGeom>
              <a:cxnLst>
                <a:cxn ang="0">
                  <a:pos x="50860" y="0"/>
                </a:cxn>
                <a:cxn ang="0">
                  <a:pos x="0" y="0"/>
                </a:cxn>
                <a:cxn ang="0">
                  <a:pos x="163" y="38277"/>
                </a:cxn>
                <a:cxn ang="0">
                  <a:pos x="1896" y="74587"/>
                </a:cxn>
                <a:cxn ang="0">
                  <a:pos x="50860" y="74587"/>
                </a:cxn>
                <a:cxn ang="0">
                  <a:pos x="50860" y="0"/>
                </a:cxn>
                <a:cxn ang="0">
                  <a:pos x="50860" y="0"/>
                </a:cxn>
              </a:cxnLst>
              <a:rect l="l" t="t" r="r" b="b"/>
              <a:pathLst>
                <a:path w="750" h="378">
                  <a:moveTo>
                    <a:pt x="750" y="0"/>
                  </a:moveTo>
                  <a:lnTo>
                    <a:pt x="0" y="0"/>
                  </a:lnTo>
                  <a:lnTo>
                    <a:pt x="2" y="194"/>
                  </a:lnTo>
                  <a:lnTo>
                    <a:pt x="28" y="378"/>
                  </a:lnTo>
                  <a:lnTo>
                    <a:pt x="750" y="378"/>
                  </a:lnTo>
                  <a:lnTo>
                    <a:pt x="750" y="0"/>
                  </a:ln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7660" name="Freeform 14" title=""/>
            <p:cNvSpPr/>
            <p:nvPr/>
          </p:nvSpPr>
          <p:spPr>
            <a:xfrm rot="14400000">
              <a:off x="764" y="849"/>
              <a:ext cx="346" cy="718"/>
            </a:xfrm>
            <a:custGeom>
              <a:cxnLst>
                <a:cxn ang="0">
                  <a:pos x="1" y="1"/>
                </a:cxn>
                <a:cxn ang="0">
                  <a:pos x="1" y="4"/>
                </a:cxn>
                <a:cxn ang="0">
                  <a:pos x="1" y="4"/>
                </a:cxn>
                <a:cxn ang="0">
                  <a:pos x="1" y="4"/>
                </a:cxn>
                <a:cxn ang="0">
                  <a:pos x="1" y="4"/>
                </a:cxn>
                <a:cxn ang="0">
                  <a:pos x="1" y="4"/>
                </a:cxn>
                <a:cxn ang="0">
                  <a:pos x="1" y="4"/>
                </a:cxn>
                <a:cxn ang="0">
                  <a:pos x="1" y="4"/>
                </a:cxn>
                <a:cxn ang="0">
                  <a:pos x="1" y="3"/>
                </a:cxn>
                <a:cxn ang="0">
                  <a:pos x="1" y="3"/>
                </a:cxn>
                <a:cxn ang="0">
                  <a:pos x="1" y="2"/>
                </a:cxn>
                <a:cxn ang="0">
                  <a:pos x="1" y="2"/>
                </a:cxn>
                <a:cxn ang="0">
                  <a:pos x="1" y="1"/>
                </a:cxn>
                <a:cxn ang="0">
                  <a:pos x="1" y="1"/>
                </a:cxn>
                <a:cxn ang="0">
                  <a:pos x="1" y="1"/>
                </a:cxn>
                <a:cxn ang="0">
                  <a:pos x="0"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rect l="l" t="t" r="r" b="b"/>
              <a:pathLst>
                <a:path w="495" h="971">
                  <a:moveTo>
                    <a:pt x="495" y="285"/>
                  </a:moveTo>
                  <a:lnTo>
                    <a:pt x="495" y="971"/>
                  </a:lnTo>
                  <a:lnTo>
                    <a:pt x="462" y="964"/>
                  </a:lnTo>
                  <a:lnTo>
                    <a:pt x="430" y="953"/>
                  </a:lnTo>
                  <a:lnTo>
                    <a:pt x="401" y="931"/>
                  </a:lnTo>
                  <a:lnTo>
                    <a:pt x="372" y="898"/>
                  </a:lnTo>
                  <a:lnTo>
                    <a:pt x="339" y="855"/>
                  </a:lnTo>
                  <a:lnTo>
                    <a:pt x="306" y="801"/>
                  </a:lnTo>
                  <a:lnTo>
                    <a:pt x="270" y="732"/>
                  </a:lnTo>
                  <a:lnTo>
                    <a:pt x="227" y="648"/>
                  </a:lnTo>
                  <a:lnTo>
                    <a:pt x="183" y="554"/>
                  </a:lnTo>
                  <a:lnTo>
                    <a:pt x="129" y="438"/>
                  </a:lnTo>
                  <a:lnTo>
                    <a:pt x="96" y="369"/>
                  </a:lnTo>
                  <a:lnTo>
                    <a:pt x="29" y="211"/>
                  </a:lnTo>
                  <a:lnTo>
                    <a:pt x="2" y="127"/>
                  </a:lnTo>
                  <a:lnTo>
                    <a:pt x="0" y="60"/>
                  </a:lnTo>
                  <a:lnTo>
                    <a:pt x="15" y="0"/>
                  </a:lnTo>
                  <a:lnTo>
                    <a:pt x="15" y="43"/>
                  </a:lnTo>
                  <a:lnTo>
                    <a:pt x="15" y="72"/>
                  </a:lnTo>
                  <a:lnTo>
                    <a:pt x="15" y="99"/>
                  </a:lnTo>
                  <a:lnTo>
                    <a:pt x="18" y="126"/>
                  </a:lnTo>
                  <a:lnTo>
                    <a:pt x="29" y="162"/>
                  </a:lnTo>
                  <a:lnTo>
                    <a:pt x="53" y="198"/>
                  </a:lnTo>
                  <a:lnTo>
                    <a:pt x="85" y="231"/>
                  </a:lnTo>
                  <a:lnTo>
                    <a:pt x="125" y="260"/>
                  </a:lnTo>
                  <a:lnTo>
                    <a:pt x="180" y="278"/>
                  </a:lnTo>
                  <a:lnTo>
                    <a:pt x="245" y="282"/>
                  </a:lnTo>
                  <a:lnTo>
                    <a:pt x="495" y="285"/>
                  </a:ln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grpSp>
      <p:grpSp>
        <p:nvGrpSpPr>
          <p:cNvPr id="27661" name="Group 15" title=""/>
          <p:cNvGrpSpPr/>
          <p:nvPr/>
        </p:nvGrpSpPr>
        <p:grpSpPr>
          <a:xfrm>
            <a:off x="4210050" y="3679825"/>
            <a:ext cx="2493963" cy="1395413"/>
            <a:chExt cx="1571" cy="879"/>
          </a:xfrm>
        </p:grpSpPr>
        <p:sp>
          <p:nvSpPr>
            <p:cNvPr id="27662" name="Freeform 16" title=""/>
            <p:cNvSpPr/>
            <p:nvPr/>
          </p:nvSpPr>
          <p:spPr>
            <a:xfrm>
              <a:off x="0" y="0"/>
              <a:ext cx="366" cy="692"/>
            </a:xfrm>
            <a:custGeom>
              <a:cxnLst>
                <a:cxn ang="0">
                  <a:pos x="2" y="1"/>
                </a:cxn>
                <a:cxn ang="0">
                  <a:pos x="2" y="2"/>
                </a:cxn>
                <a:cxn ang="0">
                  <a:pos x="2" y="2"/>
                </a:cxn>
                <a:cxn ang="0">
                  <a:pos x="2" y="2"/>
                </a:cxn>
                <a:cxn ang="0">
                  <a:pos x="1" y="2"/>
                </a:cxn>
                <a:cxn ang="0">
                  <a:pos x="1" y="2"/>
                </a:cxn>
                <a:cxn ang="0">
                  <a:pos x="1" y="2"/>
                </a:cxn>
                <a:cxn ang="0">
                  <a:pos x="1" y="2"/>
                </a:cxn>
                <a:cxn ang="0">
                  <a:pos x="1" y="1"/>
                </a:cxn>
                <a:cxn ang="0">
                  <a:pos x="1" y="1"/>
                </a:cxn>
                <a:cxn ang="0">
                  <a:pos x="1" y="1"/>
                </a:cxn>
                <a:cxn ang="0">
                  <a:pos x="1" y="1"/>
                </a:cxn>
                <a:cxn ang="0">
                  <a:pos x="1" y="1"/>
                </a:cxn>
                <a:cxn ang="0">
                  <a:pos x="1" y="1"/>
                </a:cxn>
                <a:cxn ang="0">
                  <a:pos x="1" y="1"/>
                </a:cxn>
                <a:cxn ang="0">
                  <a:pos x="0"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2" y="1"/>
                </a:cxn>
              </a:cxnLst>
              <a:rect l="l" t="t" r="r" b="b"/>
              <a:pathLst>
                <a:path w="495" h="971">
                  <a:moveTo>
                    <a:pt x="495" y="285"/>
                  </a:moveTo>
                  <a:lnTo>
                    <a:pt x="495" y="971"/>
                  </a:lnTo>
                  <a:lnTo>
                    <a:pt x="462" y="964"/>
                  </a:lnTo>
                  <a:lnTo>
                    <a:pt x="430" y="953"/>
                  </a:lnTo>
                  <a:lnTo>
                    <a:pt x="401" y="931"/>
                  </a:lnTo>
                  <a:lnTo>
                    <a:pt x="372" y="898"/>
                  </a:lnTo>
                  <a:lnTo>
                    <a:pt x="339" y="855"/>
                  </a:lnTo>
                  <a:lnTo>
                    <a:pt x="306" y="801"/>
                  </a:lnTo>
                  <a:lnTo>
                    <a:pt x="270" y="732"/>
                  </a:lnTo>
                  <a:lnTo>
                    <a:pt x="227" y="648"/>
                  </a:lnTo>
                  <a:lnTo>
                    <a:pt x="183" y="554"/>
                  </a:lnTo>
                  <a:lnTo>
                    <a:pt x="129" y="438"/>
                  </a:lnTo>
                  <a:lnTo>
                    <a:pt x="96" y="369"/>
                  </a:lnTo>
                  <a:lnTo>
                    <a:pt x="29" y="211"/>
                  </a:lnTo>
                  <a:lnTo>
                    <a:pt x="2" y="127"/>
                  </a:lnTo>
                  <a:lnTo>
                    <a:pt x="0" y="60"/>
                  </a:lnTo>
                  <a:lnTo>
                    <a:pt x="15" y="0"/>
                  </a:lnTo>
                  <a:lnTo>
                    <a:pt x="15" y="43"/>
                  </a:lnTo>
                  <a:lnTo>
                    <a:pt x="15" y="72"/>
                  </a:lnTo>
                  <a:lnTo>
                    <a:pt x="15" y="99"/>
                  </a:lnTo>
                  <a:lnTo>
                    <a:pt x="18" y="126"/>
                  </a:lnTo>
                  <a:lnTo>
                    <a:pt x="29" y="162"/>
                  </a:lnTo>
                  <a:lnTo>
                    <a:pt x="53" y="198"/>
                  </a:lnTo>
                  <a:lnTo>
                    <a:pt x="85" y="231"/>
                  </a:lnTo>
                  <a:lnTo>
                    <a:pt x="125" y="260"/>
                  </a:lnTo>
                  <a:lnTo>
                    <a:pt x="180" y="278"/>
                  </a:lnTo>
                  <a:lnTo>
                    <a:pt x="245" y="282"/>
                  </a:lnTo>
                  <a:lnTo>
                    <a:pt x="495" y="285"/>
                  </a:lnTo>
                  <a:close/>
                </a:path>
              </a:pathLst>
            </a:custGeom>
            <a:solidFill>
              <a:srgbClr val="7F7F7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7663" name="AutoShape 17" title=""/>
            <p:cNvSpPr/>
            <p:nvPr/>
          </p:nvSpPr>
          <p:spPr>
            <a:xfrm rot="5400000">
              <a:off x="931" y="237"/>
              <a:ext cx="872" cy="403"/>
            </a:xfrm>
            <a:prstGeom prst="triangle">
              <a:avLst>
                <a:gd name="adj" fmla="val 50000"/>
              </a:avLst>
            </a:prstGeom>
            <a:solidFill>
              <a:srgbClr val="7F7F7F"/>
            </a:solidFill>
            <a:ln>
              <a:noFill/>
              <a:miter lim="800000"/>
            </a:ln>
          </p:spPr>
          <p:txBody>
            <a:bodyPr wrap="none"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800">
                <a:solidFill>
                  <a:srgbClr val="8CBF00"/>
                </a:solidFill>
                <a:latin typeface="Calibri" pitchFamily="34" charset="0"/>
                <a:ea typeface="宋体" pitchFamily="2" charset="-122"/>
                <a:sym typeface="宋体" pitchFamily="2" charset="-122"/>
              </a:endParaRPr>
            </a:p>
          </p:txBody>
        </p:sp>
        <p:sp>
          <p:nvSpPr>
            <p:cNvPr id="27664" name="Freeform 18" title=""/>
            <p:cNvSpPr/>
            <p:nvPr/>
          </p:nvSpPr>
          <p:spPr>
            <a:xfrm>
              <a:off x="330" y="203"/>
              <a:ext cx="1005" cy="489"/>
            </a:xfrm>
            <a:custGeom>
              <a:cxnLst>
                <a:cxn ang="0">
                  <a:pos x="145571" y="0"/>
                </a:cxn>
                <a:cxn ang="0">
                  <a:pos x="0" y="0"/>
                </a:cxn>
                <a:cxn ang="0">
                  <a:pos x="391" y="19951"/>
                </a:cxn>
                <a:cxn ang="0">
                  <a:pos x="5450" y="38919"/>
                </a:cxn>
                <a:cxn ang="0">
                  <a:pos x="145571" y="38919"/>
                </a:cxn>
                <a:cxn ang="0">
                  <a:pos x="145571" y="0"/>
                </a:cxn>
                <a:cxn ang="0">
                  <a:pos x="145571" y="0"/>
                </a:cxn>
              </a:cxnLst>
              <a:rect l="l" t="t" r="r" b="b"/>
              <a:pathLst>
                <a:path w="750" h="378">
                  <a:moveTo>
                    <a:pt x="750" y="0"/>
                  </a:moveTo>
                  <a:lnTo>
                    <a:pt x="0" y="0"/>
                  </a:lnTo>
                  <a:lnTo>
                    <a:pt x="2" y="194"/>
                  </a:lnTo>
                  <a:lnTo>
                    <a:pt x="28" y="378"/>
                  </a:lnTo>
                  <a:lnTo>
                    <a:pt x="750" y="378"/>
                  </a:lnTo>
                  <a:lnTo>
                    <a:pt x="750" y="0"/>
                  </a:lnTo>
                  <a:close/>
                </a:path>
              </a:pathLst>
            </a:custGeom>
            <a:solidFill>
              <a:srgbClr val="7F7F7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grpSp>
      <p:sp>
        <p:nvSpPr>
          <p:cNvPr id="27665" name="文本框 16" title=""/>
          <p:cNvSpPr/>
          <p:nvPr/>
        </p:nvSpPr>
        <p:spPr>
          <a:xfrm>
            <a:off x="1506538" y="4427538"/>
            <a:ext cx="2557462" cy="3698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zh-CN" altLang="en-US" sz="1800">
                <a:solidFill>
                  <a:srgbClr val="3B3B3B"/>
                </a:solidFill>
                <a:latin typeface="微软雅黑" panose="020b0503020204020204" pitchFamily="34" charset="-122"/>
                <a:ea typeface="微软雅黑" panose="020b0503020204020204" pitchFamily="34" charset="-122"/>
                <a:sym typeface="宋体" pitchFamily="2" charset="-122"/>
              </a:rPr>
              <a:t>点击此处添加文字说明</a:t>
            </a:r>
            <a:endParaRPr lang="zh-CN" altLang="en-US" sz="1800">
              <a:solidFill>
                <a:srgbClr val="3B3B3B"/>
              </a:solidFill>
              <a:latin typeface="微软雅黑" panose="020b0503020204020204" pitchFamily="34" charset="-122"/>
              <a:ea typeface="微软雅黑" panose="020b0503020204020204" pitchFamily="34" charset="-122"/>
              <a:sym typeface="宋体" pitchFamily="2" charset="-122"/>
            </a:endParaRPr>
          </a:p>
        </p:txBody>
      </p:sp>
      <p:sp>
        <p:nvSpPr>
          <p:cNvPr id="27666" name="文本框 17" title=""/>
          <p:cNvSpPr/>
          <p:nvPr/>
        </p:nvSpPr>
        <p:spPr>
          <a:xfrm>
            <a:off x="1506538" y="3905250"/>
            <a:ext cx="2557462" cy="5842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zh-CN" altLang="en-US" sz="3200" b="1">
                <a:solidFill>
                  <a:srgbClr val="3B3B3B"/>
                </a:solidFill>
                <a:latin typeface="微软雅黑" panose="020b0503020204020204" pitchFamily="34" charset="-122"/>
                <a:ea typeface="微软雅黑" panose="020b0503020204020204" pitchFamily="34" charset="-122"/>
                <a:sym typeface="宋体" pitchFamily="2" charset="-122"/>
              </a:rPr>
              <a:t>添加标题</a:t>
            </a:r>
            <a:endParaRPr lang="zh-CN" altLang="en-US" sz="3200" b="1">
              <a:solidFill>
                <a:srgbClr val="3B3B3B"/>
              </a:solidFill>
              <a:latin typeface="微软雅黑" panose="020b0503020204020204" pitchFamily="34" charset="-122"/>
              <a:ea typeface="微软雅黑" panose="020b0503020204020204" pitchFamily="34" charset="-122"/>
              <a:sym typeface="宋体" pitchFamily="2" charset="-122"/>
            </a:endParaRPr>
          </a:p>
        </p:txBody>
      </p:sp>
      <p:sp>
        <p:nvSpPr>
          <p:cNvPr id="27667" name="文本框 18" title=""/>
          <p:cNvSpPr/>
          <p:nvPr/>
        </p:nvSpPr>
        <p:spPr>
          <a:xfrm>
            <a:off x="7937500" y="4386263"/>
            <a:ext cx="2557463" cy="3698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800">
                <a:solidFill>
                  <a:srgbClr val="3F3F3F"/>
                </a:solidFill>
                <a:latin typeface="微软雅黑" panose="020b0503020204020204" pitchFamily="34" charset="-122"/>
                <a:ea typeface="微软雅黑" panose="020b0503020204020204" pitchFamily="34" charset="-122"/>
                <a:sym typeface="宋体" pitchFamily="2" charset="-122"/>
              </a:rPr>
              <a:t>点击此处添加文字说明</a:t>
            </a:r>
            <a:endParaRPr lang="zh-CN" altLang="en-US" sz="1800">
              <a:solidFill>
                <a:srgbClr val="3F3F3F"/>
              </a:solidFill>
              <a:latin typeface="微软雅黑" panose="020b0503020204020204" pitchFamily="34" charset="-122"/>
              <a:ea typeface="微软雅黑" panose="020b0503020204020204" pitchFamily="34" charset="-122"/>
              <a:sym typeface="宋体" pitchFamily="2" charset="-122"/>
            </a:endParaRPr>
          </a:p>
        </p:txBody>
      </p:sp>
      <p:sp>
        <p:nvSpPr>
          <p:cNvPr id="27668" name="文本框 19" title=""/>
          <p:cNvSpPr/>
          <p:nvPr/>
        </p:nvSpPr>
        <p:spPr>
          <a:xfrm>
            <a:off x="7937500" y="3863975"/>
            <a:ext cx="2557463" cy="5842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3200" b="1">
                <a:solidFill>
                  <a:srgbClr val="3F3F3F"/>
                </a:solidFill>
                <a:latin typeface="微软雅黑" panose="020b0503020204020204" pitchFamily="34" charset="-122"/>
                <a:ea typeface="微软雅黑" panose="020b0503020204020204" pitchFamily="34" charset="-122"/>
                <a:sym typeface="宋体" pitchFamily="2" charset="-122"/>
              </a:rPr>
              <a:t>添加标题</a:t>
            </a:r>
            <a:endParaRPr lang="zh-CN" altLang="en-US" sz="3200" b="1">
              <a:solidFill>
                <a:srgbClr val="3F3F3F"/>
              </a:solidFill>
              <a:latin typeface="微软雅黑" panose="020b0503020204020204" pitchFamily="34" charset="-122"/>
              <a:ea typeface="微软雅黑" panose="020b0503020204020204" pitchFamily="34" charset="-122"/>
              <a:sym typeface="宋体" pitchFamily="2" charset="-122"/>
            </a:endParaRPr>
          </a:p>
        </p:txBody>
      </p:sp>
      <p:sp>
        <p:nvSpPr>
          <p:cNvPr id="27669" name="文本框 20" title=""/>
          <p:cNvSpPr/>
          <p:nvPr/>
        </p:nvSpPr>
        <p:spPr>
          <a:xfrm>
            <a:off x="4721225" y="1030288"/>
            <a:ext cx="2557463" cy="3698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1800">
                <a:solidFill>
                  <a:srgbClr val="3B3B3B"/>
                </a:solidFill>
                <a:latin typeface="微软雅黑" panose="020b0503020204020204" pitchFamily="34" charset="-122"/>
                <a:ea typeface="微软雅黑" panose="020b0503020204020204" pitchFamily="34" charset="-122"/>
                <a:sym typeface="宋体" pitchFamily="2" charset="-122"/>
              </a:rPr>
              <a:t>点击此处添加文字说明</a:t>
            </a:r>
            <a:endParaRPr lang="zh-CN" altLang="en-US" sz="1800">
              <a:solidFill>
                <a:srgbClr val="3B3B3B"/>
              </a:solidFill>
              <a:latin typeface="微软雅黑" panose="020b0503020204020204" pitchFamily="34" charset="-122"/>
              <a:ea typeface="微软雅黑" panose="020b0503020204020204" pitchFamily="34" charset="-122"/>
              <a:sym typeface="宋体" pitchFamily="2" charset="-122"/>
            </a:endParaRPr>
          </a:p>
        </p:txBody>
      </p:sp>
      <p:sp>
        <p:nvSpPr>
          <p:cNvPr id="27670" name="文本框 21" title=""/>
          <p:cNvSpPr/>
          <p:nvPr/>
        </p:nvSpPr>
        <p:spPr>
          <a:xfrm>
            <a:off x="4721225" y="508000"/>
            <a:ext cx="2557463" cy="5857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3200" b="1">
                <a:solidFill>
                  <a:srgbClr val="3B3B3B"/>
                </a:solidFill>
                <a:latin typeface="微软雅黑" panose="020b0503020204020204" pitchFamily="34" charset="-122"/>
                <a:ea typeface="微软雅黑" panose="020b0503020204020204" pitchFamily="34" charset="-122"/>
                <a:sym typeface="宋体" pitchFamily="2" charset="-122"/>
              </a:rPr>
              <a:t>添加标题</a:t>
            </a:r>
            <a:endParaRPr lang="zh-CN" altLang="en-US" sz="3200" b="1">
              <a:solidFill>
                <a:srgbClr val="3B3B3B"/>
              </a:solidFill>
              <a:latin typeface="微软雅黑" panose="020b0503020204020204" pitchFamily="34" charset="-122"/>
              <a:ea typeface="微软雅黑" panose="020b0503020204020204" pitchFamily="34" charset="-122"/>
              <a:sym typeface="宋体" pitchFamily="2" charset="-122"/>
            </a:endParaRPr>
          </a:p>
        </p:txBody>
      </p:sp>
      <p:sp>
        <p:nvSpPr>
          <p:cNvPr id="27671" name="Freeform 5" title=""/>
          <p:cNvSpPr>
            <a:spLocks noEditPoints="1"/>
          </p:cNvSpPr>
          <p:nvPr/>
        </p:nvSpPr>
        <p:spPr>
          <a:xfrm>
            <a:off x="1209675" y="5414963"/>
            <a:ext cx="765175" cy="768350"/>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0" y="2147483646"/>
              </a:cxn>
              <a:cxn ang="0">
                <a:pos x="2147483646" y="2147483646"/>
              </a:cxn>
              <a:cxn ang="0">
                <a:pos x="2147483646" y="2147483646"/>
              </a:cxn>
              <a:cxn ang="0">
                <a:pos x="2147483646" y="2147483646"/>
              </a:cxn>
              <a:cxn ang="0">
                <a:pos x="2147483646" y="2147483646"/>
              </a:cxn>
            </a:cxnLst>
            <a:rect l="l" t="t" r="r" b="b"/>
            <a:pathLst>
              <a:path w="201" h="202">
                <a:moveTo>
                  <a:pt x="198" y="35"/>
                </a:moveTo>
                <a:cubicBezTo>
                  <a:pt x="188" y="44"/>
                  <a:pt x="188" y="44"/>
                  <a:pt x="188" y="44"/>
                </a:cubicBezTo>
                <a:cubicBezTo>
                  <a:pt x="157" y="13"/>
                  <a:pt x="157" y="13"/>
                  <a:pt x="157" y="13"/>
                </a:cubicBezTo>
                <a:cubicBezTo>
                  <a:pt x="167" y="4"/>
                  <a:pt x="167" y="4"/>
                  <a:pt x="167" y="4"/>
                </a:cubicBezTo>
                <a:cubicBezTo>
                  <a:pt x="170" y="0"/>
                  <a:pt x="175" y="0"/>
                  <a:pt x="179" y="3"/>
                </a:cubicBezTo>
                <a:cubicBezTo>
                  <a:pt x="198" y="23"/>
                  <a:pt x="198" y="23"/>
                  <a:pt x="198" y="23"/>
                </a:cubicBezTo>
                <a:cubicBezTo>
                  <a:pt x="201" y="26"/>
                  <a:pt x="201" y="31"/>
                  <a:pt x="198" y="35"/>
                </a:cubicBezTo>
                <a:close/>
                <a:moveTo>
                  <a:pt x="115" y="117"/>
                </a:moveTo>
                <a:cubicBezTo>
                  <a:pt x="84" y="86"/>
                  <a:pt x="84" y="86"/>
                  <a:pt x="84" y="86"/>
                </a:cubicBezTo>
                <a:cubicBezTo>
                  <a:pt x="153" y="18"/>
                  <a:pt x="153" y="18"/>
                  <a:pt x="153" y="18"/>
                </a:cubicBezTo>
                <a:cubicBezTo>
                  <a:pt x="184" y="49"/>
                  <a:pt x="184" y="49"/>
                  <a:pt x="184" y="49"/>
                </a:cubicBezTo>
                <a:lnTo>
                  <a:pt x="115" y="117"/>
                </a:lnTo>
                <a:close/>
                <a:moveTo>
                  <a:pt x="111" y="121"/>
                </a:moveTo>
                <a:cubicBezTo>
                  <a:pt x="67" y="133"/>
                  <a:pt x="67" y="133"/>
                  <a:pt x="67" y="133"/>
                </a:cubicBezTo>
                <a:cubicBezTo>
                  <a:pt x="80" y="90"/>
                  <a:pt x="80" y="90"/>
                  <a:pt x="80" y="90"/>
                </a:cubicBezTo>
                <a:lnTo>
                  <a:pt x="111" y="121"/>
                </a:lnTo>
                <a:close/>
                <a:moveTo>
                  <a:pt x="39" y="26"/>
                </a:moveTo>
                <a:cubicBezTo>
                  <a:pt x="28" y="26"/>
                  <a:pt x="20" y="34"/>
                  <a:pt x="20" y="45"/>
                </a:cubicBezTo>
                <a:cubicBezTo>
                  <a:pt x="20" y="162"/>
                  <a:pt x="20" y="162"/>
                  <a:pt x="20" y="162"/>
                </a:cubicBezTo>
                <a:cubicBezTo>
                  <a:pt x="20" y="173"/>
                  <a:pt x="28" y="182"/>
                  <a:pt x="39" y="182"/>
                </a:cubicBezTo>
                <a:cubicBezTo>
                  <a:pt x="156" y="182"/>
                  <a:pt x="156" y="182"/>
                  <a:pt x="156" y="182"/>
                </a:cubicBezTo>
                <a:cubicBezTo>
                  <a:pt x="167" y="182"/>
                  <a:pt x="176" y="173"/>
                  <a:pt x="176" y="162"/>
                </a:cubicBezTo>
                <a:cubicBezTo>
                  <a:pt x="176" y="85"/>
                  <a:pt x="176" y="85"/>
                  <a:pt x="176" y="85"/>
                </a:cubicBezTo>
                <a:cubicBezTo>
                  <a:pt x="196" y="66"/>
                  <a:pt x="196" y="66"/>
                  <a:pt x="196" y="66"/>
                </a:cubicBezTo>
                <a:cubicBezTo>
                  <a:pt x="196" y="169"/>
                  <a:pt x="196" y="169"/>
                  <a:pt x="196" y="169"/>
                </a:cubicBezTo>
                <a:cubicBezTo>
                  <a:pt x="196" y="187"/>
                  <a:pt x="181" y="202"/>
                  <a:pt x="163" y="202"/>
                </a:cubicBezTo>
                <a:cubicBezTo>
                  <a:pt x="32" y="202"/>
                  <a:pt x="32" y="202"/>
                  <a:pt x="32" y="202"/>
                </a:cubicBezTo>
                <a:cubicBezTo>
                  <a:pt x="14" y="202"/>
                  <a:pt x="0" y="187"/>
                  <a:pt x="0" y="169"/>
                </a:cubicBezTo>
                <a:cubicBezTo>
                  <a:pt x="0" y="40"/>
                  <a:pt x="0" y="40"/>
                  <a:pt x="0" y="40"/>
                </a:cubicBezTo>
                <a:cubicBezTo>
                  <a:pt x="0" y="22"/>
                  <a:pt x="14" y="6"/>
                  <a:pt x="32" y="6"/>
                </a:cubicBezTo>
                <a:cubicBezTo>
                  <a:pt x="136" y="6"/>
                  <a:pt x="136" y="6"/>
                  <a:pt x="136" y="6"/>
                </a:cubicBezTo>
                <a:cubicBezTo>
                  <a:pt x="116" y="26"/>
                  <a:pt x="116" y="26"/>
                  <a:pt x="116" y="26"/>
                </a:cubicBezTo>
                <a:lnTo>
                  <a:pt x="39" y="26"/>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7672" name="TextBox 15" title=""/>
          <p:cNvSpPr/>
          <p:nvPr/>
        </p:nvSpPr>
        <p:spPr>
          <a:xfrm>
            <a:off x="2386013" y="5257800"/>
            <a:ext cx="8280400" cy="106203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这里输入简单简单的文字概述</a:t>
            </a:r>
            <a:endPar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1"/>
        </a:solidFill>
      </p:bgPr>
    </p:bg>
    <p:spTree>
      <p:nvGrpSpPr>
        <p:cNvPr id="1" name="" title=""/>
        <p:cNvGrpSpPr/>
        <p:nvPr/>
      </p:nvGrpSpPr>
      <p:grpSpPr/>
      <p:sp>
        <p:nvSpPr>
          <p:cNvPr id="28674" name="矩形 4" title=""/>
          <p:cNvSpPr/>
          <p:nvPr/>
        </p:nvSpPr>
        <p:spPr>
          <a:xfrm>
            <a:off x="0" y="0"/>
            <a:ext cx="12192000" cy="6858000"/>
          </a:xfrm>
          <a:prstGeom prst="rect">
            <a:avLst/>
          </a:prstGeom>
          <a:solidFill>
            <a:srgbClr val="D9CCB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28675" name="Text Box 3" title=""/>
          <p:cNvSpPr/>
          <p:nvPr/>
        </p:nvSpPr>
        <p:spPr>
          <a:xfrm>
            <a:off x="4156075" y="3525838"/>
            <a:ext cx="3878263" cy="1200150"/>
          </a:xfrm>
          <a:prstGeom prst="rect">
            <a:avLst/>
          </a:prstGeom>
          <a:noFill/>
          <a:ln>
            <a:noFill/>
            <a:miter lim="800000"/>
          </a:ln>
        </p:spPr>
        <p:txBody>
          <a:bodyPr wrap="none" anchor="ctr"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zh-CN" altLang="en-US" sz="72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内容标题</a:t>
            </a:r>
            <a:endParaRPr lang="zh-CN" altLang="en-US" sz="72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8676" name="矩形 15" title=""/>
          <p:cNvSpPr/>
          <p:nvPr/>
        </p:nvSpPr>
        <p:spPr>
          <a:xfrm>
            <a:off x="4829175" y="2335213"/>
            <a:ext cx="2533650" cy="40005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en-US" altLang="zh-CN" sz="20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The work summary</a:t>
            </a:r>
            <a:endParaRPr lang="zh-CN" altLang="en-US" sz="1800">
              <a:latin typeface="Arial" panose="020b0604020202020204" pitchFamily="34" charset="0"/>
              <a:ea typeface="宋体" pitchFamily="2" charset="-122"/>
              <a:sym typeface="Calibri" pitchFamily="34" charset="0"/>
            </a:endParaRPr>
          </a:p>
        </p:txBody>
      </p:sp>
      <p:cxnSp>
        <p:nvCxnSpPr>
          <p:cNvPr id="28677" name="直接连接符 18" title=""/>
          <p:cNvCxnSpPr/>
          <p:nvPr/>
        </p:nvCxnSpPr>
        <p:spPr>
          <a:xfrm>
            <a:off x="3486150" y="2852738"/>
            <a:ext cx="5219700" cy="0"/>
          </a:xfrm>
          <a:prstGeom prst="line">
            <a:avLst/>
          </a:prstGeom>
          <a:noFill/>
          <a:ln w="6350">
            <a:solidFill>
              <a:schemeClr val="tx1"/>
            </a:solidFill>
            <a:round/>
          </a:ln>
        </p:spPr>
      </p:cxnSp>
      <p:grpSp>
        <p:nvGrpSpPr>
          <p:cNvPr id="28678" name="组合 19" title=""/>
          <p:cNvGrpSpPr/>
          <p:nvPr/>
        </p:nvGrpSpPr>
        <p:grpSpPr>
          <a:xfrm>
            <a:off x="5472113" y="0"/>
            <a:ext cx="1247775" cy="1106488"/>
            <a:chExt cx="1247245" cy="1106129"/>
          </a:xfrm>
        </p:grpSpPr>
        <p:sp>
          <p:nvSpPr>
            <p:cNvPr id="28679" name="任意多边形 20" title=""/>
            <p:cNvSpPr/>
            <p:nvPr/>
          </p:nvSpPr>
          <p:spPr>
            <a:xfrm>
              <a:off x="198648" y="0"/>
              <a:ext cx="849951" cy="1106129"/>
            </a:xfrm>
            <a:custGeom>
              <a:cxnLst>
                <a:cxn ang="0">
                  <a:pos x="0" y="0"/>
                </a:cxn>
                <a:cxn ang="0">
                  <a:pos x="143708" y="0"/>
                </a:cxn>
                <a:cxn ang="0">
                  <a:pos x="143708" y="521987"/>
                </a:cxn>
                <a:cxn ang="0">
                  <a:pos x="142540" y="521987"/>
                </a:cxn>
                <a:cxn ang="0">
                  <a:pos x="71854" y="349812"/>
                </a:cxn>
                <a:cxn ang="0">
                  <a:pos x="1168" y="521987"/>
                </a:cxn>
                <a:cxn ang="0">
                  <a:pos x="0" y="521987"/>
                </a:cxn>
              </a:cxnLst>
              <a:rect l="l" t="t" r="r" b="b"/>
              <a:pathLst>
                <a:path w="1143000" h="1253613">
                  <a:moveTo>
                    <a:pt x="0" y="0"/>
                  </a:moveTo>
                  <a:lnTo>
                    <a:pt x="1143000" y="0"/>
                  </a:lnTo>
                  <a:lnTo>
                    <a:pt x="1143000" y="1253613"/>
                  </a:lnTo>
                  <a:lnTo>
                    <a:pt x="1133711" y="1253613"/>
                  </a:lnTo>
                  <a:lnTo>
                    <a:pt x="571500" y="840116"/>
                  </a:lnTo>
                  <a:lnTo>
                    <a:pt x="9288" y="1253613"/>
                  </a:lnTo>
                  <a:lnTo>
                    <a:pt x="0" y="1253613"/>
                  </a:lnTo>
                  <a:lnTo>
                    <a:pt x="0" y="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8680" name="矩形 21" title=""/>
            <p:cNvSpPr/>
            <p:nvPr/>
          </p:nvSpPr>
          <p:spPr>
            <a:xfrm>
              <a:off x="0" y="183732"/>
              <a:ext cx="1247245" cy="36933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18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LOGO</a:t>
              </a:r>
              <a:endParaRPr lang="en-US" altLang="zh-CN" sz="18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28681" name="矩形 22" title=""/>
          <p:cNvSpPr/>
          <p:nvPr/>
        </p:nvSpPr>
        <p:spPr>
          <a:xfrm>
            <a:off x="5183188" y="2978150"/>
            <a:ext cx="1825625" cy="58420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zh-CN" altLang="en-US" sz="32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点击添加</a:t>
            </a:r>
            <a:endParaRPr lang="en-US" altLang="zh-CN" sz="32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9697"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grpSp>
        <p:nvGrpSpPr>
          <p:cNvPr id="29698" name="组合 73" title=""/>
          <p:cNvGrpSpPr/>
          <p:nvPr/>
        </p:nvGrpSpPr>
        <p:grpSpPr>
          <a:xfrm>
            <a:off x="2254250" y="1952625"/>
            <a:ext cx="7554913" cy="1443038"/>
            <a:chExt cx="6032665" cy="1152128"/>
          </a:xfrm>
        </p:grpSpPr>
        <p:cxnSp>
          <p:nvCxnSpPr>
            <p:cNvPr id="29699" name="直接连接符 74" title=""/>
            <p:cNvCxnSpPr/>
            <p:nvPr/>
          </p:nvCxnSpPr>
          <p:spPr>
            <a:xfrm>
              <a:off x="0" y="504056"/>
              <a:ext cx="6032665" cy="1"/>
            </a:xfrm>
            <a:prstGeom prst="line">
              <a:avLst/>
            </a:prstGeom>
            <a:noFill/>
            <a:ln w="6350">
              <a:solidFill>
                <a:srgbClr val="7F7F7F"/>
              </a:solidFill>
              <a:round/>
            </a:ln>
          </p:spPr>
        </p:cxnSp>
        <p:cxnSp>
          <p:nvCxnSpPr>
            <p:cNvPr id="29700" name="直接箭头连接符 75" title=""/>
            <p:cNvCxnSpPr/>
            <p:nvPr/>
          </p:nvCxnSpPr>
          <p:spPr>
            <a:xfrm>
              <a:off x="0" y="504056"/>
              <a:ext cx="1" cy="648072"/>
            </a:xfrm>
            <a:prstGeom prst="line">
              <a:avLst/>
            </a:prstGeom>
            <a:noFill/>
            <a:ln w="6350">
              <a:solidFill>
                <a:srgbClr val="7F7F7F"/>
              </a:solidFill>
              <a:round/>
              <a:tailEnd type="arrow"/>
            </a:ln>
          </p:spPr>
        </p:cxnSp>
        <p:cxnSp>
          <p:nvCxnSpPr>
            <p:cNvPr id="29701" name="直接箭头连接符 76" title=""/>
            <p:cNvCxnSpPr/>
            <p:nvPr/>
          </p:nvCxnSpPr>
          <p:spPr>
            <a:xfrm>
              <a:off x="2031485" y="504056"/>
              <a:ext cx="1" cy="648072"/>
            </a:xfrm>
            <a:prstGeom prst="line">
              <a:avLst/>
            </a:prstGeom>
            <a:noFill/>
            <a:ln w="6350">
              <a:solidFill>
                <a:srgbClr val="7F7F7F"/>
              </a:solidFill>
              <a:round/>
              <a:tailEnd type="arrow"/>
            </a:ln>
          </p:spPr>
        </p:cxnSp>
        <p:cxnSp>
          <p:nvCxnSpPr>
            <p:cNvPr id="29702" name="直接箭头连接符 77" title=""/>
            <p:cNvCxnSpPr/>
            <p:nvPr/>
          </p:nvCxnSpPr>
          <p:spPr>
            <a:xfrm>
              <a:off x="4144450" y="504056"/>
              <a:ext cx="1" cy="648072"/>
            </a:xfrm>
            <a:prstGeom prst="line">
              <a:avLst/>
            </a:prstGeom>
            <a:noFill/>
            <a:ln w="6350">
              <a:solidFill>
                <a:srgbClr val="7F7F7F"/>
              </a:solidFill>
              <a:round/>
              <a:tailEnd type="arrow"/>
            </a:ln>
          </p:spPr>
        </p:cxnSp>
        <p:cxnSp>
          <p:nvCxnSpPr>
            <p:cNvPr id="29703" name="直接箭头连接符 78" title=""/>
            <p:cNvCxnSpPr/>
            <p:nvPr/>
          </p:nvCxnSpPr>
          <p:spPr>
            <a:xfrm>
              <a:off x="6030758" y="504056"/>
              <a:ext cx="1" cy="648072"/>
            </a:xfrm>
            <a:prstGeom prst="line">
              <a:avLst/>
            </a:prstGeom>
            <a:noFill/>
            <a:ln w="6350">
              <a:solidFill>
                <a:srgbClr val="7F7F7F"/>
              </a:solidFill>
              <a:round/>
              <a:tailEnd type="arrow"/>
            </a:ln>
          </p:spPr>
        </p:cxnSp>
        <p:cxnSp>
          <p:nvCxnSpPr>
            <p:cNvPr id="29704" name="直接连接符 79" title=""/>
            <p:cNvCxnSpPr/>
            <p:nvPr/>
          </p:nvCxnSpPr>
          <p:spPr>
            <a:xfrm flipH="1">
              <a:off x="3080337" y="0"/>
              <a:ext cx="1" cy="504056"/>
            </a:xfrm>
            <a:prstGeom prst="line">
              <a:avLst/>
            </a:prstGeom>
            <a:noFill/>
            <a:ln w="6350">
              <a:solidFill>
                <a:srgbClr val="7F7F7F"/>
              </a:solidFill>
              <a:round/>
            </a:ln>
          </p:spPr>
        </p:cxnSp>
      </p:grpSp>
      <p:sp>
        <p:nvSpPr>
          <p:cNvPr id="29705" name="TextBox 29" title=""/>
          <p:cNvSpPr/>
          <p:nvPr/>
        </p:nvSpPr>
        <p:spPr>
          <a:xfrm>
            <a:off x="911225" y="4192588"/>
            <a:ext cx="2524125" cy="7381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400">
              <a:solidFill>
                <a:srgbClr val="3F3F3F"/>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800">
              <a:latin typeface="Arial" panose="020b0604020202020204" pitchFamily="34" charset="0"/>
              <a:ea typeface="宋体" pitchFamily="2" charset="-122"/>
              <a:sym typeface="Calibri" pitchFamily="34" charset="0"/>
            </a:endParaRPr>
          </a:p>
        </p:txBody>
      </p:sp>
      <p:sp>
        <p:nvSpPr>
          <p:cNvPr id="29706" name="TextBox 30" title=""/>
          <p:cNvSpPr/>
          <p:nvPr/>
        </p:nvSpPr>
        <p:spPr>
          <a:xfrm>
            <a:off x="3435350" y="4192588"/>
            <a:ext cx="2525713" cy="7000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400">
              <a:solidFill>
                <a:srgbClr val="3F3F3F"/>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800">
              <a:latin typeface="Arial" panose="020b0604020202020204" pitchFamily="34" charset="0"/>
              <a:ea typeface="宋体" pitchFamily="2" charset="-122"/>
              <a:sym typeface="Calibri" pitchFamily="34" charset="0"/>
            </a:endParaRPr>
          </a:p>
        </p:txBody>
      </p:sp>
      <p:sp>
        <p:nvSpPr>
          <p:cNvPr id="29707" name="TextBox 31" title=""/>
          <p:cNvSpPr/>
          <p:nvPr/>
        </p:nvSpPr>
        <p:spPr>
          <a:xfrm>
            <a:off x="6051550" y="4192588"/>
            <a:ext cx="2524125" cy="7000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400">
              <a:solidFill>
                <a:srgbClr val="3F3F3F"/>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800">
              <a:latin typeface="Arial" panose="020b0604020202020204" pitchFamily="34" charset="0"/>
              <a:ea typeface="宋体" pitchFamily="2" charset="-122"/>
              <a:sym typeface="Calibri" pitchFamily="34" charset="0"/>
            </a:endParaRPr>
          </a:p>
        </p:txBody>
      </p:sp>
      <p:sp>
        <p:nvSpPr>
          <p:cNvPr id="29708" name="TextBox 32" title=""/>
          <p:cNvSpPr/>
          <p:nvPr/>
        </p:nvSpPr>
        <p:spPr>
          <a:xfrm>
            <a:off x="8756650" y="4192588"/>
            <a:ext cx="2524125" cy="7000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400">
              <a:solidFill>
                <a:srgbClr val="3F3F3F"/>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800">
              <a:latin typeface="Arial" panose="020b0604020202020204" pitchFamily="34" charset="0"/>
              <a:ea typeface="宋体" pitchFamily="2" charset="-122"/>
              <a:sym typeface="Calibri" pitchFamily="34" charset="0"/>
            </a:endParaRPr>
          </a:p>
        </p:txBody>
      </p:sp>
      <p:sp>
        <p:nvSpPr>
          <p:cNvPr id="29709" name="等腰三角形 84" title=""/>
          <p:cNvSpPr/>
          <p:nvPr/>
        </p:nvSpPr>
        <p:spPr>
          <a:xfrm rot="5400000">
            <a:off x="1878806" y="5495132"/>
            <a:ext cx="360363" cy="311150"/>
          </a:xfrm>
          <a:prstGeom prst="triangle">
            <a:avLst>
              <a:gd name="adj" fmla="val 50000"/>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29710" name="TextBox 34" title=""/>
          <p:cNvSpPr/>
          <p:nvPr/>
        </p:nvSpPr>
        <p:spPr>
          <a:xfrm>
            <a:off x="2254250" y="5414963"/>
            <a:ext cx="8166100" cy="4159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pPr>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这里输入简单的文字概述里输入简单文字概述输入简单的文字概述里输入输入里</a:t>
            </a:r>
            <a:endParaRPr lang="en-US" altLang="zh-CN"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9711" name="组合 86" title=""/>
          <p:cNvGrpSpPr/>
          <p:nvPr/>
        </p:nvGrpSpPr>
        <p:grpSpPr>
          <a:xfrm>
            <a:off x="4643438" y="1231900"/>
            <a:ext cx="2905125" cy="720725"/>
            <a:chExt cx="2320263" cy="576064"/>
          </a:xfrm>
        </p:grpSpPr>
        <p:sp>
          <p:nvSpPr>
            <p:cNvPr id="29712" name="矩形 87" title=""/>
            <p:cNvSpPr/>
            <p:nvPr/>
          </p:nvSpPr>
          <p:spPr>
            <a:xfrm>
              <a:off x="0" y="0"/>
              <a:ext cx="2320263" cy="576064"/>
            </a:xfrm>
            <a:prstGeom prst="rect">
              <a:avLst/>
            </a:prstGeom>
            <a:solidFill>
              <a:srgbClr val="595959"/>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29713" name="TextBox 35" title=""/>
            <p:cNvSpPr/>
            <p:nvPr/>
          </p:nvSpPr>
          <p:spPr>
            <a:xfrm>
              <a:off x="370029" y="128274"/>
              <a:ext cx="1560715" cy="319516"/>
            </a:xfrm>
            <a:prstGeom prst="rect">
              <a:avLst/>
            </a:prstGeom>
            <a:solidFill>
              <a:srgbClr val="595959"/>
            </a:solid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2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此处输入标题</a:t>
              </a:r>
              <a:endParaRPr lang="zh-CN" altLang="en-US" sz="2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29714" name="组合 89" title=""/>
          <p:cNvGrpSpPr/>
          <p:nvPr/>
        </p:nvGrpSpPr>
        <p:grpSpPr>
          <a:xfrm>
            <a:off x="1001713" y="3395663"/>
            <a:ext cx="2384425" cy="722312"/>
            <a:chExt cx="1904222" cy="576064"/>
          </a:xfrm>
        </p:grpSpPr>
        <p:sp>
          <p:nvSpPr>
            <p:cNvPr id="29715" name="矩形 90" title=""/>
            <p:cNvSpPr/>
            <p:nvPr/>
          </p:nvSpPr>
          <p:spPr>
            <a:xfrm>
              <a:off x="0" y="0"/>
              <a:ext cx="1904222" cy="576064"/>
            </a:xfrm>
            <a:prstGeom prst="rect">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29716" name="TextBox 36" title=""/>
            <p:cNvSpPr/>
            <p:nvPr/>
          </p:nvSpPr>
          <p:spPr>
            <a:xfrm>
              <a:off x="325367" y="140563"/>
              <a:ext cx="1253487" cy="294938"/>
            </a:xfrm>
            <a:prstGeom prst="rect">
              <a:avLst/>
            </a:prstGeom>
            <a:solidFill>
              <a:srgbClr val="96A787"/>
            </a:solid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18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此处输入标题</a:t>
              </a:r>
              <a:endParaRPr lang="zh-CN" altLang="en-US" sz="18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29717" name="组合 92" title=""/>
          <p:cNvGrpSpPr/>
          <p:nvPr/>
        </p:nvGrpSpPr>
        <p:grpSpPr>
          <a:xfrm>
            <a:off x="3576638" y="3395663"/>
            <a:ext cx="2384425" cy="722312"/>
            <a:chExt cx="1904222" cy="576064"/>
          </a:xfrm>
        </p:grpSpPr>
        <p:sp>
          <p:nvSpPr>
            <p:cNvPr id="29718" name="矩形 93" title=""/>
            <p:cNvSpPr/>
            <p:nvPr/>
          </p:nvSpPr>
          <p:spPr>
            <a:xfrm>
              <a:off x="0" y="0"/>
              <a:ext cx="1904222" cy="576064"/>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29719" name="TextBox 37" title=""/>
            <p:cNvSpPr/>
            <p:nvPr/>
          </p:nvSpPr>
          <p:spPr>
            <a:xfrm>
              <a:off x="325367" y="140563"/>
              <a:ext cx="1253487" cy="294938"/>
            </a:xfrm>
            <a:prstGeom prst="rect">
              <a:avLst/>
            </a:prstGeom>
            <a:solidFill>
              <a:srgbClr val="DB6344"/>
            </a:solid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18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此处输入标题</a:t>
              </a:r>
              <a:endParaRPr lang="zh-CN" altLang="en-US" sz="18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29720" name="组合 95" title=""/>
          <p:cNvGrpSpPr/>
          <p:nvPr/>
        </p:nvGrpSpPr>
        <p:grpSpPr>
          <a:xfrm>
            <a:off x="6191250" y="3395663"/>
            <a:ext cx="2384425" cy="722312"/>
            <a:chExt cx="1904222" cy="576064"/>
          </a:xfrm>
        </p:grpSpPr>
        <p:sp>
          <p:nvSpPr>
            <p:cNvPr id="29721" name="矩形 96" title=""/>
            <p:cNvSpPr/>
            <p:nvPr/>
          </p:nvSpPr>
          <p:spPr>
            <a:xfrm>
              <a:off x="0" y="0"/>
              <a:ext cx="1904222" cy="576064"/>
            </a:xfrm>
            <a:prstGeom prst="rect">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29722" name="TextBox 38" title=""/>
            <p:cNvSpPr/>
            <p:nvPr/>
          </p:nvSpPr>
          <p:spPr>
            <a:xfrm>
              <a:off x="325367" y="140563"/>
              <a:ext cx="1253487" cy="294938"/>
            </a:xfrm>
            <a:prstGeom prst="rect">
              <a:avLst/>
            </a:prstGeom>
            <a:solidFill>
              <a:srgbClr val="96A787"/>
            </a:solid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18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此处输入标题</a:t>
              </a:r>
              <a:endParaRPr lang="zh-CN" altLang="en-US" sz="18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29723" name="组合 98" title=""/>
          <p:cNvGrpSpPr/>
          <p:nvPr/>
        </p:nvGrpSpPr>
        <p:grpSpPr>
          <a:xfrm>
            <a:off x="8805863" y="3395663"/>
            <a:ext cx="2384425" cy="722312"/>
            <a:chExt cx="1904222" cy="576064"/>
          </a:xfrm>
        </p:grpSpPr>
        <p:sp>
          <p:nvSpPr>
            <p:cNvPr id="29724" name="矩形 99" title=""/>
            <p:cNvSpPr/>
            <p:nvPr/>
          </p:nvSpPr>
          <p:spPr>
            <a:xfrm>
              <a:off x="0" y="0"/>
              <a:ext cx="1904222" cy="576064"/>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29725" name="TextBox 39" title=""/>
            <p:cNvSpPr/>
            <p:nvPr/>
          </p:nvSpPr>
          <p:spPr>
            <a:xfrm>
              <a:off x="325367" y="140563"/>
              <a:ext cx="1253487" cy="294938"/>
            </a:xfrm>
            <a:prstGeom prst="rect">
              <a:avLst/>
            </a:prstGeom>
            <a:solidFill>
              <a:srgbClr val="DB6344"/>
            </a:solid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18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此处输入标题</a:t>
              </a:r>
              <a:endParaRPr lang="zh-CN" altLang="en-US" sz="18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0721"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0722" name="矩形 15" title=""/>
          <p:cNvSpPr/>
          <p:nvPr/>
        </p:nvSpPr>
        <p:spPr>
          <a:xfrm>
            <a:off x="0" y="3051175"/>
            <a:ext cx="12192000" cy="3514725"/>
          </a:xfrm>
          <a:prstGeom prst="rect">
            <a:avLst/>
          </a:prstGeom>
          <a:solidFill>
            <a:srgbClr val="D9CCB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grpSp>
        <p:nvGrpSpPr>
          <p:cNvPr id="30723" name="组合 16" title=""/>
          <p:cNvGrpSpPr/>
          <p:nvPr/>
        </p:nvGrpSpPr>
        <p:grpSpPr>
          <a:xfrm rot="5400000">
            <a:off x="2503488" y="3319463"/>
            <a:ext cx="2057400" cy="2051050"/>
            <a:chExt cx="2702660" cy="2692842"/>
          </a:xfrm>
        </p:grpSpPr>
        <p:sp>
          <p:nvSpPr>
            <p:cNvPr id="30724" name="空心弧 17" title=""/>
            <p:cNvSpPr/>
            <p:nvPr/>
          </p:nvSpPr>
          <p:spPr>
            <a:xfrm rot="5460000">
              <a:off x="10775" y="957"/>
              <a:ext cx="2691881" cy="2691881"/>
            </a:xfrm>
            <a:custGeom>
              <a:cxnLst>
                <a:cxn ang="0">
                  <a:pos x="2147483646" y="0"/>
                </a:cxn>
                <a:cxn ang="0">
                  <a:pos x="2147483646" y="2147483646"/>
                </a:cxn>
                <a:cxn ang="0">
                  <a:pos x="2147483646" y="2147483646"/>
                </a:cxn>
                <a:cxn ang="0">
                  <a:pos x="2147483646" y="2147483646"/>
                </a:cxn>
              </a:cxnLst>
              <a:rect l="l" t="t" r="r" b="b"/>
              <a:pathLst>
                <a:path w="21600" h="21600">
                  <a:moveTo>
                    <a:pt x="6384" y="10870"/>
                  </a:moveTo>
                  <a:cubicBezTo>
                    <a:pt x="6384" y="10846"/>
                    <a:pt x="6384" y="10823"/>
                    <a:pt x="6384" y="10800"/>
                  </a:cubicBezTo>
                  <a:cubicBezTo>
                    <a:pt x="6384" y="8361"/>
                    <a:pt x="8361" y="6384"/>
                    <a:pt x="10800" y="6384"/>
                  </a:cubicBezTo>
                  <a:cubicBezTo>
                    <a:pt x="13238" y="6384"/>
                    <a:pt x="15216" y="8361"/>
                    <a:pt x="15216" y="10800"/>
                  </a:cubicBezTo>
                  <a:cubicBezTo>
                    <a:pt x="15216" y="10823"/>
                    <a:pt x="15215" y="10846"/>
                    <a:pt x="15215" y="10870"/>
                  </a:cubicBezTo>
                  <a:lnTo>
                    <a:pt x="21598" y="10972"/>
                  </a:lnTo>
                  <a:cubicBezTo>
                    <a:pt x="21599" y="10914"/>
                    <a:pt x="21600" y="10857"/>
                    <a:pt x="21600" y="10800"/>
                  </a:cubicBezTo>
                  <a:cubicBezTo>
                    <a:pt x="21600" y="4835"/>
                    <a:pt x="16764" y="0"/>
                    <a:pt x="10800" y="0"/>
                  </a:cubicBezTo>
                  <a:cubicBezTo>
                    <a:pt x="4835" y="0"/>
                    <a:pt x="0" y="4835"/>
                    <a:pt x="0" y="10800"/>
                  </a:cubicBezTo>
                  <a:cubicBezTo>
                    <a:pt x="-1" y="10857"/>
                    <a:pt x="0" y="10914"/>
                    <a:pt x="1" y="10972"/>
                  </a:cubicBezTo>
                  <a:lnTo>
                    <a:pt x="6384" y="10870"/>
                  </a:lnTo>
                  <a:close/>
                </a:path>
              </a:pathLst>
            </a:custGeom>
            <a:solidFill>
              <a:srgbClr val="595959"/>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0725" name="矩形 18" title=""/>
            <p:cNvSpPr/>
            <p:nvPr/>
          </p:nvSpPr>
          <p:spPr>
            <a:xfrm>
              <a:off x="0" y="1900038"/>
              <a:ext cx="1368152" cy="792361"/>
            </a:xfrm>
            <a:prstGeom prst="rect">
              <a:avLst/>
            </a:prstGeom>
            <a:solidFill>
              <a:srgbClr val="595959"/>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0726" name="矩形 19" title=""/>
            <p:cNvSpPr/>
            <p:nvPr/>
          </p:nvSpPr>
          <p:spPr>
            <a:xfrm>
              <a:off x="0" y="0"/>
              <a:ext cx="1368152" cy="798339"/>
            </a:xfrm>
            <a:prstGeom prst="rect">
              <a:avLst/>
            </a:prstGeom>
            <a:solidFill>
              <a:srgbClr val="595959"/>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grpSp>
      <p:grpSp>
        <p:nvGrpSpPr>
          <p:cNvPr id="30727" name="组合 20" title=""/>
          <p:cNvGrpSpPr/>
          <p:nvPr/>
        </p:nvGrpSpPr>
        <p:grpSpPr>
          <a:xfrm rot="16200000">
            <a:off x="3946526" y="782637"/>
            <a:ext cx="2055812" cy="2049463"/>
            <a:chExt cx="2702660" cy="2692842"/>
          </a:xfrm>
        </p:grpSpPr>
        <p:sp>
          <p:nvSpPr>
            <p:cNvPr id="30728" name="空心弧 21" title=""/>
            <p:cNvSpPr/>
            <p:nvPr/>
          </p:nvSpPr>
          <p:spPr>
            <a:xfrm rot="5460000">
              <a:off x="10775" y="957"/>
              <a:ext cx="2691881" cy="2691881"/>
            </a:xfrm>
            <a:custGeom>
              <a:cxnLst>
                <a:cxn ang="0">
                  <a:pos x="2147483646" y="0"/>
                </a:cxn>
                <a:cxn ang="0">
                  <a:pos x="2147483646" y="2147483646"/>
                </a:cxn>
                <a:cxn ang="0">
                  <a:pos x="2147483646" y="2147483646"/>
                </a:cxn>
                <a:cxn ang="0">
                  <a:pos x="2147483646" y="2147483646"/>
                </a:cxn>
              </a:cxnLst>
              <a:rect l="l" t="t" r="r" b="b"/>
              <a:pathLst>
                <a:path w="21600" h="21600">
                  <a:moveTo>
                    <a:pt x="6384" y="10870"/>
                  </a:moveTo>
                  <a:cubicBezTo>
                    <a:pt x="6384" y="10846"/>
                    <a:pt x="6384" y="10823"/>
                    <a:pt x="6384" y="10800"/>
                  </a:cubicBezTo>
                  <a:cubicBezTo>
                    <a:pt x="6384" y="8361"/>
                    <a:pt x="8361" y="6384"/>
                    <a:pt x="10800" y="6384"/>
                  </a:cubicBezTo>
                  <a:cubicBezTo>
                    <a:pt x="13238" y="6384"/>
                    <a:pt x="15216" y="8361"/>
                    <a:pt x="15216" y="10800"/>
                  </a:cubicBezTo>
                  <a:cubicBezTo>
                    <a:pt x="15216" y="10823"/>
                    <a:pt x="15215" y="10846"/>
                    <a:pt x="15215" y="10870"/>
                  </a:cubicBezTo>
                  <a:lnTo>
                    <a:pt x="21598" y="10972"/>
                  </a:lnTo>
                  <a:cubicBezTo>
                    <a:pt x="21599" y="10914"/>
                    <a:pt x="21600" y="10857"/>
                    <a:pt x="21600" y="10800"/>
                  </a:cubicBezTo>
                  <a:cubicBezTo>
                    <a:pt x="21600" y="4835"/>
                    <a:pt x="16764" y="0"/>
                    <a:pt x="10800" y="0"/>
                  </a:cubicBezTo>
                  <a:cubicBezTo>
                    <a:pt x="4835" y="0"/>
                    <a:pt x="0" y="4835"/>
                    <a:pt x="0" y="10800"/>
                  </a:cubicBezTo>
                  <a:cubicBezTo>
                    <a:pt x="-1" y="10857"/>
                    <a:pt x="0" y="10914"/>
                    <a:pt x="1" y="10972"/>
                  </a:cubicBezTo>
                  <a:lnTo>
                    <a:pt x="6384" y="1087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0729" name="矩形 22" title=""/>
            <p:cNvSpPr/>
            <p:nvPr/>
          </p:nvSpPr>
          <p:spPr>
            <a:xfrm>
              <a:off x="0" y="1900038"/>
              <a:ext cx="1368152" cy="792361"/>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100">
                <a:solidFill>
                  <a:srgbClr val="FFFFFF"/>
                </a:solidFill>
                <a:latin typeface="宋体" pitchFamily="2" charset="-122"/>
                <a:ea typeface="宋体" pitchFamily="2" charset="-122"/>
                <a:sym typeface="宋体" pitchFamily="2" charset="-122"/>
              </a:endParaRPr>
            </a:p>
          </p:txBody>
        </p:sp>
        <p:sp>
          <p:nvSpPr>
            <p:cNvPr id="30730" name="矩形 23" title=""/>
            <p:cNvSpPr/>
            <p:nvPr/>
          </p:nvSpPr>
          <p:spPr>
            <a:xfrm>
              <a:off x="0" y="0"/>
              <a:ext cx="1368152" cy="798339"/>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100">
                <a:solidFill>
                  <a:srgbClr val="FFFFFF"/>
                </a:solidFill>
                <a:latin typeface="宋体" pitchFamily="2" charset="-122"/>
                <a:ea typeface="宋体" pitchFamily="2" charset="-122"/>
                <a:sym typeface="宋体" pitchFamily="2" charset="-122"/>
              </a:endParaRPr>
            </a:p>
          </p:txBody>
        </p:sp>
      </p:grpSp>
      <p:grpSp>
        <p:nvGrpSpPr>
          <p:cNvPr id="30731" name="组合 24" title=""/>
          <p:cNvGrpSpPr/>
          <p:nvPr/>
        </p:nvGrpSpPr>
        <p:grpSpPr>
          <a:xfrm rot="5400000">
            <a:off x="5389563" y="3319463"/>
            <a:ext cx="2057400" cy="2051050"/>
            <a:chExt cx="2702660" cy="2692842"/>
          </a:xfrm>
        </p:grpSpPr>
        <p:sp>
          <p:nvSpPr>
            <p:cNvPr id="30732" name="空心弧 25" title=""/>
            <p:cNvSpPr/>
            <p:nvPr/>
          </p:nvSpPr>
          <p:spPr>
            <a:xfrm rot="5460000">
              <a:off x="10775" y="957"/>
              <a:ext cx="2691881" cy="2691881"/>
            </a:xfrm>
            <a:custGeom>
              <a:cxnLst>
                <a:cxn ang="0">
                  <a:pos x="2147483646" y="0"/>
                </a:cxn>
                <a:cxn ang="0">
                  <a:pos x="2147483646" y="2147483646"/>
                </a:cxn>
                <a:cxn ang="0">
                  <a:pos x="2147483646" y="2147483646"/>
                </a:cxn>
                <a:cxn ang="0">
                  <a:pos x="2147483646" y="2147483646"/>
                </a:cxn>
              </a:cxnLst>
              <a:rect l="l" t="t" r="r" b="b"/>
              <a:pathLst>
                <a:path w="21600" h="21600">
                  <a:moveTo>
                    <a:pt x="6384" y="10870"/>
                  </a:moveTo>
                  <a:cubicBezTo>
                    <a:pt x="6384" y="10846"/>
                    <a:pt x="6384" y="10823"/>
                    <a:pt x="6384" y="10800"/>
                  </a:cubicBezTo>
                  <a:cubicBezTo>
                    <a:pt x="6384" y="8361"/>
                    <a:pt x="8361" y="6384"/>
                    <a:pt x="10800" y="6384"/>
                  </a:cubicBezTo>
                  <a:cubicBezTo>
                    <a:pt x="13238" y="6384"/>
                    <a:pt x="15216" y="8361"/>
                    <a:pt x="15216" y="10800"/>
                  </a:cubicBezTo>
                  <a:cubicBezTo>
                    <a:pt x="15216" y="10823"/>
                    <a:pt x="15215" y="10846"/>
                    <a:pt x="15215" y="10870"/>
                  </a:cubicBezTo>
                  <a:lnTo>
                    <a:pt x="21598" y="10972"/>
                  </a:lnTo>
                  <a:cubicBezTo>
                    <a:pt x="21599" y="10914"/>
                    <a:pt x="21600" y="10857"/>
                    <a:pt x="21600" y="10800"/>
                  </a:cubicBezTo>
                  <a:cubicBezTo>
                    <a:pt x="21600" y="4835"/>
                    <a:pt x="16764" y="0"/>
                    <a:pt x="10800" y="0"/>
                  </a:cubicBezTo>
                  <a:cubicBezTo>
                    <a:pt x="4835" y="0"/>
                    <a:pt x="0" y="4835"/>
                    <a:pt x="0" y="10800"/>
                  </a:cubicBezTo>
                  <a:cubicBezTo>
                    <a:pt x="-1" y="10857"/>
                    <a:pt x="0" y="10914"/>
                    <a:pt x="1" y="10972"/>
                  </a:cubicBezTo>
                  <a:lnTo>
                    <a:pt x="6384" y="10870"/>
                  </a:lnTo>
                  <a:close/>
                </a:path>
              </a:pathLst>
            </a:custGeom>
            <a:solidFill>
              <a:srgbClr val="595959"/>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0733" name="矩形 26" title=""/>
            <p:cNvSpPr/>
            <p:nvPr/>
          </p:nvSpPr>
          <p:spPr>
            <a:xfrm>
              <a:off x="0" y="1900038"/>
              <a:ext cx="1368152" cy="792361"/>
            </a:xfrm>
            <a:prstGeom prst="rect">
              <a:avLst/>
            </a:prstGeom>
            <a:solidFill>
              <a:srgbClr val="595959"/>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0734" name="矩形 27" title=""/>
            <p:cNvSpPr/>
            <p:nvPr/>
          </p:nvSpPr>
          <p:spPr>
            <a:xfrm>
              <a:off x="0" y="0"/>
              <a:ext cx="1368152" cy="798339"/>
            </a:xfrm>
            <a:prstGeom prst="rect">
              <a:avLst/>
            </a:prstGeom>
            <a:solidFill>
              <a:srgbClr val="595959"/>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grpSp>
      <p:grpSp>
        <p:nvGrpSpPr>
          <p:cNvPr id="30735" name="组合 28" title=""/>
          <p:cNvGrpSpPr/>
          <p:nvPr/>
        </p:nvGrpSpPr>
        <p:grpSpPr>
          <a:xfrm rot="16200000">
            <a:off x="6832601" y="782637"/>
            <a:ext cx="2055812" cy="2049463"/>
            <a:chExt cx="2702660" cy="2692842"/>
          </a:xfrm>
        </p:grpSpPr>
        <p:sp>
          <p:nvSpPr>
            <p:cNvPr id="30736" name="空心弧 29" title=""/>
            <p:cNvSpPr/>
            <p:nvPr/>
          </p:nvSpPr>
          <p:spPr>
            <a:xfrm rot="5460000">
              <a:off x="10775" y="957"/>
              <a:ext cx="2691881" cy="2691881"/>
            </a:xfrm>
            <a:custGeom>
              <a:cxnLst>
                <a:cxn ang="0">
                  <a:pos x="2147483646" y="0"/>
                </a:cxn>
                <a:cxn ang="0">
                  <a:pos x="2147483646" y="2147483646"/>
                </a:cxn>
                <a:cxn ang="0">
                  <a:pos x="2147483646" y="2147483646"/>
                </a:cxn>
                <a:cxn ang="0">
                  <a:pos x="2147483646" y="2147483646"/>
                </a:cxn>
              </a:cxnLst>
              <a:rect l="l" t="t" r="r" b="b"/>
              <a:pathLst>
                <a:path w="21600" h="21600">
                  <a:moveTo>
                    <a:pt x="6384" y="10870"/>
                  </a:moveTo>
                  <a:cubicBezTo>
                    <a:pt x="6384" y="10846"/>
                    <a:pt x="6384" y="10823"/>
                    <a:pt x="6384" y="10800"/>
                  </a:cubicBezTo>
                  <a:cubicBezTo>
                    <a:pt x="6384" y="8361"/>
                    <a:pt x="8361" y="6384"/>
                    <a:pt x="10800" y="6384"/>
                  </a:cubicBezTo>
                  <a:cubicBezTo>
                    <a:pt x="13238" y="6384"/>
                    <a:pt x="15216" y="8361"/>
                    <a:pt x="15216" y="10800"/>
                  </a:cubicBezTo>
                  <a:cubicBezTo>
                    <a:pt x="15216" y="10823"/>
                    <a:pt x="15215" y="10846"/>
                    <a:pt x="15215" y="10870"/>
                  </a:cubicBezTo>
                  <a:lnTo>
                    <a:pt x="21598" y="10972"/>
                  </a:lnTo>
                  <a:cubicBezTo>
                    <a:pt x="21599" y="10914"/>
                    <a:pt x="21600" y="10857"/>
                    <a:pt x="21600" y="10800"/>
                  </a:cubicBezTo>
                  <a:cubicBezTo>
                    <a:pt x="21600" y="4835"/>
                    <a:pt x="16764" y="0"/>
                    <a:pt x="10800" y="0"/>
                  </a:cubicBezTo>
                  <a:cubicBezTo>
                    <a:pt x="4835" y="0"/>
                    <a:pt x="0" y="4835"/>
                    <a:pt x="0" y="10800"/>
                  </a:cubicBezTo>
                  <a:cubicBezTo>
                    <a:pt x="-1" y="10857"/>
                    <a:pt x="0" y="10914"/>
                    <a:pt x="1" y="10972"/>
                  </a:cubicBezTo>
                  <a:lnTo>
                    <a:pt x="6384" y="1087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0737" name="矩形 30" title=""/>
            <p:cNvSpPr/>
            <p:nvPr/>
          </p:nvSpPr>
          <p:spPr>
            <a:xfrm>
              <a:off x="0" y="1900038"/>
              <a:ext cx="1368152" cy="792361"/>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100">
                <a:solidFill>
                  <a:srgbClr val="FFFFFF"/>
                </a:solidFill>
                <a:latin typeface="宋体" pitchFamily="2" charset="-122"/>
                <a:ea typeface="宋体" pitchFamily="2" charset="-122"/>
                <a:sym typeface="宋体" pitchFamily="2" charset="-122"/>
              </a:endParaRPr>
            </a:p>
          </p:txBody>
        </p:sp>
        <p:sp>
          <p:nvSpPr>
            <p:cNvPr id="30738" name="矩形 31" title=""/>
            <p:cNvSpPr/>
            <p:nvPr/>
          </p:nvSpPr>
          <p:spPr>
            <a:xfrm>
              <a:off x="0" y="0"/>
              <a:ext cx="1368152" cy="798339"/>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100">
                <a:solidFill>
                  <a:srgbClr val="FFFFFF"/>
                </a:solidFill>
                <a:latin typeface="宋体" pitchFamily="2" charset="-122"/>
                <a:ea typeface="宋体" pitchFamily="2" charset="-122"/>
                <a:sym typeface="宋体" pitchFamily="2" charset="-122"/>
              </a:endParaRPr>
            </a:p>
          </p:txBody>
        </p:sp>
      </p:grpSp>
      <p:sp>
        <p:nvSpPr>
          <p:cNvPr id="30739" name="矩形 32" title=""/>
          <p:cNvSpPr/>
          <p:nvPr/>
        </p:nvSpPr>
        <p:spPr>
          <a:xfrm>
            <a:off x="1217613" y="2835275"/>
            <a:ext cx="9144000" cy="484188"/>
          </a:xfrm>
          <a:prstGeom prst="rect">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latin typeface="宋体" pitchFamily="2" charset="-122"/>
              <a:ea typeface="宋体" pitchFamily="2" charset="-122"/>
              <a:sym typeface="宋体" pitchFamily="2" charset="-122"/>
            </a:endParaRPr>
          </a:p>
        </p:txBody>
      </p:sp>
      <p:sp>
        <p:nvSpPr>
          <p:cNvPr id="30740" name="TextBox 24" title=""/>
          <p:cNvSpPr/>
          <p:nvPr/>
        </p:nvSpPr>
        <p:spPr>
          <a:xfrm>
            <a:off x="3184525" y="2743200"/>
            <a:ext cx="696913" cy="64611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3600" b="1">
                <a:solidFill>
                  <a:srgbClr val="000000"/>
                </a:solidFill>
                <a:latin typeface="Arial Unicode MS" pitchFamily="34" charset="-122"/>
                <a:ea typeface="Arial Unicode MS" pitchFamily="34" charset="-122"/>
                <a:sym typeface="Arial Unicode MS" pitchFamily="34" charset="-122"/>
              </a:rPr>
              <a:t>01</a:t>
            </a:r>
            <a:endParaRPr lang="zh-CN" altLang="en-US" sz="900" b="1">
              <a:solidFill>
                <a:srgbClr val="000000"/>
              </a:solidFill>
              <a:latin typeface="Arial Unicode MS" pitchFamily="34" charset="-122"/>
              <a:ea typeface="Arial Unicode MS" pitchFamily="34" charset="-122"/>
              <a:sym typeface="Arial Unicode MS" pitchFamily="34" charset="-122"/>
            </a:endParaRPr>
          </a:p>
        </p:txBody>
      </p:sp>
      <p:sp>
        <p:nvSpPr>
          <p:cNvPr id="30741" name="TextBox 25" title=""/>
          <p:cNvSpPr/>
          <p:nvPr/>
        </p:nvSpPr>
        <p:spPr>
          <a:xfrm>
            <a:off x="3314700" y="3322638"/>
            <a:ext cx="471488" cy="307975"/>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1400">
                <a:solidFill>
                  <a:srgbClr val="595959"/>
                </a:solidFill>
                <a:latin typeface="Calibri" pitchFamily="34" charset="0"/>
                <a:sym typeface="Calibri" pitchFamily="34" charset="0"/>
              </a:rPr>
              <a:t>text</a:t>
            </a:r>
            <a:endParaRPr lang="zh-CN" altLang="en-US" sz="1400">
              <a:solidFill>
                <a:srgbClr val="595959"/>
              </a:solidFill>
              <a:latin typeface="Calibri" pitchFamily="34" charset="0"/>
              <a:ea typeface="宋体" pitchFamily="2" charset="-122"/>
              <a:sym typeface="宋体" pitchFamily="2" charset="-122"/>
            </a:endParaRPr>
          </a:p>
        </p:txBody>
      </p:sp>
      <p:sp>
        <p:nvSpPr>
          <p:cNvPr id="30742" name="TextBox 26" title=""/>
          <p:cNvSpPr/>
          <p:nvPr/>
        </p:nvSpPr>
        <p:spPr>
          <a:xfrm>
            <a:off x="4625975" y="2743200"/>
            <a:ext cx="698500" cy="64611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3600" b="1">
                <a:solidFill>
                  <a:srgbClr val="000000"/>
                </a:solidFill>
                <a:latin typeface="Arial Unicode MS" pitchFamily="34" charset="-122"/>
                <a:ea typeface="Arial Unicode MS" pitchFamily="34" charset="-122"/>
                <a:sym typeface="Arial Unicode MS" pitchFamily="34" charset="-122"/>
              </a:rPr>
              <a:t>02</a:t>
            </a:r>
            <a:endParaRPr lang="zh-CN" altLang="en-US" sz="900" b="1">
              <a:solidFill>
                <a:srgbClr val="000000"/>
              </a:solidFill>
              <a:latin typeface="Arial Unicode MS" pitchFamily="34" charset="-122"/>
              <a:ea typeface="Arial Unicode MS" pitchFamily="34" charset="-122"/>
              <a:sym typeface="Arial Unicode MS" pitchFamily="34" charset="-122"/>
            </a:endParaRPr>
          </a:p>
        </p:txBody>
      </p:sp>
      <p:sp>
        <p:nvSpPr>
          <p:cNvPr id="30743" name="TextBox 27" title=""/>
          <p:cNvSpPr/>
          <p:nvPr/>
        </p:nvSpPr>
        <p:spPr>
          <a:xfrm>
            <a:off x="4737100" y="2508250"/>
            <a:ext cx="469900" cy="307975"/>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1400">
                <a:solidFill>
                  <a:srgbClr val="3F3F3F"/>
                </a:solidFill>
                <a:latin typeface="Calibri" pitchFamily="34" charset="0"/>
                <a:sym typeface="Calibri" pitchFamily="34" charset="0"/>
              </a:rPr>
              <a:t>text</a:t>
            </a:r>
            <a:endParaRPr lang="zh-CN" altLang="en-US" sz="1400">
              <a:solidFill>
                <a:srgbClr val="3F3F3F"/>
              </a:solidFill>
              <a:latin typeface="Calibri" pitchFamily="34" charset="0"/>
              <a:ea typeface="宋体" pitchFamily="2" charset="-122"/>
              <a:sym typeface="宋体" pitchFamily="2" charset="-122"/>
            </a:endParaRPr>
          </a:p>
        </p:txBody>
      </p:sp>
      <p:sp>
        <p:nvSpPr>
          <p:cNvPr id="30744" name="TextBox 28" title=""/>
          <p:cNvSpPr/>
          <p:nvPr/>
        </p:nvSpPr>
        <p:spPr>
          <a:xfrm>
            <a:off x="7513638" y="2743200"/>
            <a:ext cx="696912" cy="64611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3600" b="1">
                <a:solidFill>
                  <a:srgbClr val="000000"/>
                </a:solidFill>
                <a:latin typeface="Arial Unicode MS" pitchFamily="34" charset="-122"/>
                <a:ea typeface="Arial Unicode MS" pitchFamily="34" charset="-122"/>
                <a:sym typeface="Arial Unicode MS" pitchFamily="34" charset="-122"/>
              </a:rPr>
              <a:t>04</a:t>
            </a:r>
            <a:endParaRPr lang="zh-CN" altLang="en-US" sz="900" b="1">
              <a:solidFill>
                <a:srgbClr val="000000"/>
              </a:solidFill>
              <a:latin typeface="Arial Unicode MS" pitchFamily="34" charset="-122"/>
              <a:ea typeface="Arial Unicode MS" pitchFamily="34" charset="-122"/>
              <a:sym typeface="Arial Unicode MS" pitchFamily="34" charset="-122"/>
            </a:endParaRPr>
          </a:p>
        </p:txBody>
      </p:sp>
      <p:sp>
        <p:nvSpPr>
          <p:cNvPr id="30745" name="TextBox 29" title=""/>
          <p:cNvSpPr/>
          <p:nvPr/>
        </p:nvSpPr>
        <p:spPr>
          <a:xfrm>
            <a:off x="7623175" y="2508250"/>
            <a:ext cx="471488" cy="307975"/>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1400">
                <a:solidFill>
                  <a:srgbClr val="3F3F3F"/>
                </a:solidFill>
                <a:latin typeface="Calibri" pitchFamily="34" charset="0"/>
                <a:sym typeface="Calibri" pitchFamily="34" charset="0"/>
              </a:rPr>
              <a:t>text</a:t>
            </a:r>
            <a:endParaRPr lang="zh-CN" altLang="en-US" sz="1400">
              <a:solidFill>
                <a:srgbClr val="3F3F3F"/>
              </a:solidFill>
              <a:latin typeface="Calibri" pitchFamily="34" charset="0"/>
              <a:ea typeface="宋体" pitchFamily="2" charset="-122"/>
              <a:sym typeface="宋体" pitchFamily="2" charset="-122"/>
            </a:endParaRPr>
          </a:p>
        </p:txBody>
      </p:sp>
      <p:sp>
        <p:nvSpPr>
          <p:cNvPr id="30746" name="TextBox 30" title=""/>
          <p:cNvSpPr/>
          <p:nvPr/>
        </p:nvSpPr>
        <p:spPr>
          <a:xfrm>
            <a:off x="6042025" y="2743200"/>
            <a:ext cx="698500" cy="64611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3600" b="1">
                <a:solidFill>
                  <a:srgbClr val="000000"/>
                </a:solidFill>
                <a:latin typeface="Arial Unicode MS" pitchFamily="34" charset="-122"/>
                <a:ea typeface="Arial Unicode MS" pitchFamily="34" charset="-122"/>
                <a:sym typeface="Arial Unicode MS" pitchFamily="34" charset="-122"/>
              </a:rPr>
              <a:t>03</a:t>
            </a:r>
            <a:endParaRPr lang="zh-CN" altLang="en-US" sz="900" b="1">
              <a:solidFill>
                <a:srgbClr val="000000"/>
              </a:solidFill>
              <a:latin typeface="Arial Unicode MS" pitchFamily="34" charset="-122"/>
              <a:ea typeface="Arial Unicode MS" pitchFamily="34" charset="-122"/>
              <a:sym typeface="Arial Unicode MS" pitchFamily="34" charset="-122"/>
            </a:endParaRPr>
          </a:p>
        </p:txBody>
      </p:sp>
      <p:sp>
        <p:nvSpPr>
          <p:cNvPr id="30747" name="TextBox 31" title=""/>
          <p:cNvSpPr/>
          <p:nvPr/>
        </p:nvSpPr>
        <p:spPr>
          <a:xfrm>
            <a:off x="6173788" y="3322638"/>
            <a:ext cx="469900" cy="307975"/>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1400">
                <a:solidFill>
                  <a:srgbClr val="595959"/>
                </a:solidFill>
                <a:latin typeface="Calibri" pitchFamily="34" charset="0"/>
                <a:sym typeface="Calibri" pitchFamily="34" charset="0"/>
              </a:rPr>
              <a:t>text</a:t>
            </a:r>
            <a:endParaRPr lang="zh-CN" altLang="en-US" sz="1400">
              <a:solidFill>
                <a:srgbClr val="595959"/>
              </a:solidFill>
              <a:latin typeface="Calibri" pitchFamily="34" charset="0"/>
              <a:ea typeface="宋体" pitchFamily="2" charset="-122"/>
              <a:sym typeface="宋体" pitchFamily="2" charset="-122"/>
            </a:endParaRPr>
          </a:p>
        </p:txBody>
      </p:sp>
      <p:sp>
        <p:nvSpPr>
          <p:cNvPr id="30748" name="矩形 41" title=""/>
          <p:cNvSpPr/>
          <p:nvPr/>
        </p:nvSpPr>
        <p:spPr>
          <a:xfrm>
            <a:off x="3249613" y="4902200"/>
            <a:ext cx="565150" cy="369888"/>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1800">
                <a:solidFill>
                  <a:schemeClr val="bg1"/>
                </a:solidFill>
                <a:latin typeface="Calibri" pitchFamily="34" charset="0"/>
                <a:sym typeface="Calibri" pitchFamily="34" charset="0"/>
              </a:rPr>
              <a:t>Text</a:t>
            </a:r>
            <a:endParaRPr lang="en-US" altLang="zh-CN" sz="1800">
              <a:solidFill>
                <a:schemeClr val="bg1"/>
              </a:solidFill>
              <a:latin typeface="Calibri" pitchFamily="34" charset="0"/>
              <a:sym typeface="Calibri" pitchFamily="34" charset="0"/>
            </a:endParaRPr>
          </a:p>
        </p:txBody>
      </p:sp>
      <p:sp>
        <p:nvSpPr>
          <p:cNvPr id="30749" name="矩形 42" title=""/>
          <p:cNvSpPr/>
          <p:nvPr/>
        </p:nvSpPr>
        <p:spPr>
          <a:xfrm>
            <a:off x="4703763" y="869950"/>
            <a:ext cx="565150" cy="369888"/>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1800">
                <a:solidFill>
                  <a:schemeClr val="bg1"/>
                </a:solidFill>
                <a:latin typeface="Calibri" pitchFamily="34" charset="0"/>
                <a:sym typeface="Calibri" pitchFamily="34" charset="0"/>
              </a:rPr>
              <a:t>Text</a:t>
            </a:r>
            <a:endParaRPr lang="en-US" altLang="zh-CN" sz="1800">
              <a:solidFill>
                <a:schemeClr val="bg1"/>
              </a:solidFill>
              <a:latin typeface="Calibri" pitchFamily="34" charset="0"/>
              <a:sym typeface="Calibri" pitchFamily="34" charset="0"/>
            </a:endParaRPr>
          </a:p>
        </p:txBody>
      </p:sp>
      <p:sp>
        <p:nvSpPr>
          <p:cNvPr id="30750" name="矩形 43" title=""/>
          <p:cNvSpPr/>
          <p:nvPr/>
        </p:nvSpPr>
        <p:spPr>
          <a:xfrm>
            <a:off x="6137275" y="4902200"/>
            <a:ext cx="565150" cy="369888"/>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1800">
                <a:solidFill>
                  <a:schemeClr val="bg1"/>
                </a:solidFill>
                <a:latin typeface="Calibri" pitchFamily="34" charset="0"/>
                <a:sym typeface="Calibri" pitchFamily="34" charset="0"/>
              </a:rPr>
              <a:t>Text</a:t>
            </a:r>
            <a:endParaRPr lang="en-US" altLang="zh-CN" sz="1800">
              <a:solidFill>
                <a:schemeClr val="bg1"/>
              </a:solidFill>
              <a:latin typeface="Calibri" pitchFamily="34" charset="0"/>
              <a:sym typeface="Calibri" pitchFamily="34" charset="0"/>
            </a:endParaRPr>
          </a:p>
        </p:txBody>
      </p:sp>
      <p:sp>
        <p:nvSpPr>
          <p:cNvPr id="30751" name="矩形 44" title=""/>
          <p:cNvSpPr/>
          <p:nvPr/>
        </p:nvSpPr>
        <p:spPr>
          <a:xfrm>
            <a:off x="7578725" y="869950"/>
            <a:ext cx="565150" cy="369888"/>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1800">
                <a:solidFill>
                  <a:schemeClr val="bg1"/>
                </a:solidFill>
                <a:latin typeface="Calibri" pitchFamily="34" charset="0"/>
                <a:sym typeface="Calibri" pitchFamily="34" charset="0"/>
              </a:rPr>
              <a:t>Text</a:t>
            </a:r>
            <a:endParaRPr lang="en-US" altLang="zh-CN" sz="1800">
              <a:solidFill>
                <a:schemeClr val="bg1"/>
              </a:solidFill>
              <a:latin typeface="Calibri" pitchFamily="34" charset="0"/>
              <a:sym typeface="Calibri" pitchFamily="34" charset="0"/>
            </a:endParaRPr>
          </a:p>
        </p:txBody>
      </p:sp>
      <p:sp>
        <p:nvSpPr>
          <p:cNvPr id="30752" name="文本框 45" title=""/>
          <p:cNvSpPr/>
          <p:nvPr/>
        </p:nvSpPr>
        <p:spPr>
          <a:xfrm>
            <a:off x="7889875" y="4175125"/>
            <a:ext cx="2557463" cy="133826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pPr>
            <a:r>
              <a:rPr lang="zh-CN" altLang="en-US" sz="1800">
                <a:solidFill>
                  <a:srgbClr val="595959"/>
                </a:solidFill>
                <a:latin typeface="微软雅黑" panose="020b0503020204020204" pitchFamily="34" charset="-122"/>
                <a:ea typeface="微软雅黑" panose="020b0503020204020204" pitchFamily="34" charset="-122"/>
                <a:sym typeface="宋体" pitchFamily="2" charset="-122"/>
              </a:rPr>
              <a:t>点击此处添加文字说明点击此处添加文字说明</a:t>
            </a:r>
            <a:endParaRPr lang="zh-CN" altLang="en-US" sz="1800">
              <a:solidFill>
                <a:srgbClr val="595959"/>
              </a:solidFill>
              <a:latin typeface="微软雅黑" pitchFamily="34" charset="-122"/>
              <a:ea typeface="微软雅黑" pitchFamily="34" charset="-122"/>
              <a:sym typeface="宋体" pitchFamily="2" charset="-122"/>
            </a:endParaRPr>
          </a:p>
          <a:p>
            <a:pPr lvl="0" eaLnBrk="1" hangingPunct="1">
              <a:lnSpc>
                <a:spcPct val="150000"/>
              </a:lnSpc>
            </a:pPr>
            <a:r>
              <a:rPr lang="zh-CN" altLang="en-US" sz="1800">
                <a:solidFill>
                  <a:srgbClr val="595959"/>
                </a:solidFill>
                <a:latin typeface="微软雅黑" panose="020b0503020204020204" pitchFamily="34" charset="-122"/>
                <a:ea typeface="微软雅黑" panose="020b0503020204020204" pitchFamily="34" charset="-122"/>
                <a:sym typeface="宋体" pitchFamily="2" charset="-122"/>
              </a:rPr>
              <a:t>点击此处添加文字说明</a:t>
            </a:r>
            <a:endParaRPr lang="zh-CN" altLang="en-US" sz="1800">
              <a:solidFill>
                <a:srgbClr val="595959"/>
              </a:solidFill>
              <a:latin typeface="微软雅黑" panose="020b0503020204020204" pitchFamily="34" charset="-122"/>
              <a:ea typeface="微软雅黑" panose="020b0503020204020204" pitchFamily="34" charset="-122"/>
              <a:sym typeface="宋体" pitchFamily="2" charset="-122"/>
            </a:endParaRPr>
          </a:p>
        </p:txBody>
      </p:sp>
      <p:sp>
        <p:nvSpPr>
          <p:cNvPr id="30753" name="文本框 46" title=""/>
          <p:cNvSpPr/>
          <p:nvPr/>
        </p:nvSpPr>
        <p:spPr>
          <a:xfrm>
            <a:off x="7889875" y="3652838"/>
            <a:ext cx="2557463" cy="5857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3200" b="1">
                <a:solidFill>
                  <a:srgbClr val="595959"/>
                </a:solidFill>
                <a:latin typeface="微软雅黑" panose="020b0503020204020204" pitchFamily="34" charset="-122"/>
                <a:ea typeface="微软雅黑" panose="020b0503020204020204" pitchFamily="34" charset="-122"/>
                <a:sym typeface="宋体" pitchFamily="2" charset="-122"/>
              </a:rPr>
              <a:t>添加标题</a:t>
            </a:r>
            <a:endParaRPr lang="zh-CN" altLang="en-US" sz="3200" b="1">
              <a:solidFill>
                <a:srgbClr val="595959"/>
              </a:solidFill>
              <a:latin typeface="微软雅黑" panose="020b0503020204020204" pitchFamily="34" charset="-122"/>
              <a:ea typeface="微软雅黑" panose="020b0503020204020204" pitchFamily="34" charset="-122"/>
              <a:sym typeface="宋体" pitchFamily="2" charset="-122"/>
            </a:endParaRPr>
          </a:p>
        </p:txBody>
      </p:sp>
      <p:sp>
        <p:nvSpPr>
          <p:cNvPr id="30754" name="Freeform 5" title=""/>
          <p:cNvSpPr>
            <a:spLocks noEditPoints="1"/>
          </p:cNvSpPr>
          <p:nvPr/>
        </p:nvSpPr>
        <p:spPr>
          <a:xfrm>
            <a:off x="4757738" y="1654175"/>
            <a:ext cx="457200" cy="439738"/>
          </a:xfrm>
          <a:custGeom>
            <a:cxnLst>
              <a:cxn ang="0">
                <a:pos x="2147483646" y="0"/>
              </a:cxn>
              <a:cxn ang="0">
                <a:pos x="2147483646" y="0"/>
              </a:cxn>
              <a:cxn ang="0">
                <a:pos x="2147483646" y="0"/>
              </a:cxn>
              <a:cxn ang="0">
                <a:pos x="2147483646" y="0"/>
              </a:cxn>
              <a:cxn ang="0">
                <a:pos x="2147483646" y="2147483646"/>
              </a:cxn>
              <a:cxn ang="0">
                <a:pos x="0" y="2147483646"/>
              </a:cxn>
              <a:cxn ang="0">
                <a:pos x="0"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200" h="192">
                <a:moveTo>
                  <a:pt x="188" y="0"/>
                </a:moveTo>
                <a:cubicBezTo>
                  <a:pt x="44" y="0"/>
                  <a:pt x="44" y="0"/>
                  <a:pt x="44" y="0"/>
                </a:cubicBezTo>
                <a:cubicBezTo>
                  <a:pt x="40" y="0"/>
                  <a:pt x="40" y="0"/>
                  <a:pt x="40" y="0"/>
                </a:cubicBezTo>
                <a:cubicBezTo>
                  <a:pt x="32" y="0"/>
                  <a:pt x="32" y="0"/>
                  <a:pt x="32" y="0"/>
                </a:cubicBezTo>
                <a:cubicBezTo>
                  <a:pt x="32" y="36"/>
                  <a:pt x="32" y="36"/>
                  <a:pt x="32" y="36"/>
                </a:cubicBezTo>
                <a:cubicBezTo>
                  <a:pt x="0" y="36"/>
                  <a:pt x="0" y="36"/>
                  <a:pt x="0" y="36"/>
                </a:cubicBezTo>
                <a:cubicBezTo>
                  <a:pt x="0" y="48"/>
                  <a:pt x="0" y="48"/>
                  <a:pt x="0" y="48"/>
                </a:cubicBezTo>
                <a:cubicBezTo>
                  <a:pt x="0" y="152"/>
                  <a:pt x="0" y="152"/>
                  <a:pt x="0" y="152"/>
                </a:cubicBezTo>
                <a:cubicBezTo>
                  <a:pt x="0" y="174"/>
                  <a:pt x="17" y="192"/>
                  <a:pt x="40" y="192"/>
                </a:cubicBezTo>
                <a:cubicBezTo>
                  <a:pt x="64" y="192"/>
                  <a:pt x="64" y="192"/>
                  <a:pt x="64" y="192"/>
                </a:cubicBezTo>
                <a:cubicBezTo>
                  <a:pt x="136" y="192"/>
                  <a:pt x="136" y="192"/>
                  <a:pt x="136" y="192"/>
                </a:cubicBezTo>
                <a:cubicBezTo>
                  <a:pt x="160" y="192"/>
                  <a:pt x="160" y="192"/>
                  <a:pt x="160" y="192"/>
                </a:cubicBezTo>
                <a:cubicBezTo>
                  <a:pt x="182" y="192"/>
                  <a:pt x="200" y="174"/>
                  <a:pt x="200" y="152"/>
                </a:cubicBezTo>
                <a:cubicBezTo>
                  <a:pt x="200" y="12"/>
                  <a:pt x="200" y="12"/>
                  <a:pt x="200" y="12"/>
                </a:cubicBezTo>
                <a:cubicBezTo>
                  <a:pt x="200" y="0"/>
                  <a:pt x="200" y="0"/>
                  <a:pt x="200" y="0"/>
                </a:cubicBezTo>
                <a:lnTo>
                  <a:pt x="188" y="0"/>
                </a:lnTo>
                <a:close/>
                <a:moveTo>
                  <a:pt x="32" y="140"/>
                </a:moveTo>
                <a:cubicBezTo>
                  <a:pt x="32" y="150"/>
                  <a:pt x="28" y="159"/>
                  <a:pt x="22" y="166"/>
                </a:cubicBezTo>
                <a:cubicBezTo>
                  <a:pt x="15" y="159"/>
                  <a:pt x="12" y="150"/>
                  <a:pt x="12" y="140"/>
                </a:cubicBezTo>
                <a:cubicBezTo>
                  <a:pt x="12" y="48"/>
                  <a:pt x="12" y="48"/>
                  <a:pt x="12" y="48"/>
                </a:cubicBezTo>
                <a:cubicBezTo>
                  <a:pt x="32" y="48"/>
                  <a:pt x="32" y="48"/>
                  <a:pt x="32" y="48"/>
                </a:cubicBezTo>
                <a:lnTo>
                  <a:pt x="32" y="140"/>
                </a:lnTo>
                <a:close/>
                <a:moveTo>
                  <a:pt x="188" y="140"/>
                </a:moveTo>
                <a:cubicBezTo>
                  <a:pt x="188" y="162"/>
                  <a:pt x="170" y="180"/>
                  <a:pt x="148" y="180"/>
                </a:cubicBezTo>
                <a:cubicBezTo>
                  <a:pt x="136" y="180"/>
                  <a:pt x="136" y="180"/>
                  <a:pt x="136" y="180"/>
                </a:cubicBezTo>
                <a:cubicBezTo>
                  <a:pt x="64" y="180"/>
                  <a:pt x="64" y="180"/>
                  <a:pt x="64" y="180"/>
                </a:cubicBezTo>
                <a:cubicBezTo>
                  <a:pt x="52" y="180"/>
                  <a:pt x="52" y="180"/>
                  <a:pt x="52" y="180"/>
                </a:cubicBezTo>
                <a:cubicBezTo>
                  <a:pt x="46" y="180"/>
                  <a:pt x="40" y="178"/>
                  <a:pt x="35" y="176"/>
                </a:cubicBezTo>
                <a:cubicBezTo>
                  <a:pt x="40" y="169"/>
                  <a:pt x="44" y="161"/>
                  <a:pt x="44" y="152"/>
                </a:cubicBezTo>
                <a:cubicBezTo>
                  <a:pt x="44" y="12"/>
                  <a:pt x="44" y="12"/>
                  <a:pt x="44" y="12"/>
                </a:cubicBezTo>
                <a:cubicBezTo>
                  <a:pt x="188" y="12"/>
                  <a:pt x="188" y="12"/>
                  <a:pt x="188" y="12"/>
                </a:cubicBezTo>
                <a:lnTo>
                  <a:pt x="188" y="140"/>
                </a:lnTo>
                <a:close/>
                <a:moveTo>
                  <a:pt x="100" y="128"/>
                </a:moveTo>
                <a:cubicBezTo>
                  <a:pt x="60" y="128"/>
                  <a:pt x="60" y="128"/>
                  <a:pt x="60" y="128"/>
                </a:cubicBezTo>
                <a:cubicBezTo>
                  <a:pt x="60" y="140"/>
                  <a:pt x="60" y="140"/>
                  <a:pt x="60" y="140"/>
                </a:cubicBezTo>
                <a:cubicBezTo>
                  <a:pt x="100" y="140"/>
                  <a:pt x="100" y="140"/>
                  <a:pt x="100" y="140"/>
                </a:cubicBezTo>
                <a:lnTo>
                  <a:pt x="100" y="128"/>
                </a:lnTo>
                <a:close/>
                <a:moveTo>
                  <a:pt x="100" y="108"/>
                </a:moveTo>
                <a:cubicBezTo>
                  <a:pt x="60" y="108"/>
                  <a:pt x="60" y="108"/>
                  <a:pt x="60" y="108"/>
                </a:cubicBezTo>
                <a:cubicBezTo>
                  <a:pt x="60" y="120"/>
                  <a:pt x="60" y="120"/>
                  <a:pt x="60" y="120"/>
                </a:cubicBezTo>
                <a:cubicBezTo>
                  <a:pt x="100" y="120"/>
                  <a:pt x="100" y="120"/>
                  <a:pt x="100" y="120"/>
                </a:cubicBezTo>
                <a:lnTo>
                  <a:pt x="100" y="108"/>
                </a:lnTo>
                <a:close/>
                <a:moveTo>
                  <a:pt x="100" y="88"/>
                </a:moveTo>
                <a:cubicBezTo>
                  <a:pt x="60" y="88"/>
                  <a:pt x="60" y="88"/>
                  <a:pt x="60" y="88"/>
                </a:cubicBezTo>
                <a:cubicBezTo>
                  <a:pt x="60" y="100"/>
                  <a:pt x="60" y="100"/>
                  <a:pt x="60" y="100"/>
                </a:cubicBezTo>
                <a:cubicBezTo>
                  <a:pt x="100" y="100"/>
                  <a:pt x="100" y="100"/>
                  <a:pt x="100" y="100"/>
                </a:cubicBezTo>
                <a:lnTo>
                  <a:pt x="100" y="88"/>
                </a:lnTo>
                <a:close/>
                <a:moveTo>
                  <a:pt x="168" y="36"/>
                </a:moveTo>
                <a:cubicBezTo>
                  <a:pt x="60" y="36"/>
                  <a:pt x="60" y="36"/>
                  <a:pt x="60" y="36"/>
                </a:cubicBezTo>
                <a:cubicBezTo>
                  <a:pt x="60" y="52"/>
                  <a:pt x="60" y="52"/>
                  <a:pt x="60" y="52"/>
                </a:cubicBezTo>
                <a:cubicBezTo>
                  <a:pt x="168" y="52"/>
                  <a:pt x="168" y="52"/>
                  <a:pt x="168" y="52"/>
                </a:cubicBezTo>
                <a:lnTo>
                  <a:pt x="168" y="36"/>
                </a:lnTo>
                <a:close/>
                <a:moveTo>
                  <a:pt x="100" y="68"/>
                </a:moveTo>
                <a:cubicBezTo>
                  <a:pt x="60" y="68"/>
                  <a:pt x="60" y="68"/>
                  <a:pt x="60" y="68"/>
                </a:cubicBezTo>
                <a:cubicBezTo>
                  <a:pt x="60" y="80"/>
                  <a:pt x="60" y="80"/>
                  <a:pt x="60" y="80"/>
                </a:cubicBezTo>
                <a:cubicBezTo>
                  <a:pt x="100" y="80"/>
                  <a:pt x="100" y="80"/>
                  <a:pt x="100" y="80"/>
                </a:cubicBezTo>
                <a:lnTo>
                  <a:pt x="100" y="68"/>
                </a:lnTo>
                <a:close/>
                <a:moveTo>
                  <a:pt x="112" y="140"/>
                </a:moveTo>
                <a:cubicBezTo>
                  <a:pt x="168" y="140"/>
                  <a:pt x="168" y="140"/>
                  <a:pt x="168" y="140"/>
                </a:cubicBezTo>
                <a:cubicBezTo>
                  <a:pt x="168" y="68"/>
                  <a:pt x="168" y="68"/>
                  <a:pt x="168" y="68"/>
                </a:cubicBezTo>
                <a:cubicBezTo>
                  <a:pt x="112" y="68"/>
                  <a:pt x="112" y="68"/>
                  <a:pt x="112" y="68"/>
                </a:cubicBezTo>
                <a:lnTo>
                  <a:pt x="112" y="14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0755" name="Freeform 9" title=""/>
          <p:cNvSpPr>
            <a:spLocks noEditPoints="1"/>
          </p:cNvSpPr>
          <p:nvPr/>
        </p:nvSpPr>
        <p:spPr>
          <a:xfrm>
            <a:off x="3333750" y="4000500"/>
            <a:ext cx="481013" cy="474663"/>
          </a:xfrm>
          <a:custGeom>
            <a:cxnLst>
              <a:cxn ang="0">
                <a:pos x="2147483646" y="2147483646"/>
              </a:cxn>
              <a:cxn ang="0">
                <a:pos x="2147483646" y="2147483646"/>
              </a:cxn>
              <a:cxn ang="0">
                <a:pos x="2147483646" y="2147483646"/>
              </a:cxn>
              <a:cxn ang="0">
                <a:pos x="2147483646" y="2147483646"/>
              </a:cxn>
              <a:cxn ang="0">
                <a:pos x="2147483646" y="0"/>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196" h="194">
                <a:moveTo>
                  <a:pt x="190" y="166"/>
                </a:moveTo>
                <a:cubicBezTo>
                  <a:pt x="143" y="120"/>
                  <a:pt x="143" y="120"/>
                  <a:pt x="143" y="120"/>
                </a:cubicBezTo>
                <a:cubicBezTo>
                  <a:pt x="143" y="119"/>
                  <a:pt x="142" y="119"/>
                  <a:pt x="142" y="118"/>
                </a:cubicBezTo>
                <a:cubicBezTo>
                  <a:pt x="149" y="106"/>
                  <a:pt x="154" y="92"/>
                  <a:pt x="154" y="76"/>
                </a:cubicBezTo>
                <a:cubicBezTo>
                  <a:pt x="154" y="34"/>
                  <a:pt x="120" y="0"/>
                  <a:pt x="77" y="0"/>
                </a:cubicBezTo>
                <a:cubicBezTo>
                  <a:pt x="35" y="0"/>
                  <a:pt x="0" y="34"/>
                  <a:pt x="0" y="76"/>
                </a:cubicBezTo>
                <a:cubicBezTo>
                  <a:pt x="0" y="119"/>
                  <a:pt x="35" y="153"/>
                  <a:pt x="77" y="153"/>
                </a:cubicBezTo>
                <a:cubicBezTo>
                  <a:pt x="93" y="153"/>
                  <a:pt x="107" y="149"/>
                  <a:pt x="119" y="141"/>
                </a:cubicBezTo>
                <a:cubicBezTo>
                  <a:pt x="119" y="141"/>
                  <a:pt x="120" y="142"/>
                  <a:pt x="120" y="143"/>
                </a:cubicBezTo>
                <a:cubicBezTo>
                  <a:pt x="167" y="189"/>
                  <a:pt x="167" y="189"/>
                  <a:pt x="167" y="189"/>
                </a:cubicBezTo>
                <a:cubicBezTo>
                  <a:pt x="170" y="192"/>
                  <a:pt x="174" y="194"/>
                  <a:pt x="178" y="194"/>
                </a:cubicBezTo>
                <a:cubicBezTo>
                  <a:pt x="182" y="194"/>
                  <a:pt x="187" y="192"/>
                  <a:pt x="190" y="189"/>
                </a:cubicBezTo>
                <a:cubicBezTo>
                  <a:pt x="196" y="183"/>
                  <a:pt x="196" y="172"/>
                  <a:pt x="190" y="166"/>
                </a:cubicBezTo>
                <a:moveTo>
                  <a:pt x="77" y="129"/>
                </a:moveTo>
                <a:cubicBezTo>
                  <a:pt x="48" y="129"/>
                  <a:pt x="25" y="105"/>
                  <a:pt x="25" y="76"/>
                </a:cubicBezTo>
                <a:cubicBezTo>
                  <a:pt x="25" y="48"/>
                  <a:pt x="48" y="24"/>
                  <a:pt x="77" y="24"/>
                </a:cubicBezTo>
                <a:cubicBezTo>
                  <a:pt x="106" y="24"/>
                  <a:pt x="130" y="48"/>
                  <a:pt x="130" y="76"/>
                </a:cubicBezTo>
                <a:cubicBezTo>
                  <a:pt x="130" y="105"/>
                  <a:pt x="106" y="129"/>
                  <a:pt x="77" y="129"/>
                </a:cubicBezTo>
              </a:path>
            </a:pathLst>
          </a:custGeom>
          <a:solidFill>
            <a:srgbClr val="3F3F3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0756" name="Freeform 13" title=""/>
          <p:cNvSpPr>
            <a:spLocks noEditPoints="1"/>
          </p:cNvSpPr>
          <p:nvPr/>
        </p:nvSpPr>
        <p:spPr>
          <a:xfrm>
            <a:off x="6242050" y="4105275"/>
            <a:ext cx="401638" cy="401638"/>
          </a:xfrm>
          <a:custGeom>
            <a:cxnLst>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200" h="200">
                <a:moveTo>
                  <a:pt x="180" y="200"/>
                </a:moveTo>
                <a:cubicBezTo>
                  <a:pt x="20" y="200"/>
                  <a:pt x="20" y="200"/>
                  <a:pt x="20" y="200"/>
                </a:cubicBezTo>
                <a:cubicBezTo>
                  <a:pt x="9" y="200"/>
                  <a:pt x="0" y="191"/>
                  <a:pt x="0" y="180"/>
                </a:cubicBezTo>
                <a:cubicBezTo>
                  <a:pt x="0" y="88"/>
                  <a:pt x="0" y="88"/>
                  <a:pt x="0" y="88"/>
                </a:cubicBezTo>
                <a:cubicBezTo>
                  <a:pt x="13" y="88"/>
                  <a:pt x="13" y="88"/>
                  <a:pt x="13" y="88"/>
                </a:cubicBezTo>
                <a:cubicBezTo>
                  <a:pt x="12" y="123"/>
                  <a:pt x="12" y="168"/>
                  <a:pt x="12" y="168"/>
                </a:cubicBezTo>
                <a:cubicBezTo>
                  <a:pt x="12" y="179"/>
                  <a:pt x="25" y="188"/>
                  <a:pt x="36" y="188"/>
                </a:cubicBezTo>
                <a:cubicBezTo>
                  <a:pt x="164" y="188"/>
                  <a:pt x="164" y="188"/>
                  <a:pt x="164" y="188"/>
                </a:cubicBezTo>
                <a:cubicBezTo>
                  <a:pt x="175" y="188"/>
                  <a:pt x="188" y="179"/>
                  <a:pt x="188" y="168"/>
                </a:cubicBezTo>
                <a:cubicBezTo>
                  <a:pt x="188" y="168"/>
                  <a:pt x="188" y="122"/>
                  <a:pt x="188" y="88"/>
                </a:cubicBezTo>
                <a:cubicBezTo>
                  <a:pt x="200" y="88"/>
                  <a:pt x="200" y="88"/>
                  <a:pt x="200" y="88"/>
                </a:cubicBezTo>
                <a:cubicBezTo>
                  <a:pt x="200" y="180"/>
                  <a:pt x="200" y="180"/>
                  <a:pt x="200" y="180"/>
                </a:cubicBezTo>
                <a:cubicBezTo>
                  <a:pt x="200" y="191"/>
                  <a:pt x="191" y="200"/>
                  <a:pt x="180" y="200"/>
                </a:cubicBezTo>
                <a:close/>
                <a:moveTo>
                  <a:pt x="60" y="88"/>
                </a:moveTo>
                <a:cubicBezTo>
                  <a:pt x="84" y="88"/>
                  <a:pt x="84" y="88"/>
                  <a:pt x="84" y="88"/>
                </a:cubicBezTo>
                <a:cubicBezTo>
                  <a:pt x="88" y="88"/>
                  <a:pt x="88" y="88"/>
                  <a:pt x="88" y="88"/>
                </a:cubicBezTo>
                <a:cubicBezTo>
                  <a:pt x="112" y="88"/>
                  <a:pt x="112" y="88"/>
                  <a:pt x="112" y="88"/>
                </a:cubicBezTo>
                <a:cubicBezTo>
                  <a:pt x="116" y="88"/>
                  <a:pt x="116" y="88"/>
                  <a:pt x="116" y="88"/>
                </a:cubicBezTo>
                <a:cubicBezTo>
                  <a:pt x="140" y="88"/>
                  <a:pt x="140" y="88"/>
                  <a:pt x="140" y="88"/>
                </a:cubicBezTo>
                <a:cubicBezTo>
                  <a:pt x="144" y="88"/>
                  <a:pt x="144" y="88"/>
                  <a:pt x="144" y="88"/>
                </a:cubicBezTo>
                <a:cubicBezTo>
                  <a:pt x="168" y="88"/>
                  <a:pt x="168" y="88"/>
                  <a:pt x="168" y="88"/>
                </a:cubicBezTo>
                <a:cubicBezTo>
                  <a:pt x="172" y="88"/>
                  <a:pt x="172" y="88"/>
                  <a:pt x="172" y="88"/>
                </a:cubicBezTo>
                <a:cubicBezTo>
                  <a:pt x="172" y="176"/>
                  <a:pt x="172" y="176"/>
                  <a:pt x="172" y="176"/>
                </a:cubicBezTo>
                <a:cubicBezTo>
                  <a:pt x="168" y="176"/>
                  <a:pt x="168" y="176"/>
                  <a:pt x="168" y="176"/>
                </a:cubicBezTo>
                <a:cubicBezTo>
                  <a:pt x="144" y="176"/>
                  <a:pt x="144" y="176"/>
                  <a:pt x="144" y="176"/>
                </a:cubicBezTo>
                <a:cubicBezTo>
                  <a:pt x="140" y="176"/>
                  <a:pt x="140" y="176"/>
                  <a:pt x="140" y="176"/>
                </a:cubicBezTo>
                <a:cubicBezTo>
                  <a:pt x="116" y="176"/>
                  <a:pt x="116" y="176"/>
                  <a:pt x="116" y="176"/>
                </a:cubicBezTo>
                <a:cubicBezTo>
                  <a:pt x="112" y="176"/>
                  <a:pt x="112" y="176"/>
                  <a:pt x="112" y="176"/>
                </a:cubicBezTo>
                <a:cubicBezTo>
                  <a:pt x="88" y="176"/>
                  <a:pt x="88" y="176"/>
                  <a:pt x="88" y="176"/>
                </a:cubicBezTo>
                <a:cubicBezTo>
                  <a:pt x="84" y="176"/>
                  <a:pt x="84" y="176"/>
                  <a:pt x="84" y="176"/>
                </a:cubicBezTo>
                <a:cubicBezTo>
                  <a:pt x="60" y="176"/>
                  <a:pt x="60" y="176"/>
                  <a:pt x="60" y="176"/>
                </a:cubicBezTo>
                <a:cubicBezTo>
                  <a:pt x="56" y="176"/>
                  <a:pt x="56" y="176"/>
                  <a:pt x="56" y="176"/>
                </a:cubicBezTo>
                <a:cubicBezTo>
                  <a:pt x="32" y="176"/>
                  <a:pt x="32" y="176"/>
                  <a:pt x="32" y="176"/>
                </a:cubicBezTo>
                <a:cubicBezTo>
                  <a:pt x="28" y="176"/>
                  <a:pt x="28" y="176"/>
                  <a:pt x="28" y="176"/>
                </a:cubicBezTo>
                <a:cubicBezTo>
                  <a:pt x="28" y="88"/>
                  <a:pt x="28" y="88"/>
                  <a:pt x="28" y="88"/>
                </a:cubicBezTo>
                <a:cubicBezTo>
                  <a:pt x="32" y="88"/>
                  <a:pt x="32" y="88"/>
                  <a:pt x="32" y="88"/>
                </a:cubicBezTo>
                <a:cubicBezTo>
                  <a:pt x="56" y="88"/>
                  <a:pt x="56" y="88"/>
                  <a:pt x="56" y="88"/>
                </a:cubicBezTo>
                <a:lnTo>
                  <a:pt x="60" y="88"/>
                </a:lnTo>
                <a:close/>
                <a:moveTo>
                  <a:pt x="144" y="172"/>
                </a:moveTo>
                <a:cubicBezTo>
                  <a:pt x="168" y="172"/>
                  <a:pt x="168" y="172"/>
                  <a:pt x="168" y="172"/>
                </a:cubicBezTo>
                <a:cubicBezTo>
                  <a:pt x="168" y="148"/>
                  <a:pt x="168" y="148"/>
                  <a:pt x="168" y="148"/>
                </a:cubicBezTo>
                <a:cubicBezTo>
                  <a:pt x="144" y="148"/>
                  <a:pt x="144" y="148"/>
                  <a:pt x="144" y="148"/>
                </a:cubicBezTo>
                <a:lnTo>
                  <a:pt x="144" y="172"/>
                </a:lnTo>
                <a:close/>
                <a:moveTo>
                  <a:pt x="144" y="144"/>
                </a:moveTo>
                <a:cubicBezTo>
                  <a:pt x="168" y="144"/>
                  <a:pt x="168" y="144"/>
                  <a:pt x="168" y="144"/>
                </a:cubicBezTo>
                <a:cubicBezTo>
                  <a:pt x="168" y="120"/>
                  <a:pt x="168" y="120"/>
                  <a:pt x="168" y="120"/>
                </a:cubicBezTo>
                <a:cubicBezTo>
                  <a:pt x="144" y="120"/>
                  <a:pt x="144" y="120"/>
                  <a:pt x="144" y="120"/>
                </a:cubicBezTo>
                <a:lnTo>
                  <a:pt x="144" y="144"/>
                </a:lnTo>
                <a:close/>
                <a:moveTo>
                  <a:pt x="144" y="116"/>
                </a:moveTo>
                <a:cubicBezTo>
                  <a:pt x="168" y="116"/>
                  <a:pt x="168" y="116"/>
                  <a:pt x="168" y="116"/>
                </a:cubicBezTo>
                <a:cubicBezTo>
                  <a:pt x="168" y="92"/>
                  <a:pt x="168" y="92"/>
                  <a:pt x="168" y="92"/>
                </a:cubicBezTo>
                <a:cubicBezTo>
                  <a:pt x="144" y="92"/>
                  <a:pt x="144" y="92"/>
                  <a:pt x="144" y="92"/>
                </a:cubicBezTo>
                <a:lnTo>
                  <a:pt x="144" y="116"/>
                </a:lnTo>
                <a:close/>
                <a:moveTo>
                  <a:pt x="116" y="172"/>
                </a:moveTo>
                <a:cubicBezTo>
                  <a:pt x="140" y="172"/>
                  <a:pt x="140" y="172"/>
                  <a:pt x="140" y="172"/>
                </a:cubicBezTo>
                <a:cubicBezTo>
                  <a:pt x="140" y="148"/>
                  <a:pt x="140" y="148"/>
                  <a:pt x="140" y="148"/>
                </a:cubicBezTo>
                <a:cubicBezTo>
                  <a:pt x="116" y="148"/>
                  <a:pt x="116" y="148"/>
                  <a:pt x="116" y="148"/>
                </a:cubicBezTo>
                <a:lnTo>
                  <a:pt x="116" y="172"/>
                </a:lnTo>
                <a:close/>
                <a:moveTo>
                  <a:pt x="116" y="144"/>
                </a:moveTo>
                <a:cubicBezTo>
                  <a:pt x="140" y="144"/>
                  <a:pt x="140" y="144"/>
                  <a:pt x="140" y="144"/>
                </a:cubicBezTo>
                <a:cubicBezTo>
                  <a:pt x="140" y="120"/>
                  <a:pt x="140" y="120"/>
                  <a:pt x="140" y="120"/>
                </a:cubicBezTo>
                <a:cubicBezTo>
                  <a:pt x="116" y="120"/>
                  <a:pt x="116" y="120"/>
                  <a:pt x="116" y="120"/>
                </a:cubicBezTo>
                <a:lnTo>
                  <a:pt x="116" y="144"/>
                </a:lnTo>
                <a:close/>
                <a:moveTo>
                  <a:pt x="116" y="116"/>
                </a:moveTo>
                <a:cubicBezTo>
                  <a:pt x="140" y="116"/>
                  <a:pt x="140" y="116"/>
                  <a:pt x="140" y="116"/>
                </a:cubicBezTo>
                <a:cubicBezTo>
                  <a:pt x="140" y="92"/>
                  <a:pt x="140" y="92"/>
                  <a:pt x="140" y="92"/>
                </a:cubicBezTo>
                <a:cubicBezTo>
                  <a:pt x="116" y="92"/>
                  <a:pt x="116" y="92"/>
                  <a:pt x="116" y="92"/>
                </a:cubicBezTo>
                <a:lnTo>
                  <a:pt x="116" y="116"/>
                </a:lnTo>
                <a:close/>
                <a:moveTo>
                  <a:pt x="88" y="172"/>
                </a:moveTo>
                <a:cubicBezTo>
                  <a:pt x="112" y="172"/>
                  <a:pt x="112" y="172"/>
                  <a:pt x="112" y="172"/>
                </a:cubicBezTo>
                <a:cubicBezTo>
                  <a:pt x="112" y="148"/>
                  <a:pt x="112" y="148"/>
                  <a:pt x="112" y="148"/>
                </a:cubicBezTo>
                <a:cubicBezTo>
                  <a:pt x="88" y="148"/>
                  <a:pt x="88" y="148"/>
                  <a:pt x="88" y="148"/>
                </a:cubicBezTo>
                <a:lnTo>
                  <a:pt x="88" y="172"/>
                </a:lnTo>
                <a:close/>
                <a:moveTo>
                  <a:pt x="88" y="144"/>
                </a:moveTo>
                <a:cubicBezTo>
                  <a:pt x="112" y="144"/>
                  <a:pt x="112" y="144"/>
                  <a:pt x="112" y="144"/>
                </a:cubicBezTo>
                <a:cubicBezTo>
                  <a:pt x="112" y="120"/>
                  <a:pt x="112" y="120"/>
                  <a:pt x="112" y="120"/>
                </a:cubicBezTo>
                <a:cubicBezTo>
                  <a:pt x="88" y="120"/>
                  <a:pt x="88" y="120"/>
                  <a:pt x="88" y="120"/>
                </a:cubicBezTo>
                <a:lnTo>
                  <a:pt x="88" y="144"/>
                </a:lnTo>
                <a:close/>
                <a:moveTo>
                  <a:pt x="88" y="116"/>
                </a:moveTo>
                <a:cubicBezTo>
                  <a:pt x="112" y="116"/>
                  <a:pt x="112" y="116"/>
                  <a:pt x="112" y="116"/>
                </a:cubicBezTo>
                <a:cubicBezTo>
                  <a:pt x="112" y="92"/>
                  <a:pt x="112" y="92"/>
                  <a:pt x="112" y="92"/>
                </a:cubicBezTo>
                <a:cubicBezTo>
                  <a:pt x="88" y="92"/>
                  <a:pt x="88" y="92"/>
                  <a:pt x="88" y="92"/>
                </a:cubicBezTo>
                <a:lnTo>
                  <a:pt x="88" y="116"/>
                </a:lnTo>
                <a:close/>
                <a:moveTo>
                  <a:pt x="60" y="172"/>
                </a:moveTo>
                <a:cubicBezTo>
                  <a:pt x="84" y="172"/>
                  <a:pt x="84" y="172"/>
                  <a:pt x="84" y="172"/>
                </a:cubicBezTo>
                <a:cubicBezTo>
                  <a:pt x="84" y="148"/>
                  <a:pt x="84" y="148"/>
                  <a:pt x="84" y="148"/>
                </a:cubicBezTo>
                <a:cubicBezTo>
                  <a:pt x="60" y="148"/>
                  <a:pt x="60" y="148"/>
                  <a:pt x="60" y="148"/>
                </a:cubicBezTo>
                <a:lnTo>
                  <a:pt x="60" y="172"/>
                </a:lnTo>
                <a:close/>
                <a:moveTo>
                  <a:pt x="60" y="144"/>
                </a:moveTo>
                <a:cubicBezTo>
                  <a:pt x="84" y="144"/>
                  <a:pt x="84" y="144"/>
                  <a:pt x="84" y="144"/>
                </a:cubicBezTo>
                <a:cubicBezTo>
                  <a:pt x="84" y="120"/>
                  <a:pt x="84" y="120"/>
                  <a:pt x="84" y="120"/>
                </a:cubicBezTo>
                <a:cubicBezTo>
                  <a:pt x="60" y="120"/>
                  <a:pt x="60" y="120"/>
                  <a:pt x="60" y="120"/>
                </a:cubicBezTo>
                <a:lnTo>
                  <a:pt x="60" y="144"/>
                </a:lnTo>
                <a:close/>
                <a:moveTo>
                  <a:pt x="60" y="116"/>
                </a:moveTo>
                <a:cubicBezTo>
                  <a:pt x="84" y="116"/>
                  <a:pt x="84" y="116"/>
                  <a:pt x="84" y="116"/>
                </a:cubicBezTo>
                <a:cubicBezTo>
                  <a:pt x="84" y="92"/>
                  <a:pt x="84" y="92"/>
                  <a:pt x="84" y="92"/>
                </a:cubicBezTo>
                <a:cubicBezTo>
                  <a:pt x="60" y="92"/>
                  <a:pt x="60" y="92"/>
                  <a:pt x="60" y="92"/>
                </a:cubicBezTo>
                <a:lnTo>
                  <a:pt x="60" y="116"/>
                </a:lnTo>
                <a:close/>
                <a:moveTo>
                  <a:pt x="32" y="172"/>
                </a:moveTo>
                <a:cubicBezTo>
                  <a:pt x="56" y="172"/>
                  <a:pt x="56" y="172"/>
                  <a:pt x="56" y="172"/>
                </a:cubicBezTo>
                <a:cubicBezTo>
                  <a:pt x="56" y="148"/>
                  <a:pt x="56" y="148"/>
                  <a:pt x="56" y="148"/>
                </a:cubicBezTo>
                <a:cubicBezTo>
                  <a:pt x="32" y="148"/>
                  <a:pt x="32" y="148"/>
                  <a:pt x="32" y="148"/>
                </a:cubicBezTo>
                <a:lnTo>
                  <a:pt x="32" y="172"/>
                </a:lnTo>
                <a:close/>
                <a:moveTo>
                  <a:pt x="32" y="144"/>
                </a:moveTo>
                <a:cubicBezTo>
                  <a:pt x="56" y="144"/>
                  <a:pt x="56" y="144"/>
                  <a:pt x="56" y="144"/>
                </a:cubicBezTo>
                <a:cubicBezTo>
                  <a:pt x="56" y="120"/>
                  <a:pt x="56" y="120"/>
                  <a:pt x="56" y="120"/>
                </a:cubicBezTo>
                <a:cubicBezTo>
                  <a:pt x="32" y="120"/>
                  <a:pt x="32" y="120"/>
                  <a:pt x="32" y="120"/>
                </a:cubicBezTo>
                <a:lnTo>
                  <a:pt x="32" y="144"/>
                </a:lnTo>
                <a:close/>
                <a:moveTo>
                  <a:pt x="32" y="116"/>
                </a:moveTo>
                <a:cubicBezTo>
                  <a:pt x="56" y="116"/>
                  <a:pt x="56" y="116"/>
                  <a:pt x="56" y="116"/>
                </a:cubicBezTo>
                <a:cubicBezTo>
                  <a:pt x="56" y="92"/>
                  <a:pt x="56" y="92"/>
                  <a:pt x="56" y="92"/>
                </a:cubicBezTo>
                <a:cubicBezTo>
                  <a:pt x="32" y="92"/>
                  <a:pt x="32" y="92"/>
                  <a:pt x="32" y="92"/>
                </a:cubicBezTo>
                <a:lnTo>
                  <a:pt x="32" y="116"/>
                </a:lnTo>
                <a:close/>
                <a:moveTo>
                  <a:pt x="0" y="36"/>
                </a:moveTo>
                <a:cubicBezTo>
                  <a:pt x="0" y="25"/>
                  <a:pt x="9" y="16"/>
                  <a:pt x="20" y="16"/>
                </a:cubicBezTo>
                <a:cubicBezTo>
                  <a:pt x="28" y="16"/>
                  <a:pt x="28" y="16"/>
                  <a:pt x="28" y="16"/>
                </a:cubicBezTo>
                <a:cubicBezTo>
                  <a:pt x="28" y="56"/>
                  <a:pt x="28" y="56"/>
                  <a:pt x="28" y="56"/>
                </a:cubicBezTo>
                <a:cubicBezTo>
                  <a:pt x="44" y="56"/>
                  <a:pt x="44" y="56"/>
                  <a:pt x="60" y="56"/>
                </a:cubicBezTo>
                <a:cubicBezTo>
                  <a:pt x="60" y="16"/>
                  <a:pt x="60" y="16"/>
                  <a:pt x="60" y="16"/>
                </a:cubicBezTo>
                <a:cubicBezTo>
                  <a:pt x="140" y="16"/>
                  <a:pt x="140" y="16"/>
                  <a:pt x="140" y="16"/>
                </a:cubicBezTo>
                <a:cubicBezTo>
                  <a:pt x="140" y="56"/>
                  <a:pt x="140" y="56"/>
                  <a:pt x="140" y="56"/>
                </a:cubicBezTo>
                <a:cubicBezTo>
                  <a:pt x="156" y="56"/>
                  <a:pt x="156" y="56"/>
                  <a:pt x="172" y="56"/>
                </a:cubicBezTo>
                <a:cubicBezTo>
                  <a:pt x="172" y="16"/>
                  <a:pt x="172" y="16"/>
                  <a:pt x="172" y="16"/>
                </a:cubicBezTo>
                <a:cubicBezTo>
                  <a:pt x="180" y="16"/>
                  <a:pt x="180" y="16"/>
                  <a:pt x="180" y="16"/>
                </a:cubicBezTo>
                <a:cubicBezTo>
                  <a:pt x="191" y="16"/>
                  <a:pt x="200" y="25"/>
                  <a:pt x="200" y="36"/>
                </a:cubicBezTo>
                <a:cubicBezTo>
                  <a:pt x="200" y="80"/>
                  <a:pt x="200" y="80"/>
                  <a:pt x="200" y="80"/>
                </a:cubicBezTo>
                <a:cubicBezTo>
                  <a:pt x="115" y="80"/>
                  <a:pt x="96" y="80"/>
                  <a:pt x="0" y="80"/>
                </a:cubicBezTo>
                <a:lnTo>
                  <a:pt x="0" y="36"/>
                </a:lnTo>
                <a:close/>
                <a:moveTo>
                  <a:pt x="144" y="12"/>
                </a:moveTo>
                <a:cubicBezTo>
                  <a:pt x="144" y="5"/>
                  <a:pt x="150" y="0"/>
                  <a:pt x="156" y="0"/>
                </a:cubicBezTo>
                <a:cubicBezTo>
                  <a:pt x="163" y="0"/>
                  <a:pt x="168" y="5"/>
                  <a:pt x="168" y="12"/>
                </a:cubicBezTo>
                <a:cubicBezTo>
                  <a:pt x="168" y="52"/>
                  <a:pt x="168" y="52"/>
                  <a:pt x="168" y="52"/>
                </a:cubicBezTo>
                <a:cubicBezTo>
                  <a:pt x="168" y="52"/>
                  <a:pt x="159" y="52"/>
                  <a:pt x="144" y="52"/>
                </a:cubicBezTo>
                <a:cubicBezTo>
                  <a:pt x="144" y="45"/>
                  <a:pt x="144" y="12"/>
                  <a:pt x="144" y="12"/>
                </a:cubicBezTo>
                <a:close/>
                <a:moveTo>
                  <a:pt x="32" y="12"/>
                </a:moveTo>
                <a:cubicBezTo>
                  <a:pt x="32" y="5"/>
                  <a:pt x="38" y="0"/>
                  <a:pt x="44" y="0"/>
                </a:cubicBezTo>
                <a:cubicBezTo>
                  <a:pt x="51" y="0"/>
                  <a:pt x="56" y="5"/>
                  <a:pt x="56" y="12"/>
                </a:cubicBezTo>
                <a:cubicBezTo>
                  <a:pt x="56" y="52"/>
                  <a:pt x="56" y="52"/>
                  <a:pt x="56" y="52"/>
                </a:cubicBezTo>
                <a:cubicBezTo>
                  <a:pt x="56" y="52"/>
                  <a:pt x="43" y="52"/>
                  <a:pt x="32" y="52"/>
                </a:cubicBezTo>
                <a:cubicBezTo>
                  <a:pt x="32" y="54"/>
                  <a:pt x="32" y="12"/>
                  <a:pt x="32" y="12"/>
                </a:cubicBezTo>
                <a:close/>
              </a:path>
            </a:pathLst>
          </a:custGeom>
          <a:solidFill>
            <a:srgbClr val="3F3F3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0757" name="Freeform 17" title=""/>
          <p:cNvSpPr>
            <a:spLocks noEditPoints="1"/>
          </p:cNvSpPr>
          <p:nvPr/>
        </p:nvSpPr>
        <p:spPr>
          <a:xfrm>
            <a:off x="7666038" y="1733550"/>
            <a:ext cx="449262" cy="327025"/>
          </a:xfrm>
          <a:custGeom>
            <a:cxnLst>
              <a:cxn ang="0">
                <a:pos x="2147483646" y="2147483646"/>
              </a:cxn>
              <a:cxn ang="0">
                <a:pos x="2147483646" y="0"/>
              </a:cxn>
              <a:cxn ang="0">
                <a:pos x="2147483646" y="0"/>
              </a:cxn>
              <a:cxn ang="0">
                <a:pos x="0" y="2147483646"/>
              </a:cxn>
              <a:cxn ang="0">
                <a:pos x="0"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200" h="184">
                <a:moveTo>
                  <a:pt x="199" y="115"/>
                </a:moveTo>
                <a:cubicBezTo>
                  <a:pt x="164" y="0"/>
                  <a:pt x="164" y="0"/>
                  <a:pt x="164" y="0"/>
                </a:cubicBezTo>
                <a:cubicBezTo>
                  <a:pt x="35" y="0"/>
                  <a:pt x="35" y="0"/>
                  <a:pt x="35" y="0"/>
                </a:cubicBezTo>
                <a:cubicBezTo>
                  <a:pt x="0" y="115"/>
                  <a:pt x="0" y="115"/>
                  <a:pt x="0" y="115"/>
                </a:cubicBezTo>
                <a:cubicBezTo>
                  <a:pt x="0" y="115"/>
                  <a:pt x="0" y="115"/>
                  <a:pt x="0" y="115"/>
                </a:cubicBezTo>
                <a:cubicBezTo>
                  <a:pt x="0" y="172"/>
                  <a:pt x="0" y="172"/>
                  <a:pt x="0" y="172"/>
                </a:cubicBezTo>
                <a:cubicBezTo>
                  <a:pt x="0" y="178"/>
                  <a:pt x="5" y="184"/>
                  <a:pt x="12" y="184"/>
                </a:cubicBezTo>
                <a:cubicBezTo>
                  <a:pt x="188" y="184"/>
                  <a:pt x="188" y="184"/>
                  <a:pt x="188" y="184"/>
                </a:cubicBezTo>
                <a:cubicBezTo>
                  <a:pt x="194" y="184"/>
                  <a:pt x="200" y="178"/>
                  <a:pt x="200" y="172"/>
                </a:cubicBezTo>
                <a:cubicBezTo>
                  <a:pt x="200" y="115"/>
                  <a:pt x="200" y="115"/>
                  <a:pt x="200" y="115"/>
                </a:cubicBezTo>
                <a:cubicBezTo>
                  <a:pt x="199" y="115"/>
                  <a:pt x="199" y="115"/>
                  <a:pt x="199" y="115"/>
                </a:cubicBezTo>
                <a:close/>
                <a:moveTo>
                  <a:pt x="143" y="112"/>
                </a:moveTo>
                <a:cubicBezTo>
                  <a:pt x="125" y="148"/>
                  <a:pt x="125" y="148"/>
                  <a:pt x="125" y="148"/>
                </a:cubicBezTo>
                <a:cubicBezTo>
                  <a:pt x="73" y="148"/>
                  <a:pt x="73" y="148"/>
                  <a:pt x="73" y="148"/>
                </a:cubicBezTo>
                <a:cubicBezTo>
                  <a:pt x="54" y="112"/>
                  <a:pt x="54" y="112"/>
                  <a:pt x="54" y="112"/>
                </a:cubicBezTo>
                <a:cubicBezTo>
                  <a:pt x="20" y="112"/>
                  <a:pt x="20" y="112"/>
                  <a:pt x="20" y="112"/>
                </a:cubicBezTo>
                <a:cubicBezTo>
                  <a:pt x="50" y="12"/>
                  <a:pt x="50" y="12"/>
                  <a:pt x="50" y="12"/>
                </a:cubicBezTo>
                <a:cubicBezTo>
                  <a:pt x="149" y="12"/>
                  <a:pt x="149" y="12"/>
                  <a:pt x="149" y="12"/>
                </a:cubicBezTo>
                <a:cubicBezTo>
                  <a:pt x="180" y="112"/>
                  <a:pt x="180" y="112"/>
                  <a:pt x="180" y="112"/>
                </a:cubicBezTo>
                <a:lnTo>
                  <a:pt x="143" y="112"/>
                </a:lnTo>
                <a:close/>
                <a:moveTo>
                  <a:pt x="138" y="48"/>
                </a:moveTo>
                <a:cubicBezTo>
                  <a:pt x="61" y="48"/>
                  <a:pt x="61" y="48"/>
                  <a:pt x="61" y="48"/>
                </a:cubicBezTo>
                <a:cubicBezTo>
                  <a:pt x="59" y="56"/>
                  <a:pt x="59" y="56"/>
                  <a:pt x="59" y="56"/>
                </a:cubicBezTo>
                <a:cubicBezTo>
                  <a:pt x="140" y="56"/>
                  <a:pt x="140" y="56"/>
                  <a:pt x="140" y="56"/>
                </a:cubicBezTo>
                <a:lnTo>
                  <a:pt x="138" y="48"/>
                </a:lnTo>
                <a:close/>
                <a:moveTo>
                  <a:pt x="132" y="28"/>
                </a:moveTo>
                <a:cubicBezTo>
                  <a:pt x="67" y="28"/>
                  <a:pt x="67" y="28"/>
                  <a:pt x="67" y="28"/>
                </a:cubicBezTo>
                <a:cubicBezTo>
                  <a:pt x="65" y="36"/>
                  <a:pt x="65" y="36"/>
                  <a:pt x="65" y="36"/>
                </a:cubicBezTo>
                <a:cubicBezTo>
                  <a:pt x="134" y="36"/>
                  <a:pt x="134" y="36"/>
                  <a:pt x="134" y="36"/>
                </a:cubicBezTo>
                <a:lnTo>
                  <a:pt x="132" y="28"/>
                </a:lnTo>
                <a:close/>
                <a:moveTo>
                  <a:pt x="47" y="96"/>
                </a:moveTo>
                <a:cubicBezTo>
                  <a:pt x="152" y="96"/>
                  <a:pt x="152" y="96"/>
                  <a:pt x="152" y="96"/>
                </a:cubicBezTo>
                <a:cubicBezTo>
                  <a:pt x="149" y="88"/>
                  <a:pt x="149" y="88"/>
                  <a:pt x="149" y="88"/>
                </a:cubicBezTo>
                <a:cubicBezTo>
                  <a:pt x="50" y="88"/>
                  <a:pt x="50" y="88"/>
                  <a:pt x="50" y="88"/>
                </a:cubicBezTo>
                <a:lnTo>
                  <a:pt x="47" y="96"/>
                </a:lnTo>
                <a:close/>
                <a:moveTo>
                  <a:pt x="144" y="68"/>
                </a:moveTo>
                <a:cubicBezTo>
                  <a:pt x="55" y="68"/>
                  <a:pt x="55" y="68"/>
                  <a:pt x="55" y="68"/>
                </a:cubicBezTo>
                <a:cubicBezTo>
                  <a:pt x="53" y="76"/>
                  <a:pt x="53" y="76"/>
                  <a:pt x="53" y="76"/>
                </a:cubicBezTo>
                <a:cubicBezTo>
                  <a:pt x="146" y="76"/>
                  <a:pt x="146" y="76"/>
                  <a:pt x="146" y="76"/>
                </a:cubicBezTo>
                <a:lnTo>
                  <a:pt x="144" y="68"/>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1745"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grpSp>
        <p:nvGrpSpPr>
          <p:cNvPr id="31746" name="组合 47" title=""/>
          <p:cNvGrpSpPr/>
          <p:nvPr/>
        </p:nvGrpSpPr>
        <p:grpSpPr>
          <a:xfrm>
            <a:off x="7072313" y="985838"/>
            <a:ext cx="3503612" cy="1303337"/>
            <a:chExt cx="3504021" cy="1303753"/>
          </a:xfrm>
        </p:grpSpPr>
        <p:grpSp>
          <p:nvGrpSpPr>
            <p:cNvPr id="31747" name="组合 40" title=""/>
            <p:cNvGrpSpPr/>
            <p:nvPr/>
          </p:nvGrpSpPr>
          <p:grpSpPr>
            <a:xfrm>
              <a:off x="0" y="0"/>
              <a:ext cx="3504021" cy="1303753"/>
              <a:chExt cx="4254500" cy="1582986"/>
            </a:xfrm>
          </p:grpSpPr>
          <p:sp>
            <p:nvSpPr>
              <p:cNvPr id="31748" name="圆角矩形 4" title=""/>
              <p:cNvSpPr/>
              <p:nvPr/>
            </p:nvSpPr>
            <p:spPr>
              <a:xfrm>
                <a:off x="0" y="0"/>
                <a:ext cx="4254500" cy="1582986"/>
              </a:xfrm>
              <a:prstGeom prst="roundRect">
                <a:avLst>
                  <a:gd name="adj" fmla="val 15046"/>
                </a:avLst>
              </a:prstGeom>
              <a:noFill/>
              <a:ln w="47625">
                <a:solidFill>
                  <a:srgbClr val="96A787"/>
                </a:solidFill>
                <a:round/>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Arial" pitchFamily="34" charset="0"/>
                  <a:ea typeface="微软雅黑" pitchFamily="34" charset="-122"/>
                  <a:sym typeface="Calibri" pitchFamily="34" charset="0"/>
                </a:endParaRPr>
              </a:p>
            </p:txBody>
          </p:sp>
          <p:sp>
            <p:nvSpPr>
              <p:cNvPr id="31749" name="TextBox 42" title=""/>
              <p:cNvSpPr/>
              <p:nvPr/>
            </p:nvSpPr>
            <p:spPr>
              <a:xfrm>
                <a:off x="623030" y="220594"/>
                <a:ext cx="1953344" cy="560543"/>
              </a:xfrm>
              <a:prstGeom prst="rect">
                <a:avLst/>
              </a:prstGeom>
              <a:noFill/>
              <a:ln>
                <a:solidFill>
                  <a:srgbClr val="83C834"/>
                </a:solid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24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zh-CN" altLang="en-US" sz="1800">
                  <a:latin typeface="Arial" panose="020b0604020202020204" pitchFamily="34" charset="0"/>
                  <a:ea typeface="宋体" pitchFamily="2" charset="-122"/>
                  <a:sym typeface="Calibri" pitchFamily="34" charset="0"/>
                </a:endParaRPr>
              </a:p>
            </p:txBody>
          </p:sp>
          <p:sp>
            <p:nvSpPr>
              <p:cNvPr id="31750" name="矩形 45" title=""/>
              <p:cNvSpPr/>
              <p:nvPr/>
            </p:nvSpPr>
            <p:spPr>
              <a:xfrm>
                <a:off x="648526" y="826642"/>
                <a:ext cx="3150435" cy="317641"/>
              </a:xfrm>
              <a:prstGeom prst="rect">
                <a:avLst/>
              </a:prstGeom>
              <a:noFill/>
              <a:ln>
                <a:solidFill>
                  <a:srgbClr val="83C834"/>
                </a:solid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100">
                  <a:solidFill>
                    <a:schemeClr val="bg1"/>
                  </a:solidFill>
                  <a:latin typeface="Calibri" pitchFamily="34" charset="0"/>
                  <a:ea typeface="微软雅黑" pitchFamily="34" charset="-122"/>
                  <a:sym typeface="Calibri" pitchFamily="34" charset="0"/>
                </a:endParaRPr>
              </a:p>
            </p:txBody>
          </p:sp>
        </p:grpSp>
        <p:sp>
          <p:nvSpPr>
            <p:cNvPr id="31751" name="圆角矩形 3" title=""/>
            <p:cNvSpPr/>
            <p:nvPr/>
          </p:nvSpPr>
          <p:spPr>
            <a:xfrm>
              <a:off x="34929" y="101632"/>
              <a:ext cx="3289683" cy="1100488"/>
            </a:xfrm>
            <a:prstGeom prst="roundRect">
              <a:avLst>
                <a:gd name="adj" fmla="val 16667"/>
              </a:avLst>
            </a:prstGeom>
            <a:solidFill>
              <a:srgbClr val="96A787"/>
            </a:solidFill>
            <a:ln w="12700">
              <a:solidFill>
                <a:srgbClr val="83C834"/>
              </a:solidFill>
              <a:round/>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Arial" pitchFamily="34" charset="0"/>
                <a:ea typeface="微软雅黑" pitchFamily="34" charset="-122"/>
                <a:sym typeface="Calibri" pitchFamily="34" charset="0"/>
              </a:endParaRPr>
            </a:p>
          </p:txBody>
        </p:sp>
      </p:grpSp>
      <p:sp>
        <p:nvSpPr>
          <p:cNvPr id="31752" name="TextBox 4" title=""/>
          <p:cNvSpPr/>
          <p:nvPr/>
        </p:nvSpPr>
        <p:spPr>
          <a:xfrm>
            <a:off x="1654175" y="1152525"/>
            <a:ext cx="3689350" cy="19399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击点添加文字说明点击添加文字说明</a:t>
            </a:r>
            <a:endParaRPr lang="zh-CN" altLang="en-US" sz="1600">
              <a:solidFill>
                <a:srgbClr val="000000"/>
              </a:solidFill>
              <a:latin typeface="Franklin Gothic Book" pitchFamily="34" charset="0"/>
              <a:ea typeface="微软雅黑" pitchFamily="34" charset="-122"/>
              <a:sym typeface="Franklin Gothic Book" pitchFamily="34" charset="0"/>
            </a:endParaRPr>
          </a:p>
          <a:p>
            <a:pPr lvl="0"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点击添加文字说明点击添加文字说明</a:t>
            </a:r>
            <a:endParaRPr lang="en-US" altLang="zh-CN" sz="1600">
              <a:solidFill>
                <a:srgbClr val="000000"/>
              </a:solidFill>
              <a:latin typeface="Franklin Gothic Book" pitchFamily="34" charset="0"/>
              <a:ea typeface="微软雅黑" pitchFamily="34" charset="-122"/>
              <a:sym typeface="Franklin Gothic Book" pitchFamily="34" charset="0"/>
            </a:endParaRPr>
          </a:p>
          <a:p>
            <a:pPr lvl="0"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点击添加文字说明点击添加文字说明</a:t>
            </a:r>
            <a:endParaRPr lang="en-US" altLang="zh-CN" sz="1600">
              <a:solidFill>
                <a:srgbClr val="000000"/>
              </a:solidFill>
              <a:latin typeface="Franklin Gothic Book" pitchFamily="34" charset="0"/>
              <a:ea typeface="微软雅黑" pitchFamily="34" charset="-122"/>
              <a:sym typeface="Franklin Gothic Book" pitchFamily="34" charset="0"/>
            </a:endParaRPr>
          </a:p>
          <a:p>
            <a:pPr lvl="0"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点击添加文字说明点击添加文字说明</a:t>
            </a:r>
            <a:endParaRPr lang="zh-CN" altLang="en-US" sz="1600">
              <a:latin typeface="Arial" pitchFamily="34" charset="0"/>
              <a:ea typeface="微软雅黑" pitchFamily="34" charset="-122"/>
              <a:sym typeface="Arial" pitchFamily="34" charset="0"/>
            </a:endParaRPr>
          </a:p>
          <a:p>
            <a:pPr lvl="0" eaLnBrk="1" hangingPunct="1">
              <a:lnSpc>
                <a:spcPct val="150000"/>
              </a:lnSpc>
            </a:pPr>
            <a:endParaRPr lang="zh-CN" altLang="en-US" sz="1600">
              <a:latin typeface="Arial" panose="020b0604020202020204" pitchFamily="34" charset="0"/>
              <a:ea typeface="微软雅黑" panose="020b0503020204020204" pitchFamily="34" charset="-122"/>
              <a:sym typeface="Arial" panose="020b0604020202020204" pitchFamily="34" charset="0"/>
            </a:endParaRPr>
          </a:p>
        </p:txBody>
      </p:sp>
      <p:sp>
        <p:nvSpPr>
          <p:cNvPr id="31753" name="圆角矩形 8" title=""/>
          <p:cNvSpPr/>
          <p:nvPr/>
        </p:nvSpPr>
        <p:spPr>
          <a:xfrm>
            <a:off x="7151688" y="4873625"/>
            <a:ext cx="3289300" cy="1101725"/>
          </a:xfrm>
          <a:prstGeom prst="roundRect">
            <a:avLst>
              <a:gd name="adj" fmla="val 16667"/>
            </a:avLst>
          </a:prstGeom>
          <a:solidFill>
            <a:srgbClr val="595959"/>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Arial" pitchFamily="34" charset="0"/>
              <a:ea typeface="微软雅黑" pitchFamily="34" charset="-122"/>
              <a:sym typeface="Calibri" pitchFamily="34" charset="0"/>
            </a:endParaRPr>
          </a:p>
        </p:txBody>
      </p:sp>
      <p:sp>
        <p:nvSpPr>
          <p:cNvPr id="31754" name="圆角矩形 9" title=""/>
          <p:cNvSpPr/>
          <p:nvPr/>
        </p:nvSpPr>
        <p:spPr>
          <a:xfrm>
            <a:off x="7112000" y="2963863"/>
            <a:ext cx="3290888" cy="1101725"/>
          </a:xfrm>
          <a:prstGeom prst="roundRect">
            <a:avLst>
              <a:gd name="adj" fmla="val 16667"/>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Arial" pitchFamily="34" charset="0"/>
              <a:ea typeface="微软雅黑" pitchFamily="34" charset="-122"/>
              <a:sym typeface="Calibri" pitchFamily="34" charset="0"/>
            </a:endParaRPr>
          </a:p>
        </p:txBody>
      </p:sp>
      <p:sp>
        <p:nvSpPr>
          <p:cNvPr id="31755" name="椭圆 10" title=""/>
          <p:cNvSpPr/>
          <p:nvPr/>
        </p:nvSpPr>
        <p:spPr>
          <a:xfrm>
            <a:off x="6213475" y="1063625"/>
            <a:ext cx="1162050" cy="1162050"/>
          </a:xfrm>
          <a:prstGeom prst="ellipse">
            <a:avLst/>
          </a:prstGeom>
          <a:solidFill>
            <a:schemeClr val="bg1"/>
          </a:solidFill>
          <a:ln w="12700">
            <a:solidFill>
              <a:srgbClr val="96A787"/>
            </a:solidFill>
            <a:round/>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Arial" pitchFamily="34" charset="0"/>
              <a:ea typeface="微软雅黑" pitchFamily="34" charset="-122"/>
              <a:sym typeface="Calibri" pitchFamily="34" charset="0"/>
            </a:endParaRPr>
          </a:p>
        </p:txBody>
      </p:sp>
      <p:sp>
        <p:nvSpPr>
          <p:cNvPr id="31756" name="椭圆 11" title=""/>
          <p:cNvSpPr/>
          <p:nvPr/>
        </p:nvSpPr>
        <p:spPr>
          <a:xfrm>
            <a:off x="6305550" y="1146175"/>
            <a:ext cx="992188" cy="996950"/>
          </a:xfrm>
          <a:prstGeom prst="ellipse">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Arial" pitchFamily="34" charset="0"/>
              <a:ea typeface="微软雅黑" pitchFamily="34" charset="-122"/>
              <a:sym typeface="Calibri" pitchFamily="34" charset="0"/>
            </a:endParaRPr>
          </a:p>
        </p:txBody>
      </p:sp>
      <p:sp>
        <p:nvSpPr>
          <p:cNvPr id="31757" name="圆角矩形 13" title=""/>
          <p:cNvSpPr/>
          <p:nvPr/>
        </p:nvSpPr>
        <p:spPr>
          <a:xfrm>
            <a:off x="7024688" y="2865438"/>
            <a:ext cx="3503612" cy="1303337"/>
          </a:xfrm>
          <a:prstGeom prst="roundRect">
            <a:avLst>
              <a:gd name="adj" fmla="val 15046"/>
            </a:avLst>
          </a:prstGeom>
          <a:noFill/>
          <a:ln w="47625">
            <a:solidFill>
              <a:srgbClr val="DB6344"/>
            </a:solidFill>
            <a:round/>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Arial" pitchFamily="34" charset="0"/>
              <a:ea typeface="微软雅黑" pitchFamily="34" charset="-122"/>
              <a:sym typeface="Calibri" pitchFamily="34" charset="0"/>
            </a:endParaRPr>
          </a:p>
        </p:txBody>
      </p:sp>
      <p:sp>
        <p:nvSpPr>
          <p:cNvPr id="31758" name="椭圆 14" title=""/>
          <p:cNvSpPr/>
          <p:nvPr/>
        </p:nvSpPr>
        <p:spPr>
          <a:xfrm>
            <a:off x="6275388" y="2936875"/>
            <a:ext cx="1160462" cy="1160463"/>
          </a:xfrm>
          <a:prstGeom prst="ellipse">
            <a:avLst/>
          </a:prstGeom>
          <a:solidFill>
            <a:schemeClr val="bg1"/>
          </a:solidFill>
          <a:ln w="12700">
            <a:solidFill>
              <a:srgbClr val="DB6344"/>
            </a:solidFill>
            <a:round/>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Arial" pitchFamily="34" charset="0"/>
              <a:ea typeface="微软雅黑" pitchFamily="34" charset="-122"/>
              <a:sym typeface="Calibri" pitchFamily="34" charset="0"/>
            </a:endParaRPr>
          </a:p>
        </p:txBody>
      </p:sp>
      <p:sp>
        <p:nvSpPr>
          <p:cNvPr id="31759" name="TextBox 42" title=""/>
          <p:cNvSpPr/>
          <p:nvPr/>
        </p:nvSpPr>
        <p:spPr>
          <a:xfrm>
            <a:off x="7758113" y="3048000"/>
            <a:ext cx="1608137" cy="46037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2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zh-CN" altLang="en-US" sz="1800">
              <a:latin typeface="Arial" panose="020b0604020202020204" pitchFamily="34" charset="0"/>
              <a:ea typeface="宋体" pitchFamily="2" charset="-122"/>
              <a:sym typeface="Calibri" pitchFamily="34" charset="0"/>
            </a:endParaRPr>
          </a:p>
        </p:txBody>
      </p:sp>
      <p:sp>
        <p:nvSpPr>
          <p:cNvPr id="31760" name="矩形 14" title=""/>
          <p:cNvSpPr/>
          <p:nvPr/>
        </p:nvSpPr>
        <p:spPr>
          <a:xfrm>
            <a:off x="7559675" y="3546475"/>
            <a:ext cx="2593975" cy="26193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100">
              <a:solidFill>
                <a:schemeClr val="bg1"/>
              </a:solidFill>
              <a:latin typeface="Calibri" pitchFamily="34" charset="0"/>
              <a:ea typeface="微软雅黑" pitchFamily="34" charset="-122"/>
              <a:sym typeface="Calibri" pitchFamily="34" charset="0"/>
            </a:endParaRPr>
          </a:p>
        </p:txBody>
      </p:sp>
      <p:sp>
        <p:nvSpPr>
          <p:cNvPr id="31761" name="圆角矩形 19" title=""/>
          <p:cNvSpPr/>
          <p:nvPr/>
        </p:nvSpPr>
        <p:spPr>
          <a:xfrm>
            <a:off x="7061200" y="4768850"/>
            <a:ext cx="3505200" cy="1304925"/>
          </a:xfrm>
          <a:prstGeom prst="roundRect">
            <a:avLst>
              <a:gd name="adj" fmla="val 15046"/>
            </a:avLst>
          </a:prstGeom>
          <a:noFill/>
          <a:ln w="47625">
            <a:solidFill>
              <a:srgbClr val="595959"/>
            </a:solidFill>
            <a:round/>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Arial" pitchFamily="34" charset="0"/>
              <a:ea typeface="微软雅黑" pitchFamily="34" charset="-122"/>
              <a:sym typeface="Calibri" pitchFamily="34" charset="0"/>
            </a:endParaRPr>
          </a:p>
        </p:txBody>
      </p:sp>
      <p:sp>
        <p:nvSpPr>
          <p:cNvPr id="31762" name="椭圆 20" title=""/>
          <p:cNvSpPr/>
          <p:nvPr/>
        </p:nvSpPr>
        <p:spPr>
          <a:xfrm>
            <a:off x="6311900" y="4840288"/>
            <a:ext cx="1160463" cy="1160462"/>
          </a:xfrm>
          <a:prstGeom prst="ellipse">
            <a:avLst/>
          </a:prstGeom>
          <a:solidFill>
            <a:schemeClr val="bg1"/>
          </a:solidFill>
          <a:ln w="12700">
            <a:solidFill>
              <a:srgbClr val="595959"/>
            </a:solidFill>
            <a:round/>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Arial" pitchFamily="34" charset="0"/>
              <a:ea typeface="微软雅黑" pitchFamily="34" charset="-122"/>
              <a:sym typeface="Calibri" pitchFamily="34" charset="0"/>
            </a:endParaRPr>
          </a:p>
        </p:txBody>
      </p:sp>
      <p:sp>
        <p:nvSpPr>
          <p:cNvPr id="31763" name="椭圆 21" title=""/>
          <p:cNvSpPr/>
          <p:nvPr/>
        </p:nvSpPr>
        <p:spPr>
          <a:xfrm>
            <a:off x="6403975" y="4922838"/>
            <a:ext cx="992188" cy="995362"/>
          </a:xfrm>
          <a:prstGeom prst="ellipse">
            <a:avLst/>
          </a:prstGeom>
          <a:solidFill>
            <a:srgbClr val="595959"/>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Arial" pitchFamily="34" charset="0"/>
              <a:ea typeface="微软雅黑" pitchFamily="34" charset="-122"/>
              <a:sym typeface="Calibri" pitchFamily="34" charset="0"/>
            </a:endParaRPr>
          </a:p>
        </p:txBody>
      </p:sp>
      <p:sp>
        <p:nvSpPr>
          <p:cNvPr id="31764" name="TextBox 42" title=""/>
          <p:cNvSpPr/>
          <p:nvPr/>
        </p:nvSpPr>
        <p:spPr>
          <a:xfrm>
            <a:off x="7783513" y="4951413"/>
            <a:ext cx="1571625" cy="46196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2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zh-CN" altLang="en-US" sz="1800">
              <a:latin typeface="Arial" panose="020b0604020202020204" pitchFamily="34" charset="0"/>
              <a:ea typeface="宋体" pitchFamily="2" charset="-122"/>
              <a:sym typeface="Calibri" pitchFamily="34" charset="0"/>
            </a:endParaRPr>
          </a:p>
        </p:txBody>
      </p:sp>
      <p:grpSp>
        <p:nvGrpSpPr>
          <p:cNvPr id="31765" name="组合 24" title=""/>
          <p:cNvGrpSpPr/>
          <p:nvPr/>
        </p:nvGrpSpPr>
        <p:grpSpPr>
          <a:xfrm>
            <a:off x="6519863" y="1336675"/>
            <a:ext cx="547687" cy="611188"/>
            <a:chExt cx="617126" cy="689549"/>
          </a:xfrm>
        </p:grpSpPr>
        <p:grpSp>
          <p:nvGrpSpPr>
            <p:cNvPr id="31766" name="组合 25" title=""/>
            <p:cNvGrpSpPr/>
            <p:nvPr/>
          </p:nvGrpSpPr>
          <p:grpSpPr>
            <a:xfrm>
              <a:off x="0" y="49501"/>
              <a:ext cx="617126" cy="640048"/>
              <a:chExt cx="617126" cy="640048"/>
            </a:xfrm>
          </p:grpSpPr>
          <p:sp>
            <p:nvSpPr>
              <p:cNvPr id="31767" name="流程图: 手动操作 7" title=""/>
              <p:cNvSpPr/>
              <p:nvPr/>
            </p:nvSpPr>
            <p:spPr>
              <a:xfrm>
                <a:off x="39070" y="173384"/>
                <a:ext cx="538986" cy="466664"/>
              </a:xfrm>
              <a:custGeom>
                <a:cxnLst>
                  <a:cxn ang="0">
                    <a:pos x="0" y="0"/>
                  </a:cxn>
                  <a:cxn ang="0">
                    <a:pos x="2147483646" y="2147483646"/>
                  </a:cxn>
                  <a:cxn ang="0">
                    <a:pos x="2147483646" y="2147483646"/>
                  </a:cxn>
                  <a:cxn ang="0">
                    <a:pos x="2147483646" y="2147483646"/>
                  </a:cxn>
                  <a:cxn ang="0">
                    <a:pos x="0" y="0"/>
                  </a:cxn>
                </a:cxnLst>
                <a:rect l="l" t="t" r="r" b="b"/>
                <a:pathLst>
                  <a:path w="10261" h="11498">
                    <a:moveTo>
                      <a:pt x="0" y="0"/>
                    </a:moveTo>
                    <a:lnTo>
                      <a:pt x="10261" y="96"/>
                    </a:lnTo>
                    <a:cubicBezTo>
                      <a:pt x="10017" y="3864"/>
                      <a:pt x="9886" y="7730"/>
                      <a:pt x="9642" y="11498"/>
                    </a:cubicBezTo>
                    <a:lnTo>
                      <a:pt x="730" y="11449"/>
                    </a:lnTo>
                    <a:cubicBezTo>
                      <a:pt x="487" y="7633"/>
                      <a:pt x="243" y="3816"/>
                      <a:pt x="0" y="0"/>
                    </a:cubicBezTo>
                    <a:close/>
                  </a:path>
                </a:pathLst>
              </a:custGeom>
              <a:solidFill>
                <a:srgbClr val="F9ECDC"/>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1768" name="剪去同侧角的矩形 9" title=""/>
              <p:cNvSpPr/>
              <p:nvPr/>
            </p:nvSpPr>
            <p:spPr>
              <a:xfrm>
                <a:off x="0" y="0"/>
                <a:ext cx="617126" cy="114446"/>
              </a:xfrm>
              <a:custGeom>
                <a:cxnLst>
                  <a:cxn ang="0">
                    <a:pos x="57701" y="0"/>
                  </a:cxn>
                  <a:cxn ang="0">
                    <a:pos x="121050" y="131"/>
                  </a:cxn>
                  <a:cxn ang="0">
                    <a:pos x="175430" y="35394"/>
                  </a:cxn>
                  <a:cxn ang="0">
                    <a:pos x="175980" y="53951"/>
                  </a:cxn>
                  <a:cxn ang="0">
                    <a:pos x="175430" y="53951"/>
                  </a:cxn>
                  <a:cxn ang="0">
                    <a:pos x="12671" y="53951"/>
                  </a:cxn>
                  <a:cxn ang="0">
                    <a:pos x="0" y="53951"/>
                  </a:cxn>
                  <a:cxn ang="0">
                    <a:pos x="1" y="35394"/>
                  </a:cxn>
                  <a:cxn ang="0">
                    <a:pos x="57701" y="0"/>
                  </a:cxn>
                </a:cxnLst>
                <a:rect l="l" t="t" r="r" b="b"/>
                <a:pathLst>
                  <a:path w="760663" h="129728">
                    <a:moveTo>
                      <a:pt x="249411" y="0"/>
                    </a:moveTo>
                    <a:lnTo>
                      <a:pt x="523230" y="316"/>
                    </a:lnTo>
                    <a:lnTo>
                      <a:pt x="758282" y="85105"/>
                    </a:lnTo>
                    <a:lnTo>
                      <a:pt x="760663" y="129728"/>
                    </a:lnTo>
                    <a:lnTo>
                      <a:pt x="758282" y="129728"/>
                    </a:lnTo>
                    <a:lnTo>
                      <a:pt x="54769" y="129728"/>
                    </a:lnTo>
                    <a:lnTo>
                      <a:pt x="0" y="129728"/>
                    </a:lnTo>
                    <a:cubicBezTo>
                      <a:pt x="0" y="114854"/>
                      <a:pt x="1" y="99979"/>
                      <a:pt x="1" y="85105"/>
                    </a:cubicBezTo>
                    <a:lnTo>
                      <a:pt x="249411" y="0"/>
                    </a:lnTo>
                    <a:close/>
                  </a:path>
                </a:pathLst>
              </a:custGeom>
              <a:solidFill>
                <a:srgbClr val="F9ECDC"/>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grpSp>
        <p:sp>
          <p:nvSpPr>
            <p:cNvPr id="31769" name="圆角矩形 26" title=""/>
            <p:cNvSpPr/>
            <p:nvPr/>
          </p:nvSpPr>
          <p:spPr>
            <a:xfrm>
              <a:off x="227077" y="0"/>
              <a:ext cx="170815" cy="66640"/>
            </a:xfrm>
            <a:prstGeom prst="roundRect">
              <a:avLst>
                <a:gd name="adj" fmla="val 16667"/>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Arial" pitchFamily="34" charset="0"/>
                <a:ea typeface="微软雅黑" pitchFamily="34" charset="-122"/>
                <a:sym typeface="Calibri" pitchFamily="34" charset="0"/>
              </a:endParaRPr>
            </a:p>
          </p:txBody>
        </p:sp>
      </p:grpSp>
      <p:sp>
        <p:nvSpPr>
          <p:cNvPr id="31770" name="椭圆 29" title=""/>
          <p:cNvSpPr/>
          <p:nvPr/>
        </p:nvSpPr>
        <p:spPr>
          <a:xfrm>
            <a:off x="6356350" y="3014663"/>
            <a:ext cx="998538" cy="1003300"/>
          </a:xfrm>
          <a:prstGeom prst="ellipse">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Arial" pitchFamily="34" charset="0"/>
              <a:ea typeface="微软雅黑" pitchFamily="34" charset="-122"/>
              <a:sym typeface="Calibri" pitchFamily="34" charset="0"/>
            </a:endParaRPr>
          </a:p>
        </p:txBody>
      </p:sp>
      <p:grpSp>
        <p:nvGrpSpPr>
          <p:cNvPr id="31771" name="组合 30" title=""/>
          <p:cNvGrpSpPr/>
          <p:nvPr/>
        </p:nvGrpSpPr>
        <p:grpSpPr>
          <a:xfrm>
            <a:off x="6511925" y="3141663"/>
            <a:ext cx="730250" cy="717550"/>
            <a:chExt cx="730909" cy="718281"/>
          </a:xfrm>
        </p:grpSpPr>
        <p:sp>
          <p:nvSpPr>
            <p:cNvPr id="31772" name="椭圆 31" title=""/>
            <p:cNvSpPr/>
            <p:nvPr/>
          </p:nvSpPr>
          <p:spPr>
            <a:xfrm>
              <a:off x="301011" y="305323"/>
              <a:ext cx="138118" cy="138118"/>
            </a:xfrm>
            <a:prstGeom prst="ellipse">
              <a:avLst/>
            </a:prstGeom>
            <a:solidFill>
              <a:schemeClr val="bg1"/>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600">
                <a:solidFill>
                  <a:srgbClr val="FFFFFF"/>
                </a:solidFill>
                <a:latin typeface="Arial" pitchFamily="34" charset="0"/>
                <a:ea typeface="微软雅黑" pitchFamily="34" charset="-122"/>
                <a:sym typeface="Calibri" pitchFamily="34" charset="0"/>
              </a:endParaRPr>
            </a:p>
          </p:txBody>
        </p:sp>
        <p:sp>
          <p:nvSpPr>
            <p:cNvPr id="31773" name="空心弧 32" title=""/>
            <p:cNvSpPr/>
            <p:nvPr/>
          </p:nvSpPr>
          <p:spPr>
            <a:xfrm>
              <a:off x="9519" y="47363"/>
              <a:ext cx="692554" cy="670918"/>
            </a:xfrm>
            <a:custGeom>
              <a:cxnLst>
                <a:cxn ang="0">
                  <a:pos x="2147483646" y="0"/>
                </a:cxn>
                <a:cxn ang="0">
                  <a:pos x="2147483646" y="2147483646"/>
                </a:cxn>
                <a:cxn ang="0">
                  <a:pos x="2147483646" y="2147483646"/>
                </a:cxn>
                <a:cxn ang="0">
                  <a:pos x="2147483646" y="2147483646"/>
                </a:cxn>
              </a:cxnLst>
              <a:rect l="l" t="t" r="r" b="b"/>
              <a:pathLst>
                <a:path w="21600" h="21600">
                  <a:moveTo>
                    <a:pt x="8495" y="6360"/>
                  </a:moveTo>
                  <a:cubicBezTo>
                    <a:pt x="9207" y="5991"/>
                    <a:pt x="9997" y="5798"/>
                    <a:pt x="10799" y="5798"/>
                  </a:cubicBezTo>
                  <a:cubicBezTo>
                    <a:pt x="11602" y="5797"/>
                    <a:pt x="12392" y="5991"/>
                    <a:pt x="13104" y="6360"/>
                  </a:cubicBezTo>
                  <a:lnTo>
                    <a:pt x="15776" y="1215"/>
                  </a:lnTo>
                  <a:cubicBezTo>
                    <a:pt x="14239" y="416"/>
                    <a:pt x="12532" y="0"/>
                    <a:pt x="10800" y="0"/>
                  </a:cubicBezTo>
                  <a:cubicBezTo>
                    <a:pt x="9067" y="-1"/>
                    <a:pt x="7360" y="416"/>
                    <a:pt x="5823" y="1215"/>
                  </a:cubicBezTo>
                  <a:lnTo>
                    <a:pt x="8495" y="6360"/>
                  </a:lnTo>
                  <a:close/>
                </a:path>
              </a:pathLst>
            </a:custGeom>
            <a:solidFill>
              <a:schemeClr val="bg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1774" name="空心弧 33" title=""/>
            <p:cNvSpPr/>
            <p:nvPr/>
          </p:nvSpPr>
          <p:spPr>
            <a:xfrm rot="14400000">
              <a:off x="-10818" y="27988"/>
              <a:ext cx="692554" cy="670917"/>
            </a:xfrm>
            <a:custGeom>
              <a:cxnLst>
                <a:cxn ang="0">
                  <a:pos x="2147483646" y="0"/>
                </a:cxn>
                <a:cxn ang="0">
                  <a:pos x="2147483646" y="2147483646"/>
                </a:cxn>
                <a:cxn ang="0">
                  <a:pos x="2147483646" y="2147483646"/>
                </a:cxn>
                <a:cxn ang="0">
                  <a:pos x="2147483646" y="2147483646"/>
                </a:cxn>
              </a:cxnLst>
              <a:rect l="l" t="t" r="r" b="b"/>
              <a:pathLst>
                <a:path w="21600" h="21600">
                  <a:moveTo>
                    <a:pt x="8495" y="6360"/>
                  </a:moveTo>
                  <a:cubicBezTo>
                    <a:pt x="9207" y="5991"/>
                    <a:pt x="9997" y="5798"/>
                    <a:pt x="10799" y="5798"/>
                  </a:cubicBezTo>
                  <a:cubicBezTo>
                    <a:pt x="11602" y="5797"/>
                    <a:pt x="12392" y="5991"/>
                    <a:pt x="13104" y="6360"/>
                  </a:cubicBezTo>
                  <a:lnTo>
                    <a:pt x="15776" y="1215"/>
                  </a:lnTo>
                  <a:cubicBezTo>
                    <a:pt x="14239" y="416"/>
                    <a:pt x="12532" y="0"/>
                    <a:pt x="10800" y="0"/>
                  </a:cubicBezTo>
                  <a:cubicBezTo>
                    <a:pt x="9067" y="-1"/>
                    <a:pt x="7360" y="416"/>
                    <a:pt x="5823" y="1215"/>
                  </a:cubicBezTo>
                  <a:lnTo>
                    <a:pt x="8495" y="6360"/>
                  </a:lnTo>
                  <a:close/>
                </a:path>
              </a:pathLst>
            </a:custGeom>
            <a:solidFill>
              <a:schemeClr val="bg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1775" name="空心弧 34" title=""/>
            <p:cNvSpPr/>
            <p:nvPr/>
          </p:nvSpPr>
          <p:spPr>
            <a:xfrm rot="7200000">
              <a:off x="49171" y="10814"/>
              <a:ext cx="692554" cy="670917"/>
            </a:xfrm>
            <a:custGeom>
              <a:cxnLst>
                <a:cxn ang="0">
                  <a:pos x="2147483646" y="0"/>
                </a:cxn>
                <a:cxn ang="0">
                  <a:pos x="2147483646" y="2147483646"/>
                </a:cxn>
                <a:cxn ang="0">
                  <a:pos x="2147483646" y="2147483646"/>
                </a:cxn>
                <a:cxn ang="0">
                  <a:pos x="2147483646" y="2147483646"/>
                </a:cxn>
              </a:cxnLst>
              <a:rect l="l" t="t" r="r" b="b"/>
              <a:pathLst>
                <a:path w="21600" h="21600">
                  <a:moveTo>
                    <a:pt x="8495" y="6360"/>
                  </a:moveTo>
                  <a:cubicBezTo>
                    <a:pt x="9207" y="5991"/>
                    <a:pt x="9997" y="5798"/>
                    <a:pt x="10799" y="5798"/>
                  </a:cubicBezTo>
                  <a:cubicBezTo>
                    <a:pt x="11602" y="5797"/>
                    <a:pt x="12392" y="5991"/>
                    <a:pt x="13104" y="6360"/>
                  </a:cubicBezTo>
                  <a:lnTo>
                    <a:pt x="15776" y="1215"/>
                  </a:lnTo>
                  <a:cubicBezTo>
                    <a:pt x="14239" y="416"/>
                    <a:pt x="12532" y="0"/>
                    <a:pt x="10800" y="0"/>
                  </a:cubicBezTo>
                  <a:cubicBezTo>
                    <a:pt x="9067" y="-1"/>
                    <a:pt x="7360" y="416"/>
                    <a:pt x="5823" y="1215"/>
                  </a:cubicBezTo>
                  <a:lnTo>
                    <a:pt x="8495" y="6360"/>
                  </a:lnTo>
                  <a:close/>
                </a:path>
              </a:pathLst>
            </a:custGeom>
            <a:solidFill>
              <a:schemeClr val="bg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grpSp>
      <p:grpSp>
        <p:nvGrpSpPr>
          <p:cNvPr id="31776" name="组合 33" title=""/>
          <p:cNvGrpSpPr/>
          <p:nvPr/>
        </p:nvGrpSpPr>
        <p:grpSpPr>
          <a:xfrm>
            <a:off x="6627813" y="5187950"/>
            <a:ext cx="506412" cy="498475"/>
            <a:chExt cx="506534" cy="499728"/>
          </a:xfrm>
        </p:grpSpPr>
        <p:sp>
          <p:nvSpPr>
            <p:cNvPr id="31777" name="Freeform 91" title=""/>
            <p:cNvSpPr/>
            <p:nvPr/>
          </p:nvSpPr>
          <p:spPr>
            <a:xfrm>
              <a:off x="0" y="0"/>
              <a:ext cx="465191" cy="465191"/>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209" h="209">
                  <a:moveTo>
                    <a:pt x="203" y="29"/>
                  </a:moveTo>
                  <a:lnTo>
                    <a:pt x="203" y="29"/>
                  </a:lnTo>
                  <a:lnTo>
                    <a:pt x="209" y="46"/>
                  </a:lnTo>
                  <a:lnTo>
                    <a:pt x="184" y="74"/>
                  </a:lnTo>
                  <a:lnTo>
                    <a:pt x="165" y="69"/>
                  </a:lnTo>
                  <a:lnTo>
                    <a:pt x="163" y="67"/>
                  </a:lnTo>
                  <a:lnTo>
                    <a:pt x="67" y="163"/>
                  </a:lnTo>
                  <a:lnTo>
                    <a:pt x="67" y="165"/>
                  </a:lnTo>
                  <a:lnTo>
                    <a:pt x="72" y="186"/>
                  </a:lnTo>
                  <a:lnTo>
                    <a:pt x="46" y="209"/>
                  </a:lnTo>
                  <a:lnTo>
                    <a:pt x="27" y="205"/>
                  </a:lnTo>
                  <a:lnTo>
                    <a:pt x="29" y="203"/>
                  </a:lnTo>
                  <a:lnTo>
                    <a:pt x="46" y="186"/>
                  </a:lnTo>
                  <a:lnTo>
                    <a:pt x="38" y="171"/>
                  </a:lnTo>
                  <a:lnTo>
                    <a:pt x="23" y="163"/>
                  </a:lnTo>
                  <a:lnTo>
                    <a:pt x="6" y="182"/>
                  </a:lnTo>
                  <a:lnTo>
                    <a:pt x="4" y="182"/>
                  </a:lnTo>
                  <a:lnTo>
                    <a:pt x="0" y="165"/>
                  </a:lnTo>
                  <a:lnTo>
                    <a:pt x="25" y="137"/>
                  </a:lnTo>
                  <a:lnTo>
                    <a:pt x="44" y="142"/>
                  </a:lnTo>
                  <a:lnTo>
                    <a:pt x="46" y="144"/>
                  </a:lnTo>
                  <a:lnTo>
                    <a:pt x="142" y="48"/>
                  </a:lnTo>
                  <a:lnTo>
                    <a:pt x="142" y="46"/>
                  </a:lnTo>
                  <a:lnTo>
                    <a:pt x="135" y="25"/>
                  </a:lnTo>
                  <a:lnTo>
                    <a:pt x="163" y="0"/>
                  </a:lnTo>
                  <a:lnTo>
                    <a:pt x="180" y="6"/>
                  </a:lnTo>
                  <a:lnTo>
                    <a:pt x="182" y="6"/>
                  </a:lnTo>
                  <a:lnTo>
                    <a:pt x="180" y="6"/>
                  </a:lnTo>
                  <a:lnTo>
                    <a:pt x="161" y="25"/>
                  </a:lnTo>
                  <a:lnTo>
                    <a:pt x="169" y="40"/>
                  </a:lnTo>
                  <a:lnTo>
                    <a:pt x="184" y="48"/>
                  </a:lnTo>
                  <a:lnTo>
                    <a:pt x="203" y="29"/>
                  </a:lnTo>
                  <a:close/>
                </a:path>
              </a:pathLst>
            </a:custGeom>
            <a:solidFill>
              <a:schemeClr val="bg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1778" name="Freeform 92" title=""/>
            <p:cNvSpPr/>
            <p:nvPr/>
          </p:nvSpPr>
          <p:spPr>
            <a:xfrm>
              <a:off x="30213" y="23407"/>
              <a:ext cx="476321" cy="476321"/>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0"/>
                </a:cxn>
                <a:cxn ang="0">
                  <a:pos x="2147483646" y="2147483646"/>
                </a:cxn>
                <a:cxn ang="0">
                  <a:pos x="2147483646" y="2147483646"/>
                </a:cxn>
              </a:cxnLst>
              <a:rect l="l" t="t" r="r" b="b"/>
              <a:pathLst>
                <a:path w="113" h="113">
                  <a:moveTo>
                    <a:pt x="31" y="27"/>
                  </a:moveTo>
                  <a:cubicBezTo>
                    <a:pt x="68" y="64"/>
                    <a:pt x="68" y="64"/>
                    <a:pt x="68" y="64"/>
                  </a:cubicBezTo>
                  <a:cubicBezTo>
                    <a:pt x="77" y="55"/>
                    <a:pt x="77" y="55"/>
                    <a:pt x="77" y="55"/>
                  </a:cubicBezTo>
                  <a:cubicBezTo>
                    <a:pt x="81" y="59"/>
                    <a:pt x="81" y="59"/>
                    <a:pt x="81" y="59"/>
                  </a:cubicBezTo>
                  <a:cubicBezTo>
                    <a:pt x="78" y="63"/>
                    <a:pt x="78" y="63"/>
                    <a:pt x="78" y="63"/>
                  </a:cubicBezTo>
                  <a:cubicBezTo>
                    <a:pt x="110" y="94"/>
                    <a:pt x="110" y="94"/>
                    <a:pt x="110" y="94"/>
                  </a:cubicBezTo>
                  <a:cubicBezTo>
                    <a:pt x="113" y="97"/>
                    <a:pt x="112" y="104"/>
                    <a:pt x="108" y="108"/>
                  </a:cubicBezTo>
                  <a:cubicBezTo>
                    <a:pt x="108" y="108"/>
                    <a:pt x="108" y="108"/>
                    <a:pt x="108" y="108"/>
                  </a:cubicBezTo>
                  <a:cubicBezTo>
                    <a:pt x="103" y="112"/>
                    <a:pt x="97" y="113"/>
                    <a:pt x="94" y="110"/>
                  </a:cubicBezTo>
                  <a:cubicBezTo>
                    <a:pt x="83" y="100"/>
                    <a:pt x="73" y="89"/>
                    <a:pt x="62" y="79"/>
                  </a:cubicBezTo>
                  <a:cubicBezTo>
                    <a:pt x="59" y="82"/>
                    <a:pt x="59" y="82"/>
                    <a:pt x="59" y="82"/>
                  </a:cubicBezTo>
                  <a:cubicBezTo>
                    <a:pt x="55" y="78"/>
                    <a:pt x="55" y="78"/>
                    <a:pt x="55" y="78"/>
                  </a:cubicBezTo>
                  <a:cubicBezTo>
                    <a:pt x="64" y="69"/>
                    <a:pt x="64" y="69"/>
                    <a:pt x="64" y="69"/>
                  </a:cubicBezTo>
                  <a:cubicBezTo>
                    <a:pt x="27" y="31"/>
                    <a:pt x="27" y="31"/>
                    <a:pt x="27" y="31"/>
                  </a:cubicBezTo>
                  <a:cubicBezTo>
                    <a:pt x="17" y="31"/>
                    <a:pt x="17" y="31"/>
                    <a:pt x="17" y="31"/>
                  </a:cubicBezTo>
                  <a:cubicBezTo>
                    <a:pt x="0" y="14"/>
                    <a:pt x="0" y="14"/>
                    <a:pt x="0" y="14"/>
                  </a:cubicBezTo>
                  <a:cubicBezTo>
                    <a:pt x="13" y="0"/>
                    <a:pt x="13" y="0"/>
                    <a:pt x="13" y="0"/>
                  </a:cubicBezTo>
                  <a:cubicBezTo>
                    <a:pt x="30" y="17"/>
                    <a:pt x="30" y="17"/>
                    <a:pt x="30" y="17"/>
                  </a:cubicBezTo>
                  <a:cubicBezTo>
                    <a:pt x="31" y="27"/>
                    <a:pt x="31" y="27"/>
                    <a:pt x="31" y="27"/>
                  </a:cubicBezTo>
                  <a:close/>
                </a:path>
              </a:pathLst>
            </a:custGeom>
            <a:solidFill>
              <a:schemeClr val="bg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grpSp>
      <p:sp>
        <p:nvSpPr>
          <p:cNvPr id="31779" name="矩形 36" title=""/>
          <p:cNvSpPr/>
          <p:nvPr/>
        </p:nvSpPr>
        <p:spPr>
          <a:xfrm>
            <a:off x="7758113" y="3514725"/>
            <a:ext cx="2135187" cy="4635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200">
                <a:solidFill>
                  <a:srgbClr val="F9ECDC"/>
                </a:solidFill>
                <a:latin typeface="Franklin Gothic Book" pitchFamily="34" charset="0"/>
                <a:ea typeface="微软雅黑" pitchFamily="34" charset="-122"/>
                <a:sym typeface="Franklin Gothic Book" pitchFamily="34" charset="0"/>
              </a:rPr>
              <a:t>击点添加文字说明</a:t>
            </a:r>
            <a:endParaRPr lang="zh-CN" altLang="en-US" sz="1200">
              <a:solidFill>
                <a:srgbClr val="F9ECDC"/>
              </a:solidFill>
              <a:latin typeface="Franklin Gothic Book" pitchFamily="34" charset="0"/>
              <a:ea typeface="微软雅黑" pitchFamily="34" charset="-122"/>
              <a:sym typeface="Franklin Gothic Book" pitchFamily="34" charset="0"/>
            </a:endParaRPr>
          </a:p>
          <a:p>
            <a:pPr lvl="0" eaLnBrk="1" hangingPunct="1"/>
            <a:r>
              <a:rPr lang="zh-CN" altLang="en-US" sz="1200">
                <a:solidFill>
                  <a:srgbClr val="F9ECDC"/>
                </a:solidFill>
                <a:latin typeface="Franklin Gothic Book" pitchFamily="34" charset="0"/>
                <a:ea typeface="微软雅黑" pitchFamily="34" charset="-122"/>
                <a:sym typeface="Franklin Gothic Book" pitchFamily="34" charset="0"/>
              </a:rPr>
              <a:t>击点添加文字说明</a:t>
            </a:r>
            <a:endParaRPr lang="zh-CN" altLang="en-US" sz="1800">
              <a:latin typeface="Arial" panose="020b0604020202020204" pitchFamily="34" charset="0"/>
              <a:ea typeface="宋体" pitchFamily="2" charset="-122"/>
              <a:sym typeface="Calibri" pitchFamily="34" charset="0"/>
            </a:endParaRPr>
          </a:p>
        </p:txBody>
      </p:sp>
      <p:sp>
        <p:nvSpPr>
          <p:cNvPr id="31780" name="矩形 37" title=""/>
          <p:cNvSpPr/>
          <p:nvPr/>
        </p:nvSpPr>
        <p:spPr>
          <a:xfrm>
            <a:off x="7804150" y="5400675"/>
            <a:ext cx="2136775" cy="4635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200">
                <a:solidFill>
                  <a:srgbClr val="F9ECDC"/>
                </a:solidFill>
                <a:latin typeface="Franklin Gothic Book" pitchFamily="34" charset="0"/>
                <a:ea typeface="微软雅黑" pitchFamily="34" charset="-122"/>
                <a:sym typeface="Franklin Gothic Book" pitchFamily="34" charset="0"/>
              </a:rPr>
              <a:t>击点添加文字说明</a:t>
            </a:r>
            <a:endParaRPr lang="zh-CN" altLang="en-US" sz="1200">
              <a:solidFill>
                <a:srgbClr val="F9ECDC"/>
              </a:solidFill>
              <a:latin typeface="Franklin Gothic Book" pitchFamily="34" charset="0"/>
              <a:ea typeface="微软雅黑" pitchFamily="34" charset="-122"/>
              <a:sym typeface="Franklin Gothic Book" pitchFamily="34" charset="0"/>
            </a:endParaRPr>
          </a:p>
          <a:p>
            <a:pPr lvl="0" eaLnBrk="1" hangingPunct="1"/>
            <a:r>
              <a:rPr lang="zh-CN" altLang="en-US" sz="1200">
                <a:solidFill>
                  <a:srgbClr val="F9ECDC"/>
                </a:solidFill>
                <a:latin typeface="Franklin Gothic Book" pitchFamily="34" charset="0"/>
                <a:ea typeface="微软雅黑" pitchFamily="34" charset="-122"/>
                <a:sym typeface="Franklin Gothic Book" pitchFamily="34" charset="0"/>
              </a:rPr>
              <a:t>击点添加文字说明</a:t>
            </a:r>
            <a:endParaRPr lang="zh-CN" altLang="en-US" sz="1800">
              <a:latin typeface="Arial" panose="020b0604020202020204" pitchFamily="34" charset="0"/>
              <a:ea typeface="宋体" pitchFamily="2" charset="-122"/>
              <a:sym typeface="Calibri" pitchFamily="34" charset="0"/>
            </a:endParaRPr>
          </a:p>
        </p:txBody>
      </p:sp>
      <p:cxnSp>
        <p:nvCxnSpPr>
          <p:cNvPr id="31781" name="直接连接符 41" title=""/>
          <p:cNvCxnSpPr/>
          <p:nvPr/>
        </p:nvCxnSpPr>
        <p:spPr>
          <a:xfrm flipH="1">
            <a:off x="1763713" y="3251200"/>
            <a:ext cx="3275012" cy="1588"/>
          </a:xfrm>
          <a:prstGeom prst="line">
            <a:avLst/>
          </a:prstGeom>
          <a:noFill/>
          <a:ln w="12700">
            <a:solidFill>
              <a:srgbClr val="3F3F3F"/>
            </a:solidFill>
            <a:prstDash val="sysDash"/>
            <a:round/>
          </a:ln>
        </p:spPr>
      </p:cxnSp>
      <p:sp>
        <p:nvSpPr>
          <p:cNvPr id="31782" name="TextBox 4" title=""/>
          <p:cNvSpPr/>
          <p:nvPr/>
        </p:nvSpPr>
        <p:spPr>
          <a:xfrm>
            <a:off x="1670050" y="3748088"/>
            <a:ext cx="3687763" cy="12001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击点添加文字说明点击添加文字说明</a:t>
            </a:r>
            <a:endParaRPr lang="zh-CN" altLang="en-US" sz="1600">
              <a:solidFill>
                <a:srgbClr val="000000"/>
              </a:solidFill>
              <a:latin typeface="Franklin Gothic Book" pitchFamily="34" charset="0"/>
              <a:ea typeface="微软雅黑" pitchFamily="34" charset="-122"/>
              <a:sym typeface="Franklin Gothic Book" pitchFamily="34" charset="0"/>
            </a:endParaRPr>
          </a:p>
          <a:p>
            <a:pPr lvl="0" eaLnBrk="1" hangingPunct="1">
              <a:lnSpc>
                <a:spcPct val="150000"/>
              </a:lnSpc>
            </a:pPr>
            <a:r>
              <a:rPr lang="zh-CN" altLang="en-US" sz="1600">
                <a:solidFill>
                  <a:srgbClr val="000000"/>
                </a:solidFill>
                <a:latin typeface="Franklin Gothic Book" pitchFamily="34" charset="0"/>
                <a:ea typeface="微软雅黑" pitchFamily="34" charset="-122"/>
                <a:sym typeface="Franklin Gothic Book" pitchFamily="34" charset="0"/>
              </a:rPr>
              <a:t>点击添加文字说明点击添加文字说明</a:t>
            </a:r>
            <a:endParaRPr lang="en-US" altLang="zh-CN" sz="1600">
              <a:solidFill>
                <a:srgbClr val="000000"/>
              </a:solidFill>
              <a:latin typeface="Franklin Gothic Book" pitchFamily="34" charset="0"/>
              <a:ea typeface="微软雅黑" pitchFamily="34" charset="-122"/>
              <a:sym typeface="Franklin Gothic Book" pitchFamily="34" charset="0"/>
            </a:endParaRPr>
          </a:p>
          <a:p>
            <a:pPr lvl="0" eaLnBrk="1" hangingPunct="1">
              <a:lnSpc>
                <a:spcPct val="150000"/>
              </a:lnSpc>
            </a:pPr>
            <a:endParaRPr lang="zh-CN" altLang="en-US" sz="1600">
              <a:latin typeface="Arial" panose="020b0604020202020204" pitchFamily="34" charset="0"/>
              <a:ea typeface="微软雅黑" panose="020b0503020204020204" pitchFamily="34" charset="-122"/>
              <a:sym typeface="Arial" panose="020b0604020202020204" pitchFamily="34" charset="0"/>
            </a:endParaRPr>
          </a:p>
        </p:txBody>
      </p:sp>
      <p:sp>
        <p:nvSpPr>
          <p:cNvPr id="31783" name="TextBox 42" title=""/>
          <p:cNvSpPr/>
          <p:nvPr/>
        </p:nvSpPr>
        <p:spPr>
          <a:xfrm>
            <a:off x="7758113" y="1127125"/>
            <a:ext cx="1608137" cy="46037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2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zh-CN" altLang="en-US" sz="1800">
              <a:latin typeface="Arial" panose="020b0604020202020204" pitchFamily="34" charset="0"/>
              <a:ea typeface="宋体" pitchFamily="2" charset="-122"/>
              <a:sym typeface="Calibri" pitchFamily="34" charset="0"/>
            </a:endParaRPr>
          </a:p>
        </p:txBody>
      </p:sp>
      <p:sp>
        <p:nvSpPr>
          <p:cNvPr id="31784" name="矩形 36" title=""/>
          <p:cNvSpPr/>
          <p:nvPr/>
        </p:nvSpPr>
        <p:spPr>
          <a:xfrm>
            <a:off x="7758113" y="1593850"/>
            <a:ext cx="2135187" cy="46196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200">
                <a:solidFill>
                  <a:srgbClr val="F9ECDC"/>
                </a:solidFill>
                <a:latin typeface="Franklin Gothic Book" pitchFamily="34" charset="0"/>
                <a:ea typeface="微软雅黑" pitchFamily="34" charset="-122"/>
                <a:sym typeface="Franklin Gothic Book" pitchFamily="34" charset="0"/>
              </a:rPr>
              <a:t>击点添加文字说明</a:t>
            </a:r>
            <a:endParaRPr lang="zh-CN" altLang="en-US" sz="1200">
              <a:solidFill>
                <a:srgbClr val="F9ECDC"/>
              </a:solidFill>
              <a:latin typeface="Franklin Gothic Book" pitchFamily="34" charset="0"/>
              <a:ea typeface="微软雅黑" pitchFamily="34" charset="-122"/>
              <a:sym typeface="Franklin Gothic Book" pitchFamily="34" charset="0"/>
            </a:endParaRPr>
          </a:p>
          <a:p>
            <a:pPr lvl="0" eaLnBrk="1" hangingPunct="1"/>
            <a:r>
              <a:rPr lang="zh-CN" altLang="en-US" sz="1200">
                <a:solidFill>
                  <a:srgbClr val="F9ECDC"/>
                </a:solidFill>
                <a:latin typeface="Franklin Gothic Book" pitchFamily="34" charset="0"/>
                <a:ea typeface="微软雅黑" pitchFamily="34" charset="-122"/>
                <a:sym typeface="Franklin Gothic Book" pitchFamily="34" charset="0"/>
              </a:rPr>
              <a:t>击点添加文字说明</a:t>
            </a:r>
            <a:endParaRPr lang="zh-CN" altLang="en-US" sz="1800">
              <a:latin typeface="Arial" panose="020b0604020202020204" pitchFamily="34" charset="0"/>
              <a:ea typeface="宋体" pitchFamily="2" charset="-122"/>
              <a:sym typeface="Calibri" pitchFamily="34" charset="0"/>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2769"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2770" name="流程图: 延期 2" title=""/>
          <p:cNvSpPr/>
          <p:nvPr/>
        </p:nvSpPr>
        <p:spPr>
          <a:xfrm>
            <a:off x="1797050" y="844550"/>
            <a:ext cx="2709863" cy="1295400"/>
          </a:xfrm>
          <a:prstGeom prst="flowChartDelay">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2771" name="流程图: 延期 3" title=""/>
          <p:cNvSpPr/>
          <p:nvPr/>
        </p:nvSpPr>
        <p:spPr>
          <a:xfrm rot="10800000">
            <a:off x="4605338" y="768350"/>
            <a:ext cx="5980112" cy="1446213"/>
          </a:xfrm>
          <a:prstGeom prst="flowChartDelay">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2772" name="流程图: 终止 4" title=""/>
          <p:cNvSpPr/>
          <p:nvPr/>
        </p:nvSpPr>
        <p:spPr>
          <a:xfrm>
            <a:off x="3989388" y="1374775"/>
            <a:ext cx="1133475" cy="265113"/>
          </a:xfrm>
          <a:prstGeom prst="flowChartTerminator">
            <a:avLst/>
          </a:prstGeom>
          <a:solidFill>
            <a:srgbClr val="D8D8D8"/>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2773" name="流程图: 联系 5" title=""/>
          <p:cNvSpPr/>
          <p:nvPr/>
        </p:nvSpPr>
        <p:spPr>
          <a:xfrm>
            <a:off x="4733925" y="1311275"/>
            <a:ext cx="392113" cy="392113"/>
          </a:xfrm>
          <a:prstGeom prst="flowChartConnector">
            <a:avLst/>
          </a:prstGeom>
          <a:solidFill>
            <a:schemeClr val="bg1"/>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2774" name="流程图: 联系 6" title=""/>
          <p:cNvSpPr/>
          <p:nvPr/>
        </p:nvSpPr>
        <p:spPr>
          <a:xfrm>
            <a:off x="3962400" y="1311275"/>
            <a:ext cx="392113" cy="392113"/>
          </a:xfrm>
          <a:prstGeom prst="flowChartConnector">
            <a:avLst/>
          </a:prstGeom>
          <a:solidFill>
            <a:schemeClr val="bg1"/>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2775" name="流程图: 延期 10" title=""/>
          <p:cNvSpPr/>
          <p:nvPr/>
        </p:nvSpPr>
        <p:spPr>
          <a:xfrm rot="10800000">
            <a:off x="7875588" y="2755900"/>
            <a:ext cx="2709862" cy="1295400"/>
          </a:xfrm>
          <a:prstGeom prst="flowChartDelay">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2776" name="流程图: 延期 11" title=""/>
          <p:cNvSpPr/>
          <p:nvPr/>
        </p:nvSpPr>
        <p:spPr>
          <a:xfrm>
            <a:off x="1797050" y="2681288"/>
            <a:ext cx="5981700" cy="1444625"/>
          </a:xfrm>
          <a:prstGeom prst="flowChartDelay">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2777" name="流程图: 终止 12" title=""/>
          <p:cNvSpPr/>
          <p:nvPr/>
        </p:nvSpPr>
        <p:spPr>
          <a:xfrm rot="10800000">
            <a:off x="7261225" y="3254375"/>
            <a:ext cx="1131888" cy="266700"/>
          </a:xfrm>
          <a:prstGeom prst="flowChartTerminator">
            <a:avLst/>
          </a:prstGeom>
          <a:solidFill>
            <a:srgbClr val="D8D8D8"/>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2778" name="流程图: 联系 13" title=""/>
          <p:cNvSpPr/>
          <p:nvPr/>
        </p:nvSpPr>
        <p:spPr>
          <a:xfrm rot="10800000">
            <a:off x="7256463" y="3190875"/>
            <a:ext cx="393700" cy="393700"/>
          </a:xfrm>
          <a:prstGeom prst="flowChartConnector">
            <a:avLst/>
          </a:prstGeom>
          <a:solidFill>
            <a:schemeClr val="bg1"/>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2779" name="流程图: 联系 14" title=""/>
          <p:cNvSpPr/>
          <p:nvPr/>
        </p:nvSpPr>
        <p:spPr>
          <a:xfrm rot="10800000">
            <a:off x="8027988" y="3190875"/>
            <a:ext cx="393700" cy="393700"/>
          </a:xfrm>
          <a:prstGeom prst="flowChartConnector">
            <a:avLst/>
          </a:prstGeom>
          <a:solidFill>
            <a:schemeClr val="bg1"/>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2780" name="流程图: 延期 17" title=""/>
          <p:cNvSpPr/>
          <p:nvPr/>
        </p:nvSpPr>
        <p:spPr>
          <a:xfrm>
            <a:off x="1797050" y="4697413"/>
            <a:ext cx="2709863" cy="1295400"/>
          </a:xfrm>
          <a:prstGeom prst="flowChartDelay">
            <a:avLst/>
          </a:prstGeom>
          <a:solidFill>
            <a:srgbClr val="595959"/>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2781" name="流程图: 延期 18" title=""/>
          <p:cNvSpPr/>
          <p:nvPr/>
        </p:nvSpPr>
        <p:spPr>
          <a:xfrm rot="10800000">
            <a:off x="4605338" y="4622800"/>
            <a:ext cx="5980112" cy="1444625"/>
          </a:xfrm>
          <a:prstGeom prst="flowChartDelay">
            <a:avLst/>
          </a:prstGeom>
          <a:solidFill>
            <a:srgbClr val="595959"/>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2782" name="流程图: 终止 19" title=""/>
          <p:cNvSpPr/>
          <p:nvPr/>
        </p:nvSpPr>
        <p:spPr>
          <a:xfrm>
            <a:off x="3989388" y="5227638"/>
            <a:ext cx="1133475" cy="265112"/>
          </a:xfrm>
          <a:prstGeom prst="flowChartTerminator">
            <a:avLst/>
          </a:prstGeom>
          <a:solidFill>
            <a:srgbClr val="D8D8D8"/>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2783" name="流程图: 联系 20" title=""/>
          <p:cNvSpPr/>
          <p:nvPr/>
        </p:nvSpPr>
        <p:spPr>
          <a:xfrm>
            <a:off x="4733925" y="5164138"/>
            <a:ext cx="392113" cy="392112"/>
          </a:xfrm>
          <a:prstGeom prst="flowChartConnector">
            <a:avLst/>
          </a:prstGeom>
          <a:solidFill>
            <a:schemeClr val="bg1"/>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2784" name="流程图: 联系 21" title=""/>
          <p:cNvSpPr/>
          <p:nvPr/>
        </p:nvSpPr>
        <p:spPr>
          <a:xfrm>
            <a:off x="3962400" y="5164138"/>
            <a:ext cx="392113" cy="392112"/>
          </a:xfrm>
          <a:prstGeom prst="flowChartConnector">
            <a:avLst/>
          </a:prstGeom>
          <a:solidFill>
            <a:schemeClr val="bg1"/>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2785" name="文本框 23" title=""/>
          <p:cNvSpPr/>
          <p:nvPr/>
        </p:nvSpPr>
        <p:spPr>
          <a:xfrm>
            <a:off x="2424113" y="1044575"/>
            <a:ext cx="1122362" cy="10160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60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01</a:t>
            </a:r>
            <a:endParaRPr lang="zh-CN" altLang="en-US" sz="60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2786" name="文本框 24" title=""/>
          <p:cNvSpPr/>
          <p:nvPr/>
        </p:nvSpPr>
        <p:spPr>
          <a:xfrm>
            <a:off x="8899525" y="2895600"/>
            <a:ext cx="1123950" cy="10160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6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02</a:t>
            </a:r>
            <a:endParaRPr lang="zh-CN" altLang="en-US" sz="6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2787" name="文本框 25" title=""/>
          <p:cNvSpPr/>
          <p:nvPr/>
        </p:nvSpPr>
        <p:spPr>
          <a:xfrm>
            <a:off x="2424113" y="4837113"/>
            <a:ext cx="1122362" cy="101441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60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03</a:t>
            </a:r>
            <a:endParaRPr lang="zh-CN" altLang="en-US" sz="60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2788" name="文本框 26" title=""/>
          <p:cNvSpPr/>
          <p:nvPr/>
        </p:nvSpPr>
        <p:spPr>
          <a:xfrm>
            <a:off x="6846888" y="1009650"/>
            <a:ext cx="2757487" cy="10160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20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点击此处添加文字说明</a:t>
            </a:r>
            <a:endParaRPr lang="en-US" altLang="zh-CN" sz="2000">
              <a:solidFill>
                <a:srgbClr val="F9ECDC"/>
              </a:solidFill>
              <a:latin typeface="微软雅黑" pitchFamily="34" charset="-122"/>
              <a:ea typeface="微软雅黑" pitchFamily="34" charset="-122"/>
              <a:sym typeface="微软雅黑" pitchFamily="34" charset="-122"/>
            </a:endParaRPr>
          </a:p>
          <a:p>
            <a:pPr lvl="0" eaLnBrk="1" hangingPunct="1"/>
            <a:r>
              <a:rPr lang="zh-CN" altLang="en-US" sz="20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点击此处添加文字说明</a:t>
            </a:r>
            <a:endParaRPr lang="en-US" altLang="zh-CN" sz="2000">
              <a:solidFill>
                <a:srgbClr val="F9ECDC"/>
              </a:solidFill>
              <a:latin typeface="微软雅黑" pitchFamily="34" charset="-122"/>
              <a:ea typeface="微软雅黑" pitchFamily="34" charset="-122"/>
              <a:sym typeface="微软雅黑" pitchFamily="34" charset="-122"/>
            </a:endParaRPr>
          </a:p>
          <a:p>
            <a:pPr lvl="0" eaLnBrk="1" hangingPunct="1"/>
            <a:r>
              <a:rPr lang="zh-CN" altLang="en-US" sz="20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点击此处添加文字说明</a:t>
            </a:r>
            <a:endParaRPr lang="en-US" altLang="zh-CN" sz="20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2789" name="文本框 27" title=""/>
          <p:cNvSpPr/>
          <p:nvPr/>
        </p:nvSpPr>
        <p:spPr>
          <a:xfrm>
            <a:off x="3178175" y="2895600"/>
            <a:ext cx="2755900" cy="10160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20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点击此处添加文字说明</a:t>
            </a:r>
            <a:endParaRPr lang="en-US" altLang="zh-CN" sz="2000">
              <a:solidFill>
                <a:schemeClr val="bg1"/>
              </a:solidFill>
              <a:latin typeface="微软雅黑" pitchFamily="34" charset="-122"/>
              <a:ea typeface="微软雅黑" pitchFamily="34" charset="-122"/>
              <a:sym typeface="微软雅黑" pitchFamily="34" charset="-122"/>
            </a:endParaRPr>
          </a:p>
          <a:p>
            <a:pPr lvl="0" eaLnBrk="1" hangingPunct="1"/>
            <a:r>
              <a:rPr lang="zh-CN" altLang="en-US" sz="20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点击此处添加文字说明</a:t>
            </a:r>
            <a:endParaRPr lang="en-US" altLang="zh-CN" sz="2000">
              <a:solidFill>
                <a:schemeClr val="bg1"/>
              </a:solidFill>
              <a:latin typeface="微软雅黑" pitchFamily="34" charset="-122"/>
              <a:ea typeface="微软雅黑" pitchFamily="34" charset="-122"/>
              <a:sym typeface="微软雅黑" pitchFamily="34" charset="-122"/>
            </a:endParaRPr>
          </a:p>
          <a:p>
            <a:pPr lvl="0" eaLnBrk="1" hangingPunct="1"/>
            <a:r>
              <a:rPr lang="zh-CN" altLang="en-US" sz="20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点击此处添加文字说明</a:t>
            </a:r>
            <a:endParaRPr lang="en-US" altLang="zh-CN" sz="20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2790" name="文本框 28" title=""/>
          <p:cNvSpPr/>
          <p:nvPr/>
        </p:nvSpPr>
        <p:spPr>
          <a:xfrm>
            <a:off x="6846888" y="4852988"/>
            <a:ext cx="2757487" cy="101441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20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点击此处添加文字说明</a:t>
            </a:r>
            <a:endParaRPr lang="en-US" altLang="zh-CN" sz="2000">
              <a:solidFill>
                <a:srgbClr val="F9ECDC"/>
              </a:solidFill>
              <a:latin typeface="微软雅黑" pitchFamily="34" charset="-122"/>
              <a:ea typeface="微软雅黑" pitchFamily="34" charset="-122"/>
              <a:sym typeface="微软雅黑" pitchFamily="34" charset="-122"/>
            </a:endParaRPr>
          </a:p>
          <a:p>
            <a:pPr lvl="0" eaLnBrk="1" hangingPunct="1"/>
            <a:r>
              <a:rPr lang="zh-CN" altLang="en-US" sz="20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点击此处添加文字说明</a:t>
            </a:r>
            <a:endParaRPr lang="en-US" altLang="zh-CN" sz="2000">
              <a:solidFill>
                <a:srgbClr val="F9ECDC"/>
              </a:solidFill>
              <a:latin typeface="微软雅黑" pitchFamily="34" charset="-122"/>
              <a:ea typeface="微软雅黑" pitchFamily="34" charset="-122"/>
              <a:sym typeface="微软雅黑" pitchFamily="34" charset="-122"/>
            </a:endParaRPr>
          </a:p>
          <a:p>
            <a:pPr lvl="0" eaLnBrk="1" hangingPunct="1"/>
            <a:r>
              <a:rPr lang="zh-CN" altLang="en-US" sz="20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点击此处添加文字说明</a:t>
            </a:r>
            <a:endParaRPr lang="en-US" altLang="zh-CN" sz="20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pic>
        <p:nvPicPr>
          <p:cNvPr id="15361" name="图片 2" title=""/>
          <p:cNvPicPr>
            <a:picLocks noChangeAspect="1"/>
          </p:cNvPicPr>
          <p:nvPr/>
        </p:nvPicPr>
        <p:blipFill>
          <a:blip r:embed="rId2"/>
          <a:stretch>
            <a:fillRect/>
          </a:stretch>
        </p:blipFill>
        <p:spPr>
          <a:xfrm>
            <a:off x="0" y="0"/>
            <a:ext cx="12192000" cy="6858000"/>
          </a:xfrm>
          <a:prstGeom prst="rect">
            <a:avLst/>
          </a:prstGeom>
          <a:noFill/>
          <a:ln>
            <a:noFill/>
            <a:miter lim="800000"/>
          </a:ln>
        </p:spPr>
      </p:pic>
      <p:sp>
        <p:nvSpPr>
          <p:cNvPr id="15362" name="Text Box 3" title=""/>
          <p:cNvSpPr/>
          <p:nvPr/>
        </p:nvSpPr>
        <p:spPr>
          <a:xfrm>
            <a:off x="4360863" y="1770063"/>
            <a:ext cx="3470275" cy="522287"/>
          </a:xfrm>
          <a:prstGeom prst="rect">
            <a:avLst/>
          </a:prstGeom>
          <a:noFill/>
          <a:ln>
            <a:noFill/>
            <a:miter lim="800000"/>
          </a:ln>
        </p:spPr>
        <p:txBody>
          <a:bodyPr wrap="none" anchor="ctr"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28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01</a:t>
            </a:r>
            <a:r>
              <a:rPr lang="en-US" altLang="zh-CN" sz="2800" b="1">
                <a:solidFill>
                  <a:srgbClr val="548235"/>
                </a:solidFill>
                <a:latin typeface="微软雅黑" pitchFamily="34" charset="-122"/>
                <a:ea typeface="微软雅黑" pitchFamily="34" charset="-122"/>
                <a:sym typeface="微软雅黑" pitchFamily="34" charset="-122"/>
              </a:rPr>
              <a:t> </a:t>
            </a:r>
            <a:r>
              <a:rPr lang="en-US" altLang="zh-CN"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点击添加内容标题</a:t>
            </a:r>
            <a:endParaRPr lang="zh-CN" altLang="en-US"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363" name="Text Box 3" title=""/>
          <p:cNvSpPr/>
          <p:nvPr/>
        </p:nvSpPr>
        <p:spPr>
          <a:xfrm>
            <a:off x="4360863" y="2713038"/>
            <a:ext cx="3470275" cy="522287"/>
          </a:xfrm>
          <a:prstGeom prst="rect">
            <a:avLst/>
          </a:prstGeom>
          <a:noFill/>
          <a:ln>
            <a:noFill/>
            <a:miter lim="800000"/>
          </a:ln>
        </p:spPr>
        <p:txBody>
          <a:bodyPr wrap="none" anchor="ctr"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28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02</a:t>
            </a:r>
            <a:r>
              <a:rPr lang="en-US" altLang="zh-CN" sz="2800" b="1">
                <a:solidFill>
                  <a:srgbClr val="548235"/>
                </a:solidFill>
                <a:latin typeface="微软雅黑" pitchFamily="34" charset="-122"/>
                <a:ea typeface="微软雅黑" pitchFamily="34" charset="-122"/>
                <a:sym typeface="微软雅黑" pitchFamily="34" charset="-122"/>
              </a:rPr>
              <a:t> </a:t>
            </a:r>
            <a:r>
              <a:rPr lang="en-US" altLang="zh-CN"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点击添加内容标题</a:t>
            </a:r>
            <a:endParaRPr lang="zh-CN" altLang="en-US"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364" name="Text Box 3" title=""/>
          <p:cNvSpPr/>
          <p:nvPr/>
        </p:nvSpPr>
        <p:spPr>
          <a:xfrm>
            <a:off x="4360863" y="3622675"/>
            <a:ext cx="3470275" cy="522288"/>
          </a:xfrm>
          <a:prstGeom prst="rect">
            <a:avLst/>
          </a:prstGeom>
          <a:noFill/>
          <a:ln>
            <a:noFill/>
            <a:miter lim="800000"/>
          </a:ln>
        </p:spPr>
        <p:txBody>
          <a:bodyPr wrap="none" anchor="ctr"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28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03</a:t>
            </a:r>
            <a:r>
              <a:rPr lang="en-US" altLang="zh-CN" sz="2800" b="1">
                <a:solidFill>
                  <a:srgbClr val="548235"/>
                </a:solidFill>
                <a:latin typeface="微软雅黑" pitchFamily="34" charset="-122"/>
                <a:ea typeface="微软雅黑" pitchFamily="34" charset="-122"/>
                <a:sym typeface="微软雅黑" pitchFamily="34" charset="-122"/>
              </a:rPr>
              <a:t> </a:t>
            </a:r>
            <a:r>
              <a:rPr lang="en-US" altLang="zh-CN"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点击添加内容标题</a:t>
            </a:r>
            <a:endParaRPr lang="zh-CN" altLang="en-US"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365" name="Text Box 3" title=""/>
          <p:cNvSpPr/>
          <p:nvPr/>
        </p:nvSpPr>
        <p:spPr>
          <a:xfrm>
            <a:off x="4360863" y="4565650"/>
            <a:ext cx="3470275" cy="522288"/>
          </a:xfrm>
          <a:prstGeom prst="rect">
            <a:avLst/>
          </a:prstGeom>
          <a:noFill/>
          <a:ln>
            <a:noFill/>
            <a:miter lim="800000"/>
          </a:ln>
        </p:spPr>
        <p:txBody>
          <a:bodyPr wrap="none" anchor="ctr"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28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04</a:t>
            </a:r>
            <a:r>
              <a:rPr lang="en-US" altLang="zh-CN" sz="2800" b="1">
                <a:solidFill>
                  <a:srgbClr val="548235"/>
                </a:solidFill>
                <a:latin typeface="微软雅黑" pitchFamily="34" charset="-122"/>
                <a:ea typeface="微软雅黑" pitchFamily="34" charset="-122"/>
                <a:sym typeface="微软雅黑" pitchFamily="34" charset="-122"/>
              </a:rPr>
              <a:t> </a:t>
            </a:r>
            <a:r>
              <a:rPr lang="en-US" altLang="zh-CN"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点击添加内容标题</a:t>
            </a:r>
            <a:endParaRPr lang="zh-CN" altLang="en-US"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3793"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3794" name="矩形 26" title=""/>
          <p:cNvSpPr/>
          <p:nvPr/>
        </p:nvSpPr>
        <p:spPr>
          <a:xfrm>
            <a:off x="7848600" y="968375"/>
            <a:ext cx="2490788" cy="4921250"/>
          </a:xfrm>
          <a:prstGeom prst="rect">
            <a:avLst/>
          </a:prstGeom>
          <a:solidFill>
            <a:srgbClr val="F2F2F2"/>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3795" name="矩形 25" title=""/>
          <p:cNvSpPr/>
          <p:nvPr/>
        </p:nvSpPr>
        <p:spPr>
          <a:xfrm>
            <a:off x="4859338" y="968375"/>
            <a:ext cx="2490787" cy="4921250"/>
          </a:xfrm>
          <a:prstGeom prst="rect">
            <a:avLst/>
          </a:prstGeom>
          <a:solidFill>
            <a:srgbClr val="F2F2F2"/>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3796" name="矩形 24" title=""/>
          <p:cNvSpPr/>
          <p:nvPr/>
        </p:nvSpPr>
        <p:spPr>
          <a:xfrm>
            <a:off x="1882775" y="968375"/>
            <a:ext cx="2489200" cy="4921250"/>
          </a:xfrm>
          <a:prstGeom prst="rect">
            <a:avLst/>
          </a:prstGeom>
          <a:solidFill>
            <a:srgbClr val="F2F2F2"/>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grpSp>
        <p:nvGrpSpPr>
          <p:cNvPr id="33797" name="组合 8" title=""/>
          <p:cNvGrpSpPr/>
          <p:nvPr/>
        </p:nvGrpSpPr>
        <p:grpSpPr>
          <a:xfrm>
            <a:off x="973138" y="2725738"/>
            <a:ext cx="3398837" cy="2576512"/>
            <a:chExt cx="2654633" cy="2011680"/>
          </a:xfrm>
        </p:grpSpPr>
        <p:sp>
          <p:nvSpPr>
            <p:cNvPr id="33798" name="矩形 2" title=""/>
            <p:cNvSpPr/>
            <p:nvPr/>
          </p:nvSpPr>
          <p:spPr>
            <a:xfrm>
              <a:off x="709774" y="0"/>
              <a:ext cx="1944859" cy="2011680"/>
            </a:xfrm>
            <a:prstGeom prst="rect">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3799" name="直角三角形 3" title=""/>
            <p:cNvSpPr/>
            <p:nvPr/>
          </p:nvSpPr>
          <p:spPr>
            <a:xfrm rot="2640000">
              <a:off x="0" y="293359"/>
              <a:ext cx="1416789" cy="1424974"/>
            </a:xfrm>
            <a:prstGeom prst="rtTriangle">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grpSp>
      <p:sp>
        <p:nvSpPr>
          <p:cNvPr id="33800" name="矩形 4" title=""/>
          <p:cNvSpPr/>
          <p:nvPr/>
        </p:nvSpPr>
        <p:spPr>
          <a:xfrm>
            <a:off x="4860925" y="2725738"/>
            <a:ext cx="2487613" cy="2574925"/>
          </a:xfrm>
          <a:prstGeom prst="rect">
            <a:avLst/>
          </a:prstGeom>
          <a:solidFill>
            <a:srgbClr val="7F7F7F"/>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grpSp>
        <p:nvGrpSpPr>
          <p:cNvPr id="33801" name="组合 7" title=""/>
          <p:cNvGrpSpPr/>
          <p:nvPr/>
        </p:nvGrpSpPr>
        <p:grpSpPr>
          <a:xfrm>
            <a:off x="7824788" y="2725738"/>
            <a:ext cx="3394075" cy="2574925"/>
            <a:chExt cx="2652206" cy="2011680"/>
          </a:xfrm>
        </p:grpSpPr>
        <p:sp>
          <p:nvSpPr>
            <p:cNvPr id="33802" name="矩形 5" title=""/>
            <p:cNvSpPr/>
            <p:nvPr/>
          </p:nvSpPr>
          <p:spPr>
            <a:xfrm rot="10800000">
              <a:off x="0" y="0"/>
              <a:ext cx="1944859" cy="2011680"/>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3803" name="直角三角形 6" title=""/>
            <p:cNvSpPr/>
            <p:nvPr/>
          </p:nvSpPr>
          <p:spPr>
            <a:xfrm rot="13440000">
              <a:off x="1235417" y="294473"/>
              <a:ext cx="1416789" cy="1424974"/>
            </a:xfrm>
            <a:prstGeom prst="rtTriangle">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grpSp>
      <p:sp>
        <p:nvSpPr>
          <p:cNvPr id="33804" name="矩形 1" title=""/>
          <p:cNvSpPr/>
          <p:nvPr/>
        </p:nvSpPr>
        <p:spPr>
          <a:xfrm>
            <a:off x="2255838" y="3700463"/>
            <a:ext cx="1671637" cy="13858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zh-CN" altLang="en-US" sz="1400">
              <a:solidFill>
                <a:srgbClr val="F9ECDC"/>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zh-CN" altLang="en-US" sz="1400">
              <a:solidFill>
                <a:srgbClr val="F9ECDC"/>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en-US" altLang="zh-CN" sz="1400">
              <a:solidFill>
                <a:srgbClr val="F9ECDC"/>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zh-CN" altLang="en-US" sz="1400">
              <a:solidFill>
                <a:srgbClr val="F9ECDC"/>
              </a:solidFill>
              <a:latin typeface="Franklin Gothic Book" pitchFamily="34" charset="0"/>
              <a:ea typeface="微软雅黑" panose="020b0503020204020204" pitchFamily="34" charset="-122"/>
              <a:sym typeface="Franklin Gothic Book" pitchFamily="34" charset="0"/>
            </a:endParaRPr>
          </a:p>
        </p:txBody>
      </p:sp>
      <p:sp>
        <p:nvSpPr>
          <p:cNvPr id="33805" name="文本框 19" title=""/>
          <p:cNvSpPr/>
          <p:nvPr/>
        </p:nvSpPr>
        <p:spPr>
          <a:xfrm>
            <a:off x="2574925" y="2947988"/>
            <a:ext cx="1177925" cy="64611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36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标题</a:t>
            </a:r>
            <a:endParaRPr lang="zh-CN" altLang="en-US" sz="36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3806" name="矩形 1" title=""/>
          <p:cNvSpPr/>
          <p:nvPr/>
        </p:nvSpPr>
        <p:spPr>
          <a:xfrm>
            <a:off x="5262563" y="3714750"/>
            <a:ext cx="1671637" cy="13858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400">
                <a:solidFill>
                  <a:schemeClr val="bg1"/>
                </a:solidFill>
                <a:latin typeface="Franklin Gothic Book" pitchFamily="34" charset="0"/>
                <a:ea typeface="微软雅黑" pitchFamily="34" charset="-122"/>
                <a:sym typeface="Franklin Gothic Book" pitchFamily="34" charset="0"/>
              </a:rPr>
              <a:t>点击添加文字说明</a:t>
            </a:r>
            <a:endParaRPr lang="zh-CN" altLang="en-US" sz="1400">
              <a:solidFill>
                <a:schemeClr val="bg1"/>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400">
                <a:solidFill>
                  <a:schemeClr val="bg1"/>
                </a:solidFill>
                <a:latin typeface="Franklin Gothic Book" pitchFamily="34" charset="0"/>
                <a:ea typeface="微软雅黑" pitchFamily="34" charset="-122"/>
                <a:sym typeface="Franklin Gothic Book" pitchFamily="34" charset="0"/>
              </a:rPr>
              <a:t>点击添加文字说明</a:t>
            </a:r>
            <a:endParaRPr lang="zh-CN" altLang="en-US" sz="1400">
              <a:solidFill>
                <a:schemeClr val="bg1"/>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400">
                <a:solidFill>
                  <a:schemeClr val="bg1"/>
                </a:solidFill>
                <a:latin typeface="Franklin Gothic Book" pitchFamily="34" charset="0"/>
                <a:ea typeface="微软雅黑" pitchFamily="34" charset="-122"/>
                <a:sym typeface="Franklin Gothic Book" pitchFamily="34" charset="0"/>
              </a:rPr>
              <a:t>点击添加文字说明</a:t>
            </a:r>
            <a:endParaRPr lang="en-US" altLang="zh-CN" sz="1400">
              <a:solidFill>
                <a:schemeClr val="bg1"/>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400">
                <a:solidFill>
                  <a:schemeClr val="bg1"/>
                </a:solidFill>
                <a:latin typeface="Franklin Gothic Book" pitchFamily="34" charset="0"/>
                <a:ea typeface="微软雅黑" pitchFamily="34" charset="-122"/>
                <a:sym typeface="Franklin Gothic Book" pitchFamily="34" charset="0"/>
              </a:rPr>
              <a:t>点击添加文字说明</a:t>
            </a:r>
            <a:endParaRPr lang="zh-CN" altLang="en-US" sz="1400">
              <a:solidFill>
                <a:schemeClr val="bg1"/>
              </a:solidFill>
              <a:latin typeface="Franklin Gothic Book" pitchFamily="34" charset="0"/>
              <a:ea typeface="微软雅黑" panose="020b0503020204020204" pitchFamily="34" charset="-122"/>
              <a:sym typeface="Franklin Gothic Book" pitchFamily="34" charset="0"/>
            </a:endParaRPr>
          </a:p>
        </p:txBody>
      </p:sp>
      <p:sp>
        <p:nvSpPr>
          <p:cNvPr id="33807" name="文本框 21" title=""/>
          <p:cNvSpPr/>
          <p:nvPr/>
        </p:nvSpPr>
        <p:spPr>
          <a:xfrm>
            <a:off x="5554663" y="2962275"/>
            <a:ext cx="1176337" cy="64611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36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标题</a:t>
            </a:r>
            <a:endParaRPr lang="zh-CN" altLang="en-US" sz="36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3808" name="矩形 1" title=""/>
          <p:cNvSpPr/>
          <p:nvPr/>
        </p:nvSpPr>
        <p:spPr>
          <a:xfrm>
            <a:off x="8150225" y="3700463"/>
            <a:ext cx="1671638" cy="13858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zh-CN" altLang="en-US" sz="1400">
              <a:solidFill>
                <a:srgbClr val="F9ECDC"/>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zh-CN" altLang="en-US" sz="1400">
              <a:solidFill>
                <a:srgbClr val="F9ECDC"/>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en-US" altLang="zh-CN" sz="1400">
              <a:solidFill>
                <a:srgbClr val="F9ECDC"/>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zh-CN" altLang="en-US" sz="1400">
              <a:solidFill>
                <a:srgbClr val="F9ECDC"/>
              </a:solidFill>
              <a:latin typeface="Franklin Gothic Book" pitchFamily="34" charset="0"/>
              <a:ea typeface="微软雅黑" panose="020b0503020204020204" pitchFamily="34" charset="-122"/>
              <a:sym typeface="Franklin Gothic Book" pitchFamily="34" charset="0"/>
            </a:endParaRPr>
          </a:p>
        </p:txBody>
      </p:sp>
      <p:sp>
        <p:nvSpPr>
          <p:cNvPr id="33809" name="文本框 23" title=""/>
          <p:cNvSpPr/>
          <p:nvPr/>
        </p:nvSpPr>
        <p:spPr>
          <a:xfrm>
            <a:off x="8428038" y="2947988"/>
            <a:ext cx="1176337" cy="64611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36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标题</a:t>
            </a:r>
            <a:endParaRPr lang="zh-CN" altLang="en-US" sz="36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3810" name="文本框 17" title=""/>
          <p:cNvSpPr/>
          <p:nvPr/>
        </p:nvSpPr>
        <p:spPr>
          <a:xfrm>
            <a:off x="2120900" y="1165225"/>
            <a:ext cx="2011363" cy="144621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8800" b="1">
                <a:solidFill>
                  <a:srgbClr val="96A787"/>
                </a:solidFill>
                <a:latin typeface="微软雅黑" panose="020b0503020204020204" pitchFamily="34" charset="-122"/>
                <a:ea typeface="微软雅黑" panose="020b0503020204020204" pitchFamily="34" charset="-122"/>
                <a:sym typeface="微软雅黑" panose="020b0503020204020204" pitchFamily="34" charset="-122"/>
              </a:rPr>
              <a:t>01</a:t>
            </a:r>
            <a:endParaRPr lang="zh-CN" altLang="en-US" sz="8800" b="1">
              <a:solidFill>
                <a:srgbClr val="96A787"/>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3811" name="文本框 27" title=""/>
          <p:cNvSpPr/>
          <p:nvPr/>
        </p:nvSpPr>
        <p:spPr>
          <a:xfrm>
            <a:off x="5310188" y="1173163"/>
            <a:ext cx="1795462" cy="144621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8800" b="1">
                <a:solidFill>
                  <a:srgbClr val="7F7F7F"/>
                </a:solidFill>
                <a:latin typeface="微软雅黑" panose="020b0503020204020204" pitchFamily="34" charset="-122"/>
                <a:ea typeface="微软雅黑" panose="020b0503020204020204" pitchFamily="34" charset="-122"/>
                <a:sym typeface="Calibri" pitchFamily="34" charset="0"/>
              </a:rPr>
              <a:t>02</a:t>
            </a:r>
            <a:endParaRPr lang="zh-CN" altLang="en-US" sz="8800" b="1">
              <a:solidFill>
                <a:srgbClr val="7F7F7F"/>
              </a:solidFill>
              <a:latin typeface="微软雅黑" panose="020b0503020204020204" pitchFamily="34" charset="-122"/>
              <a:ea typeface="微软雅黑" panose="020b0503020204020204" pitchFamily="34" charset="-122"/>
              <a:sym typeface="Calibri" pitchFamily="34" charset="0"/>
            </a:endParaRPr>
          </a:p>
        </p:txBody>
      </p:sp>
      <p:sp>
        <p:nvSpPr>
          <p:cNvPr id="33812" name="文本框 28" title=""/>
          <p:cNvSpPr/>
          <p:nvPr/>
        </p:nvSpPr>
        <p:spPr>
          <a:xfrm>
            <a:off x="8283575" y="1225550"/>
            <a:ext cx="1620838" cy="14478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8800" b="1">
                <a:solidFill>
                  <a:srgbClr val="DB6344"/>
                </a:solidFill>
                <a:latin typeface="微软雅黑" panose="020b0503020204020204" pitchFamily="34" charset="-122"/>
                <a:ea typeface="微软雅黑" panose="020b0503020204020204" pitchFamily="34" charset="-122"/>
                <a:sym typeface="Calibri" pitchFamily="34" charset="0"/>
              </a:rPr>
              <a:t>03</a:t>
            </a:r>
            <a:endParaRPr lang="zh-CN" altLang="en-US" sz="8800" b="1">
              <a:solidFill>
                <a:srgbClr val="DB6344"/>
              </a:solidFill>
              <a:latin typeface="微软雅黑" panose="020b0503020204020204" pitchFamily="34" charset="-122"/>
              <a:ea typeface="微软雅黑" panose="020b0503020204020204" pitchFamily="34" charset="-122"/>
              <a:sym typeface="Calibri" pitchFamily="34" charset="0"/>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1"/>
        </a:solidFill>
      </p:bgPr>
    </p:bg>
    <p:spTree>
      <p:nvGrpSpPr>
        <p:cNvPr id="1" name="" title=""/>
        <p:cNvGrpSpPr/>
        <p:nvPr/>
      </p:nvGrpSpPr>
      <p:grpSpPr/>
      <p:sp>
        <p:nvSpPr>
          <p:cNvPr id="34818" name="矩形 4" title=""/>
          <p:cNvSpPr/>
          <p:nvPr/>
        </p:nvSpPr>
        <p:spPr>
          <a:xfrm>
            <a:off x="0" y="0"/>
            <a:ext cx="12192000" cy="6858000"/>
          </a:xfrm>
          <a:prstGeom prst="rect">
            <a:avLst/>
          </a:prstGeom>
          <a:solidFill>
            <a:srgbClr val="D9CCB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4819" name="Text Box 3" title=""/>
          <p:cNvSpPr/>
          <p:nvPr/>
        </p:nvSpPr>
        <p:spPr>
          <a:xfrm>
            <a:off x="4156075" y="3525838"/>
            <a:ext cx="3878263" cy="1200150"/>
          </a:xfrm>
          <a:prstGeom prst="rect">
            <a:avLst/>
          </a:prstGeom>
          <a:noFill/>
          <a:ln>
            <a:noFill/>
            <a:miter lim="800000"/>
          </a:ln>
        </p:spPr>
        <p:txBody>
          <a:bodyPr wrap="none" anchor="ctr"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zh-CN" altLang="en-US" sz="72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内容标题</a:t>
            </a:r>
            <a:endParaRPr lang="zh-CN" altLang="en-US" sz="72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4820" name="矩形 15" title=""/>
          <p:cNvSpPr/>
          <p:nvPr/>
        </p:nvSpPr>
        <p:spPr>
          <a:xfrm>
            <a:off x="4829175" y="2335213"/>
            <a:ext cx="2533650" cy="40005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en-US" altLang="zh-CN" sz="20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The work summary</a:t>
            </a:r>
            <a:endParaRPr lang="zh-CN" altLang="en-US" sz="1800">
              <a:latin typeface="Arial" panose="020b0604020202020204" pitchFamily="34" charset="0"/>
              <a:ea typeface="宋体" pitchFamily="2" charset="-122"/>
              <a:sym typeface="Calibri" pitchFamily="34" charset="0"/>
            </a:endParaRPr>
          </a:p>
        </p:txBody>
      </p:sp>
      <p:cxnSp>
        <p:nvCxnSpPr>
          <p:cNvPr id="34821" name="直接连接符 18" title=""/>
          <p:cNvCxnSpPr/>
          <p:nvPr/>
        </p:nvCxnSpPr>
        <p:spPr>
          <a:xfrm>
            <a:off x="3486150" y="2852738"/>
            <a:ext cx="5219700" cy="0"/>
          </a:xfrm>
          <a:prstGeom prst="line">
            <a:avLst/>
          </a:prstGeom>
          <a:noFill/>
          <a:ln w="6350">
            <a:solidFill>
              <a:srgbClr val="595959"/>
            </a:solidFill>
            <a:round/>
          </a:ln>
        </p:spPr>
      </p:cxnSp>
      <p:grpSp>
        <p:nvGrpSpPr>
          <p:cNvPr id="34822" name="组合 19" title=""/>
          <p:cNvGrpSpPr/>
          <p:nvPr/>
        </p:nvGrpSpPr>
        <p:grpSpPr>
          <a:xfrm>
            <a:off x="5472113" y="0"/>
            <a:ext cx="1247775" cy="1106488"/>
            <a:chExt cx="1247245" cy="1106129"/>
          </a:xfrm>
        </p:grpSpPr>
        <p:sp>
          <p:nvSpPr>
            <p:cNvPr id="34823" name="任意多边形 20" title=""/>
            <p:cNvSpPr/>
            <p:nvPr/>
          </p:nvSpPr>
          <p:spPr>
            <a:xfrm>
              <a:off x="198648" y="0"/>
              <a:ext cx="849951" cy="1106129"/>
            </a:xfrm>
            <a:custGeom>
              <a:cxnLst>
                <a:cxn ang="0">
                  <a:pos x="0" y="0"/>
                </a:cxn>
                <a:cxn ang="0">
                  <a:pos x="143708" y="0"/>
                </a:cxn>
                <a:cxn ang="0">
                  <a:pos x="143708" y="521987"/>
                </a:cxn>
                <a:cxn ang="0">
                  <a:pos x="142540" y="521987"/>
                </a:cxn>
                <a:cxn ang="0">
                  <a:pos x="71854" y="349812"/>
                </a:cxn>
                <a:cxn ang="0">
                  <a:pos x="1168" y="521987"/>
                </a:cxn>
                <a:cxn ang="0">
                  <a:pos x="0" y="521987"/>
                </a:cxn>
              </a:cxnLst>
              <a:rect l="l" t="t" r="r" b="b"/>
              <a:pathLst>
                <a:path w="1143000" h="1253613">
                  <a:moveTo>
                    <a:pt x="0" y="0"/>
                  </a:moveTo>
                  <a:lnTo>
                    <a:pt x="1143000" y="0"/>
                  </a:lnTo>
                  <a:lnTo>
                    <a:pt x="1143000" y="1253613"/>
                  </a:lnTo>
                  <a:lnTo>
                    <a:pt x="1133711" y="1253613"/>
                  </a:lnTo>
                  <a:lnTo>
                    <a:pt x="571500" y="840116"/>
                  </a:lnTo>
                  <a:lnTo>
                    <a:pt x="9288" y="1253613"/>
                  </a:lnTo>
                  <a:lnTo>
                    <a:pt x="0" y="1253613"/>
                  </a:lnTo>
                  <a:lnTo>
                    <a:pt x="0" y="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4824" name="矩形 21" title=""/>
            <p:cNvSpPr/>
            <p:nvPr/>
          </p:nvSpPr>
          <p:spPr>
            <a:xfrm>
              <a:off x="0" y="183732"/>
              <a:ext cx="1247245" cy="36933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18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LOGO</a:t>
              </a:r>
              <a:endParaRPr lang="en-US" altLang="zh-CN" sz="18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34825" name="矩形 22" title=""/>
          <p:cNvSpPr/>
          <p:nvPr/>
        </p:nvSpPr>
        <p:spPr>
          <a:xfrm>
            <a:off x="5183188" y="2978150"/>
            <a:ext cx="1825625" cy="58420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zh-CN" altLang="en-US" sz="32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点击添加</a:t>
            </a:r>
            <a:endParaRPr lang="en-US" altLang="zh-CN" sz="32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5841"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5842" name="矩形 13" title=""/>
          <p:cNvSpPr/>
          <p:nvPr/>
        </p:nvSpPr>
        <p:spPr>
          <a:xfrm>
            <a:off x="8047038" y="1397000"/>
            <a:ext cx="2592387" cy="8318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en-US" altLang="zh-CN" sz="1600">
              <a:latin typeface="微软雅黑" pitchFamily="34" charset="-122"/>
              <a:ea typeface="微软雅黑" pitchFamily="34" charset="-122"/>
              <a:sym typeface="微软雅黑" pitchFamily="34" charset="-122"/>
            </a:endParaRPr>
          </a:p>
          <a:p>
            <a:pPr lvl="0"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zh-CN" altLang="en-US" sz="1800">
              <a:latin typeface="Arial" panose="020b0604020202020204" pitchFamily="34" charset="0"/>
              <a:ea typeface="宋体" pitchFamily="2" charset="-122"/>
              <a:sym typeface="Calibri" pitchFamily="34" charset="0"/>
            </a:endParaRPr>
          </a:p>
        </p:txBody>
      </p:sp>
      <p:sp>
        <p:nvSpPr>
          <p:cNvPr id="35843" name="矩形 13" title=""/>
          <p:cNvSpPr/>
          <p:nvPr/>
        </p:nvSpPr>
        <p:spPr>
          <a:xfrm>
            <a:off x="8047038" y="2430463"/>
            <a:ext cx="2592387" cy="83026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en-US" altLang="zh-CN" sz="1600">
              <a:latin typeface="微软雅黑" pitchFamily="34" charset="-122"/>
              <a:ea typeface="微软雅黑" pitchFamily="34" charset="-122"/>
              <a:sym typeface="微软雅黑" pitchFamily="34" charset="-122"/>
            </a:endParaRPr>
          </a:p>
          <a:p>
            <a:pPr lvl="0"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zh-CN" altLang="en-US" sz="1800">
              <a:latin typeface="Arial" panose="020b0604020202020204" pitchFamily="34" charset="0"/>
              <a:ea typeface="宋体" pitchFamily="2" charset="-122"/>
              <a:sym typeface="Calibri" pitchFamily="34" charset="0"/>
            </a:endParaRPr>
          </a:p>
        </p:txBody>
      </p:sp>
      <p:sp>
        <p:nvSpPr>
          <p:cNvPr id="35844" name="矩形 13" title=""/>
          <p:cNvSpPr/>
          <p:nvPr/>
        </p:nvSpPr>
        <p:spPr>
          <a:xfrm>
            <a:off x="8047038" y="3465513"/>
            <a:ext cx="2592387" cy="83026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en-US" altLang="zh-CN" sz="1600">
              <a:latin typeface="微软雅黑" pitchFamily="34" charset="-122"/>
              <a:ea typeface="微软雅黑" pitchFamily="34" charset="-122"/>
              <a:sym typeface="微软雅黑" pitchFamily="34" charset="-122"/>
            </a:endParaRPr>
          </a:p>
          <a:p>
            <a:pPr lvl="0"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zh-CN" altLang="en-US" sz="1800">
              <a:latin typeface="Arial" panose="020b0604020202020204" pitchFamily="34" charset="0"/>
              <a:ea typeface="宋体" pitchFamily="2" charset="-122"/>
              <a:sym typeface="Calibri" pitchFamily="34" charset="0"/>
            </a:endParaRPr>
          </a:p>
        </p:txBody>
      </p:sp>
      <p:sp>
        <p:nvSpPr>
          <p:cNvPr id="35845" name="矩形 13" title=""/>
          <p:cNvSpPr/>
          <p:nvPr/>
        </p:nvSpPr>
        <p:spPr>
          <a:xfrm>
            <a:off x="8047038" y="4498975"/>
            <a:ext cx="2592387" cy="8318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en-US" altLang="zh-CN" sz="1600">
              <a:latin typeface="微软雅黑" pitchFamily="34" charset="-122"/>
              <a:ea typeface="微软雅黑" pitchFamily="34" charset="-122"/>
              <a:sym typeface="微软雅黑" pitchFamily="34" charset="-122"/>
            </a:endParaRPr>
          </a:p>
          <a:p>
            <a:pPr lvl="0"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zh-CN" altLang="en-US" sz="1800">
              <a:latin typeface="Arial" panose="020b0604020202020204" pitchFamily="34" charset="0"/>
              <a:ea typeface="宋体" pitchFamily="2" charset="-122"/>
              <a:sym typeface="Calibri" pitchFamily="34" charset="0"/>
            </a:endParaRPr>
          </a:p>
        </p:txBody>
      </p:sp>
      <p:sp>
        <p:nvSpPr>
          <p:cNvPr id="35846" name="矩形 2" title=""/>
          <p:cNvSpPr/>
          <p:nvPr/>
        </p:nvSpPr>
        <p:spPr>
          <a:xfrm>
            <a:off x="-6350" y="4794250"/>
            <a:ext cx="1284288" cy="1382713"/>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5847" name="矩形 3" title=""/>
          <p:cNvSpPr/>
          <p:nvPr/>
        </p:nvSpPr>
        <p:spPr>
          <a:xfrm>
            <a:off x="-6350" y="3411538"/>
            <a:ext cx="1284288" cy="1382712"/>
          </a:xfrm>
          <a:prstGeom prst="rect">
            <a:avLst/>
          </a:prstGeom>
          <a:solidFill>
            <a:srgbClr val="7F7F7F"/>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5848" name="矩形 4" title=""/>
          <p:cNvSpPr/>
          <p:nvPr/>
        </p:nvSpPr>
        <p:spPr>
          <a:xfrm>
            <a:off x="-6350" y="2041525"/>
            <a:ext cx="1284288" cy="1382713"/>
          </a:xfrm>
          <a:prstGeom prst="rect">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5849" name="矩形 5" title=""/>
          <p:cNvSpPr/>
          <p:nvPr/>
        </p:nvSpPr>
        <p:spPr>
          <a:xfrm>
            <a:off x="-6350" y="663575"/>
            <a:ext cx="1284288" cy="1384300"/>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5850" name="矩形 6" title=""/>
          <p:cNvSpPr/>
          <p:nvPr/>
        </p:nvSpPr>
        <p:spPr>
          <a:xfrm>
            <a:off x="3784600" y="4400550"/>
            <a:ext cx="3594100" cy="996950"/>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5851" name="矩形 7" title=""/>
          <p:cNvSpPr/>
          <p:nvPr/>
        </p:nvSpPr>
        <p:spPr>
          <a:xfrm>
            <a:off x="3784600" y="3403600"/>
            <a:ext cx="3594100" cy="996950"/>
          </a:xfrm>
          <a:prstGeom prst="rect">
            <a:avLst/>
          </a:prstGeom>
          <a:solidFill>
            <a:srgbClr val="7F7F7F"/>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5852" name="矩形 8" title=""/>
          <p:cNvSpPr/>
          <p:nvPr/>
        </p:nvSpPr>
        <p:spPr>
          <a:xfrm>
            <a:off x="3784600" y="2416175"/>
            <a:ext cx="3594100" cy="996950"/>
          </a:xfrm>
          <a:prstGeom prst="rect">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5853" name="矩形 9" title=""/>
          <p:cNvSpPr/>
          <p:nvPr/>
        </p:nvSpPr>
        <p:spPr>
          <a:xfrm>
            <a:off x="3784600" y="1423988"/>
            <a:ext cx="3594100" cy="996950"/>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5854" name="矩形 28" title=""/>
          <p:cNvSpPr/>
          <p:nvPr/>
        </p:nvSpPr>
        <p:spPr>
          <a:xfrm>
            <a:off x="1276350" y="663575"/>
            <a:ext cx="2508250" cy="1757363"/>
          </a:xfrm>
          <a:custGeom>
            <a:cxnLst>
              <a:cxn ang="0">
                <a:pos x="0" y="0"/>
              </a:cxn>
              <a:cxn ang="0">
                <a:pos x="16810286" y="5092535"/>
              </a:cxn>
              <a:cxn ang="0">
                <a:pos x="16810286" y="11737166"/>
              </a:cxn>
              <a:cxn ang="0">
                <a:pos x="0" y="9234550"/>
              </a:cxn>
              <a:cxn ang="0">
                <a:pos x="0" y="0"/>
              </a:cxn>
            </a:cxnLst>
            <a:rect l="l" t="t" r="r" b="b"/>
            <a:pathLst>
              <a:path w="1826712" h="1280593">
                <a:moveTo>
                  <a:pt x="0" y="0"/>
                </a:moveTo>
                <a:lnTo>
                  <a:pt x="1826712" y="555625"/>
                </a:lnTo>
                <a:lnTo>
                  <a:pt x="1826712" y="1280593"/>
                </a:lnTo>
                <a:lnTo>
                  <a:pt x="0" y="1007543"/>
                </a:lnTo>
                <a:lnTo>
                  <a:pt x="0" y="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5855" name="矩形 28" title=""/>
          <p:cNvSpPr/>
          <p:nvPr/>
        </p:nvSpPr>
        <p:spPr>
          <a:xfrm>
            <a:off x="1276350" y="2044700"/>
            <a:ext cx="2513013" cy="1381125"/>
          </a:xfrm>
          <a:custGeom>
            <a:cxnLst>
              <a:cxn ang="0">
                <a:pos x="0" y="0"/>
              </a:cxn>
              <a:cxn ang="0">
                <a:pos x="16858445" y="2483294"/>
              </a:cxn>
              <a:cxn ang="0">
                <a:pos x="16851126" y="9127158"/>
              </a:cxn>
              <a:cxn ang="0">
                <a:pos x="0" y="9163244"/>
              </a:cxn>
              <a:cxn ang="0">
                <a:pos x="0" y="0"/>
              </a:cxn>
            </a:cxnLst>
            <a:rect l="l" t="t" r="r" b="b"/>
            <a:pathLst>
              <a:path w="1829887" h="1007543">
                <a:moveTo>
                  <a:pt x="0" y="0"/>
                </a:moveTo>
                <a:lnTo>
                  <a:pt x="1829887" y="273050"/>
                </a:lnTo>
                <a:cubicBezTo>
                  <a:pt x="1828829" y="608898"/>
                  <a:pt x="1830151" y="667727"/>
                  <a:pt x="1829093" y="1003575"/>
                </a:cubicBezTo>
                <a:lnTo>
                  <a:pt x="0" y="1007543"/>
                </a:lnTo>
                <a:lnTo>
                  <a:pt x="0" y="0"/>
                </a:ln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5856" name="矩形 28" title=""/>
          <p:cNvSpPr/>
          <p:nvPr/>
        </p:nvSpPr>
        <p:spPr>
          <a:xfrm>
            <a:off x="1276350" y="3416300"/>
            <a:ext cx="2517775" cy="1377950"/>
          </a:xfrm>
          <a:custGeom>
            <a:cxnLst>
              <a:cxn ang="0">
                <a:pos x="0" y="51118"/>
              </a:cxn>
              <a:cxn ang="0">
                <a:pos x="16835748" y="0"/>
              </a:cxn>
              <a:cxn ang="0">
                <a:pos x="16850327" y="6633194"/>
              </a:cxn>
              <a:cxn ang="0">
                <a:pos x="0" y="9232890"/>
              </a:cxn>
              <a:cxn ang="0">
                <a:pos x="0" y="51118"/>
              </a:cxn>
            </a:cxnLst>
            <a:rect l="l" t="t" r="r" b="b"/>
            <a:pathLst>
              <a:path w="1834048" h="1003574">
                <a:moveTo>
                  <a:pt x="0" y="5556"/>
                </a:moveTo>
                <a:lnTo>
                  <a:pt x="1832268" y="0"/>
                </a:lnTo>
                <a:cubicBezTo>
                  <a:pt x="1831210" y="335848"/>
                  <a:pt x="1834914" y="385151"/>
                  <a:pt x="1833856" y="720999"/>
                </a:cubicBezTo>
                <a:lnTo>
                  <a:pt x="0" y="1003574"/>
                </a:lnTo>
                <a:lnTo>
                  <a:pt x="0" y="5556"/>
                </a:lnTo>
                <a:close/>
              </a:path>
            </a:pathLst>
          </a:custGeom>
          <a:solidFill>
            <a:srgbClr val="7F7F7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5857" name="矩形 28" title=""/>
          <p:cNvSpPr/>
          <p:nvPr/>
        </p:nvSpPr>
        <p:spPr>
          <a:xfrm>
            <a:off x="1270000" y="4397375"/>
            <a:ext cx="2520950" cy="1779588"/>
          </a:xfrm>
          <a:custGeom>
            <a:cxnLst>
              <a:cxn ang="0">
                <a:pos x="22775" y="2608977"/>
              </a:cxn>
              <a:cxn ang="0">
                <a:pos x="16830735" y="0"/>
              </a:cxn>
              <a:cxn ang="0">
                <a:pos x="16823474" y="6685297"/>
              </a:cxn>
              <a:cxn ang="0">
                <a:pos x="965" y="11903241"/>
              </a:cxn>
              <a:cxn ang="0">
                <a:pos x="22775" y="2608977"/>
              </a:cxn>
            </a:cxnLst>
            <a:rect l="l" t="t" r="r" b="b"/>
            <a:pathLst>
              <a:path w="1837135" h="1296468">
                <a:moveTo>
                  <a:pt x="2486" y="284162"/>
                </a:moveTo>
                <a:lnTo>
                  <a:pt x="1837135" y="0"/>
                </a:lnTo>
                <a:cubicBezTo>
                  <a:pt x="1836077" y="335848"/>
                  <a:pt x="1837400" y="392296"/>
                  <a:pt x="1836342" y="728144"/>
                </a:cubicBezTo>
                <a:lnTo>
                  <a:pt x="105" y="1296468"/>
                </a:lnTo>
                <a:cubicBezTo>
                  <a:pt x="-689" y="962208"/>
                  <a:pt x="3280" y="618422"/>
                  <a:pt x="2486" y="284162"/>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5858" name="矩形 14" title=""/>
          <p:cNvSpPr/>
          <p:nvPr/>
        </p:nvSpPr>
        <p:spPr>
          <a:xfrm>
            <a:off x="3794125" y="1423988"/>
            <a:ext cx="717550" cy="3973512"/>
          </a:xfrm>
          <a:prstGeom prst="rect">
            <a:avLst/>
          </a:prstGeom>
          <a:gradFill rotWithShape="1">
            <a:gsLst>
              <a:gs pos="0">
                <a:srgbClr val="FFFFFF"/>
              </a:gs>
              <a:gs pos="100000">
                <a:srgbClr val="000000"/>
              </a:gs>
            </a:gsLst>
            <a:lin ang="0" scaled="1"/>
          </a:gra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5859" name="矩形 15" title=""/>
          <p:cNvSpPr/>
          <p:nvPr/>
        </p:nvSpPr>
        <p:spPr>
          <a:xfrm rot="10800000">
            <a:off x="558800" y="663575"/>
            <a:ext cx="717550" cy="5513388"/>
          </a:xfrm>
          <a:prstGeom prst="rect">
            <a:avLst/>
          </a:prstGeom>
          <a:gradFill rotWithShape="1">
            <a:gsLst>
              <a:gs pos="0">
                <a:srgbClr val="FFFFFF"/>
              </a:gs>
              <a:gs pos="100000">
                <a:srgbClr val="000000"/>
              </a:gs>
            </a:gsLst>
            <a:lin ang="0" scaled="1"/>
          </a:gra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5860" name="TextBox 40" title=""/>
          <p:cNvSpPr/>
          <p:nvPr/>
        </p:nvSpPr>
        <p:spPr>
          <a:xfrm>
            <a:off x="198438" y="1036638"/>
            <a:ext cx="1036637" cy="922337"/>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5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01</a:t>
            </a:r>
            <a:endParaRPr lang="zh-CN" altLang="en-US" sz="5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5861" name="TextBox 42" title=""/>
          <p:cNvSpPr/>
          <p:nvPr/>
        </p:nvSpPr>
        <p:spPr>
          <a:xfrm>
            <a:off x="149225" y="2379663"/>
            <a:ext cx="1038225" cy="923925"/>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5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02</a:t>
            </a:r>
            <a:endParaRPr lang="zh-CN" altLang="en-US" sz="5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5862" name="矩形 25" title=""/>
          <p:cNvSpPr/>
          <p:nvPr/>
        </p:nvSpPr>
        <p:spPr>
          <a:xfrm>
            <a:off x="115888" y="3784600"/>
            <a:ext cx="1038225" cy="923925"/>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5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03</a:t>
            </a:r>
            <a:endParaRPr lang="zh-CN" altLang="en-US" sz="5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5863" name="矩形 26" title=""/>
          <p:cNvSpPr/>
          <p:nvPr/>
        </p:nvSpPr>
        <p:spPr>
          <a:xfrm>
            <a:off x="115888" y="5126038"/>
            <a:ext cx="1038225" cy="923925"/>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5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04</a:t>
            </a:r>
            <a:endParaRPr lang="zh-CN" altLang="en-US" sz="5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5864" name="Freeform 144" title=""/>
          <p:cNvSpPr>
            <a:spLocks noEditPoints="1"/>
          </p:cNvSpPr>
          <p:nvPr/>
        </p:nvSpPr>
        <p:spPr>
          <a:xfrm>
            <a:off x="2244725" y="2459038"/>
            <a:ext cx="469900" cy="830262"/>
          </a:xfrm>
          <a:custGeom>
            <a:cxnLst>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46" h="84">
                <a:moveTo>
                  <a:pt x="35" y="7"/>
                </a:moveTo>
                <a:cubicBezTo>
                  <a:pt x="35" y="11"/>
                  <a:pt x="33" y="14"/>
                  <a:pt x="29" y="14"/>
                </a:cubicBezTo>
                <a:cubicBezTo>
                  <a:pt x="25" y="14"/>
                  <a:pt x="22" y="11"/>
                  <a:pt x="22" y="7"/>
                </a:cubicBezTo>
                <a:cubicBezTo>
                  <a:pt x="22" y="3"/>
                  <a:pt x="25" y="0"/>
                  <a:pt x="29" y="0"/>
                </a:cubicBezTo>
                <a:cubicBezTo>
                  <a:pt x="33" y="0"/>
                  <a:pt x="35" y="3"/>
                  <a:pt x="35" y="7"/>
                </a:cubicBezTo>
                <a:moveTo>
                  <a:pt x="20" y="12"/>
                </a:moveTo>
                <a:cubicBezTo>
                  <a:pt x="2" y="22"/>
                  <a:pt x="2" y="22"/>
                  <a:pt x="2" y="22"/>
                </a:cubicBezTo>
                <a:cubicBezTo>
                  <a:pt x="0" y="41"/>
                  <a:pt x="0" y="41"/>
                  <a:pt x="0" y="41"/>
                </a:cubicBezTo>
                <a:cubicBezTo>
                  <a:pt x="6" y="41"/>
                  <a:pt x="6" y="41"/>
                  <a:pt x="6" y="41"/>
                </a:cubicBezTo>
                <a:cubicBezTo>
                  <a:pt x="7" y="26"/>
                  <a:pt x="7" y="26"/>
                  <a:pt x="7" y="26"/>
                </a:cubicBezTo>
                <a:cubicBezTo>
                  <a:pt x="15" y="22"/>
                  <a:pt x="15" y="22"/>
                  <a:pt x="15" y="22"/>
                </a:cubicBezTo>
                <a:cubicBezTo>
                  <a:pt x="15" y="22"/>
                  <a:pt x="11" y="34"/>
                  <a:pt x="10" y="37"/>
                </a:cubicBezTo>
                <a:cubicBezTo>
                  <a:pt x="9" y="39"/>
                  <a:pt x="11" y="43"/>
                  <a:pt x="12" y="45"/>
                </a:cubicBezTo>
                <a:cubicBezTo>
                  <a:pt x="0" y="82"/>
                  <a:pt x="0" y="82"/>
                  <a:pt x="0" y="82"/>
                </a:cubicBezTo>
                <a:cubicBezTo>
                  <a:pt x="8" y="84"/>
                  <a:pt x="8" y="84"/>
                  <a:pt x="8" y="84"/>
                </a:cubicBezTo>
                <a:cubicBezTo>
                  <a:pt x="18" y="57"/>
                  <a:pt x="18" y="57"/>
                  <a:pt x="18" y="57"/>
                </a:cubicBezTo>
                <a:cubicBezTo>
                  <a:pt x="21" y="62"/>
                  <a:pt x="21" y="62"/>
                  <a:pt x="21" y="62"/>
                </a:cubicBezTo>
                <a:cubicBezTo>
                  <a:pt x="27" y="84"/>
                  <a:pt x="27" y="84"/>
                  <a:pt x="27" y="84"/>
                </a:cubicBezTo>
                <a:cubicBezTo>
                  <a:pt x="36" y="81"/>
                  <a:pt x="36" y="81"/>
                  <a:pt x="36" y="81"/>
                </a:cubicBezTo>
                <a:cubicBezTo>
                  <a:pt x="29" y="56"/>
                  <a:pt x="29" y="56"/>
                  <a:pt x="29" y="56"/>
                </a:cubicBezTo>
                <a:cubicBezTo>
                  <a:pt x="22" y="45"/>
                  <a:pt x="22" y="45"/>
                  <a:pt x="22" y="45"/>
                </a:cubicBezTo>
                <a:cubicBezTo>
                  <a:pt x="27" y="29"/>
                  <a:pt x="27" y="29"/>
                  <a:pt x="27" y="29"/>
                </a:cubicBezTo>
                <a:cubicBezTo>
                  <a:pt x="29" y="35"/>
                  <a:pt x="29" y="35"/>
                  <a:pt x="29" y="35"/>
                </a:cubicBezTo>
                <a:cubicBezTo>
                  <a:pt x="44" y="41"/>
                  <a:pt x="44" y="41"/>
                  <a:pt x="44" y="41"/>
                </a:cubicBezTo>
                <a:cubicBezTo>
                  <a:pt x="46" y="35"/>
                  <a:pt x="46" y="35"/>
                  <a:pt x="46" y="35"/>
                </a:cubicBezTo>
                <a:cubicBezTo>
                  <a:pt x="35" y="30"/>
                  <a:pt x="35" y="30"/>
                  <a:pt x="35" y="30"/>
                </a:cubicBezTo>
                <a:cubicBezTo>
                  <a:pt x="31" y="17"/>
                  <a:pt x="31" y="17"/>
                  <a:pt x="31" y="17"/>
                </a:cubicBezTo>
                <a:lnTo>
                  <a:pt x="20" y="12"/>
                </a:lnTo>
                <a:close/>
              </a:path>
            </a:pathLst>
          </a:custGeom>
          <a:solidFill>
            <a:srgbClr val="F9ECDC"/>
          </a:solidFill>
          <a:ln w="19050">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grpSp>
        <p:nvGrpSpPr>
          <p:cNvPr id="35865" name="Group 173" title=""/>
          <p:cNvGrpSpPr/>
          <p:nvPr/>
        </p:nvGrpSpPr>
        <p:grpSpPr>
          <a:xfrm>
            <a:off x="2090738" y="3487738"/>
            <a:ext cx="693737" cy="893762"/>
            <a:chExt cx="2692401" cy="3448051"/>
          </a:xfrm>
        </p:grpSpPr>
        <p:sp>
          <p:nvSpPr>
            <p:cNvPr id="35866" name="Freeform 19" title=""/>
            <p:cNvSpPr>
              <a:spLocks noEditPoints="1"/>
            </p:cNvSpPr>
            <p:nvPr/>
          </p:nvSpPr>
          <p:spPr>
            <a:xfrm>
              <a:off x="865188" y="147638"/>
              <a:ext cx="641350" cy="641350"/>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171" h="171">
                  <a:moveTo>
                    <a:pt x="168" y="82"/>
                  </a:moveTo>
                  <a:cubicBezTo>
                    <a:pt x="170" y="82"/>
                    <a:pt x="171" y="81"/>
                    <a:pt x="171" y="79"/>
                  </a:cubicBezTo>
                  <a:cubicBezTo>
                    <a:pt x="171" y="79"/>
                    <a:pt x="171" y="79"/>
                    <a:pt x="171" y="79"/>
                  </a:cubicBezTo>
                  <a:cubicBezTo>
                    <a:pt x="171" y="78"/>
                    <a:pt x="169" y="77"/>
                    <a:pt x="168" y="77"/>
                  </a:cubicBezTo>
                  <a:cubicBezTo>
                    <a:pt x="154" y="75"/>
                    <a:pt x="154" y="75"/>
                    <a:pt x="154" y="75"/>
                  </a:cubicBezTo>
                  <a:cubicBezTo>
                    <a:pt x="154" y="71"/>
                    <a:pt x="153" y="68"/>
                    <a:pt x="152" y="65"/>
                  </a:cubicBezTo>
                  <a:cubicBezTo>
                    <a:pt x="163" y="57"/>
                    <a:pt x="163" y="57"/>
                    <a:pt x="163" y="57"/>
                  </a:cubicBezTo>
                  <a:cubicBezTo>
                    <a:pt x="164" y="56"/>
                    <a:pt x="165" y="55"/>
                    <a:pt x="165" y="54"/>
                  </a:cubicBezTo>
                  <a:cubicBezTo>
                    <a:pt x="165" y="54"/>
                    <a:pt x="165" y="53"/>
                    <a:pt x="165" y="53"/>
                  </a:cubicBezTo>
                  <a:cubicBezTo>
                    <a:pt x="164" y="52"/>
                    <a:pt x="163" y="51"/>
                    <a:pt x="161" y="52"/>
                  </a:cubicBezTo>
                  <a:cubicBezTo>
                    <a:pt x="147" y="54"/>
                    <a:pt x="147" y="54"/>
                    <a:pt x="147" y="54"/>
                  </a:cubicBezTo>
                  <a:cubicBezTo>
                    <a:pt x="146" y="51"/>
                    <a:pt x="144" y="48"/>
                    <a:pt x="142" y="45"/>
                  </a:cubicBezTo>
                  <a:cubicBezTo>
                    <a:pt x="151" y="34"/>
                    <a:pt x="151" y="34"/>
                    <a:pt x="151" y="34"/>
                  </a:cubicBezTo>
                  <a:cubicBezTo>
                    <a:pt x="151" y="34"/>
                    <a:pt x="152" y="33"/>
                    <a:pt x="152" y="32"/>
                  </a:cubicBezTo>
                  <a:cubicBezTo>
                    <a:pt x="152" y="31"/>
                    <a:pt x="151" y="31"/>
                    <a:pt x="151" y="30"/>
                  </a:cubicBezTo>
                  <a:cubicBezTo>
                    <a:pt x="150" y="29"/>
                    <a:pt x="148" y="29"/>
                    <a:pt x="147" y="30"/>
                  </a:cubicBezTo>
                  <a:cubicBezTo>
                    <a:pt x="135" y="36"/>
                    <a:pt x="135" y="36"/>
                    <a:pt x="135" y="36"/>
                  </a:cubicBezTo>
                  <a:cubicBezTo>
                    <a:pt x="132" y="34"/>
                    <a:pt x="130" y="32"/>
                    <a:pt x="127" y="30"/>
                  </a:cubicBezTo>
                  <a:cubicBezTo>
                    <a:pt x="132" y="16"/>
                    <a:pt x="132" y="16"/>
                    <a:pt x="132" y="16"/>
                  </a:cubicBezTo>
                  <a:cubicBezTo>
                    <a:pt x="132" y="16"/>
                    <a:pt x="132" y="16"/>
                    <a:pt x="132" y="15"/>
                  </a:cubicBezTo>
                  <a:cubicBezTo>
                    <a:pt x="132" y="14"/>
                    <a:pt x="132" y="13"/>
                    <a:pt x="131" y="13"/>
                  </a:cubicBezTo>
                  <a:cubicBezTo>
                    <a:pt x="129" y="12"/>
                    <a:pt x="128" y="12"/>
                    <a:pt x="127" y="14"/>
                  </a:cubicBezTo>
                  <a:cubicBezTo>
                    <a:pt x="117" y="23"/>
                    <a:pt x="117" y="23"/>
                    <a:pt x="117" y="23"/>
                  </a:cubicBezTo>
                  <a:cubicBezTo>
                    <a:pt x="114" y="22"/>
                    <a:pt x="111" y="21"/>
                    <a:pt x="108" y="20"/>
                  </a:cubicBezTo>
                  <a:cubicBezTo>
                    <a:pt x="108" y="6"/>
                    <a:pt x="108" y="6"/>
                    <a:pt x="108" y="6"/>
                  </a:cubicBezTo>
                  <a:cubicBezTo>
                    <a:pt x="108" y="5"/>
                    <a:pt x="108" y="5"/>
                    <a:pt x="108" y="5"/>
                  </a:cubicBezTo>
                  <a:cubicBezTo>
                    <a:pt x="108" y="4"/>
                    <a:pt x="107" y="3"/>
                    <a:pt x="106" y="2"/>
                  </a:cubicBezTo>
                  <a:cubicBezTo>
                    <a:pt x="105" y="2"/>
                    <a:pt x="103" y="3"/>
                    <a:pt x="103" y="4"/>
                  </a:cubicBezTo>
                  <a:cubicBezTo>
                    <a:pt x="96" y="17"/>
                    <a:pt x="96" y="17"/>
                    <a:pt x="96" y="17"/>
                  </a:cubicBezTo>
                  <a:cubicBezTo>
                    <a:pt x="93" y="16"/>
                    <a:pt x="90" y="16"/>
                    <a:pt x="86" y="16"/>
                  </a:cubicBezTo>
                  <a:cubicBezTo>
                    <a:pt x="82" y="3"/>
                    <a:pt x="82" y="3"/>
                    <a:pt x="82" y="3"/>
                  </a:cubicBezTo>
                  <a:cubicBezTo>
                    <a:pt x="82" y="1"/>
                    <a:pt x="81" y="0"/>
                    <a:pt x="79" y="0"/>
                  </a:cubicBezTo>
                  <a:cubicBezTo>
                    <a:pt x="78" y="0"/>
                    <a:pt x="77" y="1"/>
                    <a:pt x="77" y="3"/>
                  </a:cubicBezTo>
                  <a:cubicBezTo>
                    <a:pt x="77" y="3"/>
                    <a:pt x="77" y="3"/>
                    <a:pt x="77" y="3"/>
                  </a:cubicBezTo>
                  <a:cubicBezTo>
                    <a:pt x="75" y="17"/>
                    <a:pt x="75" y="17"/>
                    <a:pt x="75" y="17"/>
                  </a:cubicBezTo>
                  <a:cubicBezTo>
                    <a:pt x="71" y="17"/>
                    <a:pt x="68" y="18"/>
                    <a:pt x="65" y="19"/>
                  </a:cubicBezTo>
                  <a:cubicBezTo>
                    <a:pt x="57" y="8"/>
                    <a:pt x="57" y="8"/>
                    <a:pt x="57" y="8"/>
                  </a:cubicBezTo>
                  <a:cubicBezTo>
                    <a:pt x="56" y="6"/>
                    <a:pt x="55" y="5"/>
                    <a:pt x="53" y="6"/>
                  </a:cubicBezTo>
                  <a:cubicBezTo>
                    <a:pt x="52" y="6"/>
                    <a:pt x="52" y="7"/>
                    <a:pt x="52" y="9"/>
                  </a:cubicBezTo>
                  <a:cubicBezTo>
                    <a:pt x="52" y="9"/>
                    <a:pt x="52" y="9"/>
                    <a:pt x="52" y="10"/>
                  </a:cubicBezTo>
                  <a:cubicBezTo>
                    <a:pt x="54" y="23"/>
                    <a:pt x="54" y="23"/>
                    <a:pt x="54" y="23"/>
                  </a:cubicBezTo>
                  <a:cubicBezTo>
                    <a:pt x="51" y="25"/>
                    <a:pt x="48" y="27"/>
                    <a:pt x="45" y="29"/>
                  </a:cubicBezTo>
                  <a:cubicBezTo>
                    <a:pt x="34" y="20"/>
                    <a:pt x="34" y="20"/>
                    <a:pt x="34" y="20"/>
                  </a:cubicBezTo>
                  <a:cubicBezTo>
                    <a:pt x="33" y="19"/>
                    <a:pt x="32" y="19"/>
                    <a:pt x="30" y="20"/>
                  </a:cubicBezTo>
                  <a:cubicBezTo>
                    <a:pt x="30" y="20"/>
                    <a:pt x="29" y="21"/>
                    <a:pt x="29" y="22"/>
                  </a:cubicBezTo>
                  <a:cubicBezTo>
                    <a:pt x="29" y="23"/>
                    <a:pt x="30" y="23"/>
                    <a:pt x="30" y="24"/>
                  </a:cubicBezTo>
                  <a:cubicBezTo>
                    <a:pt x="36" y="36"/>
                    <a:pt x="36" y="36"/>
                    <a:pt x="36" y="36"/>
                  </a:cubicBezTo>
                  <a:cubicBezTo>
                    <a:pt x="34" y="39"/>
                    <a:pt x="32" y="41"/>
                    <a:pt x="30" y="44"/>
                  </a:cubicBezTo>
                  <a:cubicBezTo>
                    <a:pt x="17" y="39"/>
                    <a:pt x="17" y="39"/>
                    <a:pt x="17" y="39"/>
                  </a:cubicBezTo>
                  <a:cubicBezTo>
                    <a:pt x="15" y="38"/>
                    <a:pt x="14" y="39"/>
                    <a:pt x="13" y="40"/>
                  </a:cubicBezTo>
                  <a:cubicBezTo>
                    <a:pt x="13" y="41"/>
                    <a:pt x="12" y="41"/>
                    <a:pt x="12" y="42"/>
                  </a:cubicBezTo>
                  <a:cubicBezTo>
                    <a:pt x="12" y="42"/>
                    <a:pt x="13" y="43"/>
                    <a:pt x="14" y="44"/>
                  </a:cubicBezTo>
                  <a:cubicBezTo>
                    <a:pt x="24" y="54"/>
                    <a:pt x="24" y="54"/>
                    <a:pt x="24" y="54"/>
                  </a:cubicBezTo>
                  <a:cubicBezTo>
                    <a:pt x="22" y="57"/>
                    <a:pt x="21" y="60"/>
                    <a:pt x="20" y="63"/>
                  </a:cubicBezTo>
                  <a:cubicBezTo>
                    <a:pt x="6" y="63"/>
                    <a:pt x="6" y="63"/>
                    <a:pt x="6" y="63"/>
                  </a:cubicBezTo>
                  <a:cubicBezTo>
                    <a:pt x="4" y="62"/>
                    <a:pt x="3" y="63"/>
                    <a:pt x="2" y="65"/>
                  </a:cubicBezTo>
                  <a:cubicBezTo>
                    <a:pt x="2" y="65"/>
                    <a:pt x="2" y="65"/>
                    <a:pt x="2" y="65"/>
                  </a:cubicBezTo>
                  <a:cubicBezTo>
                    <a:pt x="2" y="67"/>
                    <a:pt x="3" y="68"/>
                    <a:pt x="4" y="68"/>
                  </a:cubicBezTo>
                  <a:cubicBezTo>
                    <a:pt x="17" y="74"/>
                    <a:pt x="17" y="74"/>
                    <a:pt x="17" y="74"/>
                  </a:cubicBezTo>
                  <a:cubicBezTo>
                    <a:pt x="16" y="78"/>
                    <a:pt x="16" y="81"/>
                    <a:pt x="16" y="84"/>
                  </a:cubicBezTo>
                  <a:cubicBezTo>
                    <a:pt x="3" y="89"/>
                    <a:pt x="3" y="89"/>
                    <a:pt x="3" y="89"/>
                  </a:cubicBezTo>
                  <a:cubicBezTo>
                    <a:pt x="1" y="89"/>
                    <a:pt x="0" y="90"/>
                    <a:pt x="0" y="91"/>
                  </a:cubicBezTo>
                  <a:cubicBezTo>
                    <a:pt x="0" y="91"/>
                    <a:pt x="0" y="91"/>
                    <a:pt x="0" y="91"/>
                  </a:cubicBezTo>
                  <a:cubicBezTo>
                    <a:pt x="0" y="93"/>
                    <a:pt x="2" y="94"/>
                    <a:pt x="3" y="94"/>
                  </a:cubicBezTo>
                  <a:cubicBezTo>
                    <a:pt x="17" y="96"/>
                    <a:pt x="17" y="96"/>
                    <a:pt x="17" y="96"/>
                  </a:cubicBezTo>
                  <a:cubicBezTo>
                    <a:pt x="17" y="99"/>
                    <a:pt x="18" y="103"/>
                    <a:pt x="19" y="106"/>
                  </a:cubicBezTo>
                  <a:cubicBezTo>
                    <a:pt x="8" y="114"/>
                    <a:pt x="8" y="114"/>
                    <a:pt x="8" y="114"/>
                  </a:cubicBezTo>
                  <a:cubicBezTo>
                    <a:pt x="7" y="114"/>
                    <a:pt x="6" y="115"/>
                    <a:pt x="6" y="116"/>
                  </a:cubicBezTo>
                  <a:cubicBezTo>
                    <a:pt x="6" y="117"/>
                    <a:pt x="6" y="117"/>
                    <a:pt x="6" y="118"/>
                  </a:cubicBezTo>
                  <a:cubicBezTo>
                    <a:pt x="7" y="119"/>
                    <a:pt x="8" y="120"/>
                    <a:pt x="10" y="119"/>
                  </a:cubicBezTo>
                  <a:cubicBezTo>
                    <a:pt x="24" y="117"/>
                    <a:pt x="24" y="117"/>
                    <a:pt x="24" y="117"/>
                  </a:cubicBezTo>
                  <a:cubicBezTo>
                    <a:pt x="25" y="120"/>
                    <a:pt x="27" y="123"/>
                    <a:pt x="29" y="125"/>
                  </a:cubicBezTo>
                  <a:cubicBezTo>
                    <a:pt x="20" y="137"/>
                    <a:pt x="20" y="137"/>
                    <a:pt x="20" y="137"/>
                  </a:cubicBezTo>
                  <a:cubicBezTo>
                    <a:pt x="20" y="137"/>
                    <a:pt x="19" y="138"/>
                    <a:pt x="19" y="139"/>
                  </a:cubicBezTo>
                  <a:cubicBezTo>
                    <a:pt x="19" y="139"/>
                    <a:pt x="20" y="140"/>
                    <a:pt x="20" y="140"/>
                  </a:cubicBezTo>
                  <a:cubicBezTo>
                    <a:pt x="21" y="142"/>
                    <a:pt x="23" y="142"/>
                    <a:pt x="24" y="141"/>
                  </a:cubicBezTo>
                  <a:cubicBezTo>
                    <a:pt x="36" y="134"/>
                    <a:pt x="36" y="134"/>
                    <a:pt x="36" y="134"/>
                  </a:cubicBezTo>
                  <a:cubicBezTo>
                    <a:pt x="39" y="137"/>
                    <a:pt x="41" y="139"/>
                    <a:pt x="44" y="141"/>
                  </a:cubicBezTo>
                  <a:cubicBezTo>
                    <a:pt x="39" y="154"/>
                    <a:pt x="39" y="154"/>
                    <a:pt x="39" y="154"/>
                  </a:cubicBezTo>
                  <a:cubicBezTo>
                    <a:pt x="39" y="155"/>
                    <a:pt x="39" y="155"/>
                    <a:pt x="39" y="156"/>
                  </a:cubicBezTo>
                  <a:cubicBezTo>
                    <a:pt x="39" y="157"/>
                    <a:pt x="39" y="157"/>
                    <a:pt x="40" y="158"/>
                  </a:cubicBezTo>
                  <a:cubicBezTo>
                    <a:pt x="42" y="159"/>
                    <a:pt x="43" y="158"/>
                    <a:pt x="44" y="157"/>
                  </a:cubicBezTo>
                  <a:cubicBezTo>
                    <a:pt x="54" y="147"/>
                    <a:pt x="54" y="147"/>
                    <a:pt x="54" y="147"/>
                  </a:cubicBezTo>
                  <a:cubicBezTo>
                    <a:pt x="57" y="149"/>
                    <a:pt x="60" y="150"/>
                    <a:pt x="63" y="151"/>
                  </a:cubicBezTo>
                  <a:cubicBezTo>
                    <a:pt x="63" y="165"/>
                    <a:pt x="63" y="165"/>
                    <a:pt x="63" y="165"/>
                  </a:cubicBezTo>
                  <a:cubicBezTo>
                    <a:pt x="63" y="165"/>
                    <a:pt x="63" y="166"/>
                    <a:pt x="63" y="166"/>
                  </a:cubicBezTo>
                  <a:cubicBezTo>
                    <a:pt x="63" y="167"/>
                    <a:pt x="64" y="168"/>
                    <a:pt x="65" y="168"/>
                  </a:cubicBezTo>
                  <a:cubicBezTo>
                    <a:pt x="66" y="169"/>
                    <a:pt x="68" y="168"/>
                    <a:pt x="68" y="166"/>
                  </a:cubicBezTo>
                  <a:cubicBezTo>
                    <a:pt x="75" y="154"/>
                    <a:pt x="75" y="154"/>
                    <a:pt x="75" y="154"/>
                  </a:cubicBezTo>
                  <a:cubicBezTo>
                    <a:pt x="78" y="154"/>
                    <a:pt x="81" y="155"/>
                    <a:pt x="85" y="155"/>
                  </a:cubicBezTo>
                  <a:cubicBezTo>
                    <a:pt x="89" y="168"/>
                    <a:pt x="89" y="168"/>
                    <a:pt x="89" y="168"/>
                  </a:cubicBezTo>
                  <a:cubicBezTo>
                    <a:pt x="89" y="170"/>
                    <a:pt x="90" y="171"/>
                    <a:pt x="91" y="171"/>
                  </a:cubicBezTo>
                  <a:cubicBezTo>
                    <a:pt x="91" y="171"/>
                    <a:pt x="92" y="171"/>
                    <a:pt x="92" y="171"/>
                  </a:cubicBezTo>
                  <a:cubicBezTo>
                    <a:pt x="93" y="171"/>
                    <a:pt x="94" y="169"/>
                    <a:pt x="94" y="168"/>
                  </a:cubicBezTo>
                  <a:cubicBezTo>
                    <a:pt x="94" y="168"/>
                    <a:pt x="94" y="168"/>
                    <a:pt x="94" y="168"/>
                  </a:cubicBezTo>
                  <a:cubicBezTo>
                    <a:pt x="96" y="154"/>
                    <a:pt x="96" y="154"/>
                    <a:pt x="96" y="154"/>
                  </a:cubicBezTo>
                  <a:cubicBezTo>
                    <a:pt x="100" y="153"/>
                    <a:pt x="103" y="153"/>
                    <a:pt x="106" y="152"/>
                  </a:cubicBezTo>
                  <a:cubicBezTo>
                    <a:pt x="114" y="163"/>
                    <a:pt x="114" y="163"/>
                    <a:pt x="114" y="163"/>
                  </a:cubicBezTo>
                  <a:cubicBezTo>
                    <a:pt x="115" y="165"/>
                    <a:pt x="116" y="165"/>
                    <a:pt x="118" y="165"/>
                  </a:cubicBezTo>
                  <a:cubicBezTo>
                    <a:pt x="119" y="164"/>
                    <a:pt x="119" y="163"/>
                    <a:pt x="119" y="162"/>
                  </a:cubicBezTo>
                  <a:cubicBezTo>
                    <a:pt x="119" y="162"/>
                    <a:pt x="119" y="161"/>
                    <a:pt x="119" y="161"/>
                  </a:cubicBezTo>
                  <a:cubicBezTo>
                    <a:pt x="117" y="147"/>
                    <a:pt x="117" y="147"/>
                    <a:pt x="117" y="147"/>
                  </a:cubicBezTo>
                  <a:cubicBezTo>
                    <a:pt x="120" y="146"/>
                    <a:pt x="123" y="144"/>
                    <a:pt x="126" y="142"/>
                  </a:cubicBezTo>
                  <a:cubicBezTo>
                    <a:pt x="137" y="150"/>
                    <a:pt x="137" y="150"/>
                    <a:pt x="137" y="150"/>
                  </a:cubicBezTo>
                  <a:cubicBezTo>
                    <a:pt x="138" y="152"/>
                    <a:pt x="139" y="152"/>
                    <a:pt x="141" y="151"/>
                  </a:cubicBezTo>
                  <a:cubicBezTo>
                    <a:pt x="141" y="150"/>
                    <a:pt x="142" y="149"/>
                    <a:pt x="142" y="149"/>
                  </a:cubicBezTo>
                  <a:cubicBezTo>
                    <a:pt x="142" y="148"/>
                    <a:pt x="141" y="147"/>
                    <a:pt x="141" y="147"/>
                  </a:cubicBezTo>
                  <a:cubicBezTo>
                    <a:pt x="135" y="134"/>
                    <a:pt x="135" y="134"/>
                    <a:pt x="135" y="134"/>
                  </a:cubicBezTo>
                  <a:cubicBezTo>
                    <a:pt x="137" y="132"/>
                    <a:pt x="139" y="130"/>
                    <a:pt x="141" y="127"/>
                  </a:cubicBezTo>
                  <a:cubicBezTo>
                    <a:pt x="154" y="131"/>
                    <a:pt x="154" y="131"/>
                    <a:pt x="154" y="131"/>
                  </a:cubicBezTo>
                  <a:cubicBezTo>
                    <a:pt x="156" y="132"/>
                    <a:pt x="157" y="132"/>
                    <a:pt x="158" y="131"/>
                  </a:cubicBezTo>
                  <a:cubicBezTo>
                    <a:pt x="158" y="130"/>
                    <a:pt x="159" y="130"/>
                    <a:pt x="159" y="129"/>
                  </a:cubicBezTo>
                  <a:cubicBezTo>
                    <a:pt x="159" y="128"/>
                    <a:pt x="158" y="127"/>
                    <a:pt x="157" y="127"/>
                  </a:cubicBezTo>
                  <a:cubicBezTo>
                    <a:pt x="147" y="117"/>
                    <a:pt x="147" y="117"/>
                    <a:pt x="147" y="117"/>
                  </a:cubicBezTo>
                  <a:cubicBezTo>
                    <a:pt x="149" y="114"/>
                    <a:pt x="150" y="111"/>
                    <a:pt x="151" y="108"/>
                  </a:cubicBezTo>
                  <a:cubicBezTo>
                    <a:pt x="165" y="108"/>
                    <a:pt x="165" y="108"/>
                    <a:pt x="165" y="108"/>
                  </a:cubicBezTo>
                  <a:cubicBezTo>
                    <a:pt x="167" y="108"/>
                    <a:pt x="168" y="107"/>
                    <a:pt x="169" y="106"/>
                  </a:cubicBezTo>
                  <a:cubicBezTo>
                    <a:pt x="169" y="106"/>
                    <a:pt x="169" y="105"/>
                    <a:pt x="169" y="105"/>
                  </a:cubicBezTo>
                  <a:cubicBezTo>
                    <a:pt x="169" y="104"/>
                    <a:pt x="168" y="103"/>
                    <a:pt x="167" y="103"/>
                  </a:cubicBezTo>
                  <a:cubicBezTo>
                    <a:pt x="154" y="96"/>
                    <a:pt x="154" y="96"/>
                    <a:pt x="154" y="96"/>
                  </a:cubicBezTo>
                  <a:cubicBezTo>
                    <a:pt x="155" y="93"/>
                    <a:pt x="155" y="90"/>
                    <a:pt x="155" y="86"/>
                  </a:cubicBezTo>
                  <a:lnTo>
                    <a:pt x="168" y="82"/>
                  </a:lnTo>
                  <a:close/>
                  <a:moveTo>
                    <a:pt x="86" y="101"/>
                  </a:moveTo>
                  <a:cubicBezTo>
                    <a:pt x="77" y="101"/>
                    <a:pt x="70" y="94"/>
                    <a:pt x="70" y="85"/>
                  </a:cubicBezTo>
                  <a:cubicBezTo>
                    <a:pt x="70" y="77"/>
                    <a:pt x="77" y="70"/>
                    <a:pt x="86" y="70"/>
                  </a:cubicBezTo>
                  <a:cubicBezTo>
                    <a:pt x="94" y="70"/>
                    <a:pt x="101" y="77"/>
                    <a:pt x="101" y="85"/>
                  </a:cubicBezTo>
                  <a:cubicBezTo>
                    <a:pt x="101" y="94"/>
                    <a:pt x="94" y="101"/>
                    <a:pt x="86" y="101"/>
                  </a:cubicBezTo>
                  <a:close/>
                </a:path>
              </a:pathLst>
            </a:custGeom>
            <a:solidFill>
              <a:srgbClr val="F9ECDC"/>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5867" name="Freeform 20" title=""/>
            <p:cNvSpPr>
              <a:spLocks noEditPoints="1"/>
            </p:cNvSpPr>
            <p:nvPr/>
          </p:nvSpPr>
          <p:spPr>
            <a:xfrm>
              <a:off x="1439863" y="0"/>
              <a:ext cx="454025" cy="454025"/>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121" h="121">
                  <a:moveTo>
                    <a:pt x="120" y="58"/>
                  </a:moveTo>
                  <a:cubicBezTo>
                    <a:pt x="121" y="58"/>
                    <a:pt x="121" y="57"/>
                    <a:pt x="121" y="56"/>
                  </a:cubicBezTo>
                  <a:cubicBezTo>
                    <a:pt x="121" y="56"/>
                    <a:pt x="121" y="56"/>
                    <a:pt x="121" y="56"/>
                  </a:cubicBezTo>
                  <a:cubicBezTo>
                    <a:pt x="121" y="55"/>
                    <a:pt x="120" y="54"/>
                    <a:pt x="119" y="54"/>
                  </a:cubicBezTo>
                  <a:cubicBezTo>
                    <a:pt x="110" y="53"/>
                    <a:pt x="110" y="53"/>
                    <a:pt x="110" y="53"/>
                  </a:cubicBezTo>
                  <a:cubicBezTo>
                    <a:pt x="109" y="50"/>
                    <a:pt x="109" y="48"/>
                    <a:pt x="108" y="46"/>
                  </a:cubicBezTo>
                  <a:cubicBezTo>
                    <a:pt x="116" y="40"/>
                    <a:pt x="116" y="40"/>
                    <a:pt x="116" y="40"/>
                  </a:cubicBezTo>
                  <a:cubicBezTo>
                    <a:pt x="117" y="40"/>
                    <a:pt x="117" y="39"/>
                    <a:pt x="117" y="38"/>
                  </a:cubicBezTo>
                  <a:cubicBezTo>
                    <a:pt x="117" y="38"/>
                    <a:pt x="117" y="38"/>
                    <a:pt x="117" y="38"/>
                  </a:cubicBezTo>
                  <a:cubicBezTo>
                    <a:pt x="117" y="37"/>
                    <a:pt x="116" y="36"/>
                    <a:pt x="115" y="37"/>
                  </a:cubicBezTo>
                  <a:cubicBezTo>
                    <a:pt x="105" y="38"/>
                    <a:pt x="105" y="38"/>
                    <a:pt x="105" y="38"/>
                  </a:cubicBezTo>
                  <a:cubicBezTo>
                    <a:pt x="104" y="36"/>
                    <a:pt x="102" y="34"/>
                    <a:pt x="101" y="32"/>
                  </a:cubicBezTo>
                  <a:cubicBezTo>
                    <a:pt x="107" y="24"/>
                    <a:pt x="107" y="24"/>
                    <a:pt x="107" y="24"/>
                  </a:cubicBezTo>
                  <a:cubicBezTo>
                    <a:pt x="108" y="24"/>
                    <a:pt x="108" y="23"/>
                    <a:pt x="108" y="23"/>
                  </a:cubicBezTo>
                  <a:cubicBezTo>
                    <a:pt x="108" y="22"/>
                    <a:pt x="108" y="22"/>
                    <a:pt x="107" y="21"/>
                  </a:cubicBezTo>
                  <a:cubicBezTo>
                    <a:pt x="107" y="21"/>
                    <a:pt x="105" y="20"/>
                    <a:pt x="105" y="21"/>
                  </a:cubicBezTo>
                  <a:cubicBezTo>
                    <a:pt x="96" y="26"/>
                    <a:pt x="96" y="26"/>
                    <a:pt x="96" y="26"/>
                  </a:cubicBezTo>
                  <a:cubicBezTo>
                    <a:pt x="94" y="24"/>
                    <a:pt x="92" y="22"/>
                    <a:pt x="90" y="21"/>
                  </a:cubicBezTo>
                  <a:cubicBezTo>
                    <a:pt x="94" y="12"/>
                    <a:pt x="94" y="12"/>
                    <a:pt x="94" y="12"/>
                  </a:cubicBezTo>
                  <a:cubicBezTo>
                    <a:pt x="94" y="11"/>
                    <a:pt x="94" y="11"/>
                    <a:pt x="94" y="11"/>
                  </a:cubicBezTo>
                  <a:cubicBezTo>
                    <a:pt x="94" y="10"/>
                    <a:pt x="94" y="9"/>
                    <a:pt x="93" y="9"/>
                  </a:cubicBezTo>
                  <a:cubicBezTo>
                    <a:pt x="92" y="8"/>
                    <a:pt x="91" y="9"/>
                    <a:pt x="90" y="10"/>
                  </a:cubicBezTo>
                  <a:cubicBezTo>
                    <a:pt x="83" y="17"/>
                    <a:pt x="83" y="17"/>
                    <a:pt x="83" y="17"/>
                  </a:cubicBezTo>
                  <a:cubicBezTo>
                    <a:pt x="81" y="15"/>
                    <a:pt x="79" y="15"/>
                    <a:pt x="77" y="14"/>
                  </a:cubicBezTo>
                  <a:cubicBezTo>
                    <a:pt x="77" y="4"/>
                    <a:pt x="77" y="4"/>
                    <a:pt x="77" y="4"/>
                  </a:cubicBezTo>
                  <a:cubicBezTo>
                    <a:pt x="77" y="4"/>
                    <a:pt x="77" y="4"/>
                    <a:pt x="77" y="3"/>
                  </a:cubicBezTo>
                  <a:cubicBezTo>
                    <a:pt x="77" y="2"/>
                    <a:pt x="76" y="2"/>
                    <a:pt x="75" y="1"/>
                  </a:cubicBezTo>
                  <a:cubicBezTo>
                    <a:pt x="74" y="1"/>
                    <a:pt x="73" y="2"/>
                    <a:pt x="73" y="3"/>
                  </a:cubicBezTo>
                  <a:cubicBezTo>
                    <a:pt x="69" y="12"/>
                    <a:pt x="69" y="12"/>
                    <a:pt x="69" y="12"/>
                  </a:cubicBezTo>
                  <a:cubicBezTo>
                    <a:pt x="66" y="11"/>
                    <a:pt x="64" y="11"/>
                    <a:pt x="61" y="11"/>
                  </a:cubicBezTo>
                  <a:cubicBezTo>
                    <a:pt x="59" y="2"/>
                    <a:pt x="59" y="2"/>
                    <a:pt x="59" y="2"/>
                  </a:cubicBezTo>
                  <a:cubicBezTo>
                    <a:pt x="58" y="1"/>
                    <a:pt x="58" y="0"/>
                    <a:pt x="56" y="0"/>
                  </a:cubicBezTo>
                  <a:cubicBezTo>
                    <a:pt x="55" y="0"/>
                    <a:pt x="55" y="1"/>
                    <a:pt x="55" y="2"/>
                  </a:cubicBezTo>
                  <a:cubicBezTo>
                    <a:pt x="55" y="2"/>
                    <a:pt x="55" y="2"/>
                    <a:pt x="55" y="2"/>
                  </a:cubicBezTo>
                  <a:cubicBezTo>
                    <a:pt x="53" y="12"/>
                    <a:pt x="53" y="12"/>
                    <a:pt x="53" y="12"/>
                  </a:cubicBezTo>
                  <a:cubicBezTo>
                    <a:pt x="51" y="12"/>
                    <a:pt x="48" y="13"/>
                    <a:pt x="46" y="13"/>
                  </a:cubicBezTo>
                  <a:cubicBezTo>
                    <a:pt x="40" y="5"/>
                    <a:pt x="40" y="5"/>
                    <a:pt x="40" y="5"/>
                  </a:cubicBezTo>
                  <a:cubicBezTo>
                    <a:pt x="40" y="4"/>
                    <a:pt x="39" y="4"/>
                    <a:pt x="38" y="4"/>
                  </a:cubicBezTo>
                  <a:cubicBezTo>
                    <a:pt x="37" y="4"/>
                    <a:pt x="37" y="5"/>
                    <a:pt x="37" y="6"/>
                  </a:cubicBezTo>
                  <a:cubicBezTo>
                    <a:pt x="37" y="6"/>
                    <a:pt x="37" y="6"/>
                    <a:pt x="37" y="7"/>
                  </a:cubicBezTo>
                  <a:cubicBezTo>
                    <a:pt x="38" y="17"/>
                    <a:pt x="38" y="17"/>
                    <a:pt x="38" y="17"/>
                  </a:cubicBezTo>
                  <a:cubicBezTo>
                    <a:pt x="36" y="18"/>
                    <a:pt x="34" y="19"/>
                    <a:pt x="32" y="20"/>
                  </a:cubicBezTo>
                  <a:cubicBezTo>
                    <a:pt x="24" y="14"/>
                    <a:pt x="24" y="14"/>
                    <a:pt x="24" y="14"/>
                  </a:cubicBezTo>
                  <a:cubicBezTo>
                    <a:pt x="24" y="13"/>
                    <a:pt x="22" y="13"/>
                    <a:pt x="22" y="14"/>
                  </a:cubicBezTo>
                  <a:cubicBezTo>
                    <a:pt x="21" y="14"/>
                    <a:pt x="21" y="15"/>
                    <a:pt x="21" y="15"/>
                  </a:cubicBezTo>
                  <a:cubicBezTo>
                    <a:pt x="21" y="16"/>
                    <a:pt x="21" y="16"/>
                    <a:pt x="21" y="17"/>
                  </a:cubicBezTo>
                  <a:cubicBezTo>
                    <a:pt x="26" y="26"/>
                    <a:pt x="26" y="26"/>
                    <a:pt x="26" y="26"/>
                  </a:cubicBezTo>
                  <a:cubicBezTo>
                    <a:pt x="24" y="27"/>
                    <a:pt x="23" y="29"/>
                    <a:pt x="21" y="31"/>
                  </a:cubicBezTo>
                  <a:cubicBezTo>
                    <a:pt x="12" y="28"/>
                    <a:pt x="12" y="28"/>
                    <a:pt x="12" y="28"/>
                  </a:cubicBezTo>
                  <a:cubicBezTo>
                    <a:pt x="11" y="27"/>
                    <a:pt x="10" y="27"/>
                    <a:pt x="9" y="28"/>
                  </a:cubicBezTo>
                  <a:cubicBezTo>
                    <a:pt x="9" y="29"/>
                    <a:pt x="9" y="29"/>
                    <a:pt x="9" y="29"/>
                  </a:cubicBezTo>
                  <a:cubicBezTo>
                    <a:pt x="9" y="30"/>
                    <a:pt x="9" y="31"/>
                    <a:pt x="10" y="31"/>
                  </a:cubicBezTo>
                  <a:cubicBezTo>
                    <a:pt x="17" y="38"/>
                    <a:pt x="17" y="38"/>
                    <a:pt x="17" y="38"/>
                  </a:cubicBezTo>
                  <a:cubicBezTo>
                    <a:pt x="16" y="40"/>
                    <a:pt x="15" y="42"/>
                    <a:pt x="14" y="45"/>
                  </a:cubicBezTo>
                  <a:cubicBezTo>
                    <a:pt x="4" y="44"/>
                    <a:pt x="4" y="44"/>
                    <a:pt x="4" y="44"/>
                  </a:cubicBezTo>
                  <a:cubicBezTo>
                    <a:pt x="3" y="44"/>
                    <a:pt x="2" y="45"/>
                    <a:pt x="2" y="46"/>
                  </a:cubicBezTo>
                  <a:cubicBezTo>
                    <a:pt x="2" y="46"/>
                    <a:pt x="2" y="46"/>
                    <a:pt x="2" y="46"/>
                  </a:cubicBezTo>
                  <a:cubicBezTo>
                    <a:pt x="2" y="47"/>
                    <a:pt x="2" y="48"/>
                    <a:pt x="3" y="48"/>
                  </a:cubicBezTo>
                  <a:cubicBezTo>
                    <a:pt x="12" y="53"/>
                    <a:pt x="12" y="53"/>
                    <a:pt x="12" y="53"/>
                  </a:cubicBezTo>
                  <a:cubicBezTo>
                    <a:pt x="12" y="55"/>
                    <a:pt x="11" y="57"/>
                    <a:pt x="11" y="60"/>
                  </a:cubicBezTo>
                  <a:cubicBezTo>
                    <a:pt x="2" y="63"/>
                    <a:pt x="2" y="63"/>
                    <a:pt x="2" y="63"/>
                  </a:cubicBezTo>
                  <a:cubicBezTo>
                    <a:pt x="1" y="63"/>
                    <a:pt x="0" y="64"/>
                    <a:pt x="0" y="65"/>
                  </a:cubicBezTo>
                  <a:cubicBezTo>
                    <a:pt x="0" y="65"/>
                    <a:pt x="0" y="65"/>
                    <a:pt x="0" y="65"/>
                  </a:cubicBezTo>
                  <a:cubicBezTo>
                    <a:pt x="0" y="66"/>
                    <a:pt x="1" y="67"/>
                    <a:pt x="2" y="67"/>
                  </a:cubicBezTo>
                  <a:cubicBezTo>
                    <a:pt x="12" y="68"/>
                    <a:pt x="12" y="68"/>
                    <a:pt x="12" y="68"/>
                  </a:cubicBezTo>
                  <a:cubicBezTo>
                    <a:pt x="12" y="71"/>
                    <a:pt x="13" y="73"/>
                    <a:pt x="14" y="75"/>
                  </a:cubicBezTo>
                  <a:cubicBezTo>
                    <a:pt x="5" y="81"/>
                    <a:pt x="5" y="81"/>
                    <a:pt x="5" y="81"/>
                  </a:cubicBezTo>
                  <a:cubicBezTo>
                    <a:pt x="5" y="81"/>
                    <a:pt x="4" y="82"/>
                    <a:pt x="4" y="83"/>
                  </a:cubicBezTo>
                  <a:cubicBezTo>
                    <a:pt x="4" y="83"/>
                    <a:pt x="4" y="83"/>
                    <a:pt x="4" y="83"/>
                  </a:cubicBezTo>
                  <a:cubicBezTo>
                    <a:pt x="5" y="84"/>
                    <a:pt x="6" y="85"/>
                    <a:pt x="7" y="84"/>
                  </a:cubicBezTo>
                  <a:cubicBezTo>
                    <a:pt x="17" y="83"/>
                    <a:pt x="17" y="83"/>
                    <a:pt x="17" y="83"/>
                  </a:cubicBezTo>
                  <a:cubicBezTo>
                    <a:pt x="18" y="85"/>
                    <a:pt x="19" y="87"/>
                    <a:pt x="20" y="89"/>
                  </a:cubicBezTo>
                  <a:cubicBezTo>
                    <a:pt x="14" y="97"/>
                    <a:pt x="14" y="97"/>
                    <a:pt x="14" y="97"/>
                  </a:cubicBezTo>
                  <a:cubicBezTo>
                    <a:pt x="14" y="97"/>
                    <a:pt x="14" y="98"/>
                    <a:pt x="14" y="98"/>
                  </a:cubicBezTo>
                  <a:cubicBezTo>
                    <a:pt x="14" y="99"/>
                    <a:pt x="14" y="99"/>
                    <a:pt x="14" y="100"/>
                  </a:cubicBezTo>
                  <a:cubicBezTo>
                    <a:pt x="15" y="100"/>
                    <a:pt x="16" y="101"/>
                    <a:pt x="17" y="100"/>
                  </a:cubicBezTo>
                  <a:cubicBezTo>
                    <a:pt x="26" y="95"/>
                    <a:pt x="26" y="95"/>
                    <a:pt x="26" y="95"/>
                  </a:cubicBezTo>
                  <a:cubicBezTo>
                    <a:pt x="28" y="97"/>
                    <a:pt x="29" y="99"/>
                    <a:pt x="31" y="100"/>
                  </a:cubicBezTo>
                  <a:cubicBezTo>
                    <a:pt x="28" y="109"/>
                    <a:pt x="28" y="109"/>
                    <a:pt x="28" y="109"/>
                  </a:cubicBezTo>
                  <a:cubicBezTo>
                    <a:pt x="28" y="110"/>
                    <a:pt x="28" y="110"/>
                    <a:pt x="28" y="110"/>
                  </a:cubicBezTo>
                  <a:cubicBezTo>
                    <a:pt x="28" y="111"/>
                    <a:pt x="28" y="112"/>
                    <a:pt x="29" y="112"/>
                  </a:cubicBezTo>
                  <a:cubicBezTo>
                    <a:pt x="30" y="113"/>
                    <a:pt x="31" y="112"/>
                    <a:pt x="31" y="112"/>
                  </a:cubicBezTo>
                  <a:cubicBezTo>
                    <a:pt x="38" y="104"/>
                    <a:pt x="38" y="104"/>
                    <a:pt x="38" y="104"/>
                  </a:cubicBezTo>
                  <a:cubicBezTo>
                    <a:pt x="40" y="106"/>
                    <a:pt x="43" y="106"/>
                    <a:pt x="45" y="107"/>
                  </a:cubicBezTo>
                  <a:cubicBezTo>
                    <a:pt x="45" y="117"/>
                    <a:pt x="45" y="117"/>
                    <a:pt x="45" y="117"/>
                  </a:cubicBezTo>
                  <a:cubicBezTo>
                    <a:pt x="45" y="117"/>
                    <a:pt x="45" y="117"/>
                    <a:pt x="45" y="118"/>
                  </a:cubicBezTo>
                  <a:cubicBezTo>
                    <a:pt x="45" y="119"/>
                    <a:pt x="45" y="119"/>
                    <a:pt x="46" y="120"/>
                  </a:cubicBezTo>
                  <a:cubicBezTo>
                    <a:pt x="47" y="120"/>
                    <a:pt x="48" y="119"/>
                    <a:pt x="49" y="118"/>
                  </a:cubicBezTo>
                  <a:cubicBezTo>
                    <a:pt x="53" y="109"/>
                    <a:pt x="53" y="109"/>
                    <a:pt x="53" y="109"/>
                  </a:cubicBezTo>
                  <a:cubicBezTo>
                    <a:pt x="55" y="110"/>
                    <a:pt x="58" y="110"/>
                    <a:pt x="60" y="110"/>
                  </a:cubicBezTo>
                  <a:cubicBezTo>
                    <a:pt x="63" y="119"/>
                    <a:pt x="63" y="119"/>
                    <a:pt x="63" y="119"/>
                  </a:cubicBezTo>
                  <a:cubicBezTo>
                    <a:pt x="63" y="120"/>
                    <a:pt x="64" y="121"/>
                    <a:pt x="65" y="121"/>
                  </a:cubicBezTo>
                  <a:cubicBezTo>
                    <a:pt x="65" y="121"/>
                    <a:pt x="65" y="121"/>
                    <a:pt x="65" y="121"/>
                  </a:cubicBezTo>
                  <a:cubicBezTo>
                    <a:pt x="66" y="121"/>
                    <a:pt x="67" y="120"/>
                    <a:pt x="67" y="119"/>
                  </a:cubicBezTo>
                  <a:cubicBezTo>
                    <a:pt x="67" y="119"/>
                    <a:pt x="67" y="119"/>
                    <a:pt x="67" y="119"/>
                  </a:cubicBezTo>
                  <a:cubicBezTo>
                    <a:pt x="68" y="109"/>
                    <a:pt x="68" y="109"/>
                    <a:pt x="68" y="109"/>
                  </a:cubicBezTo>
                  <a:cubicBezTo>
                    <a:pt x="71" y="109"/>
                    <a:pt x="73" y="108"/>
                    <a:pt x="75" y="108"/>
                  </a:cubicBezTo>
                  <a:cubicBezTo>
                    <a:pt x="81" y="116"/>
                    <a:pt x="81" y="116"/>
                    <a:pt x="81" y="116"/>
                  </a:cubicBezTo>
                  <a:cubicBezTo>
                    <a:pt x="82" y="117"/>
                    <a:pt x="83" y="117"/>
                    <a:pt x="84" y="117"/>
                  </a:cubicBezTo>
                  <a:cubicBezTo>
                    <a:pt x="84" y="117"/>
                    <a:pt x="85" y="116"/>
                    <a:pt x="85" y="115"/>
                  </a:cubicBezTo>
                  <a:cubicBezTo>
                    <a:pt x="85" y="115"/>
                    <a:pt x="85" y="115"/>
                    <a:pt x="85" y="114"/>
                  </a:cubicBezTo>
                  <a:cubicBezTo>
                    <a:pt x="83" y="104"/>
                    <a:pt x="83" y="104"/>
                    <a:pt x="83" y="104"/>
                  </a:cubicBezTo>
                  <a:cubicBezTo>
                    <a:pt x="85" y="103"/>
                    <a:pt x="87" y="102"/>
                    <a:pt x="89" y="101"/>
                  </a:cubicBezTo>
                  <a:cubicBezTo>
                    <a:pt x="97" y="107"/>
                    <a:pt x="97" y="107"/>
                    <a:pt x="97" y="107"/>
                  </a:cubicBezTo>
                  <a:cubicBezTo>
                    <a:pt x="98" y="108"/>
                    <a:pt x="99" y="108"/>
                    <a:pt x="100" y="107"/>
                  </a:cubicBezTo>
                  <a:cubicBezTo>
                    <a:pt x="100" y="107"/>
                    <a:pt x="101" y="106"/>
                    <a:pt x="101" y="106"/>
                  </a:cubicBezTo>
                  <a:cubicBezTo>
                    <a:pt x="101" y="105"/>
                    <a:pt x="100" y="105"/>
                    <a:pt x="100" y="104"/>
                  </a:cubicBezTo>
                  <a:cubicBezTo>
                    <a:pt x="96" y="95"/>
                    <a:pt x="96" y="95"/>
                    <a:pt x="96" y="95"/>
                  </a:cubicBezTo>
                  <a:cubicBezTo>
                    <a:pt x="97" y="94"/>
                    <a:pt x="99" y="92"/>
                    <a:pt x="100" y="90"/>
                  </a:cubicBezTo>
                  <a:cubicBezTo>
                    <a:pt x="110" y="93"/>
                    <a:pt x="110" y="93"/>
                    <a:pt x="110" y="93"/>
                  </a:cubicBezTo>
                  <a:cubicBezTo>
                    <a:pt x="111" y="94"/>
                    <a:pt x="112" y="94"/>
                    <a:pt x="112" y="93"/>
                  </a:cubicBezTo>
                  <a:cubicBezTo>
                    <a:pt x="113" y="92"/>
                    <a:pt x="113" y="92"/>
                    <a:pt x="113" y="92"/>
                  </a:cubicBezTo>
                  <a:cubicBezTo>
                    <a:pt x="113" y="91"/>
                    <a:pt x="112" y="90"/>
                    <a:pt x="112" y="90"/>
                  </a:cubicBezTo>
                  <a:cubicBezTo>
                    <a:pt x="105" y="83"/>
                    <a:pt x="105" y="83"/>
                    <a:pt x="105" y="83"/>
                  </a:cubicBezTo>
                  <a:cubicBezTo>
                    <a:pt x="106" y="81"/>
                    <a:pt x="107" y="79"/>
                    <a:pt x="107" y="76"/>
                  </a:cubicBezTo>
                  <a:cubicBezTo>
                    <a:pt x="117" y="77"/>
                    <a:pt x="117" y="77"/>
                    <a:pt x="117" y="77"/>
                  </a:cubicBezTo>
                  <a:cubicBezTo>
                    <a:pt x="118" y="77"/>
                    <a:pt x="120" y="76"/>
                    <a:pt x="120" y="75"/>
                  </a:cubicBezTo>
                  <a:cubicBezTo>
                    <a:pt x="120" y="75"/>
                    <a:pt x="120" y="75"/>
                    <a:pt x="120" y="75"/>
                  </a:cubicBezTo>
                  <a:cubicBezTo>
                    <a:pt x="120" y="74"/>
                    <a:pt x="119" y="73"/>
                    <a:pt x="118" y="73"/>
                  </a:cubicBezTo>
                  <a:cubicBezTo>
                    <a:pt x="109" y="68"/>
                    <a:pt x="109" y="68"/>
                    <a:pt x="109" y="68"/>
                  </a:cubicBezTo>
                  <a:cubicBezTo>
                    <a:pt x="110" y="66"/>
                    <a:pt x="110" y="64"/>
                    <a:pt x="110" y="61"/>
                  </a:cubicBezTo>
                  <a:lnTo>
                    <a:pt x="120" y="58"/>
                  </a:lnTo>
                  <a:close/>
                  <a:moveTo>
                    <a:pt x="61" y="72"/>
                  </a:moveTo>
                  <a:cubicBezTo>
                    <a:pt x="55" y="72"/>
                    <a:pt x="50" y="67"/>
                    <a:pt x="50" y="61"/>
                  </a:cubicBezTo>
                  <a:cubicBezTo>
                    <a:pt x="50" y="54"/>
                    <a:pt x="55" y="49"/>
                    <a:pt x="61" y="49"/>
                  </a:cubicBezTo>
                  <a:cubicBezTo>
                    <a:pt x="67" y="49"/>
                    <a:pt x="72" y="54"/>
                    <a:pt x="72" y="61"/>
                  </a:cubicBezTo>
                  <a:cubicBezTo>
                    <a:pt x="72" y="67"/>
                    <a:pt x="67" y="72"/>
                    <a:pt x="61" y="72"/>
                  </a:cubicBezTo>
                  <a:close/>
                </a:path>
              </a:pathLst>
            </a:custGeom>
            <a:solidFill>
              <a:srgbClr val="F9ECDC"/>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5868" name="Oval 21" title=""/>
            <p:cNvSpPr/>
            <p:nvPr/>
          </p:nvSpPr>
          <p:spPr>
            <a:xfrm>
              <a:off x="1717675" y="811213"/>
              <a:ext cx="171450" cy="171450"/>
            </a:xfrm>
            <a:prstGeom prst="ellipse">
              <a:avLst/>
            </a:prstGeom>
            <a:solidFill>
              <a:srgbClr val="F9ECDC"/>
            </a:solidFill>
            <a:ln>
              <a:no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800">
                <a:solidFill>
                  <a:srgbClr val="000000"/>
                </a:solidFill>
                <a:latin typeface="Calibri" pitchFamily="34" charset="0"/>
                <a:ea typeface="宋体" pitchFamily="2" charset="-122"/>
                <a:sym typeface="Calibri" pitchFamily="34" charset="0"/>
              </a:endParaRPr>
            </a:p>
          </p:txBody>
        </p:sp>
        <p:sp>
          <p:nvSpPr>
            <p:cNvPr id="35869" name="Oval 22" title=""/>
            <p:cNvSpPr/>
            <p:nvPr/>
          </p:nvSpPr>
          <p:spPr>
            <a:xfrm>
              <a:off x="996950" y="1141413"/>
              <a:ext cx="115888" cy="119063"/>
            </a:xfrm>
            <a:prstGeom prst="ellipse">
              <a:avLst/>
            </a:prstGeom>
            <a:solidFill>
              <a:srgbClr val="F9ECDC"/>
            </a:solidFill>
            <a:ln>
              <a:no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800">
                <a:solidFill>
                  <a:srgbClr val="000000"/>
                </a:solidFill>
                <a:latin typeface="Calibri" pitchFamily="34" charset="0"/>
                <a:ea typeface="宋体" pitchFamily="2" charset="-122"/>
                <a:sym typeface="Calibri" pitchFamily="34" charset="0"/>
              </a:endParaRPr>
            </a:p>
          </p:txBody>
        </p:sp>
        <p:sp>
          <p:nvSpPr>
            <p:cNvPr id="35870" name="Freeform 23" title=""/>
            <p:cNvSpPr>
              <a:spLocks noEditPoints="1"/>
            </p:cNvSpPr>
            <p:nvPr/>
          </p:nvSpPr>
          <p:spPr>
            <a:xfrm>
              <a:off x="0" y="788988"/>
              <a:ext cx="2692401" cy="2659063"/>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718" h="709">
                  <a:moveTo>
                    <a:pt x="606" y="330"/>
                  </a:moveTo>
                  <a:cubicBezTo>
                    <a:pt x="718" y="140"/>
                    <a:pt x="627" y="0"/>
                    <a:pt x="627" y="0"/>
                  </a:cubicBezTo>
                  <a:cubicBezTo>
                    <a:pt x="578" y="0"/>
                    <a:pt x="578" y="0"/>
                    <a:pt x="578" y="0"/>
                  </a:cubicBezTo>
                  <a:cubicBezTo>
                    <a:pt x="579" y="4"/>
                    <a:pt x="580" y="9"/>
                    <a:pt x="581" y="13"/>
                  </a:cubicBezTo>
                  <a:cubicBezTo>
                    <a:pt x="601" y="16"/>
                    <a:pt x="601" y="16"/>
                    <a:pt x="601" y="16"/>
                  </a:cubicBezTo>
                  <a:cubicBezTo>
                    <a:pt x="603" y="16"/>
                    <a:pt x="605" y="18"/>
                    <a:pt x="605" y="20"/>
                  </a:cubicBezTo>
                  <a:cubicBezTo>
                    <a:pt x="605" y="20"/>
                    <a:pt x="605" y="20"/>
                    <a:pt x="605" y="20"/>
                  </a:cubicBezTo>
                  <a:cubicBezTo>
                    <a:pt x="605" y="23"/>
                    <a:pt x="604" y="24"/>
                    <a:pt x="601" y="24"/>
                  </a:cubicBezTo>
                  <a:cubicBezTo>
                    <a:pt x="582" y="30"/>
                    <a:pt x="582" y="30"/>
                    <a:pt x="582" y="30"/>
                  </a:cubicBezTo>
                  <a:cubicBezTo>
                    <a:pt x="582" y="35"/>
                    <a:pt x="581" y="40"/>
                    <a:pt x="581" y="45"/>
                  </a:cubicBezTo>
                  <a:cubicBezTo>
                    <a:pt x="599" y="54"/>
                    <a:pt x="599" y="54"/>
                    <a:pt x="599" y="54"/>
                  </a:cubicBezTo>
                  <a:cubicBezTo>
                    <a:pt x="601" y="55"/>
                    <a:pt x="602" y="56"/>
                    <a:pt x="602" y="58"/>
                  </a:cubicBezTo>
                  <a:cubicBezTo>
                    <a:pt x="602" y="58"/>
                    <a:pt x="602" y="59"/>
                    <a:pt x="602" y="59"/>
                  </a:cubicBezTo>
                  <a:cubicBezTo>
                    <a:pt x="601" y="61"/>
                    <a:pt x="599" y="62"/>
                    <a:pt x="597" y="62"/>
                  </a:cubicBezTo>
                  <a:cubicBezTo>
                    <a:pt x="577" y="62"/>
                    <a:pt x="577" y="62"/>
                    <a:pt x="577" y="62"/>
                  </a:cubicBezTo>
                  <a:cubicBezTo>
                    <a:pt x="575" y="66"/>
                    <a:pt x="573" y="71"/>
                    <a:pt x="571" y="75"/>
                  </a:cubicBezTo>
                  <a:cubicBezTo>
                    <a:pt x="585" y="89"/>
                    <a:pt x="585" y="89"/>
                    <a:pt x="585" y="89"/>
                  </a:cubicBezTo>
                  <a:cubicBezTo>
                    <a:pt x="587" y="90"/>
                    <a:pt x="587" y="91"/>
                    <a:pt x="587" y="93"/>
                  </a:cubicBezTo>
                  <a:cubicBezTo>
                    <a:pt x="587" y="94"/>
                    <a:pt x="587" y="94"/>
                    <a:pt x="587" y="95"/>
                  </a:cubicBezTo>
                  <a:cubicBezTo>
                    <a:pt x="585" y="97"/>
                    <a:pt x="583" y="97"/>
                    <a:pt x="581" y="96"/>
                  </a:cubicBezTo>
                  <a:cubicBezTo>
                    <a:pt x="562" y="90"/>
                    <a:pt x="562" y="90"/>
                    <a:pt x="562" y="90"/>
                  </a:cubicBezTo>
                  <a:cubicBezTo>
                    <a:pt x="559" y="94"/>
                    <a:pt x="556" y="97"/>
                    <a:pt x="552" y="101"/>
                  </a:cubicBezTo>
                  <a:cubicBezTo>
                    <a:pt x="562" y="119"/>
                    <a:pt x="562" y="119"/>
                    <a:pt x="562" y="119"/>
                  </a:cubicBezTo>
                  <a:cubicBezTo>
                    <a:pt x="562" y="120"/>
                    <a:pt x="563" y="120"/>
                    <a:pt x="563" y="121"/>
                  </a:cubicBezTo>
                  <a:cubicBezTo>
                    <a:pt x="563" y="122"/>
                    <a:pt x="562" y="124"/>
                    <a:pt x="561" y="124"/>
                  </a:cubicBezTo>
                  <a:cubicBezTo>
                    <a:pt x="559" y="126"/>
                    <a:pt x="557" y="126"/>
                    <a:pt x="555" y="124"/>
                  </a:cubicBezTo>
                  <a:cubicBezTo>
                    <a:pt x="539" y="112"/>
                    <a:pt x="539" y="112"/>
                    <a:pt x="539" y="112"/>
                  </a:cubicBezTo>
                  <a:cubicBezTo>
                    <a:pt x="535" y="114"/>
                    <a:pt x="531" y="117"/>
                    <a:pt x="527" y="119"/>
                  </a:cubicBezTo>
                  <a:cubicBezTo>
                    <a:pt x="530" y="139"/>
                    <a:pt x="530" y="139"/>
                    <a:pt x="530" y="139"/>
                  </a:cubicBezTo>
                  <a:cubicBezTo>
                    <a:pt x="530" y="140"/>
                    <a:pt x="530" y="140"/>
                    <a:pt x="530" y="141"/>
                  </a:cubicBezTo>
                  <a:cubicBezTo>
                    <a:pt x="530" y="142"/>
                    <a:pt x="529" y="144"/>
                    <a:pt x="528" y="145"/>
                  </a:cubicBezTo>
                  <a:cubicBezTo>
                    <a:pt x="526" y="145"/>
                    <a:pt x="523" y="144"/>
                    <a:pt x="522" y="142"/>
                  </a:cubicBezTo>
                  <a:cubicBezTo>
                    <a:pt x="511" y="126"/>
                    <a:pt x="511" y="126"/>
                    <a:pt x="511" y="126"/>
                  </a:cubicBezTo>
                  <a:cubicBezTo>
                    <a:pt x="506" y="127"/>
                    <a:pt x="501" y="128"/>
                    <a:pt x="497" y="129"/>
                  </a:cubicBezTo>
                  <a:cubicBezTo>
                    <a:pt x="493" y="149"/>
                    <a:pt x="493" y="149"/>
                    <a:pt x="493" y="149"/>
                  </a:cubicBezTo>
                  <a:cubicBezTo>
                    <a:pt x="493" y="149"/>
                    <a:pt x="493" y="149"/>
                    <a:pt x="493" y="149"/>
                  </a:cubicBezTo>
                  <a:cubicBezTo>
                    <a:pt x="493" y="151"/>
                    <a:pt x="492" y="153"/>
                    <a:pt x="490" y="153"/>
                  </a:cubicBezTo>
                  <a:cubicBezTo>
                    <a:pt x="490" y="153"/>
                    <a:pt x="490" y="153"/>
                    <a:pt x="489" y="153"/>
                  </a:cubicBezTo>
                  <a:cubicBezTo>
                    <a:pt x="487" y="153"/>
                    <a:pt x="486" y="152"/>
                    <a:pt x="485" y="150"/>
                  </a:cubicBezTo>
                  <a:cubicBezTo>
                    <a:pt x="479" y="130"/>
                    <a:pt x="479" y="130"/>
                    <a:pt x="479" y="130"/>
                  </a:cubicBezTo>
                  <a:cubicBezTo>
                    <a:pt x="475" y="130"/>
                    <a:pt x="470" y="130"/>
                    <a:pt x="465" y="129"/>
                  </a:cubicBezTo>
                  <a:cubicBezTo>
                    <a:pt x="456" y="147"/>
                    <a:pt x="456" y="147"/>
                    <a:pt x="456" y="147"/>
                  </a:cubicBezTo>
                  <a:cubicBezTo>
                    <a:pt x="455" y="149"/>
                    <a:pt x="453" y="151"/>
                    <a:pt x="451" y="150"/>
                  </a:cubicBezTo>
                  <a:cubicBezTo>
                    <a:pt x="449" y="150"/>
                    <a:pt x="448" y="148"/>
                    <a:pt x="448" y="146"/>
                  </a:cubicBezTo>
                  <a:cubicBezTo>
                    <a:pt x="448" y="146"/>
                    <a:pt x="448" y="146"/>
                    <a:pt x="448" y="145"/>
                  </a:cubicBezTo>
                  <a:cubicBezTo>
                    <a:pt x="448" y="125"/>
                    <a:pt x="448" y="125"/>
                    <a:pt x="448" y="125"/>
                  </a:cubicBezTo>
                  <a:cubicBezTo>
                    <a:pt x="444" y="123"/>
                    <a:pt x="439" y="121"/>
                    <a:pt x="435" y="119"/>
                  </a:cubicBezTo>
                  <a:cubicBezTo>
                    <a:pt x="420" y="134"/>
                    <a:pt x="420" y="134"/>
                    <a:pt x="420" y="134"/>
                  </a:cubicBezTo>
                  <a:cubicBezTo>
                    <a:pt x="419" y="135"/>
                    <a:pt x="417" y="136"/>
                    <a:pt x="415" y="135"/>
                  </a:cubicBezTo>
                  <a:cubicBezTo>
                    <a:pt x="414" y="134"/>
                    <a:pt x="413" y="133"/>
                    <a:pt x="413" y="131"/>
                  </a:cubicBezTo>
                  <a:cubicBezTo>
                    <a:pt x="413" y="131"/>
                    <a:pt x="413" y="130"/>
                    <a:pt x="414" y="129"/>
                  </a:cubicBezTo>
                  <a:cubicBezTo>
                    <a:pt x="420" y="110"/>
                    <a:pt x="420" y="110"/>
                    <a:pt x="420" y="110"/>
                  </a:cubicBezTo>
                  <a:cubicBezTo>
                    <a:pt x="416" y="107"/>
                    <a:pt x="413" y="104"/>
                    <a:pt x="409" y="101"/>
                  </a:cubicBezTo>
                  <a:cubicBezTo>
                    <a:pt x="391" y="110"/>
                    <a:pt x="391" y="110"/>
                    <a:pt x="391" y="110"/>
                  </a:cubicBezTo>
                  <a:cubicBezTo>
                    <a:pt x="389" y="111"/>
                    <a:pt x="387" y="111"/>
                    <a:pt x="386" y="109"/>
                  </a:cubicBezTo>
                  <a:cubicBezTo>
                    <a:pt x="385" y="109"/>
                    <a:pt x="385" y="108"/>
                    <a:pt x="385" y="107"/>
                  </a:cubicBezTo>
                  <a:cubicBezTo>
                    <a:pt x="385" y="106"/>
                    <a:pt x="385" y="104"/>
                    <a:pt x="386" y="104"/>
                  </a:cubicBezTo>
                  <a:cubicBezTo>
                    <a:pt x="398" y="87"/>
                    <a:pt x="398" y="87"/>
                    <a:pt x="398" y="87"/>
                  </a:cubicBezTo>
                  <a:cubicBezTo>
                    <a:pt x="395" y="83"/>
                    <a:pt x="393" y="79"/>
                    <a:pt x="391" y="75"/>
                  </a:cubicBezTo>
                  <a:cubicBezTo>
                    <a:pt x="371" y="78"/>
                    <a:pt x="371" y="78"/>
                    <a:pt x="371" y="78"/>
                  </a:cubicBezTo>
                  <a:cubicBezTo>
                    <a:pt x="369" y="79"/>
                    <a:pt x="366" y="78"/>
                    <a:pt x="365" y="76"/>
                  </a:cubicBezTo>
                  <a:cubicBezTo>
                    <a:pt x="365" y="75"/>
                    <a:pt x="365" y="75"/>
                    <a:pt x="365" y="74"/>
                  </a:cubicBezTo>
                  <a:cubicBezTo>
                    <a:pt x="365" y="73"/>
                    <a:pt x="366" y="71"/>
                    <a:pt x="368" y="71"/>
                  </a:cubicBezTo>
                  <a:cubicBezTo>
                    <a:pt x="384" y="59"/>
                    <a:pt x="384" y="59"/>
                    <a:pt x="384" y="59"/>
                  </a:cubicBezTo>
                  <a:cubicBezTo>
                    <a:pt x="383" y="54"/>
                    <a:pt x="382" y="50"/>
                    <a:pt x="381" y="45"/>
                  </a:cubicBezTo>
                  <a:cubicBezTo>
                    <a:pt x="361" y="42"/>
                    <a:pt x="361" y="42"/>
                    <a:pt x="361" y="42"/>
                  </a:cubicBezTo>
                  <a:cubicBezTo>
                    <a:pt x="359" y="42"/>
                    <a:pt x="357" y="40"/>
                    <a:pt x="357" y="38"/>
                  </a:cubicBezTo>
                  <a:cubicBezTo>
                    <a:pt x="357" y="38"/>
                    <a:pt x="357" y="38"/>
                    <a:pt x="357" y="38"/>
                  </a:cubicBezTo>
                  <a:cubicBezTo>
                    <a:pt x="357" y="36"/>
                    <a:pt x="358" y="34"/>
                    <a:pt x="360" y="34"/>
                  </a:cubicBezTo>
                  <a:cubicBezTo>
                    <a:pt x="380" y="28"/>
                    <a:pt x="380" y="28"/>
                    <a:pt x="380" y="28"/>
                  </a:cubicBezTo>
                  <a:cubicBezTo>
                    <a:pt x="380" y="23"/>
                    <a:pt x="380" y="18"/>
                    <a:pt x="381" y="13"/>
                  </a:cubicBezTo>
                  <a:cubicBezTo>
                    <a:pt x="363" y="4"/>
                    <a:pt x="363" y="4"/>
                    <a:pt x="363" y="4"/>
                  </a:cubicBezTo>
                  <a:cubicBezTo>
                    <a:pt x="361" y="4"/>
                    <a:pt x="360" y="2"/>
                    <a:pt x="360" y="0"/>
                  </a:cubicBezTo>
                  <a:cubicBezTo>
                    <a:pt x="360" y="0"/>
                    <a:pt x="360" y="0"/>
                    <a:pt x="360" y="0"/>
                  </a:cubicBezTo>
                  <a:cubicBezTo>
                    <a:pt x="110" y="0"/>
                    <a:pt x="110" y="0"/>
                    <a:pt x="110" y="0"/>
                  </a:cubicBezTo>
                  <a:cubicBezTo>
                    <a:pt x="103" y="41"/>
                    <a:pt x="83" y="85"/>
                    <a:pt x="83" y="85"/>
                  </a:cubicBezTo>
                  <a:cubicBezTo>
                    <a:pt x="71" y="115"/>
                    <a:pt x="79" y="137"/>
                    <a:pt x="79" y="137"/>
                  </a:cubicBezTo>
                  <a:cubicBezTo>
                    <a:pt x="103" y="178"/>
                    <a:pt x="84" y="200"/>
                    <a:pt x="68" y="221"/>
                  </a:cubicBezTo>
                  <a:cubicBezTo>
                    <a:pt x="53" y="242"/>
                    <a:pt x="0" y="315"/>
                    <a:pt x="51" y="317"/>
                  </a:cubicBezTo>
                  <a:cubicBezTo>
                    <a:pt x="99" y="318"/>
                    <a:pt x="84" y="334"/>
                    <a:pt x="84" y="334"/>
                  </a:cubicBezTo>
                  <a:cubicBezTo>
                    <a:pt x="63" y="380"/>
                    <a:pt x="96" y="381"/>
                    <a:pt x="96" y="381"/>
                  </a:cubicBezTo>
                  <a:cubicBezTo>
                    <a:pt x="81" y="408"/>
                    <a:pt x="103" y="409"/>
                    <a:pt x="103" y="409"/>
                  </a:cubicBezTo>
                  <a:cubicBezTo>
                    <a:pt x="135" y="409"/>
                    <a:pt x="118" y="438"/>
                    <a:pt x="118" y="438"/>
                  </a:cubicBezTo>
                  <a:cubicBezTo>
                    <a:pt x="79" y="481"/>
                    <a:pt x="113" y="524"/>
                    <a:pt x="162" y="514"/>
                  </a:cubicBezTo>
                  <a:cubicBezTo>
                    <a:pt x="259" y="494"/>
                    <a:pt x="309" y="527"/>
                    <a:pt x="286" y="597"/>
                  </a:cubicBezTo>
                  <a:cubicBezTo>
                    <a:pt x="263" y="666"/>
                    <a:pt x="232" y="709"/>
                    <a:pt x="232" y="709"/>
                  </a:cubicBezTo>
                  <a:cubicBezTo>
                    <a:pt x="659" y="709"/>
                    <a:pt x="659" y="709"/>
                    <a:pt x="659" y="709"/>
                  </a:cubicBezTo>
                  <a:cubicBezTo>
                    <a:pt x="568" y="521"/>
                    <a:pt x="568" y="521"/>
                    <a:pt x="568" y="521"/>
                  </a:cubicBezTo>
                  <a:cubicBezTo>
                    <a:pt x="540" y="458"/>
                    <a:pt x="606" y="330"/>
                    <a:pt x="606" y="330"/>
                  </a:cubicBezTo>
                  <a:close/>
                  <a:moveTo>
                    <a:pt x="334" y="176"/>
                  </a:moveTo>
                  <a:cubicBezTo>
                    <a:pt x="322" y="168"/>
                    <a:pt x="322" y="168"/>
                    <a:pt x="322" y="168"/>
                  </a:cubicBezTo>
                  <a:cubicBezTo>
                    <a:pt x="320" y="169"/>
                    <a:pt x="317" y="171"/>
                    <a:pt x="314" y="173"/>
                  </a:cubicBezTo>
                  <a:cubicBezTo>
                    <a:pt x="316" y="187"/>
                    <a:pt x="316" y="187"/>
                    <a:pt x="316" y="187"/>
                  </a:cubicBezTo>
                  <a:cubicBezTo>
                    <a:pt x="316" y="187"/>
                    <a:pt x="316" y="188"/>
                    <a:pt x="316" y="188"/>
                  </a:cubicBezTo>
                  <a:cubicBezTo>
                    <a:pt x="316" y="189"/>
                    <a:pt x="315" y="190"/>
                    <a:pt x="314" y="191"/>
                  </a:cubicBezTo>
                  <a:cubicBezTo>
                    <a:pt x="313" y="191"/>
                    <a:pt x="311" y="190"/>
                    <a:pt x="311" y="189"/>
                  </a:cubicBezTo>
                  <a:cubicBezTo>
                    <a:pt x="302" y="177"/>
                    <a:pt x="302" y="177"/>
                    <a:pt x="302" y="177"/>
                  </a:cubicBezTo>
                  <a:cubicBezTo>
                    <a:pt x="299" y="178"/>
                    <a:pt x="296" y="179"/>
                    <a:pt x="293" y="180"/>
                  </a:cubicBezTo>
                  <a:cubicBezTo>
                    <a:pt x="290" y="194"/>
                    <a:pt x="290" y="194"/>
                    <a:pt x="290" y="194"/>
                  </a:cubicBezTo>
                  <a:cubicBezTo>
                    <a:pt x="290" y="194"/>
                    <a:pt x="290" y="194"/>
                    <a:pt x="290" y="194"/>
                  </a:cubicBezTo>
                  <a:cubicBezTo>
                    <a:pt x="290" y="195"/>
                    <a:pt x="289" y="197"/>
                    <a:pt x="288" y="197"/>
                  </a:cubicBezTo>
                  <a:cubicBezTo>
                    <a:pt x="288" y="197"/>
                    <a:pt x="288" y="197"/>
                    <a:pt x="288" y="197"/>
                  </a:cubicBezTo>
                  <a:cubicBezTo>
                    <a:pt x="286" y="197"/>
                    <a:pt x="285" y="196"/>
                    <a:pt x="285" y="194"/>
                  </a:cubicBezTo>
                  <a:cubicBezTo>
                    <a:pt x="281" y="180"/>
                    <a:pt x="281" y="180"/>
                    <a:pt x="281" y="180"/>
                  </a:cubicBezTo>
                  <a:cubicBezTo>
                    <a:pt x="277" y="180"/>
                    <a:pt x="274" y="180"/>
                    <a:pt x="270" y="180"/>
                  </a:cubicBezTo>
                  <a:cubicBezTo>
                    <a:pt x="264" y="192"/>
                    <a:pt x="264" y="192"/>
                    <a:pt x="264" y="192"/>
                  </a:cubicBezTo>
                  <a:cubicBezTo>
                    <a:pt x="264" y="194"/>
                    <a:pt x="262" y="195"/>
                    <a:pt x="261" y="194"/>
                  </a:cubicBezTo>
                  <a:cubicBezTo>
                    <a:pt x="259" y="194"/>
                    <a:pt x="258" y="193"/>
                    <a:pt x="258" y="192"/>
                  </a:cubicBezTo>
                  <a:cubicBezTo>
                    <a:pt x="258" y="191"/>
                    <a:pt x="258" y="191"/>
                    <a:pt x="259" y="191"/>
                  </a:cubicBezTo>
                  <a:cubicBezTo>
                    <a:pt x="259" y="177"/>
                    <a:pt x="259" y="177"/>
                    <a:pt x="259" y="177"/>
                  </a:cubicBezTo>
                  <a:cubicBezTo>
                    <a:pt x="255" y="176"/>
                    <a:pt x="252" y="174"/>
                    <a:pt x="249" y="173"/>
                  </a:cubicBezTo>
                  <a:cubicBezTo>
                    <a:pt x="239" y="183"/>
                    <a:pt x="239" y="183"/>
                    <a:pt x="239" y="183"/>
                  </a:cubicBezTo>
                  <a:cubicBezTo>
                    <a:pt x="238" y="184"/>
                    <a:pt x="237" y="185"/>
                    <a:pt x="235" y="184"/>
                  </a:cubicBezTo>
                  <a:cubicBezTo>
                    <a:pt x="235" y="183"/>
                    <a:pt x="234" y="182"/>
                    <a:pt x="234" y="181"/>
                  </a:cubicBezTo>
                  <a:cubicBezTo>
                    <a:pt x="234" y="181"/>
                    <a:pt x="234" y="180"/>
                    <a:pt x="235" y="180"/>
                  </a:cubicBezTo>
                  <a:cubicBezTo>
                    <a:pt x="239" y="166"/>
                    <a:pt x="239" y="166"/>
                    <a:pt x="239" y="166"/>
                  </a:cubicBezTo>
                  <a:cubicBezTo>
                    <a:pt x="236" y="164"/>
                    <a:pt x="234" y="162"/>
                    <a:pt x="231" y="160"/>
                  </a:cubicBezTo>
                  <a:cubicBezTo>
                    <a:pt x="219" y="166"/>
                    <a:pt x="219" y="166"/>
                    <a:pt x="219" y="166"/>
                  </a:cubicBezTo>
                  <a:cubicBezTo>
                    <a:pt x="218" y="167"/>
                    <a:pt x="216" y="167"/>
                    <a:pt x="215" y="166"/>
                  </a:cubicBezTo>
                  <a:cubicBezTo>
                    <a:pt x="214" y="165"/>
                    <a:pt x="214" y="165"/>
                    <a:pt x="214" y="164"/>
                  </a:cubicBezTo>
                  <a:cubicBezTo>
                    <a:pt x="214" y="163"/>
                    <a:pt x="214" y="163"/>
                    <a:pt x="215" y="162"/>
                  </a:cubicBezTo>
                  <a:cubicBezTo>
                    <a:pt x="224" y="151"/>
                    <a:pt x="224" y="151"/>
                    <a:pt x="224" y="151"/>
                  </a:cubicBezTo>
                  <a:cubicBezTo>
                    <a:pt x="222" y="148"/>
                    <a:pt x="220" y="145"/>
                    <a:pt x="218" y="142"/>
                  </a:cubicBezTo>
                  <a:cubicBezTo>
                    <a:pt x="204" y="144"/>
                    <a:pt x="204" y="144"/>
                    <a:pt x="204" y="144"/>
                  </a:cubicBezTo>
                  <a:cubicBezTo>
                    <a:pt x="203" y="145"/>
                    <a:pt x="201" y="144"/>
                    <a:pt x="201" y="143"/>
                  </a:cubicBezTo>
                  <a:cubicBezTo>
                    <a:pt x="201" y="142"/>
                    <a:pt x="201" y="142"/>
                    <a:pt x="201" y="141"/>
                  </a:cubicBezTo>
                  <a:cubicBezTo>
                    <a:pt x="201" y="140"/>
                    <a:pt x="201" y="139"/>
                    <a:pt x="202" y="139"/>
                  </a:cubicBezTo>
                  <a:cubicBezTo>
                    <a:pt x="214" y="131"/>
                    <a:pt x="214" y="131"/>
                    <a:pt x="214" y="131"/>
                  </a:cubicBezTo>
                  <a:cubicBezTo>
                    <a:pt x="213" y="127"/>
                    <a:pt x="212" y="124"/>
                    <a:pt x="212" y="121"/>
                  </a:cubicBezTo>
                  <a:cubicBezTo>
                    <a:pt x="198" y="119"/>
                    <a:pt x="198" y="119"/>
                    <a:pt x="198" y="119"/>
                  </a:cubicBezTo>
                  <a:cubicBezTo>
                    <a:pt x="196" y="119"/>
                    <a:pt x="195" y="118"/>
                    <a:pt x="195" y="116"/>
                  </a:cubicBezTo>
                  <a:cubicBezTo>
                    <a:pt x="195" y="116"/>
                    <a:pt x="195" y="116"/>
                    <a:pt x="195" y="116"/>
                  </a:cubicBezTo>
                  <a:cubicBezTo>
                    <a:pt x="195" y="114"/>
                    <a:pt x="196" y="113"/>
                    <a:pt x="197" y="113"/>
                  </a:cubicBezTo>
                  <a:cubicBezTo>
                    <a:pt x="211" y="109"/>
                    <a:pt x="211" y="109"/>
                    <a:pt x="211" y="109"/>
                  </a:cubicBezTo>
                  <a:cubicBezTo>
                    <a:pt x="211" y="105"/>
                    <a:pt x="211" y="102"/>
                    <a:pt x="212" y="99"/>
                  </a:cubicBezTo>
                  <a:cubicBezTo>
                    <a:pt x="199" y="92"/>
                    <a:pt x="199" y="92"/>
                    <a:pt x="199" y="92"/>
                  </a:cubicBezTo>
                  <a:cubicBezTo>
                    <a:pt x="198" y="92"/>
                    <a:pt x="197" y="91"/>
                    <a:pt x="197" y="89"/>
                  </a:cubicBezTo>
                  <a:cubicBezTo>
                    <a:pt x="197" y="89"/>
                    <a:pt x="197" y="89"/>
                    <a:pt x="197" y="89"/>
                  </a:cubicBezTo>
                  <a:cubicBezTo>
                    <a:pt x="197" y="87"/>
                    <a:pt x="199" y="86"/>
                    <a:pt x="200" y="87"/>
                  </a:cubicBezTo>
                  <a:cubicBezTo>
                    <a:pt x="215" y="87"/>
                    <a:pt x="215" y="87"/>
                    <a:pt x="215" y="87"/>
                  </a:cubicBezTo>
                  <a:cubicBezTo>
                    <a:pt x="216" y="84"/>
                    <a:pt x="217" y="81"/>
                    <a:pt x="218" y="78"/>
                  </a:cubicBezTo>
                  <a:cubicBezTo>
                    <a:pt x="208" y="68"/>
                    <a:pt x="208" y="68"/>
                    <a:pt x="208" y="68"/>
                  </a:cubicBezTo>
                  <a:cubicBezTo>
                    <a:pt x="208" y="67"/>
                    <a:pt x="207" y="66"/>
                    <a:pt x="207" y="65"/>
                  </a:cubicBezTo>
                  <a:cubicBezTo>
                    <a:pt x="207" y="65"/>
                    <a:pt x="207" y="64"/>
                    <a:pt x="207" y="64"/>
                  </a:cubicBezTo>
                  <a:cubicBezTo>
                    <a:pt x="208" y="62"/>
                    <a:pt x="210" y="62"/>
                    <a:pt x="211" y="63"/>
                  </a:cubicBezTo>
                  <a:cubicBezTo>
                    <a:pt x="225" y="67"/>
                    <a:pt x="225" y="67"/>
                    <a:pt x="225" y="67"/>
                  </a:cubicBezTo>
                  <a:cubicBezTo>
                    <a:pt x="227" y="65"/>
                    <a:pt x="229" y="62"/>
                    <a:pt x="232" y="60"/>
                  </a:cubicBezTo>
                  <a:cubicBezTo>
                    <a:pt x="225" y="47"/>
                    <a:pt x="225" y="47"/>
                    <a:pt x="225" y="47"/>
                  </a:cubicBezTo>
                  <a:cubicBezTo>
                    <a:pt x="225" y="46"/>
                    <a:pt x="224" y="46"/>
                    <a:pt x="224" y="45"/>
                  </a:cubicBezTo>
                  <a:cubicBezTo>
                    <a:pt x="224" y="44"/>
                    <a:pt x="225" y="44"/>
                    <a:pt x="225" y="43"/>
                  </a:cubicBezTo>
                  <a:cubicBezTo>
                    <a:pt x="227" y="42"/>
                    <a:pt x="228" y="42"/>
                    <a:pt x="229" y="43"/>
                  </a:cubicBezTo>
                  <a:cubicBezTo>
                    <a:pt x="241" y="52"/>
                    <a:pt x="241" y="52"/>
                    <a:pt x="241" y="52"/>
                  </a:cubicBezTo>
                  <a:cubicBezTo>
                    <a:pt x="243" y="50"/>
                    <a:pt x="246" y="48"/>
                    <a:pt x="249" y="47"/>
                  </a:cubicBezTo>
                  <a:cubicBezTo>
                    <a:pt x="247" y="33"/>
                    <a:pt x="247" y="33"/>
                    <a:pt x="247" y="33"/>
                  </a:cubicBezTo>
                  <a:cubicBezTo>
                    <a:pt x="247" y="32"/>
                    <a:pt x="247" y="32"/>
                    <a:pt x="247" y="32"/>
                  </a:cubicBezTo>
                  <a:cubicBezTo>
                    <a:pt x="247" y="30"/>
                    <a:pt x="248" y="29"/>
                    <a:pt x="249" y="29"/>
                  </a:cubicBezTo>
                  <a:cubicBezTo>
                    <a:pt x="250" y="28"/>
                    <a:pt x="252" y="29"/>
                    <a:pt x="252" y="31"/>
                  </a:cubicBezTo>
                  <a:cubicBezTo>
                    <a:pt x="261" y="42"/>
                    <a:pt x="261" y="42"/>
                    <a:pt x="261" y="42"/>
                  </a:cubicBezTo>
                  <a:cubicBezTo>
                    <a:pt x="264" y="41"/>
                    <a:pt x="267" y="40"/>
                    <a:pt x="270" y="40"/>
                  </a:cubicBezTo>
                  <a:cubicBezTo>
                    <a:pt x="273" y="26"/>
                    <a:pt x="273" y="26"/>
                    <a:pt x="273" y="26"/>
                  </a:cubicBezTo>
                  <a:cubicBezTo>
                    <a:pt x="273" y="26"/>
                    <a:pt x="273" y="26"/>
                    <a:pt x="273" y="26"/>
                  </a:cubicBezTo>
                  <a:cubicBezTo>
                    <a:pt x="273" y="24"/>
                    <a:pt x="274" y="23"/>
                    <a:pt x="275" y="23"/>
                  </a:cubicBezTo>
                  <a:cubicBezTo>
                    <a:pt x="277" y="23"/>
                    <a:pt x="278" y="24"/>
                    <a:pt x="278" y="25"/>
                  </a:cubicBezTo>
                  <a:cubicBezTo>
                    <a:pt x="282" y="39"/>
                    <a:pt x="282" y="39"/>
                    <a:pt x="282" y="39"/>
                  </a:cubicBezTo>
                  <a:cubicBezTo>
                    <a:pt x="286" y="39"/>
                    <a:pt x="289" y="39"/>
                    <a:pt x="293" y="40"/>
                  </a:cubicBezTo>
                  <a:cubicBezTo>
                    <a:pt x="299" y="27"/>
                    <a:pt x="299" y="27"/>
                    <a:pt x="299" y="27"/>
                  </a:cubicBezTo>
                  <a:cubicBezTo>
                    <a:pt x="299" y="26"/>
                    <a:pt x="301" y="25"/>
                    <a:pt x="302" y="25"/>
                  </a:cubicBezTo>
                  <a:cubicBezTo>
                    <a:pt x="304" y="25"/>
                    <a:pt x="305" y="27"/>
                    <a:pt x="305" y="28"/>
                  </a:cubicBezTo>
                  <a:cubicBezTo>
                    <a:pt x="305" y="28"/>
                    <a:pt x="305" y="28"/>
                    <a:pt x="304" y="29"/>
                  </a:cubicBezTo>
                  <a:cubicBezTo>
                    <a:pt x="304" y="43"/>
                    <a:pt x="304" y="43"/>
                    <a:pt x="304" y="43"/>
                  </a:cubicBezTo>
                  <a:cubicBezTo>
                    <a:pt x="308" y="44"/>
                    <a:pt x="311" y="45"/>
                    <a:pt x="314" y="47"/>
                  </a:cubicBezTo>
                  <a:cubicBezTo>
                    <a:pt x="324" y="37"/>
                    <a:pt x="324" y="37"/>
                    <a:pt x="324" y="37"/>
                  </a:cubicBezTo>
                  <a:cubicBezTo>
                    <a:pt x="325" y="35"/>
                    <a:pt x="326" y="35"/>
                    <a:pt x="328" y="36"/>
                  </a:cubicBezTo>
                  <a:cubicBezTo>
                    <a:pt x="328" y="36"/>
                    <a:pt x="329" y="37"/>
                    <a:pt x="329" y="38"/>
                  </a:cubicBezTo>
                  <a:cubicBezTo>
                    <a:pt x="329" y="39"/>
                    <a:pt x="329" y="39"/>
                    <a:pt x="328" y="40"/>
                  </a:cubicBezTo>
                  <a:cubicBezTo>
                    <a:pt x="324" y="53"/>
                    <a:pt x="324" y="53"/>
                    <a:pt x="324" y="53"/>
                  </a:cubicBezTo>
                  <a:cubicBezTo>
                    <a:pt x="327" y="55"/>
                    <a:pt x="329" y="57"/>
                    <a:pt x="332" y="60"/>
                  </a:cubicBezTo>
                  <a:cubicBezTo>
                    <a:pt x="344" y="53"/>
                    <a:pt x="344" y="53"/>
                    <a:pt x="344" y="53"/>
                  </a:cubicBezTo>
                  <a:cubicBezTo>
                    <a:pt x="345" y="52"/>
                    <a:pt x="347" y="52"/>
                    <a:pt x="348" y="54"/>
                  </a:cubicBezTo>
                  <a:cubicBezTo>
                    <a:pt x="349" y="54"/>
                    <a:pt x="349" y="55"/>
                    <a:pt x="349" y="55"/>
                  </a:cubicBezTo>
                  <a:cubicBezTo>
                    <a:pt x="349" y="56"/>
                    <a:pt x="349" y="57"/>
                    <a:pt x="348" y="58"/>
                  </a:cubicBezTo>
                  <a:cubicBezTo>
                    <a:pt x="339" y="69"/>
                    <a:pt x="339" y="69"/>
                    <a:pt x="339" y="69"/>
                  </a:cubicBezTo>
                  <a:cubicBezTo>
                    <a:pt x="341" y="72"/>
                    <a:pt x="343" y="75"/>
                    <a:pt x="345" y="78"/>
                  </a:cubicBezTo>
                  <a:cubicBezTo>
                    <a:pt x="359" y="75"/>
                    <a:pt x="359" y="75"/>
                    <a:pt x="359" y="75"/>
                  </a:cubicBezTo>
                  <a:cubicBezTo>
                    <a:pt x="360" y="75"/>
                    <a:pt x="362" y="76"/>
                    <a:pt x="362" y="77"/>
                  </a:cubicBezTo>
                  <a:cubicBezTo>
                    <a:pt x="362" y="77"/>
                    <a:pt x="362" y="78"/>
                    <a:pt x="362" y="78"/>
                  </a:cubicBezTo>
                  <a:cubicBezTo>
                    <a:pt x="362" y="79"/>
                    <a:pt x="362" y="80"/>
                    <a:pt x="361" y="81"/>
                  </a:cubicBezTo>
                  <a:cubicBezTo>
                    <a:pt x="349" y="89"/>
                    <a:pt x="349" y="89"/>
                    <a:pt x="349" y="89"/>
                  </a:cubicBezTo>
                  <a:cubicBezTo>
                    <a:pt x="350" y="92"/>
                    <a:pt x="351" y="95"/>
                    <a:pt x="351" y="99"/>
                  </a:cubicBezTo>
                  <a:cubicBezTo>
                    <a:pt x="365" y="101"/>
                    <a:pt x="365" y="101"/>
                    <a:pt x="365" y="101"/>
                  </a:cubicBezTo>
                  <a:cubicBezTo>
                    <a:pt x="367" y="101"/>
                    <a:pt x="368" y="102"/>
                    <a:pt x="368" y="104"/>
                  </a:cubicBezTo>
                  <a:cubicBezTo>
                    <a:pt x="368" y="104"/>
                    <a:pt x="368" y="104"/>
                    <a:pt x="368" y="104"/>
                  </a:cubicBezTo>
                  <a:cubicBezTo>
                    <a:pt x="368" y="105"/>
                    <a:pt x="367" y="106"/>
                    <a:pt x="366" y="107"/>
                  </a:cubicBezTo>
                  <a:cubicBezTo>
                    <a:pt x="352" y="111"/>
                    <a:pt x="352" y="111"/>
                    <a:pt x="352" y="111"/>
                  </a:cubicBezTo>
                  <a:cubicBezTo>
                    <a:pt x="352" y="114"/>
                    <a:pt x="352" y="118"/>
                    <a:pt x="351" y="121"/>
                  </a:cubicBezTo>
                  <a:cubicBezTo>
                    <a:pt x="364" y="127"/>
                    <a:pt x="364" y="127"/>
                    <a:pt x="364" y="127"/>
                  </a:cubicBezTo>
                  <a:cubicBezTo>
                    <a:pt x="365" y="128"/>
                    <a:pt x="366" y="129"/>
                    <a:pt x="366" y="130"/>
                  </a:cubicBezTo>
                  <a:cubicBezTo>
                    <a:pt x="366" y="130"/>
                    <a:pt x="366" y="130"/>
                    <a:pt x="366" y="131"/>
                  </a:cubicBezTo>
                  <a:cubicBezTo>
                    <a:pt x="366" y="132"/>
                    <a:pt x="364" y="133"/>
                    <a:pt x="363" y="133"/>
                  </a:cubicBezTo>
                  <a:cubicBezTo>
                    <a:pt x="348" y="133"/>
                    <a:pt x="348" y="133"/>
                    <a:pt x="348" y="133"/>
                  </a:cubicBezTo>
                  <a:cubicBezTo>
                    <a:pt x="347" y="136"/>
                    <a:pt x="346" y="139"/>
                    <a:pt x="345" y="142"/>
                  </a:cubicBezTo>
                  <a:cubicBezTo>
                    <a:pt x="355" y="152"/>
                    <a:pt x="355" y="152"/>
                    <a:pt x="355" y="152"/>
                  </a:cubicBezTo>
                  <a:cubicBezTo>
                    <a:pt x="355" y="153"/>
                    <a:pt x="356" y="153"/>
                    <a:pt x="356" y="154"/>
                  </a:cubicBezTo>
                  <a:cubicBezTo>
                    <a:pt x="356" y="155"/>
                    <a:pt x="356" y="155"/>
                    <a:pt x="356" y="156"/>
                  </a:cubicBezTo>
                  <a:cubicBezTo>
                    <a:pt x="355" y="157"/>
                    <a:pt x="353" y="158"/>
                    <a:pt x="352" y="157"/>
                  </a:cubicBezTo>
                  <a:cubicBezTo>
                    <a:pt x="338" y="152"/>
                    <a:pt x="338" y="152"/>
                    <a:pt x="338" y="152"/>
                  </a:cubicBezTo>
                  <a:cubicBezTo>
                    <a:pt x="336" y="155"/>
                    <a:pt x="334" y="157"/>
                    <a:pt x="331" y="160"/>
                  </a:cubicBezTo>
                  <a:cubicBezTo>
                    <a:pt x="338" y="173"/>
                    <a:pt x="338" y="173"/>
                    <a:pt x="338" y="173"/>
                  </a:cubicBezTo>
                  <a:cubicBezTo>
                    <a:pt x="338" y="173"/>
                    <a:pt x="339" y="174"/>
                    <a:pt x="339" y="174"/>
                  </a:cubicBezTo>
                  <a:cubicBezTo>
                    <a:pt x="339" y="175"/>
                    <a:pt x="338" y="176"/>
                    <a:pt x="338" y="176"/>
                  </a:cubicBezTo>
                  <a:cubicBezTo>
                    <a:pt x="336" y="177"/>
                    <a:pt x="335" y="177"/>
                    <a:pt x="334" y="176"/>
                  </a:cubicBezTo>
                  <a:close/>
                  <a:moveTo>
                    <a:pt x="451" y="192"/>
                  </a:moveTo>
                  <a:cubicBezTo>
                    <a:pt x="442" y="195"/>
                    <a:pt x="442" y="195"/>
                    <a:pt x="442" y="195"/>
                  </a:cubicBezTo>
                  <a:cubicBezTo>
                    <a:pt x="442" y="197"/>
                    <a:pt x="442" y="200"/>
                    <a:pt x="441" y="202"/>
                  </a:cubicBezTo>
                  <a:cubicBezTo>
                    <a:pt x="450" y="206"/>
                    <a:pt x="450" y="206"/>
                    <a:pt x="450" y="206"/>
                  </a:cubicBezTo>
                  <a:cubicBezTo>
                    <a:pt x="451" y="206"/>
                    <a:pt x="451" y="207"/>
                    <a:pt x="451" y="208"/>
                  </a:cubicBezTo>
                  <a:cubicBezTo>
                    <a:pt x="451" y="208"/>
                    <a:pt x="451" y="208"/>
                    <a:pt x="451" y="208"/>
                  </a:cubicBezTo>
                  <a:cubicBezTo>
                    <a:pt x="451" y="209"/>
                    <a:pt x="450" y="210"/>
                    <a:pt x="449" y="210"/>
                  </a:cubicBezTo>
                  <a:cubicBezTo>
                    <a:pt x="439" y="210"/>
                    <a:pt x="439" y="210"/>
                    <a:pt x="439" y="210"/>
                  </a:cubicBezTo>
                  <a:cubicBezTo>
                    <a:pt x="439" y="212"/>
                    <a:pt x="438" y="214"/>
                    <a:pt x="437" y="216"/>
                  </a:cubicBezTo>
                  <a:cubicBezTo>
                    <a:pt x="444" y="223"/>
                    <a:pt x="444" y="223"/>
                    <a:pt x="444" y="223"/>
                  </a:cubicBezTo>
                  <a:cubicBezTo>
                    <a:pt x="444" y="223"/>
                    <a:pt x="444" y="224"/>
                    <a:pt x="444" y="224"/>
                  </a:cubicBezTo>
                  <a:cubicBezTo>
                    <a:pt x="444" y="225"/>
                    <a:pt x="444" y="225"/>
                    <a:pt x="444" y="225"/>
                  </a:cubicBezTo>
                  <a:cubicBezTo>
                    <a:pt x="444" y="226"/>
                    <a:pt x="443" y="226"/>
                    <a:pt x="442" y="226"/>
                  </a:cubicBezTo>
                  <a:cubicBezTo>
                    <a:pt x="433" y="223"/>
                    <a:pt x="433" y="223"/>
                    <a:pt x="433" y="223"/>
                  </a:cubicBezTo>
                  <a:cubicBezTo>
                    <a:pt x="431" y="224"/>
                    <a:pt x="430" y="226"/>
                    <a:pt x="428" y="228"/>
                  </a:cubicBezTo>
                  <a:cubicBezTo>
                    <a:pt x="433" y="236"/>
                    <a:pt x="433" y="236"/>
                    <a:pt x="433" y="236"/>
                  </a:cubicBezTo>
                  <a:cubicBezTo>
                    <a:pt x="433" y="237"/>
                    <a:pt x="433" y="237"/>
                    <a:pt x="433" y="237"/>
                  </a:cubicBezTo>
                  <a:cubicBezTo>
                    <a:pt x="433" y="238"/>
                    <a:pt x="433" y="239"/>
                    <a:pt x="432" y="239"/>
                  </a:cubicBezTo>
                  <a:cubicBezTo>
                    <a:pt x="431" y="240"/>
                    <a:pt x="430" y="239"/>
                    <a:pt x="430" y="239"/>
                  </a:cubicBezTo>
                  <a:cubicBezTo>
                    <a:pt x="422" y="233"/>
                    <a:pt x="422" y="233"/>
                    <a:pt x="422" y="233"/>
                  </a:cubicBezTo>
                  <a:cubicBezTo>
                    <a:pt x="420" y="234"/>
                    <a:pt x="418" y="235"/>
                    <a:pt x="416" y="236"/>
                  </a:cubicBezTo>
                  <a:cubicBezTo>
                    <a:pt x="418" y="246"/>
                    <a:pt x="418" y="246"/>
                    <a:pt x="418" y="246"/>
                  </a:cubicBezTo>
                  <a:cubicBezTo>
                    <a:pt x="418" y="246"/>
                    <a:pt x="418" y="246"/>
                    <a:pt x="418" y="247"/>
                  </a:cubicBezTo>
                  <a:cubicBezTo>
                    <a:pt x="418" y="247"/>
                    <a:pt x="417" y="248"/>
                    <a:pt x="417" y="248"/>
                  </a:cubicBezTo>
                  <a:cubicBezTo>
                    <a:pt x="416" y="249"/>
                    <a:pt x="415" y="248"/>
                    <a:pt x="414" y="247"/>
                  </a:cubicBezTo>
                  <a:cubicBezTo>
                    <a:pt x="409" y="239"/>
                    <a:pt x="409" y="239"/>
                    <a:pt x="409" y="239"/>
                  </a:cubicBezTo>
                  <a:cubicBezTo>
                    <a:pt x="407" y="240"/>
                    <a:pt x="404" y="241"/>
                    <a:pt x="402" y="241"/>
                  </a:cubicBezTo>
                  <a:cubicBezTo>
                    <a:pt x="401" y="250"/>
                    <a:pt x="401" y="250"/>
                    <a:pt x="401" y="250"/>
                  </a:cubicBezTo>
                  <a:cubicBezTo>
                    <a:pt x="401" y="250"/>
                    <a:pt x="401" y="251"/>
                    <a:pt x="401" y="251"/>
                  </a:cubicBezTo>
                  <a:cubicBezTo>
                    <a:pt x="401" y="252"/>
                    <a:pt x="400" y="252"/>
                    <a:pt x="399" y="252"/>
                  </a:cubicBezTo>
                  <a:cubicBezTo>
                    <a:pt x="399" y="252"/>
                    <a:pt x="399" y="252"/>
                    <a:pt x="399" y="252"/>
                  </a:cubicBezTo>
                  <a:cubicBezTo>
                    <a:pt x="398" y="252"/>
                    <a:pt x="397" y="252"/>
                    <a:pt x="397" y="251"/>
                  </a:cubicBezTo>
                  <a:cubicBezTo>
                    <a:pt x="394" y="242"/>
                    <a:pt x="394" y="242"/>
                    <a:pt x="394" y="242"/>
                  </a:cubicBezTo>
                  <a:cubicBezTo>
                    <a:pt x="392" y="242"/>
                    <a:pt x="390" y="241"/>
                    <a:pt x="387" y="241"/>
                  </a:cubicBezTo>
                  <a:cubicBezTo>
                    <a:pt x="383" y="250"/>
                    <a:pt x="383" y="250"/>
                    <a:pt x="383" y="250"/>
                  </a:cubicBezTo>
                  <a:cubicBezTo>
                    <a:pt x="383" y="251"/>
                    <a:pt x="382" y="251"/>
                    <a:pt x="381" y="251"/>
                  </a:cubicBezTo>
                  <a:cubicBezTo>
                    <a:pt x="380" y="251"/>
                    <a:pt x="379" y="250"/>
                    <a:pt x="379" y="249"/>
                  </a:cubicBezTo>
                  <a:cubicBezTo>
                    <a:pt x="379" y="249"/>
                    <a:pt x="379" y="249"/>
                    <a:pt x="379" y="249"/>
                  </a:cubicBezTo>
                  <a:cubicBezTo>
                    <a:pt x="380" y="239"/>
                    <a:pt x="380" y="239"/>
                    <a:pt x="380" y="239"/>
                  </a:cubicBezTo>
                  <a:cubicBezTo>
                    <a:pt x="377" y="238"/>
                    <a:pt x="375" y="237"/>
                    <a:pt x="373" y="236"/>
                  </a:cubicBezTo>
                  <a:cubicBezTo>
                    <a:pt x="367" y="243"/>
                    <a:pt x="367" y="243"/>
                    <a:pt x="367" y="243"/>
                  </a:cubicBezTo>
                  <a:cubicBezTo>
                    <a:pt x="366" y="244"/>
                    <a:pt x="365" y="244"/>
                    <a:pt x="364" y="244"/>
                  </a:cubicBezTo>
                  <a:cubicBezTo>
                    <a:pt x="364" y="243"/>
                    <a:pt x="363" y="243"/>
                    <a:pt x="363" y="242"/>
                  </a:cubicBezTo>
                  <a:cubicBezTo>
                    <a:pt x="363" y="242"/>
                    <a:pt x="363" y="242"/>
                    <a:pt x="364" y="241"/>
                  </a:cubicBezTo>
                  <a:cubicBezTo>
                    <a:pt x="367" y="232"/>
                    <a:pt x="367" y="232"/>
                    <a:pt x="367" y="232"/>
                  </a:cubicBezTo>
                  <a:cubicBezTo>
                    <a:pt x="365" y="231"/>
                    <a:pt x="363" y="229"/>
                    <a:pt x="361" y="228"/>
                  </a:cubicBezTo>
                  <a:cubicBezTo>
                    <a:pt x="353" y="232"/>
                    <a:pt x="353" y="232"/>
                    <a:pt x="353" y="232"/>
                  </a:cubicBezTo>
                  <a:cubicBezTo>
                    <a:pt x="352" y="233"/>
                    <a:pt x="351" y="233"/>
                    <a:pt x="350" y="232"/>
                  </a:cubicBezTo>
                  <a:cubicBezTo>
                    <a:pt x="350" y="232"/>
                    <a:pt x="350" y="231"/>
                    <a:pt x="350" y="231"/>
                  </a:cubicBezTo>
                  <a:cubicBezTo>
                    <a:pt x="350" y="230"/>
                    <a:pt x="350" y="230"/>
                    <a:pt x="351" y="229"/>
                  </a:cubicBezTo>
                  <a:cubicBezTo>
                    <a:pt x="356" y="222"/>
                    <a:pt x="356" y="222"/>
                    <a:pt x="356" y="222"/>
                  </a:cubicBezTo>
                  <a:cubicBezTo>
                    <a:pt x="355" y="220"/>
                    <a:pt x="354" y="218"/>
                    <a:pt x="353" y="216"/>
                  </a:cubicBezTo>
                  <a:cubicBezTo>
                    <a:pt x="343" y="217"/>
                    <a:pt x="343" y="217"/>
                    <a:pt x="343" y="217"/>
                  </a:cubicBezTo>
                  <a:cubicBezTo>
                    <a:pt x="342" y="218"/>
                    <a:pt x="341" y="217"/>
                    <a:pt x="341" y="216"/>
                  </a:cubicBezTo>
                  <a:cubicBezTo>
                    <a:pt x="341" y="216"/>
                    <a:pt x="341" y="216"/>
                    <a:pt x="341" y="216"/>
                  </a:cubicBezTo>
                  <a:cubicBezTo>
                    <a:pt x="341" y="215"/>
                    <a:pt x="341" y="214"/>
                    <a:pt x="342" y="214"/>
                  </a:cubicBezTo>
                  <a:cubicBezTo>
                    <a:pt x="350" y="208"/>
                    <a:pt x="350" y="208"/>
                    <a:pt x="350" y="208"/>
                  </a:cubicBezTo>
                  <a:cubicBezTo>
                    <a:pt x="349" y="206"/>
                    <a:pt x="349" y="204"/>
                    <a:pt x="348" y="202"/>
                  </a:cubicBezTo>
                  <a:cubicBezTo>
                    <a:pt x="339" y="200"/>
                    <a:pt x="339" y="200"/>
                    <a:pt x="339" y="200"/>
                  </a:cubicBezTo>
                  <a:cubicBezTo>
                    <a:pt x="338" y="200"/>
                    <a:pt x="337" y="200"/>
                    <a:pt x="337" y="199"/>
                  </a:cubicBezTo>
                  <a:cubicBezTo>
                    <a:pt x="337" y="199"/>
                    <a:pt x="337" y="198"/>
                    <a:pt x="337" y="198"/>
                  </a:cubicBezTo>
                  <a:cubicBezTo>
                    <a:pt x="337" y="197"/>
                    <a:pt x="338" y="197"/>
                    <a:pt x="339" y="197"/>
                  </a:cubicBezTo>
                  <a:cubicBezTo>
                    <a:pt x="348" y="194"/>
                    <a:pt x="348" y="194"/>
                    <a:pt x="348" y="194"/>
                  </a:cubicBezTo>
                  <a:cubicBezTo>
                    <a:pt x="348" y="191"/>
                    <a:pt x="348" y="189"/>
                    <a:pt x="348" y="187"/>
                  </a:cubicBezTo>
                  <a:cubicBezTo>
                    <a:pt x="340" y="183"/>
                    <a:pt x="340" y="183"/>
                    <a:pt x="340" y="183"/>
                  </a:cubicBezTo>
                  <a:cubicBezTo>
                    <a:pt x="339" y="182"/>
                    <a:pt x="338" y="182"/>
                    <a:pt x="338" y="181"/>
                  </a:cubicBezTo>
                  <a:cubicBezTo>
                    <a:pt x="338" y="181"/>
                    <a:pt x="338" y="181"/>
                    <a:pt x="338" y="180"/>
                  </a:cubicBezTo>
                  <a:cubicBezTo>
                    <a:pt x="339" y="179"/>
                    <a:pt x="340" y="179"/>
                    <a:pt x="341" y="179"/>
                  </a:cubicBezTo>
                  <a:cubicBezTo>
                    <a:pt x="350" y="179"/>
                    <a:pt x="350" y="179"/>
                    <a:pt x="350" y="179"/>
                  </a:cubicBezTo>
                  <a:cubicBezTo>
                    <a:pt x="351" y="177"/>
                    <a:pt x="352" y="175"/>
                    <a:pt x="353" y="173"/>
                  </a:cubicBezTo>
                  <a:cubicBezTo>
                    <a:pt x="346" y="166"/>
                    <a:pt x="346" y="166"/>
                    <a:pt x="346" y="166"/>
                  </a:cubicBezTo>
                  <a:cubicBezTo>
                    <a:pt x="346" y="166"/>
                    <a:pt x="345" y="165"/>
                    <a:pt x="345" y="165"/>
                  </a:cubicBezTo>
                  <a:cubicBezTo>
                    <a:pt x="345" y="164"/>
                    <a:pt x="345" y="164"/>
                    <a:pt x="345" y="164"/>
                  </a:cubicBezTo>
                  <a:cubicBezTo>
                    <a:pt x="346" y="163"/>
                    <a:pt x="347" y="163"/>
                    <a:pt x="348" y="163"/>
                  </a:cubicBezTo>
                  <a:cubicBezTo>
                    <a:pt x="357" y="166"/>
                    <a:pt x="357" y="166"/>
                    <a:pt x="357" y="166"/>
                  </a:cubicBezTo>
                  <a:cubicBezTo>
                    <a:pt x="358" y="164"/>
                    <a:pt x="360" y="163"/>
                    <a:pt x="361" y="161"/>
                  </a:cubicBezTo>
                  <a:cubicBezTo>
                    <a:pt x="357" y="153"/>
                    <a:pt x="357" y="153"/>
                    <a:pt x="357" y="153"/>
                  </a:cubicBezTo>
                  <a:cubicBezTo>
                    <a:pt x="357" y="152"/>
                    <a:pt x="357" y="152"/>
                    <a:pt x="357" y="151"/>
                  </a:cubicBezTo>
                  <a:cubicBezTo>
                    <a:pt x="357" y="151"/>
                    <a:pt x="357" y="150"/>
                    <a:pt x="357" y="150"/>
                  </a:cubicBezTo>
                  <a:cubicBezTo>
                    <a:pt x="358" y="149"/>
                    <a:pt x="359" y="149"/>
                    <a:pt x="360" y="150"/>
                  </a:cubicBezTo>
                  <a:cubicBezTo>
                    <a:pt x="368" y="156"/>
                    <a:pt x="368" y="156"/>
                    <a:pt x="368" y="156"/>
                  </a:cubicBezTo>
                  <a:cubicBezTo>
                    <a:pt x="369" y="155"/>
                    <a:pt x="371" y="153"/>
                    <a:pt x="373" y="152"/>
                  </a:cubicBezTo>
                  <a:cubicBezTo>
                    <a:pt x="372" y="143"/>
                    <a:pt x="372" y="143"/>
                    <a:pt x="372" y="143"/>
                  </a:cubicBezTo>
                  <a:cubicBezTo>
                    <a:pt x="372" y="143"/>
                    <a:pt x="372" y="143"/>
                    <a:pt x="372" y="142"/>
                  </a:cubicBezTo>
                  <a:cubicBezTo>
                    <a:pt x="372" y="142"/>
                    <a:pt x="372" y="141"/>
                    <a:pt x="373" y="141"/>
                  </a:cubicBezTo>
                  <a:cubicBezTo>
                    <a:pt x="374" y="140"/>
                    <a:pt x="375" y="141"/>
                    <a:pt x="375" y="142"/>
                  </a:cubicBezTo>
                  <a:cubicBezTo>
                    <a:pt x="381" y="149"/>
                    <a:pt x="381" y="149"/>
                    <a:pt x="381" y="149"/>
                  </a:cubicBezTo>
                  <a:cubicBezTo>
                    <a:pt x="383" y="149"/>
                    <a:pt x="385" y="148"/>
                    <a:pt x="387" y="148"/>
                  </a:cubicBezTo>
                  <a:cubicBezTo>
                    <a:pt x="389" y="138"/>
                    <a:pt x="389" y="138"/>
                    <a:pt x="389" y="138"/>
                  </a:cubicBezTo>
                  <a:cubicBezTo>
                    <a:pt x="389" y="138"/>
                    <a:pt x="389" y="138"/>
                    <a:pt x="389" y="138"/>
                  </a:cubicBezTo>
                  <a:cubicBezTo>
                    <a:pt x="389" y="137"/>
                    <a:pt x="390" y="136"/>
                    <a:pt x="391" y="136"/>
                  </a:cubicBezTo>
                  <a:cubicBezTo>
                    <a:pt x="392" y="136"/>
                    <a:pt x="393" y="137"/>
                    <a:pt x="393" y="138"/>
                  </a:cubicBezTo>
                  <a:cubicBezTo>
                    <a:pt x="395" y="147"/>
                    <a:pt x="395" y="147"/>
                    <a:pt x="395" y="147"/>
                  </a:cubicBezTo>
                  <a:cubicBezTo>
                    <a:pt x="398" y="147"/>
                    <a:pt x="400" y="147"/>
                    <a:pt x="402" y="148"/>
                  </a:cubicBezTo>
                  <a:cubicBezTo>
                    <a:pt x="407" y="139"/>
                    <a:pt x="407" y="139"/>
                    <a:pt x="407" y="139"/>
                  </a:cubicBezTo>
                  <a:cubicBezTo>
                    <a:pt x="407" y="138"/>
                    <a:pt x="408" y="138"/>
                    <a:pt x="409" y="138"/>
                  </a:cubicBezTo>
                  <a:cubicBezTo>
                    <a:pt x="410" y="138"/>
                    <a:pt x="410" y="139"/>
                    <a:pt x="410" y="140"/>
                  </a:cubicBezTo>
                  <a:cubicBezTo>
                    <a:pt x="410" y="140"/>
                    <a:pt x="410" y="140"/>
                    <a:pt x="410" y="140"/>
                  </a:cubicBezTo>
                  <a:cubicBezTo>
                    <a:pt x="410" y="150"/>
                    <a:pt x="410" y="150"/>
                    <a:pt x="410" y="150"/>
                  </a:cubicBezTo>
                  <a:cubicBezTo>
                    <a:pt x="412" y="150"/>
                    <a:pt x="414" y="151"/>
                    <a:pt x="416" y="152"/>
                  </a:cubicBezTo>
                  <a:cubicBezTo>
                    <a:pt x="423" y="146"/>
                    <a:pt x="423" y="146"/>
                    <a:pt x="423" y="146"/>
                  </a:cubicBezTo>
                  <a:cubicBezTo>
                    <a:pt x="424" y="145"/>
                    <a:pt x="425" y="145"/>
                    <a:pt x="426" y="145"/>
                  </a:cubicBezTo>
                  <a:cubicBezTo>
                    <a:pt x="426" y="145"/>
                    <a:pt x="426" y="146"/>
                    <a:pt x="426" y="147"/>
                  </a:cubicBezTo>
                  <a:cubicBezTo>
                    <a:pt x="426" y="147"/>
                    <a:pt x="426" y="147"/>
                    <a:pt x="426" y="148"/>
                  </a:cubicBezTo>
                  <a:cubicBezTo>
                    <a:pt x="423" y="157"/>
                    <a:pt x="423" y="157"/>
                    <a:pt x="423" y="157"/>
                  </a:cubicBezTo>
                  <a:cubicBezTo>
                    <a:pt x="425" y="158"/>
                    <a:pt x="427" y="159"/>
                    <a:pt x="428" y="161"/>
                  </a:cubicBezTo>
                  <a:cubicBezTo>
                    <a:pt x="437" y="157"/>
                    <a:pt x="437" y="157"/>
                    <a:pt x="437" y="157"/>
                  </a:cubicBezTo>
                  <a:cubicBezTo>
                    <a:pt x="437" y="156"/>
                    <a:pt x="439" y="156"/>
                    <a:pt x="439" y="157"/>
                  </a:cubicBezTo>
                  <a:cubicBezTo>
                    <a:pt x="440" y="157"/>
                    <a:pt x="440" y="158"/>
                    <a:pt x="440" y="158"/>
                  </a:cubicBezTo>
                  <a:cubicBezTo>
                    <a:pt x="440" y="159"/>
                    <a:pt x="440" y="159"/>
                    <a:pt x="439" y="160"/>
                  </a:cubicBezTo>
                  <a:cubicBezTo>
                    <a:pt x="433" y="167"/>
                    <a:pt x="433" y="167"/>
                    <a:pt x="433" y="167"/>
                  </a:cubicBezTo>
                  <a:cubicBezTo>
                    <a:pt x="435" y="169"/>
                    <a:pt x="436" y="171"/>
                    <a:pt x="437" y="173"/>
                  </a:cubicBezTo>
                  <a:cubicBezTo>
                    <a:pt x="446" y="172"/>
                    <a:pt x="446" y="172"/>
                    <a:pt x="446" y="172"/>
                  </a:cubicBezTo>
                  <a:cubicBezTo>
                    <a:pt x="447" y="171"/>
                    <a:pt x="448" y="172"/>
                    <a:pt x="449" y="173"/>
                  </a:cubicBezTo>
                  <a:cubicBezTo>
                    <a:pt x="449" y="173"/>
                    <a:pt x="449" y="173"/>
                    <a:pt x="449" y="173"/>
                  </a:cubicBezTo>
                  <a:cubicBezTo>
                    <a:pt x="449" y="174"/>
                    <a:pt x="448" y="175"/>
                    <a:pt x="448" y="175"/>
                  </a:cubicBezTo>
                  <a:cubicBezTo>
                    <a:pt x="440" y="180"/>
                    <a:pt x="440" y="180"/>
                    <a:pt x="440" y="180"/>
                  </a:cubicBezTo>
                  <a:cubicBezTo>
                    <a:pt x="441" y="183"/>
                    <a:pt x="441" y="185"/>
                    <a:pt x="441" y="187"/>
                  </a:cubicBezTo>
                  <a:cubicBezTo>
                    <a:pt x="451" y="189"/>
                    <a:pt x="451" y="189"/>
                    <a:pt x="451" y="189"/>
                  </a:cubicBezTo>
                  <a:cubicBezTo>
                    <a:pt x="452" y="188"/>
                    <a:pt x="453" y="189"/>
                    <a:pt x="453" y="190"/>
                  </a:cubicBezTo>
                  <a:cubicBezTo>
                    <a:pt x="453" y="190"/>
                    <a:pt x="453" y="190"/>
                    <a:pt x="453" y="190"/>
                  </a:cubicBezTo>
                  <a:cubicBezTo>
                    <a:pt x="453" y="191"/>
                    <a:pt x="452" y="192"/>
                    <a:pt x="451" y="192"/>
                  </a:cubicBezTo>
                  <a:close/>
                </a:path>
              </a:pathLst>
            </a:custGeom>
            <a:solidFill>
              <a:srgbClr val="F9ECDC"/>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5871" name="Oval 24" title=""/>
            <p:cNvSpPr/>
            <p:nvPr/>
          </p:nvSpPr>
          <p:spPr>
            <a:xfrm>
              <a:off x="1439863" y="1477963"/>
              <a:ext cx="77788" cy="79375"/>
            </a:xfrm>
            <a:prstGeom prst="ellipse">
              <a:avLst/>
            </a:prstGeom>
            <a:solidFill>
              <a:srgbClr val="F9ECDC"/>
            </a:solidFill>
            <a:ln>
              <a:solidFill>
                <a:schemeClr val="tx1"/>
              </a:solid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endParaRPr lang="zh-CN" altLang="zh-CN" sz="1800">
                <a:solidFill>
                  <a:srgbClr val="000000"/>
                </a:solidFill>
                <a:latin typeface="Calibri" pitchFamily="34" charset="0"/>
                <a:ea typeface="宋体" pitchFamily="2" charset="-122"/>
                <a:sym typeface="Calibri" pitchFamily="34" charset="0"/>
              </a:endParaRPr>
            </a:p>
          </p:txBody>
        </p:sp>
        <p:sp>
          <p:nvSpPr>
            <p:cNvPr id="35872" name="Freeform 25" title=""/>
            <p:cNvSpPr/>
            <p:nvPr/>
          </p:nvSpPr>
          <p:spPr>
            <a:xfrm>
              <a:off x="1349375" y="431800"/>
              <a:ext cx="889000" cy="357188"/>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0" y="2147483646"/>
                </a:cxn>
                <a:cxn ang="0">
                  <a:pos x="2147483646" y="2147483646"/>
                </a:cxn>
              </a:cxnLst>
              <a:rect l="l" t="t" r="r" b="b"/>
              <a:pathLst>
                <a:path w="237" h="95">
                  <a:moveTo>
                    <a:pt x="218" y="95"/>
                  </a:moveTo>
                  <a:cubicBezTo>
                    <a:pt x="218" y="95"/>
                    <a:pt x="217" y="94"/>
                    <a:pt x="217" y="94"/>
                  </a:cubicBezTo>
                  <a:cubicBezTo>
                    <a:pt x="234" y="82"/>
                    <a:pt x="234" y="82"/>
                    <a:pt x="234" y="82"/>
                  </a:cubicBezTo>
                  <a:cubicBezTo>
                    <a:pt x="236" y="82"/>
                    <a:pt x="237" y="80"/>
                    <a:pt x="237" y="79"/>
                  </a:cubicBezTo>
                  <a:cubicBezTo>
                    <a:pt x="237" y="78"/>
                    <a:pt x="236" y="78"/>
                    <a:pt x="236" y="77"/>
                  </a:cubicBezTo>
                  <a:cubicBezTo>
                    <a:pt x="235" y="75"/>
                    <a:pt x="233" y="74"/>
                    <a:pt x="231" y="75"/>
                  </a:cubicBezTo>
                  <a:cubicBezTo>
                    <a:pt x="211" y="78"/>
                    <a:pt x="211" y="78"/>
                    <a:pt x="211" y="78"/>
                  </a:cubicBezTo>
                  <a:cubicBezTo>
                    <a:pt x="209" y="74"/>
                    <a:pt x="206" y="70"/>
                    <a:pt x="203" y="66"/>
                  </a:cubicBezTo>
                  <a:cubicBezTo>
                    <a:pt x="216" y="49"/>
                    <a:pt x="216" y="49"/>
                    <a:pt x="216" y="49"/>
                  </a:cubicBezTo>
                  <a:cubicBezTo>
                    <a:pt x="217" y="49"/>
                    <a:pt x="217" y="48"/>
                    <a:pt x="217" y="46"/>
                  </a:cubicBezTo>
                  <a:cubicBezTo>
                    <a:pt x="217" y="46"/>
                    <a:pt x="217" y="45"/>
                    <a:pt x="216" y="44"/>
                  </a:cubicBezTo>
                  <a:cubicBezTo>
                    <a:pt x="215" y="42"/>
                    <a:pt x="212" y="42"/>
                    <a:pt x="211" y="43"/>
                  </a:cubicBezTo>
                  <a:cubicBezTo>
                    <a:pt x="192" y="53"/>
                    <a:pt x="192" y="53"/>
                    <a:pt x="192" y="53"/>
                  </a:cubicBezTo>
                  <a:cubicBezTo>
                    <a:pt x="189" y="49"/>
                    <a:pt x="185" y="46"/>
                    <a:pt x="181" y="43"/>
                  </a:cubicBezTo>
                  <a:cubicBezTo>
                    <a:pt x="188" y="24"/>
                    <a:pt x="188" y="24"/>
                    <a:pt x="188" y="24"/>
                  </a:cubicBezTo>
                  <a:cubicBezTo>
                    <a:pt x="188" y="23"/>
                    <a:pt x="189" y="22"/>
                    <a:pt x="189" y="22"/>
                  </a:cubicBezTo>
                  <a:cubicBezTo>
                    <a:pt x="189" y="20"/>
                    <a:pt x="188" y="19"/>
                    <a:pt x="187" y="18"/>
                  </a:cubicBezTo>
                  <a:cubicBezTo>
                    <a:pt x="185" y="17"/>
                    <a:pt x="182" y="18"/>
                    <a:pt x="181" y="20"/>
                  </a:cubicBezTo>
                  <a:cubicBezTo>
                    <a:pt x="167" y="34"/>
                    <a:pt x="167" y="34"/>
                    <a:pt x="167" y="34"/>
                  </a:cubicBezTo>
                  <a:cubicBezTo>
                    <a:pt x="162" y="32"/>
                    <a:pt x="158" y="30"/>
                    <a:pt x="153" y="28"/>
                  </a:cubicBezTo>
                  <a:cubicBezTo>
                    <a:pt x="154" y="8"/>
                    <a:pt x="154" y="8"/>
                    <a:pt x="154" y="8"/>
                  </a:cubicBezTo>
                  <a:cubicBezTo>
                    <a:pt x="154" y="8"/>
                    <a:pt x="154" y="7"/>
                    <a:pt x="154" y="7"/>
                  </a:cubicBezTo>
                  <a:cubicBezTo>
                    <a:pt x="154" y="5"/>
                    <a:pt x="153" y="4"/>
                    <a:pt x="151" y="3"/>
                  </a:cubicBezTo>
                  <a:cubicBezTo>
                    <a:pt x="149" y="3"/>
                    <a:pt x="146" y="4"/>
                    <a:pt x="146" y="6"/>
                  </a:cubicBezTo>
                  <a:cubicBezTo>
                    <a:pt x="137" y="24"/>
                    <a:pt x="137" y="24"/>
                    <a:pt x="137" y="24"/>
                  </a:cubicBezTo>
                  <a:cubicBezTo>
                    <a:pt x="132" y="24"/>
                    <a:pt x="127" y="23"/>
                    <a:pt x="122" y="23"/>
                  </a:cubicBezTo>
                  <a:cubicBezTo>
                    <a:pt x="116" y="4"/>
                    <a:pt x="116" y="4"/>
                    <a:pt x="116" y="4"/>
                  </a:cubicBezTo>
                  <a:cubicBezTo>
                    <a:pt x="116" y="1"/>
                    <a:pt x="114" y="0"/>
                    <a:pt x="112" y="0"/>
                  </a:cubicBezTo>
                  <a:cubicBezTo>
                    <a:pt x="110" y="0"/>
                    <a:pt x="108" y="2"/>
                    <a:pt x="108" y="4"/>
                  </a:cubicBezTo>
                  <a:cubicBezTo>
                    <a:pt x="108" y="4"/>
                    <a:pt x="108" y="4"/>
                    <a:pt x="108" y="4"/>
                  </a:cubicBezTo>
                  <a:cubicBezTo>
                    <a:pt x="105" y="24"/>
                    <a:pt x="105" y="24"/>
                    <a:pt x="105" y="24"/>
                  </a:cubicBezTo>
                  <a:cubicBezTo>
                    <a:pt x="100" y="25"/>
                    <a:pt x="95" y="26"/>
                    <a:pt x="91" y="28"/>
                  </a:cubicBezTo>
                  <a:cubicBezTo>
                    <a:pt x="79" y="11"/>
                    <a:pt x="79" y="11"/>
                    <a:pt x="79" y="11"/>
                  </a:cubicBezTo>
                  <a:cubicBezTo>
                    <a:pt x="78" y="9"/>
                    <a:pt x="76" y="8"/>
                    <a:pt x="74" y="9"/>
                  </a:cubicBezTo>
                  <a:cubicBezTo>
                    <a:pt x="72" y="9"/>
                    <a:pt x="71" y="11"/>
                    <a:pt x="71" y="12"/>
                  </a:cubicBezTo>
                  <a:cubicBezTo>
                    <a:pt x="71" y="13"/>
                    <a:pt x="72" y="13"/>
                    <a:pt x="72" y="14"/>
                  </a:cubicBezTo>
                  <a:cubicBezTo>
                    <a:pt x="75" y="34"/>
                    <a:pt x="75" y="34"/>
                    <a:pt x="75" y="34"/>
                  </a:cubicBezTo>
                  <a:cubicBezTo>
                    <a:pt x="71" y="36"/>
                    <a:pt x="66" y="39"/>
                    <a:pt x="63" y="42"/>
                  </a:cubicBezTo>
                  <a:cubicBezTo>
                    <a:pt x="46" y="29"/>
                    <a:pt x="46" y="29"/>
                    <a:pt x="46" y="29"/>
                  </a:cubicBezTo>
                  <a:cubicBezTo>
                    <a:pt x="45" y="28"/>
                    <a:pt x="42" y="27"/>
                    <a:pt x="41" y="29"/>
                  </a:cubicBezTo>
                  <a:cubicBezTo>
                    <a:pt x="40" y="30"/>
                    <a:pt x="39" y="31"/>
                    <a:pt x="39" y="32"/>
                  </a:cubicBezTo>
                  <a:cubicBezTo>
                    <a:pt x="39" y="33"/>
                    <a:pt x="39" y="34"/>
                    <a:pt x="40" y="34"/>
                  </a:cubicBezTo>
                  <a:cubicBezTo>
                    <a:pt x="49" y="53"/>
                    <a:pt x="49" y="53"/>
                    <a:pt x="49" y="53"/>
                  </a:cubicBezTo>
                  <a:cubicBezTo>
                    <a:pt x="46" y="56"/>
                    <a:pt x="43" y="60"/>
                    <a:pt x="40" y="64"/>
                  </a:cubicBezTo>
                  <a:cubicBezTo>
                    <a:pt x="21" y="57"/>
                    <a:pt x="21" y="57"/>
                    <a:pt x="21" y="57"/>
                  </a:cubicBezTo>
                  <a:cubicBezTo>
                    <a:pt x="19" y="56"/>
                    <a:pt x="16" y="56"/>
                    <a:pt x="15" y="58"/>
                  </a:cubicBezTo>
                  <a:cubicBezTo>
                    <a:pt x="15" y="59"/>
                    <a:pt x="14" y="60"/>
                    <a:pt x="14" y="60"/>
                  </a:cubicBezTo>
                  <a:cubicBezTo>
                    <a:pt x="14" y="62"/>
                    <a:pt x="15" y="63"/>
                    <a:pt x="16" y="64"/>
                  </a:cubicBezTo>
                  <a:cubicBezTo>
                    <a:pt x="31" y="78"/>
                    <a:pt x="31" y="78"/>
                    <a:pt x="31" y="78"/>
                  </a:cubicBezTo>
                  <a:cubicBezTo>
                    <a:pt x="29" y="82"/>
                    <a:pt x="27" y="87"/>
                    <a:pt x="25" y="92"/>
                  </a:cubicBezTo>
                  <a:cubicBezTo>
                    <a:pt x="5" y="91"/>
                    <a:pt x="5" y="91"/>
                    <a:pt x="5" y="91"/>
                  </a:cubicBezTo>
                  <a:cubicBezTo>
                    <a:pt x="3" y="91"/>
                    <a:pt x="0" y="92"/>
                    <a:pt x="0" y="94"/>
                  </a:cubicBezTo>
                  <a:cubicBezTo>
                    <a:pt x="0" y="94"/>
                    <a:pt x="0" y="95"/>
                    <a:pt x="0" y="95"/>
                  </a:cubicBezTo>
                  <a:lnTo>
                    <a:pt x="218" y="95"/>
                  </a:lnTo>
                  <a:close/>
                </a:path>
              </a:pathLst>
            </a:custGeom>
            <a:solidFill>
              <a:srgbClr val="F9ECDC"/>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grpSp>
      <p:sp>
        <p:nvSpPr>
          <p:cNvPr id="35873" name="Freeform 89" title=""/>
          <p:cNvSpPr>
            <a:spLocks noEditPoints="1"/>
          </p:cNvSpPr>
          <p:nvPr/>
        </p:nvSpPr>
        <p:spPr>
          <a:xfrm>
            <a:off x="2006600" y="1423988"/>
            <a:ext cx="862013" cy="554037"/>
          </a:xfrm>
          <a:custGeom>
            <a:cxnLst>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153" h="2031">
                <a:moveTo>
                  <a:pt x="448" y="830"/>
                </a:moveTo>
                <a:cubicBezTo>
                  <a:pt x="368" y="755"/>
                  <a:pt x="368" y="615"/>
                  <a:pt x="448" y="539"/>
                </a:cubicBezTo>
                <a:cubicBezTo>
                  <a:pt x="393" y="549"/>
                  <a:pt x="339" y="610"/>
                  <a:pt x="339" y="685"/>
                </a:cubicBezTo>
                <a:cubicBezTo>
                  <a:pt x="339" y="759"/>
                  <a:pt x="393" y="820"/>
                  <a:pt x="448" y="830"/>
                </a:cubicBezTo>
                <a:close/>
                <a:moveTo>
                  <a:pt x="2814" y="685"/>
                </a:moveTo>
                <a:cubicBezTo>
                  <a:pt x="2815" y="610"/>
                  <a:pt x="2761" y="549"/>
                  <a:pt x="2706" y="539"/>
                </a:cubicBezTo>
                <a:cubicBezTo>
                  <a:pt x="2786" y="615"/>
                  <a:pt x="2786" y="755"/>
                  <a:pt x="2706" y="830"/>
                </a:cubicBezTo>
                <a:cubicBezTo>
                  <a:pt x="2761" y="820"/>
                  <a:pt x="2815" y="759"/>
                  <a:pt x="2814" y="685"/>
                </a:cubicBezTo>
                <a:close/>
                <a:moveTo>
                  <a:pt x="2804" y="935"/>
                </a:moveTo>
                <a:cubicBezTo>
                  <a:pt x="2886" y="904"/>
                  <a:pt x="2970" y="808"/>
                  <a:pt x="2969" y="685"/>
                </a:cubicBezTo>
                <a:cubicBezTo>
                  <a:pt x="2970" y="561"/>
                  <a:pt x="2886" y="465"/>
                  <a:pt x="2804" y="434"/>
                </a:cubicBezTo>
                <a:cubicBezTo>
                  <a:pt x="2871" y="501"/>
                  <a:pt x="2915" y="591"/>
                  <a:pt x="2914" y="685"/>
                </a:cubicBezTo>
                <a:cubicBezTo>
                  <a:pt x="2915" y="778"/>
                  <a:pt x="2871" y="868"/>
                  <a:pt x="2804" y="935"/>
                </a:cubicBezTo>
                <a:close/>
                <a:moveTo>
                  <a:pt x="350" y="935"/>
                </a:moveTo>
                <a:cubicBezTo>
                  <a:pt x="282" y="868"/>
                  <a:pt x="239" y="778"/>
                  <a:pt x="239" y="685"/>
                </a:cubicBezTo>
                <a:cubicBezTo>
                  <a:pt x="239" y="591"/>
                  <a:pt x="282" y="501"/>
                  <a:pt x="350" y="434"/>
                </a:cubicBezTo>
                <a:cubicBezTo>
                  <a:pt x="267" y="465"/>
                  <a:pt x="183" y="561"/>
                  <a:pt x="184" y="685"/>
                </a:cubicBezTo>
                <a:cubicBezTo>
                  <a:pt x="183" y="808"/>
                  <a:pt x="267" y="904"/>
                  <a:pt x="350" y="935"/>
                </a:cubicBezTo>
                <a:close/>
                <a:moveTo>
                  <a:pt x="2877" y="1804"/>
                </a:moveTo>
                <a:cubicBezTo>
                  <a:pt x="2844" y="1765"/>
                  <a:pt x="2811" y="1726"/>
                  <a:pt x="2778" y="1687"/>
                </a:cubicBezTo>
                <a:cubicBezTo>
                  <a:pt x="2705" y="1601"/>
                  <a:pt x="2633" y="1516"/>
                  <a:pt x="2560" y="1430"/>
                </a:cubicBezTo>
                <a:cubicBezTo>
                  <a:pt x="2557" y="1426"/>
                  <a:pt x="2553" y="1421"/>
                  <a:pt x="2549" y="1417"/>
                </a:cubicBezTo>
                <a:cubicBezTo>
                  <a:pt x="2534" y="1399"/>
                  <a:pt x="2511" y="1389"/>
                  <a:pt x="2489" y="1381"/>
                </a:cubicBezTo>
                <a:cubicBezTo>
                  <a:pt x="2466" y="1373"/>
                  <a:pt x="2441" y="1368"/>
                  <a:pt x="2416" y="1367"/>
                </a:cubicBezTo>
                <a:cubicBezTo>
                  <a:pt x="2503" y="1344"/>
                  <a:pt x="2567" y="1266"/>
                  <a:pt x="2567" y="1172"/>
                </a:cubicBezTo>
                <a:cubicBezTo>
                  <a:pt x="2567" y="202"/>
                  <a:pt x="2567" y="202"/>
                  <a:pt x="2567" y="202"/>
                </a:cubicBezTo>
                <a:cubicBezTo>
                  <a:pt x="2567" y="90"/>
                  <a:pt x="2476" y="0"/>
                  <a:pt x="2365" y="0"/>
                </a:cubicBezTo>
                <a:cubicBezTo>
                  <a:pt x="788" y="0"/>
                  <a:pt x="788" y="0"/>
                  <a:pt x="788" y="0"/>
                </a:cubicBezTo>
                <a:cubicBezTo>
                  <a:pt x="677" y="0"/>
                  <a:pt x="586" y="90"/>
                  <a:pt x="586" y="202"/>
                </a:cubicBezTo>
                <a:cubicBezTo>
                  <a:pt x="586" y="1172"/>
                  <a:pt x="586" y="1172"/>
                  <a:pt x="586" y="1172"/>
                </a:cubicBezTo>
                <a:cubicBezTo>
                  <a:pt x="586" y="1266"/>
                  <a:pt x="651" y="1345"/>
                  <a:pt x="738" y="1368"/>
                </a:cubicBezTo>
                <a:cubicBezTo>
                  <a:pt x="689" y="1370"/>
                  <a:pt x="633" y="1388"/>
                  <a:pt x="600" y="1426"/>
                </a:cubicBezTo>
                <a:cubicBezTo>
                  <a:pt x="575" y="1457"/>
                  <a:pt x="549" y="1487"/>
                  <a:pt x="524" y="1518"/>
                </a:cubicBezTo>
                <a:cubicBezTo>
                  <a:pt x="446" y="1610"/>
                  <a:pt x="368" y="1703"/>
                  <a:pt x="290" y="1796"/>
                </a:cubicBezTo>
                <a:cubicBezTo>
                  <a:pt x="271" y="1819"/>
                  <a:pt x="235" y="1852"/>
                  <a:pt x="235" y="1884"/>
                </a:cubicBezTo>
                <a:cubicBezTo>
                  <a:pt x="235" y="1971"/>
                  <a:pt x="235" y="1971"/>
                  <a:pt x="235" y="1971"/>
                </a:cubicBezTo>
                <a:cubicBezTo>
                  <a:pt x="236" y="1982"/>
                  <a:pt x="238" y="1993"/>
                  <a:pt x="244" y="2002"/>
                </a:cubicBezTo>
                <a:cubicBezTo>
                  <a:pt x="264" y="2030"/>
                  <a:pt x="304" y="2031"/>
                  <a:pt x="336" y="2031"/>
                </a:cubicBezTo>
                <a:cubicBezTo>
                  <a:pt x="380" y="2031"/>
                  <a:pt x="2688" y="2031"/>
                  <a:pt x="2758" y="2031"/>
                </a:cubicBezTo>
                <a:cubicBezTo>
                  <a:pt x="2792" y="2031"/>
                  <a:pt x="2831" y="2027"/>
                  <a:pt x="2865" y="2020"/>
                </a:cubicBezTo>
                <a:cubicBezTo>
                  <a:pt x="2888" y="2016"/>
                  <a:pt x="2915" y="2003"/>
                  <a:pt x="2918" y="1976"/>
                </a:cubicBezTo>
                <a:cubicBezTo>
                  <a:pt x="2918" y="1882"/>
                  <a:pt x="2918" y="1882"/>
                  <a:pt x="2918" y="1882"/>
                </a:cubicBezTo>
                <a:cubicBezTo>
                  <a:pt x="2921" y="1861"/>
                  <a:pt x="2909" y="1841"/>
                  <a:pt x="2896" y="1826"/>
                </a:cubicBezTo>
                <a:cubicBezTo>
                  <a:pt x="2889" y="1818"/>
                  <a:pt x="2883" y="1811"/>
                  <a:pt x="2877" y="1804"/>
                </a:cubicBezTo>
                <a:close/>
                <a:moveTo>
                  <a:pt x="705" y="1159"/>
                </a:moveTo>
                <a:cubicBezTo>
                  <a:pt x="705" y="215"/>
                  <a:pt x="705" y="215"/>
                  <a:pt x="705" y="215"/>
                </a:cubicBezTo>
                <a:cubicBezTo>
                  <a:pt x="705" y="157"/>
                  <a:pt x="752" y="111"/>
                  <a:pt x="809" y="111"/>
                </a:cubicBezTo>
                <a:cubicBezTo>
                  <a:pt x="2344" y="111"/>
                  <a:pt x="2344" y="111"/>
                  <a:pt x="2344" y="111"/>
                </a:cubicBezTo>
                <a:cubicBezTo>
                  <a:pt x="2401" y="111"/>
                  <a:pt x="2448" y="157"/>
                  <a:pt x="2448" y="215"/>
                </a:cubicBezTo>
                <a:cubicBezTo>
                  <a:pt x="2448" y="1159"/>
                  <a:pt x="2448" y="1159"/>
                  <a:pt x="2448" y="1159"/>
                </a:cubicBezTo>
                <a:cubicBezTo>
                  <a:pt x="2448" y="1216"/>
                  <a:pt x="2401" y="1263"/>
                  <a:pt x="2344" y="1263"/>
                </a:cubicBezTo>
                <a:cubicBezTo>
                  <a:pt x="809" y="1263"/>
                  <a:pt x="809" y="1263"/>
                  <a:pt x="809" y="1263"/>
                </a:cubicBezTo>
                <a:cubicBezTo>
                  <a:pt x="752" y="1263"/>
                  <a:pt x="705" y="1216"/>
                  <a:pt x="705" y="1159"/>
                </a:cubicBezTo>
                <a:close/>
                <a:moveTo>
                  <a:pt x="2407" y="1487"/>
                </a:moveTo>
                <a:cubicBezTo>
                  <a:pt x="2407" y="1489"/>
                  <a:pt x="2406" y="1491"/>
                  <a:pt x="2404" y="1493"/>
                </a:cubicBezTo>
                <a:cubicBezTo>
                  <a:pt x="2404" y="1493"/>
                  <a:pt x="2403" y="1493"/>
                  <a:pt x="2403" y="1493"/>
                </a:cubicBezTo>
                <a:cubicBezTo>
                  <a:pt x="2403" y="1493"/>
                  <a:pt x="2403" y="1493"/>
                  <a:pt x="2403" y="1493"/>
                </a:cubicBezTo>
                <a:cubicBezTo>
                  <a:pt x="2403" y="1494"/>
                  <a:pt x="2403" y="1494"/>
                  <a:pt x="2402" y="1494"/>
                </a:cubicBezTo>
                <a:cubicBezTo>
                  <a:pt x="2402" y="1494"/>
                  <a:pt x="2402" y="1494"/>
                  <a:pt x="2401" y="1495"/>
                </a:cubicBezTo>
                <a:cubicBezTo>
                  <a:pt x="2401" y="1495"/>
                  <a:pt x="2400" y="1495"/>
                  <a:pt x="2400" y="1496"/>
                </a:cubicBezTo>
                <a:cubicBezTo>
                  <a:pt x="2399" y="1496"/>
                  <a:pt x="2399" y="1496"/>
                  <a:pt x="2398" y="1496"/>
                </a:cubicBezTo>
                <a:cubicBezTo>
                  <a:pt x="2388" y="1501"/>
                  <a:pt x="2374" y="1500"/>
                  <a:pt x="2362" y="1500"/>
                </a:cubicBezTo>
                <a:cubicBezTo>
                  <a:pt x="2304" y="1500"/>
                  <a:pt x="2304" y="1500"/>
                  <a:pt x="2304" y="1500"/>
                </a:cubicBezTo>
                <a:cubicBezTo>
                  <a:pt x="2293" y="1500"/>
                  <a:pt x="2281" y="1498"/>
                  <a:pt x="2271" y="1493"/>
                </a:cubicBezTo>
                <a:cubicBezTo>
                  <a:pt x="2267" y="1491"/>
                  <a:pt x="2263" y="1489"/>
                  <a:pt x="2260" y="1487"/>
                </a:cubicBezTo>
                <a:cubicBezTo>
                  <a:pt x="2257" y="1484"/>
                  <a:pt x="2254" y="1482"/>
                  <a:pt x="2252" y="1479"/>
                </a:cubicBezTo>
                <a:cubicBezTo>
                  <a:pt x="2250" y="1474"/>
                  <a:pt x="2250" y="1474"/>
                  <a:pt x="2250" y="1474"/>
                </a:cubicBezTo>
                <a:cubicBezTo>
                  <a:pt x="2244" y="1463"/>
                  <a:pt x="2236" y="1453"/>
                  <a:pt x="2231" y="1441"/>
                </a:cubicBezTo>
                <a:cubicBezTo>
                  <a:pt x="2227" y="1433"/>
                  <a:pt x="2231" y="1429"/>
                  <a:pt x="2238" y="1426"/>
                </a:cubicBezTo>
                <a:cubicBezTo>
                  <a:pt x="2240" y="1425"/>
                  <a:pt x="2242" y="1424"/>
                  <a:pt x="2244" y="1424"/>
                </a:cubicBezTo>
                <a:cubicBezTo>
                  <a:pt x="2248" y="1423"/>
                  <a:pt x="2253" y="1422"/>
                  <a:pt x="2258" y="1422"/>
                </a:cubicBezTo>
                <a:cubicBezTo>
                  <a:pt x="2266" y="1422"/>
                  <a:pt x="2266" y="1422"/>
                  <a:pt x="2266" y="1422"/>
                </a:cubicBezTo>
                <a:cubicBezTo>
                  <a:pt x="2266" y="1422"/>
                  <a:pt x="2266" y="1422"/>
                  <a:pt x="2266" y="1422"/>
                </a:cubicBezTo>
                <a:cubicBezTo>
                  <a:pt x="2282" y="1422"/>
                  <a:pt x="2297" y="1422"/>
                  <a:pt x="2312" y="1422"/>
                </a:cubicBezTo>
                <a:cubicBezTo>
                  <a:pt x="2313" y="1422"/>
                  <a:pt x="2313" y="1422"/>
                  <a:pt x="2313" y="1422"/>
                </a:cubicBezTo>
                <a:cubicBezTo>
                  <a:pt x="2328" y="1422"/>
                  <a:pt x="2328" y="1422"/>
                  <a:pt x="2328" y="1422"/>
                </a:cubicBezTo>
                <a:cubicBezTo>
                  <a:pt x="2333" y="1422"/>
                  <a:pt x="2339" y="1422"/>
                  <a:pt x="2344" y="1423"/>
                </a:cubicBezTo>
                <a:cubicBezTo>
                  <a:pt x="2347" y="1424"/>
                  <a:pt x="2351" y="1425"/>
                  <a:pt x="2354" y="1426"/>
                </a:cubicBezTo>
                <a:cubicBezTo>
                  <a:pt x="2355" y="1426"/>
                  <a:pt x="2355" y="1426"/>
                  <a:pt x="2356" y="1426"/>
                </a:cubicBezTo>
                <a:cubicBezTo>
                  <a:pt x="2356" y="1427"/>
                  <a:pt x="2356" y="1427"/>
                  <a:pt x="2357" y="1427"/>
                </a:cubicBezTo>
                <a:cubicBezTo>
                  <a:pt x="2357" y="1427"/>
                  <a:pt x="2358" y="1427"/>
                  <a:pt x="2358" y="1427"/>
                </a:cubicBezTo>
                <a:cubicBezTo>
                  <a:pt x="2363" y="1429"/>
                  <a:pt x="2367" y="1431"/>
                  <a:pt x="2371" y="1433"/>
                </a:cubicBezTo>
                <a:cubicBezTo>
                  <a:pt x="2374" y="1436"/>
                  <a:pt x="2377" y="1438"/>
                  <a:pt x="2379" y="1441"/>
                </a:cubicBezTo>
                <a:cubicBezTo>
                  <a:pt x="2391" y="1458"/>
                  <a:pt x="2391" y="1458"/>
                  <a:pt x="2391" y="1458"/>
                </a:cubicBezTo>
                <a:cubicBezTo>
                  <a:pt x="2394" y="1463"/>
                  <a:pt x="2401" y="1471"/>
                  <a:pt x="2404" y="1478"/>
                </a:cubicBezTo>
                <a:cubicBezTo>
                  <a:pt x="2404" y="1478"/>
                  <a:pt x="2404" y="1478"/>
                  <a:pt x="2404" y="1478"/>
                </a:cubicBezTo>
                <a:cubicBezTo>
                  <a:pt x="2406" y="1481"/>
                  <a:pt x="2407" y="1484"/>
                  <a:pt x="2407" y="1487"/>
                </a:cubicBezTo>
                <a:close/>
                <a:moveTo>
                  <a:pt x="1589" y="1480"/>
                </a:moveTo>
                <a:cubicBezTo>
                  <a:pt x="1589" y="1483"/>
                  <a:pt x="1588" y="1485"/>
                  <a:pt x="1587" y="1487"/>
                </a:cubicBezTo>
                <a:cubicBezTo>
                  <a:pt x="1576" y="1507"/>
                  <a:pt x="1525" y="1502"/>
                  <a:pt x="1507" y="1502"/>
                </a:cubicBezTo>
                <a:cubicBezTo>
                  <a:pt x="1496" y="1502"/>
                  <a:pt x="1485" y="1502"/>
                  <a:pt x="1474" y="1502"/>
                </a:cubicBezTo>
                <a:cubicBezTo>
                  <a:pt x="1464" y="1502"/>
                  <a:pt x="1451" y="1500"/>
                  <a:pt x="1442" y="1493"/>
                </a:cubicBezTo>
                <a:cubicBezTo>
                  <a:pt x="1442" y="1493"/>
                  <a:pt x="1441" y="1492"/>
                  <a:pt x="1441" y="1492"/>
                </a:cubicBezTo>
                <a:cubicBezTo>
                  <a:pt x="1441" y="1492"/>
                  <a:pt x="1440" y="1491"/>
                  <a:pt x="1440" y="1491"/>
                </a:cubicBezTo>
                <a:cubicBezTo>
                  <a:pt x="1439" y="1490"/>
                  <a:pt x="1439" y="1490"/>
                  <a:pt x="1439" y="1489"/>
                </a:cubicBezTo>
                <a:cubicBezTo>
                  <a:pt x="1439" y="1489"/>
                  <a:pt x="1439" y="1489"/>
                  <a:pt x="1438" y="1489"/>
                </a:cubicBezTo>
                <a:cubicBezTo>
                  <a:pt x="1438" y="1489"/>
                  <a:pt x="1438" y="1489"/>
                  <a:pt x="1438" y="1489"/>
                </a:cubicBezTo>
                <a:cubicBezTo>
                  <a:pt x="1438" y="1488"/>
                  <a:pt x="1437" y="1487"/>
                  <a:pt x="1437" y="1486"/>
                </a:cubicBezTo>
                <a:cubicBezTo>
                  <a:pt x="1436" y="1484"/>
                  <a:pt x="1436" y="1483"/>
                  <a:pt x="1436" y="1481"/>
                </a:cubicBezTo>
                <a:cubicBezTo>
                  <a:pt x="1436" y="1479"/>
                  <a:pt x="1436" y="1479"/>
                  <a:pt x="1436" y="1479"/>
                </a:cubicBezTo>
                <a:cubicBezTo>
                  <a:pt x="1437" y="1477"/>
                  <a:pt x="1437" y="1474"/>
                  <a:pt x="1437" y="1472"/>
                </a:cubicBezTo>
                <a:cubicBezTo>
                  <a:pt x="1437" y="1471"/>
                  <a:pt x="1437" y="1471"/>
                  <a:pt x="1437" y="1471"/>
                </a:cubicBezTo>
                <a:cubicBezTo>
                  <a:pt x="1438" y="1463"/>
                  <a:pt x="1438" y="1454"/>
                  <a:pt x="1440" y="1446"/>
                </a:cubicBezTo>
                <a:cubicBezTo>
                  <a:pt x="1440" y="1443"/>
                  <a:pt x="1440" y="1443"/>
                  <a:pt x="1440" y="1443"/>
                </a:cubicBezTo>
                <a:cubicBezTo>
                  <a:pt x="1441" y="1441"/>
                  <a:pt x="1442" y="1438"/>
                  <a:pt x="1444" y="1436"/>
                </a:cubicBezTo>
                <a:cubicBezTo>
                  <a:pt x="1446" y="1434"/>
                  <a:pt x="1448" y="1433"/>
                  <a:pt x="1450" y="1431"/>
                </a:cubicBezTo>
                <a:cubicBezTo>
                  <a:pt x="1450" y="1431"/>
                  <a:pt x="1450" y="1431"/>
                  <a:pt x="1450" y="1431"/>
                </a:cubicBezTo>
                <a:cubicBezTo>
                  <a:pt x="1451" y="1431"/>
                  <a:pt x="1451" y="1430"/>
                  <a:pt x="1452" y="1430"/>
                </a:cubicBezTo>
                <a:cubicBezTo>
                  <a:pt x="1452" y="1430"/>
                  <a:pt x="1453" y="1430"/>
                  <a:pt x="1453" y="1429"/>
                </a:cubicBezTo>
                <a:cubicBezTo>
                  <a:pt x="1453" y="1429"/>
                  <a:pt x="1454" y="1429"/>
                  <a:pt x="1454" y="1429"/>
                </a:cubicBezTo>
                <a:cubicBezTo>
                  <a:pt x="1455" y="1428"/>
                  <a:pt x="1457" y="1428"/>
                  <a:pt x="1458" y="1427"/>
                </a:cubicBezTo>
                <a:cubicBezTo>
                  <a:pt x="1459" y="1427"/>
                  <a:pt x="1459" y="1427"/>
                  <a:pt x="1460" y="1427"/>
                </a:cubicBezTo>
                <a:cubicBezTo>
                  <a:pt x="1461" y="1426"/>
                  <a:pt x="1463" y="1426"/>
                  <a:pt x="1464" y="1426"/>
                </a:cubicBezTo>
                <a:cubicBezTo>
                  <a:pt x="1465" y="1426"/>
                  <a:pt x="1465" y="1425"/>
                  <a:pt x="1466" y="1425"/>
                </a:cubicBezTo>
                <a:cubicBezTo>
                  <a:pt x="1466" y="1425"/>
                  <a:pt x="1466" y="1425"/>
                  <a:pt x="1466" y="1425"/>
                </a:cubicBezTo>
                <a:cubicBezTo>
                  <a:pt x="1467" y="1425"/>
                  <a:pt x="1468" y="1425"/>
                  <a:pt x="1468" y="1425"/>
                </a:cubicBezTo>
                <a:cubicBezTo>
                  <a:pt x="1472" y="1424"/>
                  <a:pt x="1476" y="1424"/>
                  <a:pt x="1480" y="1424"/>
                </a:cubicBezTo>
                <a:cubicBezTo>
                  <a:pt x="1483" y="1424"/>
                  <a:pt x="1483" y="1424"/>
                  <a:pt x="1483" y="1424"/>
                </a:cubicBezTo>
                <a:cubicBezTo>
                  <a:pt x="1487" y="1424"/>
                  <a:pt x="1492" y="1424"/>
                  <a:pt x="1496" y="1424"/>
                </a:cubicBezTo>
                <a:cubicBezTo>
                  <a:pt x="1550" y="1424"/>
                  <a:pt x="1550" y="1424"/>
                  <a:pt x="1550" y="1424"/>
                </a:cubicBezTo>
                <a:cubicBezTo>
                  <a:pt x="1551" y="1424"/>
                  <a:pt x="1552" y="1424"/>
                  <a:pt x="1554" y="1424"/>
                </a:cubicBezTo>
                <a:cubicBezTo>
                  <a:pt x="1554" y="1424"/>
                  <a:pt x="1555" y="1424"/>
                  <a:pt x="1555" y="1424"/>
                </a:cubicBezTo>
                <a:cubicBezTo>
                  <a:pt x="1556" y="1424"/>
                  <a:pt x="1558" y="1424"/>
                  <a:pt x="1559" y="1424"/>
                </a:cubicBezTo>
                <a:cubicBezTo>
                  <a:pt x="1570" y="1425"/>
                  <a:pt x="1582" y="1428"/>
                  <a:pt x="1586" y="1438"/>
                </a:cubicBezTo>
                <a:cubicBezTo>
                  <a:pt x="1587" y="1438"/>
                  <a:pt x="1587" y="1439"/>
                  <a:pt x="1587" y="1440"/>
                </a:cubicBezTo>
                <a:cubicBezTo>
                  <a:pt x="1588" y="1440"/>
                  <a:pt x="1588" y="1440"/>
                  <a:pt x="1588" y="1440"/>
                </a:cubicBezTo>
                <a:cubicBezTo>
                  <a:pt x="1591" y="1452"/>
                  <a:pt x="1588" y="1466"/>
                  <a:pt x="1589" y="1478"/>
                </a:cubicBezTo>
                <a:lnTo>
                  <a:pt x="1589" y="1480"/>
                </a:lnTo>
                <a:close/>
                <a:moveTo>
                  <a:pt x="1511" y="1543"/>
                </a:moveTo>
                <a:cubicBezTo>
                  <a:pt x="1531" y="1543"/>
                  <a:pt x="1577" y="1537"/>
                  <a:pt x="1588" y="1559"/>
                </a:cubicBezTo>
                <a:cubicBezTo>
                  <a:pt x="1589" y="1561"/>
                  <a:pt x="1590" y="1563"/>
                  <a:pt x="1590" y="1566"/>
                </a:cubicBezTo>
                <a:cubicBezTo>
                  <a:pt x="1590" y="1589"/>
                  <a:pt x="1590" y="1589"/>
                  <a:pt x="1590" y="1589"/>
                </a:cubicBezTo>
                <a:cubicBezTo>
                  <a:pt x="1590" y="1595"/>
                  <a:pt x="1590" y="1602"/>
                  <a:pt x="1590" y="1609"/>
                </a:cubicBezTo>
                <a:cubicBezTo>
                  <a:pt x="1590" y="1609"/>
                  <a:pt x="1590" y="1609"/>
                  <a:pt x="1590" y="1609"/>
                </a:cubicBezTo>
                <a:cubicBezTo>
                  <a:pt x="1590" y="1612"/>
                  <a:pt x="1590" y="1612"/>
                  <a:pt x="1590" y="1612"/>
                </a:cubicBezTo>
                <a:cubicBezTo>
                  <a:pt x="1590" y="1615"/>
                  <a:pt x="1589" y="1619"/>
                  <a:pt x="1587" y="1622"/>
                </a:cubicBezTo>
                <a:cubicBezTo>
                  <a:pt x="1587" y="1622"/>
                  <a:pt x="1586" y="1623"/>
                  <a:pt x="1586" y="1623"/>
                </a:cubicBezTo>
                <a:cubicBezTo>
                  <a:pt x="1585" y="1624"/>
                  <a:pt x="1584" y="1625"/>
                  <a:pt x="1583" y="1626"/>
                </a:cubicBezTo>
                <a:cubicBezTo>
                  <a:pt x="1583" y="1626"/>
                  <a:pt x="1583" y="1626"/>
                  <a:pt x="1583" y="1626"/>
                </a:cubicBezTo>
                <a:cubicBezTo>
                  <a:pt x="1578" y="1631"/>
                  <a:pt x="1571" y="1634"/>
                  <a:pt x="1563" y="1636"/>
                </a:cubicBezTo>
                <a:cubicBezTo>
                  <a:pt x="1563" y="1636"/>
                  <a:pt x="1563" y="1636"/>
                  <a:pt x="1563" y="1636"/>
                </a:cubicBezTo>
                <a:cubicBezTo>
                  <a:pt x="1563" y="1636"/>
                  <a:pt x="1563" y="1636"/>
                  <a:pt x="1563" y="1636"/>
                </a:cubicBezTo>
                <a:cubicBezTo>
                  <a:pt x="1560" y="1637"/>
                  <a:pt x="1558" y="1637"/>
                  <a:pt x="1556" y="1637"/>
                </a:cubicBezTo>
                <a:cubicBezTo>
                  <a:pt x="1555" y="1637"/>
                  <a:pt x="1554" y="1637"/>
                  <a:pt x="1554" y="1638"/>
                </a:cubicBezTo>
                <a:cubicBezTo>
                  <a:pt x="1551" y="1638"/>
                  <a:pt x="1548" y="1638"/>
                  <a:pt x="1546" y="1638"/>
                </a:cubicBezTo>
                <a:cubicBezTo>
                  <a:pt x="1546" y="1638"/>
                  <a:pt x="1546" y="1638"/>
                  <a:pt x="1546" y="1638"/>
                </a:cubicBezTo>
                <a:cubicBezTo>
                  <a:pt x="1463" y="1638"/>
                  <a:pt x="1463" y="1638"/>
                  <a:pt x="1463" y="1638"/>
                </a:cubicBezTo>
                <a:cubicBezTo>
                  <a:pt x="1453" y="1638"/>
                  <a:pt x="1441" y="1636"/>
                  <a:pt x="1432" y="1631"/>
                </a:cubicBezTo>
                <a:cubicBezTo>
                  <a:pt x="1432" y="1631"/>
                  <a:pt x="1432" y="1631"/>
                  <a:pt x="1432" y="1631"/>
                </a:cubicBezTo>
                <a:cubicBezTo>
                  <a:pt x="1432" y="1631"/>
                  <a:pt x="1432" y="1630"/>
                  <a:pt x="1432" y="1630"/>
                </a:cubicBezTo>
                <a:cubicBezTo>
                  <a:pt x="1431" y="1629"/>
                  <a:pt x="1429" y="1628"/>
                  <a:pt x="1427" y="1627"/>
                </a:cubicBezTo>
                <a:cubicBezTo>
                  <a:pt x="1426" y="1626"/>
                  <a:pt x="1425" y="1624"/>
                  <a:pt x="1424" y="1623"/>
                </a:cubicBezTo>
                <a:cubicBezTo>
                  <a:pt x="1424" y="1623"/>
                  <a:pt x="1424" y="1623"/>
                  <a:pt x="1424" y="1622"/>
                </a:cubicBezTo>
                <a:cubicBezTo>
                  <a:pt x="1422" y="1619"/>
                  <a:pt x="1421" y="1616"/>
                  <a:pt x="1421" y="1612"/>
                </a:cubicBezTo>
                <a:cubicBezTo>
                  <a:pt x="1422" y="1606"/>
                  <a:pt x="1422" y="1606"/>
                  <a:pt x="1422" y="1606"/>
                </a:cubicBezTo>
                <a:cubicBezTo>
                  <a:pt x="1422" y="1606"/>
                  <a:pt x="1422" y="1606"/>
                  <a:pt x="1422" y="1606"/>
                </a:cubicBezTo>
                <a:cubicBezTo>
                  <a:pt x="1424" y="1593"/>
                  <a:pt x="1425" y="1580"/>
                  <a:pt x="1427" y="1567"/>
                </a:cubicBezTo>
                <a:cubicBezTo>
                  <a:pt x="1427" y="1566"/>
                  <a:pt x="1427" y="1566"/>
                  <a:pt x="1427" y="1566"/>
                </a:cubicBezTo>
                <a:cubicBezTo>
                  <a:pt x="1427" y="1566"/>
                  <a:pt x="1427" y="1566"/>
                  <a:pt x="1427" y="1565"/>
                </a:cubicBezTo>
                <a:cubicBezTo>
                  <a:pt x="1432" y="1536"/>
                  <a:pt x="1490" y="1543"/>
                  <a:pt x="1511" y="1543"/>
                </a:cubicBezTo>
                <a:close/>
                <a:moveTo>
                  <a:pt x="1175" y="1631"/>
                </a:moveTo>
                <a:cubicBezTo>
                  <a:pt x="1173" y="1630"/>
                  <a:pt x="1172" y="1629"/>
                  <a:pt x="1170" y="1627"/>
                </a:cubicBezTo>
                <a:cubicBezTo>
                  <a:pt x="1169" y="1626"/>
                  <a:pt x="1169" y="1625"/>
                  <a:pt x="1168" y="1624"/>
                </a:cubicBezTo>
                <a:cubicBezTo>
                  <a:pt x="1168" y="1623"/>
                  <a:pt x="1168" y="1623"/>
                  <a:pt x="1168" y="1623"/>
                </a:cubicBezTo>
                <a:cubicBezTo>
                  <a:pt x="1166" y="1620"/>
                  <a:pt x="1166" y="1616"/>
                  <a:pt x="1167" y="1613"/>
                </a:cubicBezTo>
                <a:cubicBezTo>
                  <a:pt x="1169" y="1607"/>
                  <a:pt x="1169" y="1607"/>
                  <a:pt x="1169" y="1607"/>
                </a:cubicBezTo>
                <a:cubicBezTo>
                  <a:pt x="1169" y="1607"/>
                  <a:pt x="1169" y="1607"/>
                  <a:pt x="1169" y="1607"/>
                </a:cubicBezTo>
                <a:cubicBezTo>
                  <a:pt x="1169" y="1606"/>
                  <a:pt x="1169" y="1605"/>
                  <a:pt x="1170" y="1604"/>
                </a:cubicBezTo>
                <a:cubicBezTo>
                  <a:pt x="1181" y="1567"/>
                  <a:pt x="1181" y="1567"/>
                  <a:pt x="1181" y="1567"/>
                </a:cubicBezTo>
                <a:cubicBezTo>
                  <a:pt x="1181" y="1566"/>
                  <a:pt x="1181" y="1566"/>
                  <a:pt x="1182" y="1565"/>
                </a:cubicBezTo>
                <a:cubicBezTo>
                  <a:pt x="1193" y="1537"/>
                  <a:pt x="1244" y="1543"/>
                  <a:pt x="1268" y="1543"/>
                </a:cubicBezTo>
                <a:cubicBezTo>
                  <a:pt x="1278" y="1543"/>
                  <a:pt x="1297" y="1542"/>
                  <a:pt x="1314" y="1543"/>
                </a:cubicBezTo>
                <a:cubicBezTo>
                  <a:pt x="1317" y="1544"/>
                  <a:pt x="1320" y="1544"/>
                  <a:pt x="1323" y="1545"/>
                </a:cubicBezTo>
                <a:cubicBezTo>
                  <a:pt x="1323" y="1545"/>
                  <a:pt x="1323" y="1545"/>
                  <a:pt x="1324" y="1545"/>
                </a:cubicBezTo>
                <a:cubicBezTo>
                  <a:pt x="1332" y="1547"/>
                  <a:pt x="1339" y="1551"/>
                  <a:pt x="1342" y="1556"/>
                </a:cubicBezTo>
                <a:cubicBezTo>
                  <a:pt x="1342" y="1557"/>
                  <a:pt x="1342" y="1557"/>
                  <a:pt x="1343" y="1557"/>
                </a:cubicBezTo>
                <a:cubicBezTo>
                  <a:pt x="1343" y="1558"/>
                  <a:pt x="1343" y="1558"/>
                  <a:pt x="1343" y="1558"/>
                </a:cubicBezTo>
                <a:cubicBezTo>
                  <a:pt x="1343" y="1558"/>
                  <a:pt x="1343" y="1559"/>
                  <a:pt x="1343" y="1559"/>
                </a:cubicBezTo>
                <a:cubicBezTo>
                  <a:pt x="1344" y="1561"/>
                  <a:pt x="1345" y="1564"/>
                  <a:pt x="1344" y="1567"/>
                </a:cubicBezTo>
                <a:cubicBezTo>
                  <a:pt x="1344" y="1569"/>
                  <a:pt x="1344" y="1569"/>
                  <a:pt x="1344" y="1569"/>
                </a:cubicBezTo>
                <a:cubicBezTo>
                  <a:pt x="1344" y="1569"/>
                  <a:pt x="1344" y="1569"/>
                  <a:pt x="1344" y="1569"/>
                </a:cubicBezTo>
                <a:cubicBezTo>
                  <a:pt x="1343" y="1576"/>
                  <a:pt x="1341" y="1583"/>
                  <a:pt x="1340" y="1589"/>
                </a:cubicBezTo>
                <a:cubicBezTo>
                  <a:pt x="1336" y="1612"/>
                  <a:pt x="1336" y="1612"/>
                  <a:pt x="1336" y="1612"/>
                </a:cubicBezTo>
                <a:cubicBezTo>
                  <a:pt x="1336" y="1616"/>
                  <a:pt x="1334" y="1619"/>
                  <a:pt x="1331" y="1622"/>
                </a:cubicBezTo>
                <a:cubicBezTo>
                  <a:pt x="1331" y="1623"/>
                  <a:pt x="1330" y="1623"/>
                  <a:pt x="1330" y="1623"/>
                </a:cubicBezTo>
                <a:cubicBezTo>
                  <a:pt x="1330" y="1624"/>
                  <a:pt x="1329" y="1624"/>
                  <a:pt x="1329" y="1624"/>
                </a:cubicBezTo>
                <a:cubicBezTo>
                  <a:pt x="1328" y="1625"/>
                  <a:pt x="1327" y="1626"/>
                  <a:pt x="1326" y="1627"/>
                </a:cubicBezTo>
                <a:cubicBezTo>
                  <a:pt x="1320" y="1632"/>
                  <a:pt x="1312" y="1635"/>
                  <a:pt x="1305" y="1636"/>
                </a:cubicBezTo>
                <a:cubicBezTo>
                  <a:pt x="1305" y="1637"/>
                  <a:pt x="1305" y="1637"/>
                  <a:pt x="1305" y="1637"/>
                </a:cubicBezTo>
                <a:cubicBezTo>
                  <a:pt x="1304" y="1637"/>
                  <a:pt x="1304" y="1637"/>
                  <a:pt x="1304" y="1637"/>
                </a:cubicBezTo>
                <a:cubicBezTo>
                  <a:pt x="1302" y="1637"/>
                  <a:pt x="1300" y="1638"/>
                  <a:pt x="1297" y="1638"/>
                </a:cubicBezTo>
                <a:cubicBezTo>
                  <a:pt x="1297" y="1638"/>
                  <a:pt x="1296" y="1638"/>
                  <a:pt x="1295" y="1638"/>
                </a:cubicBezTo>
                <a:cubicBezTo>
                  <a:pt x="1292" y="1638"/>
                  <a:pt x="1290" y="1639"/>
                  <a:pt x="1287" y="1639"/>
                </a:cubicBezTo>
                <a:cubicBezTo>
                  <a:pt x="1287" y="1639"/>
                  <a:pt x="1287" y="1639"/>
                  <a:pt x="1287" y="1639"/>
                </a:cubicBezTo>
                <a:cubicBezTo>
                  <a:pt x="1204" y="1639"/>
                  <a:pt x="1204" y="1639"/>
                  <a:pt x="1204" y="1639"/>
                </a:cubicBezTo>
                <a:cubicBezTo>
                  <a:pt x="1194" y="1639"/>
                  <a:pt x="1183" y="1637"/>
                  <a:pt x="1175" y="1631"/>
                </a:cubicBezTo>
                <a:cubicBezTo>
                  <a:pt x="1175" y="1631"/>
                  <a:pt x="1175" y="1631"/>
                  <a:pt x="1175" y="1631"/>
                </a:cubicBezTo>
                <a:close/>
                <a:moveTo>
                  <a:pt x="1278" y="1502"/>
                </a:moveTo>
                <a:cubicBezTo>
                  <a:pt x="1266" y="1502"/>
                  <a:pt x="1253" y="1502"/>
                  <a:pt x="1241" y="1502"/>
                </a:cubicBezTo>
                <a:cubicBezTo>
                  <a:pt x="1230" y="1502"/>
                  <a:pt x="1213" y="1500"/>
                  <a:pt x="1207" y="1489"/>
                </a:cubicBezTo>
                <a:cubicBezTo>
                  <a:pt x="1207" y="1488"/>
                  <a:pt x="1207" y="1487"/>
                  <a:pt x="1207" y="1486"/>
                </a:cubicBezTo>
                <a:cubicBezTo>
                  <a:pt x="1206" y="1486"/>
                  <a:pt x="1206" y="1485"/>
                  <a:pt x="1206" y="1484"/>
                </a:cubicBezTo>
                <a:cubicBezTo>
                  <a:pt x="1206" y="1483"/>
                  <a:pt x="1207" y="1482"/>
                  <a:pt x="1207" y="1481"/>
                </a:cubicBezTo>
                <a:cubicBezTo>
                  <a:pt x="1207" y="1481"/>
                  <a:pt x="1207" y="1481"/>
                  <a:pt x="1207" y="1481"/>
                </a:cubicBezTo>
                <a:cubicBezTo>
                  <a:pt x="1207" y="1481"/>
                  <a:pt x="1207" y="1481"/>
                  <a:pt x="1207" y="1481"/>
                </a:cubicBezTo>
                <a:cubicBezTo>
                  <a:pt x="1207" y="1478"/>
                  <a:pt x="1209" y="1474"/>
                  <a:pt x="1210" y="1472"/>
                </a:cubicBezTo>
                <a:cubicBezTo>
                  <a:pt x="1212" y="1463"/>
                  <a:pt x="1214" y="1453"/>
                  <a:pt x="1218" y="1445"/>
                </a:cubicBezTo>
                <a:cubicBezTo>
                  <a:pt x="1218" y="1444"/>
                  <a:pt x="1218" y="1444"/>
                  <a:pt x="1218" y="1444"/>
                </a:cubicBezTo>
                <a:cubicBezTo>
                  <a:pt x="1219" y="1441"/>
                  <a:pt x="1221" y="1438"/>
                  <a:pt x="1223" y="1436"/>
                </a:cubicBezTo>
                <a:cubicBezTo>
                  <a:pt x="1225" y="1435"/>
                  <a:pt x="1226" y="1434"/>
                  <a:pt x="1228" y="1433"/>
                </a:cubicBezTo>
                <a:cubicBezTo>
                  <a:pt x="1233" y="1429"/>
                  <a:pt x="1239" y="1427"/>
                  <a:pt x="1245" y="1426"/>
                </a:cubicBezTo>
                <a:cubicBezTo>
                  <a:pt x="1246" y="1426"/>
                  <a:pt x="1246" y="1426"/>
                  <a:pt x="1247" y="1426"/>
                </a:cubicBezTo>
                <a:cubicBezTo>
                  <a:pt x="1251" y="1425"/>
                  <a:pt x="1257" y="1424"/>
                  <a:pt x="1262" y="1424"/>
                </a:cubicBezTo>
                <a:cubicBezTo>
                  <a:pt x="1269" y="1424"/>
                  <a:pt x="1269" y="1424"/>
                  <a:pt x="1269" y="1424"/>
                </a:cubicBezTo>
                <a:cubicBezTo>
                  <a:pt x="1271" y="1424"/>
                  <a:pt x="1274" y="1424"/>
                  <a:pt x="1276" y="1424"/>
                </a:cubicBezTo>
                <a:cubicBezTo>
                  <a:pt x="1291" y="1424"/>
                  <a:pt x="1307" y="1424"/>
                  <a:pt x="1322" y="1424"/>
                </a:cubicBezTo>
                <a:cubicBezTo>
                  <a:pt x="1324" y="1424"/>
                  <a:pt x="1326" y="1424"/>
                  <a:pt x="1329" y="1424"/>
                </a:cubicBezTo>
                <a:cubicBezTo>
                  <a:pt x="1331" y="1424"/>
                  <a:pt x="1331" y="1424"/>
                  <a:pt x="1331" y="1424"/>
                </a:cubicBezTo>
                <a:cubicBezTo>
                  <a:pt x="1332" y="1424"/>
                  <a:pt x="1332" y="1424"/>
                  <a:pt x="1333" y="1424"/>
                </a:cubicBezTo>
                <a:cubicBezTo>
                  <a:pt x="1335" y="1424"/>
                  <a:pt x="1337" y="1424"/>
                  <a:pt x="1339" y="1425"/>
                </a:cubicBezTo>
                <a:cubicBezTo>
                  <a:pt x="1339" y="1425"/>
                  <a:pt x="1339" y="1425"/>
                  <a:pt x="1339" y="1425"/>
                </a:cubicBezTo>
                <a:cubicBezTo>
                  <a:pt x="1351" y="1426"/>
                  <a:pt x="1364" y="1429"/>
                  <a:pt x="1366" y="1439"/>
                </a:cubicBezTo>
                <a:cubicBezTo>
                  <a:pt x="1366" y="1439"/>
                  <a:pt x="1366" y="1440"/>
                  <a:pt x="1366" y="1440"/>
                </a:cubicBezTo>
                <a:cubicBezTo>
                  <a:pt x="1366" y="1440"/>
                  <a:pt x="1366" y="1440"/>
                  <a:pt x="1366" y="1441"/>
                </a:cubicBezTo>
                <a:cubicBezTo>
                  <a:pt x="1367" y="1452"/>
                  <a:pt x="1362" y="1467"/>
                  <a:pt x="1360" y="1478"/>
                </a:cubicBezTo>
                <a:cubicBezTo>
                  <a:pt x="1360" y="1478"/>
                  <a:pt x="1360" y="1478"/>
                  <a:pt x="1360" y="1478"/>
                </a:cubicBezTo>
                <a:cubicBezTo>
                  <a:pt x="1359" y="1481"/>
                  <a:pt x="1359" y="1481"/>
                  <a:pt x="1359" y="1481"/>
                </a:cubicBezTo>
                <a:cubicBezTo>
                  <a:pt x="1359" y="1483"/>
                  <a:pt x="1358" y="1485"/>
                  <a:pt x="1356" y="1487"/>
                </a:cubicBezTo>
                <a:cubicBezTo>
                  <a:pt x="1356" y="1488"/>
                  <a:pt x="1355" y="1488"/>
                  <a:pt x="1355" y="1489"/>
                </a:cubicBezTo>
                <a:cubicBezTo>
                  <a:pt x="1355" y="1489"/>
                  <a:pt x="1355" y="1489"/>
                  <a:pt x="1355" y="1489"/>
                </a:cubicBezTo>
                <a:cubicBezTo>
                  <a:pt x="1355" y="1489"/>
                  <a:pt x="1355" y="1489"/>
                  <a:pt x="1354" y="1489"/>
                </a:cubicBezTo>
                <a:cubicBezTo>
                  <a:pt x="1339" y="1507"/>
                  <a:pt x="1298" y="1502"/>
                  <a:pt x="1278" y="1502"/>
                </a:cubicBezTo>
                <a:close/>
                <a:moveTo>
                  <a:pt x="911" y="1620"/>
                </a:moveTo>
                <a:cubicBezTo>
                  <a:pt x="911" y="1619"/>
                  <a:pt x="911" y="1618"/>
                  <a:pt x="911" y="1618"/>
                </a:cubicBezTo>
                <a:cubicBezTo>
                  <a:pt x="912" y="1616"/>
                  <a:pt x="912" y="1615"/>
                  <a:pt x="913" y="1614"/>
                </a:cubicBezTo>
                <a:cubicBezTo>
                  <a:pt x="913" y="1614"/>
                  <a:pt x="913" y="1614"/>
                  <a:pt x="913" y="1613"/>
                </a:cubicBezTo>
                <a:cubicBezTo>
                  <a:pt x="913" y="1612"/>
                  <a:pt x="913" y="1612"/>
                  <a:pt x="913" y="1612"/>
                </a:cubicBezTo>
                <a:cubicBezTo>
                  <a:pt x="914" y="1611"/>
                  <a:pt x="915" y="1609"/>
                  <a:pt x="916" y="1607"/>
                </a:cubicBezTo>
                <a:cubicBezTo>
                  <a:pt x="922" y="1594"/>
                  <a:pt x="928" y="1582"/>
                  <a:pt x="935" y="1569"/>
                </a:cubicBezTo>
                <a:cubicBezTo>
                  <a:pt x="935" y="1569"/>
                  <a:pt x="935" y="1569"/>
                  <a:pt x="935" y="1569"/>
                </a:cubicBezTo>
                <a:cubicBezTo>
                  <a:pt x="935" y="1568"/>
                  <a:pt x="935" y="1568"/>
                  <a:pt x="935" y="1568"/>
                </a:cubicBezTo>
                <a:cubicBezTo>
                  <a:pt x="936" y="1567"/>
                  <a:pt x="936" y="1566"/>
                  <a:pt x="937" y="1566"/>
                </a:cubicBezTo>
                <a:cubicBezTo>
                  <a:pt x="937" y="1565"/>
                  <a:pt x="938" y="1564"/>
                  <a:pt x="938" y="1563"/>
                </a:cubicBezTo>
                <a:cubicBezTo>
                  <a:pt x="938" y="1563"/>
                  <a:pt x="938" y="1563"/>
                  <a:pt x="939" y="1563"/>
                </a:cubicBezTo>
                <a:cubicBezTo>
                  <a:pt x="956" y="1539"/>
                  <a:pt x="997" y="1544"/>
                  <a:pt x="1023" y="1544"/>
                </a:cubicBezTo>
                <a:cubicBezTo>
                  <a:pt x="1023" y="1544"/>
                  <a:pt x="1023" y="1544"/>
                  <a:pt x="1023" y="1544"/>
                </a:cubicBezTo>
                <a:cubicBezTo>
                  <a:pt x="1030" y="1544"/>
                  <a:pt x="1049" y="1542"/>
                  <a:pt x="1066" y="1544"/>
                </a:cubicBezTo>
                <a:cubicBezTo>
                  <a:pt x="1071" y="1544"/>
                  <a:pt x="1077" y="1544"/>
                  <a:pt x="1081" y="1545"/>
                </a:cubicBezTo>
                <a:cubicBezTo>
                  <a:pt x="1084" y="1546"/>
                  <a:pt x="1087" y="1547"/>
                  <a:pt x="1089" y="1548"/>
                </a:cubicBezTo>
                <a:cubicBezTo>
                  <a:pt x="1095" y="1551"/>
                  <a:pt x="1099" y="1556"/>
                  <a:pt x="1099" y="1562"/>
                </a:cubicBezTo>
                <a:cubicBezTo>
                  <a:pt x="1099" y="1562"/>
                  <a:pt x="1099" y="1562"/>
                  <a:pt x="1099" y="1562"/>
                </a:cubicBezTo>
                <a:cubicBezTo>
                  <a:pt x="1099" y="1563"/>
                  <a:pt x="1099" y="1563"/>
                  <a:pt x="1099" y="1564"/>
                </a:cubicBezTo>
                <a:cubicBezTo>
                  <a:pt x="1099" y="1565"/>
                  <a:pt x="1099" y="1566"/>
                  <a:pt x="1099" y="1567"/>
                </a:cubicBezTo>
                <a:cubicBezTo>
                  <a:pt x="1082" y="1613"/>
                  <a:pt x="1082" y="1613"/>
                  <a:pt x="1082" y="1613"/>
                </a:cubicBezTo>
                <a:cubicBezTo>
                  <a:pt x="1081" y="1617"/>
                  <a:pt x="1078" y="1620"/>
                  <a:pt x="1075" y="1623"/>
                </a:cubicBezTo>
                <a:cubicBezTo>
                  <a:pt x="1071" y="1626"/>
                  <a:pt x="1067" y="1629"/>
                  <a:pt x="1062" y="1631"/>
                </a:cubicBezTo>
                <a:cubicBezTo>
                  <a:pt x="1062" y="1632"/>
                  <a:pt x="1061" y="1632"/>
                  <a:pt x="1061" y="1632"/>
                </a:cubicBezTo>
                <a:cubicBezTo>
                  <a:pt x="1054" y="1635"/>
                  <a:pt x="1047" y="1637"/>
                  <a:pt x="1039" y="1639"/>
                </a:cubicBezTo>
                <a:cubicBezTo>
                  <a:pt x="1038" y="1639"/>
                  <a:pt x="1038" y="1639"/>
                  <a:pt x="1038" y="1639"/>
                </a:cubicBezTo>
                <a:cubicBezTo>
                  <a:pt x="1036" y="1639"/>
                  <a:pt x="1035" y="1639"/>
                  <a:pt x="1034" y="1639"/>
                </a:cubicBezTo>
                <a:cubicBezTo>
                  <a:pt x="1020" y="1640"/>
                  <a:pt x="1005" y="1639"/>
                  <a:pt x="990" y="1639"/>
                </a:cubicBezTo>
                <a:cubicBezTo>
                  <a:pt x="975" y="1639"/>
                  <a:pt x="960" y="1640"/>
                  <a:pt x="945" y="1640"/>
                </a:cubicBezTo>
                <a:cubicBezTo>
                  <a:pt x="935" y="1640"/>
                  <a:pt x="920" y="1638"/>
                  <a:pt x="914" y="1628"/>
                </a:cubicBezTo>
                <a:cubicBezTo>
                  <a:pt x="913" y="1628"/>
                  <a:pt x="913" y="1628"/>
                  <a:pt x="913" y="1627"/>
                </a:cubicBezTo>
                <a:cubicBezTo>
                  <a:pt x="913" y="1627"/>
                  <a:pt x="912" y="1626"/>
                  <a:pt x="912" y="1626"/>
                </a:cubicBezTo>
                <a:cubicBezTo>
                  <a:pt x="912" y="1625"/>
                  <a:pt x="912" y="1624"/>
                  <a:pt x="911" y="1624"/>
                </a:cubicBezTo>
                <a:cubicBezTo>
                  <a:pt x="911" y="1624"/>
                  <a:pt x="911" y="1624"/>
                  <a:pt x="911" y="1624"/>
                </a:cubicBezTo>
                <a:cubicBezTo>
                  <a:pt x="911" y="1623"/>
                  <a:pt x="911" y="1623"/>
                  <a:pt x="911" y="1623"/>
                </a:cubicBezTo>
                <a:cubicBezTo>
                  <a:pt x="911" y="1622"/>
                  <a:pt x="911" y="1621"/>
                  <a:pt x="911" y="1620"/>
                </a:cubicBezTo>
                <a:close/>
                <a:moveTo>
                  <a:pt x="910" y="1465"/>
                </a:moveTo>
                <a:cubicBezTo>
                  <a:pt x="910" y="1465"/>
                  <a:pt x="910" y="1465"/>
                  <a:pt x="910" y="1465"/>
                </a:cubicBezTo>
                <a:cubicBezTo>
                  <a:pt x="900" y="1482"/>
                  <a:pt x="900" y="1482"/>
                  <a:pt x="900" y="1482"/>
                </a:cubicBezTo>
                <a:cubicBezTo>
                  <a:pt x="899" y="1485"/>
                  <a:pt x="896" y="1488"/>
                  <a:pt x="893" y="1490"/>
                </a:cubicBezTo>
                <a:cubicBezTo>
                  <a:pt x="889" y="1493"/>
                  <a:pt x="885" y="1495"/>
                  <a:pt x="880" y="1497"/>
                </a:cubicBezTo>
                <a:cubicBezTo>
                  <a:pt x="879" y="1497"/>
                  <a:pt x="878" y="1498"/>
                  <a:pt x="876" y="1498"/>
                </a:cubicBezTo>
                <a:cubicBezTo>
                  <a:pt x="876" y="1499"/>
                  <a:pt x="875" y="1499"/>
                  <a:pt x="874" y="1499"/>
                </a:cubicBezTo>
                <a:cubicBezTo>
                  <a:pt x="874" y="1499"/>
                  <a:pt x="874" y="1499"/>
                  <a:pt x="874" y="1499"/>
                </a:cubicBezTo>
                <a:cubicBezTo>
                  <a:pt x="871" y="1500"/>
                  <a:pt x="868" y="1501"/>
                  <a:pt x="865" y="1502"/>
                </a:cubicBezTo>
                <a:cubicBezTo>
                  <a:pt x="859" y="1503"/>
                  <a:pt x="854" y="1503"/>
                  <a:pt x="848" y="1503"/>
                </a:cubicBezTo>
                <a:cubicBezTo>
                  <a:pt x="832" y="1503"/>
                  <a:pt x="832" y="1503"/>
                  <a:pt x="832" y="1503"/>
                </a:cubicBezTo>
                <a:cubicBezTo>
                  <a:pt x="832" y="1503"/>
                  <a:pt x="832" y="1503"/>
                  <a:pt x="832" y="1503"/>
                </a:cubicBezTo>
                <a:cubicBezTo>
                  <a:pt x="812" y="1503"/>
                  <a:pt x="793" y="1504"/>
                  <a:pt x="774" y="1504"/>
                </a:cubicBezTo>
                <a:cubicBezTo>
                  <a:pt x="765" y="1504"/>
                  <a:pt x="747" y="1502"/>
                  <a:pt x="745" y="1491"/>
                </a:cubicBezTo>
                <a:cubicBezTo>
                  <a:pt x="745" y="1489"/>
                  <a:pt x="745" y="1488"/>
                  <a:pt x="746" y="1486"/>
                </a:cubicBezTo>
                <a:cubicBezTo>
                  <a:pt x="747" y="1482"/>
                  <a:pt x="751" y="1478"/>
                  <a:pt x="753" y="1475"/>
                </a:cubicBezTo>
                <a:cubicBezTo>
                  <a:pt x="760" y="1464"/>
                  <a:pt x="766" y="1452"/>
                  <a:pt x="775" y="1443"/>
                </a:cubicBezTo>
                <a:cubicBezTo>
                  <a:pt x="775" y="1442"/>
                  <a:pt x="776" y="1442"/>
                  <a:pt x="776" y="1441"/>
                </a:cubicBezTo>
                <a:cubicBezTo>
                  <a:pt x="776" y="1441"/>
                  <a:pt x="777" y="1441"/>
                  <a:pt x="777" y="1441"/>
                </a:cubicBezTo>
                <a:cubicBezTo>
                  <a:pt x="799" y="1419"/>
                  <a:pt x="845" y="1425"/>
                  <a:pt x="873" y="1425"/>
                </a:cubicBezTo>
                <a:cubicBezTo>
                  <a:pt x="886" y="1425"/>
                  <a:pt x="901" y="1423"/>
                  <a:pt x="913" y="1428"/>
                </a:cubicBezTo>
                <a:cubicBezTo>
                  <a:pt x="913" y="1428"/>
                  <a:pt x="913" y="1428"/>
                  <a:pt x="913" y="1428"/>
                </a:cubicBezTo>
                <a:cubicBezTo>
                  <a:pt x="915" y="1429"/>
                  <a:pt x="916" y="1430"/>
                  <a:pt x="917" y="1430"/>
                </a:cubicBezTo>
                <a:cubicBezTo>
                  <a:pt x="917" y="1430"/>
                  <a:pt x="917" y="1431"/>
                  <a:pt x="918" y="1431"/>
                </a:cubicBezTo>
                <a:cubicBezTo>
                  <a:pt x="920" y="1432"/>
                  <a:pt x="922" y="1435"/>
                  <a:pt x="922" y="1437"/>
                </a:cubicBezTo>
                <a:cubicBezTo>
                  <a:pt x="923" y="1439"/>
                  <a:pt x="923" y="1442"/>
                  <a:pt x="921" y="1444"/>
                </a:cubicBezTo>
                <a:cubicBezTo>
                  <a:pt x="920" y="1446"/>
                  <a:pt x="920" y="1446"/>
                  <a:pt x="920" y="1446"/>
                </a:cubicBezTo>
                <a:cubicBezTo>
                  <a:pt x="918" y="1452"/>
                  <a:pt x="913" y="1460"/>
                  <a:pt x="910" y="1465"/>
                </a:cubicBezTo>
                <a:close/>
                <a:moveTo>
                  <a:pt x="1095" y="1502"/>
                </a:moveTo>
                <a:cubicBezTo>
                  <a:pt x="1093" y="1502"/>
                  <a:pt x="1091" y="1502"/>
                  <a:pt x="1089" y="1502"/>
                </a:cubicBezTo>
                <a:cubicBezTo>
                  <a:pt x="1089" y="1502"/>
                  <a:pt x="1089" y="1503"/>
                  <a:pt x="1088" y="1503"/>
                </a:cubicBezTo>
                <a:cubicBezTo>
                  <a:pt x="1077" y="1504"/>
                  <a:pt x="1066" y="1503"/>
                  <a:pt x="1054" y="1503"/>
                </a:cubicBezTo>
                <a:cubicBezTo>
                  <a:pt x="1007" y="1503"/>
                  <a:pt x="1007" y="1503"/>
                  <a:pt x="1007" y="1503"/>
                </a:cubicBezTo>
                <a:cubicBezTo>
                  <a:pt x="997" y="1503"/>
                  <a:pt x="980" y="1501"/>
                  <a:pt x="976" y="1490"/>
                </a:cubicBezTo>
                <a:cubicBezTo>
                  <a:pt x="976" y="1489"/>
                  <a:pt x="976" y="1488"/>
                  <a:pt x="976" y="1487"/>
                </a:cubicBezTo>
                <a:cubicBezTo>
                  <a:pt x="976" y="1486"/>
                  <a:pt x="976" y="1486"/>
                  <a:pt x="976" y="1485"/>
                </a:cubicBezTo>
                <a:cubicBezTo>
                  <a:pt x="977" y="1481"/>
                  <a:pt x="980" y="1477"/>
                  <a:pt x="982" y="1473"/>
                </a:cubicBezTo>
                <a:cubicBezTo>
                  <a:pt x="986" y="1463"/>
                  <a:pt x="990" y="1449"/>
                  <a:pt x="998" y="1441"/>
                </a:cubicBezTo>
                <a:cubicBezTo>
                  <a:pt x="998" y="1440"/>
                  <a:pt x="999" y="1440"/>
                  <a:pt x="999" y="1440"/>
                </a:cubicBezTo>
                <a:cubicBezTo>
                  <a:pt x="1000" y="1439"/>
                  <a:pt x="1000" y="1439"/>
                  <a:pt x="1000" y="1438"/>
                </a:cubicBezTo>
                <a:cubicBezTo>
                  <a:pt x="1001" y="1438"/>
                  <a:pt x="1001" y="1438"/>
                  <a:pt x="1001" y="1438"/>
                </a:cubicBezTo>
                <a:cubicBezTo>
                  <a:pt x="1002" y="1437"/>
                  <a:pt x="1002" y="1437"/>
                  <a:pt x="1002" y="1437"/>
                </a:cubicBezTo>
                <a:cubicBezTo>
                  <a:pt x="1003" y="1436"/>
                  <a:pt x="1003" y="1436"/>
                  <a:pt x="1003" y="1436"/>
                </a:cubicBezTo>
                <a:cubicBezTo>
                  <a:pt x="1010" y="1431"/>
                  <a:pt x="1018" y="1428"/>
                  <a:pt x="1027" y="1427"/>
                </a:cubicBezTo>
                <a:cubicBezTo>
                  <a:pt x="1027" y="1427"/>
                  <a:pt x="1027" y="1426"/>
                  <a:pt x="1028" y="1426"/>
                </a:cubicBezTo>
                <a:cubicBezTo>
                  <a:pt x="1033" y="1425"/>
                  <a:pt x="1038" y="1425"/>
                  <a:pt x="1043" y="1425"/>
                </a:cubicBezTo>
                <a:cubicBezTo>
                  <a:pt x="1072" y="1425"/>
                  <a:pt x="1072" y="1425"/>
                  <a:pt x="1072" y="1425"/>
                </a:cubicBezTo>
                <a:cubicBezTo>
                  <a:pt x="1081" y="1425"/>
                  <a:pt x="1090" y="1425"/>
                  <a:pt x="1099" y="1425"/>
                </a:cubicBezTo>
                <a:cubicBezTo>
                  <a:pt x="1112" y="1425"/>
                  <a:pt x="1130" y="1423"/>
                  <a:pt x="1140" y="1432"/>
                </a:cubicBezTo>
                <a:cubicBezTo>
                  <a:pt x="1140" y="1433"/>
                  <a:pt x="1141" y="1433"/>
                  <a:pt x="1141" y="1434"/>
                </a:cubicBezTo>
                <a:cubicBezTo>
                  <a:pt x="1142" y="1434"/>
                  <a:pt x="1142" y="1434"/>
                  <a:pt x="1142" y="1434"/>
                </a:cubicBezTo>
                <a:cubicBezTo>
                  <a:pt x="1142" y="1434"/>
                  <a:pt x="1142" y="1435"/>
                  <a:pt x="1142" y="1435"/>
                </a:cubicBezTo>
                <a:cubicBezTo>
                  <a:pt x="1143" y="1435"/>
                  <a:pt x="1143" y="1436"/>
                  <a:pt x="1143" y="1436"/>
                </a:cubicBezTo>
                <a:cubicBezTo>
                  <a:pt x="1144" y="1438"/>
                  <a:pt x="1144" y="1440"/>
                  <a:pt x="1144" y="1442"/>
                </a:cubicBezTo>
                <a:cubicBezTo>
                  <a:pt x="1143" y="1452"/>
                  <a:pt x="1135" y="1467"/>
                  <a:pt x="1133" y="1473"/>
                </a:cubicBezTo>
                <a:cubicBezTo>
                  <a:pt x="1133" y="1474"/>
                  <a:pt x="1133" y="1474"/>
                  <a:pt x="1133" y="1474"/>
                </a:cubicBezTo>
                <a:cubicBezTo>
                  <a:pt x="1132" y="1476"/>
                  <a:pt x="1131" y="1478"/>
                  <a:pt x="1130" y="1480"/>
                </a:cubicBezTo>
                <a:cubicBezTo>
                  <a:pt x="1130" y="1481"/>
                  <a:pt x="1130" y="1481"/>
                  <a:pt x="1130" y="1481"/>
                </a:cubicBezTo>
                <a:cubicBezTo>
                  <a:pt x="1130" y="1482"/>
                  <a:pt x="1129" y="1483"/>
                  <a:pt x="1129" y="1483"/>
                </a:cubicBezTo>
                <a:cubicBezTo>
                  <a:pt x="1129" y="1484"/>
                  <a:pt x="1128" y="1484"/>
                  <a:pt x="1128" y="1485"/>
                </a:cubicBezTo>
                <a:cubicBezTo>
                  <a:pt x="1128" y="1485"/>
                  <a:pt x="1127" y="1486"/>
                  <a:pt x="1127" y="1487"/>
                </a:cubicBezTo>
                <a:cubicBezTo>
                  <a:pt x="1126" y="1487"/>
                  <a:pt x="1126" y="1487"/>
                  <a:pt x="1126" y="1488"/>
                </a:cubicBezTo>
                <a:cubicBezTo>
                  <a:pt x="1125" y="1488"/>
                  <a:pt x="1125" y="1488"/>
                  <a:pt x="1125" y="1488"/>
                </a:cubicBezTo>
                <a:cubicBezTo>
                  <a:pt x="1124" y="1489"/>
                  <a:pt x="1124" y="1489"/>
                  <a:pt x="1124" y="1490"/>
                </a:cubicBezTo>
                <a:cubicBezTo>
                  <a:pt x="1122" y="1491"/>
                  <a:pt x="1121" y="1492"/>
                  <a:pt x="1119" y="1493"/>
                </a:cubicBezTo>
                <a:cubicBezTo>
                  <a:pt x="1117" y="1494"/>
                  <a:pt x="1115" y="1495"/>
                  <a:pt x="1114" y="1496"/>
                </a:cubicBezTo>
                <a:cubicBezTo>
                  <a:pt x="1113" y="1496"/>
                  <a:pt x="1113" y="1496"/>
                  <a:pt x="1113" y="1496"/>
                </a:cubicBezTo>
                <a:cubicBezTo>
                  <a:pt x="1112" y="1497"/>
                  <a:pt x="1112" y="1497"/>
                  <a:pt x="1112" y="1497"/>
                </a:cubicBezTo>
                <a:cubicBezTo>
                  <a:pt x="1106" y="1499"/>
                  <a:pt x="1100" y="1501"/>
                  <a:pt x="1095" y="1502"/>
                </a:cubicBezTo>
                <a:close/>
                <a:moveTo>
                  <a:pt x="773" y="1710"/>
                </a:moveTo>
                <a:cubicBezTo>
                  <a:pt x="773" y="1710"/>
                  <a:pt x="773" y="1710"/>
                  <a:pt x="773" y="1710"/>
                </a:cubicBezTo>
                <a:cubicBezTo>
                  <a:pt x="771" y="1721"/>
                  <a:pt x="762" y="1732"/>
                  <a:pt x="756" y="1742"/>
                </a:cubicBezTo>
                <a:cubicBezTo>
                  <a:pt x="756" y="1742"/>
                  <a:pt x="756" y="1742"/>
                  <a:pt x="756" y="1742"/>
                </a:cubicBezTo>
                <a:cubicBezTo>
                  <a:pt x="750" y="1753"/>
                  <a:pt x="744" y="1767"/>
                  <a:pt x="736" y="1777"/>
                </a:cubicBezTo>
                <a:cubicBezTo>
                  <a:pt x="735" y="1778"/>
                  <a:pt x="735" y="1779"/>
                  <a:pt x="734" y="1781"/>
                </a:cubicBezTo>
                <a:cubicBezTo>
                  <a:pt x="734" y="1781"/>
                  <a:pt x="733" y="1781"/>
                  <a:pt x="733" y="1781"/>
                </a:cubicBezTo>
                <a:cubicBezTo>
                  <a:pt x="732" y="1782"/>
                  <a:pt x="731" y="1783"/>
                  <a:pt x="730" y="1784"/>
                </a:cubicBezTo>
                <a:cubicBezTo>
                  <a:pt x="729" y="1785"/>
                  <a:pt x="729" y="1785"/>
                  <a:pt x="728" y="1786"/>
                </a:cubicBezTo>
                <a:cubicBezTo>
                  <a:pt x="728" y="1786"/>
                  <a:pt x="728" y="1786"/>
                  <a:pt x="728" y="1786"/>
                </a:cubicBezTo>
                <a:cubicBezTo>
                  <a:pt x="719" y="1794"/>
                  <a:pt x="708" y="1799"/>
                  <a:pt x="696" y="1802"/>
                </a:cubicBezTo>
                <a:cubicBezTo>
                  <a:pt x="695" y="1803"/>
                  <a:pt x="693" y="1803"/>
                  <a:pt x="692" y="1804"/>
                </a:cubicBezTo>
                <a:cubicBezTo>
                  <a:pt x="685" y="1805"/>
                  <a:pt x="678" y="1806"/>
                  <a:pt x="671" y="1806"/>
                </a:cubicBezTo>
                <a:cubicBezTo>
                  <a:pt x="665" y="1806"/>
                  <a:pt x="665" y="1806"/>
                  <a:pt x="665" y="1806"/>
                </a:cubicBezTo>
                <a:cubicBezTo>
                  <a:pt x="665" y="1806"/>
                  <a:pt x="665" y="1806"/>
                  <a:pt x="665" y="1806"/>
                </a:cubicBezTo>
                <a:cubicBezTo>
                  <a:pt x="636" y="1806"/>
                  <a:pt x="607" y="1807"/>
                  <a:pt x="578" y="1807"/>
                </a:cubicBezTo>
                <a:cubicBezTo>
                  <a:pt x="575" y="1807"/>
                  <a:pt x="573" y="1806"/>
                  <a:pt x="571" y="1806"/>
                </a:cubicBezTo>
                <a:cubicBezTo>
                  <a:pt x="567" y="1806"/>
                  <a:pt x="563" y="1805"/>
                  <a:pt x="560" y="1804"/>
                </a:cubicBezTo>
                <a:cubicBezTo>
                  <a:pt x="555" y="1802"/>
                  <a:pt x="551" y="1800"/>
                  <a:pt x="549" y="1797"/>
                </a:cubicBezTo>
                <a:cubicBezTo>
                  <a:pt x="546" y="1794"/>
                  <a:pt x="545" y="1790"/>
                  <a:pt x="545" y="1786"/>
                </a:cubicBezTo>
                <a:cubicBezTo>
                  <a:pt x="545" y="1783"/>
                  <a:pt x="546" y="1780"/>
                  <a:pt x="548" y="1777"/>
                </a:cubicBezTo>
                <a:cubicBezTo>
                  <a:pt x="548" y="1776"/>
                  <a:pt x="549" y="1776"/>
                  <a:pt x="549" y="1776"/>
                </a:cubicBezTo>
                <a:cubicBezTo>
                  <a:pt x="549" y="1775"/>
                  <a:pt x="549" y="1774"/>
                  <a:pt x="550" y="1774"/>
                </a:cubicBezTo>
                <a:cubicBezTo>
                  <a:pt x="551" y="1772"/>
                  <a:pt x="551" y="1772"/>
                  <a:pt x="551" y="1772"/>
                </a:cubicBezTo>
                <a:cubicBezTo>
                  <a:pt x="551" y="1772"/>
                  <a:pt x="551" y="1772"/>
                  <a:pt x="551" y="1772"/>
                </a:cubicBezTo>
                <a:cubicBezTo>
                  <a:pt x="558" y="1761"/>
                  <a:pt x="566" y="1750"/>
                  <a:pt x="574" y="1739"/>
                </a:cubicBezTo>
                <a:cubicBezTo>
                  <a:pt x="579" y="1730"/>
                  <a:pt x="585" y="1720"/>
                  <a:pt x="592" y="1713"/>
                </a:cubicBezTo>
                <a:cubicBezTo>
                  <a:pt x="593" y="1712"/>
                  <a:pt x="593" y="1711"/>
                  <a:pt x="594" y="1710"/>
                </a:cubicBezTo>
                <a:cubicBezTo>
                  <a:pt x="594" y="1710"/>
                  <a:pt x="595" y="1710"/>
                  <a:pt x="595" y="1710"/>
                </a:cubicBezTo>
                <a:cubicBezTo>
                  <a:pt x="596" y="1708"/>
                  <a:pt x="598" y="1707"/>
                  <a:pt x="600" y="1705"/>
                </a:cubicBezTo>
                <a:cubicBezTo>
                  <a:pt x="600" y="1705"/>
                  <a:pt x="600" y="1705"/>
                  <a:pt x="600" y="1705"/>
                </a:cubicBezTo>
                <a:cubicBezTo>
                  <a:pt x="600" y="1705"/>
                  <a:pt x="600" y="1705"/>
                  <a:pt x="600" y="1705"/>
                </a:cubicBezTo>
                <a:cubicBezTo>
                  <a:pt x="610" y="1697"/>
                  <a:pt x="622" y="1692"/>
                  <a:pt x="635" y="1690"/>
                </a:cubicBezTo>
                <a:cubicBezTo>
                  <a:pt x="635" y="1690"/>
                  <a:pt x="635" y="1690"/>
                  <a:pt x="635" y="1690"/>
                </a:cubicBezTo>
                <a:cubicBezTo>
                  <a:pt x="636" y="1690"/>
                  <a:pt x="636" y="1690"/>
                  <a:pt x="636" y="1690"/>
                </a:cubicBezTo>
                <a:cubicBezTo>
                  <a:pt x="638" y="1689"/>
                  <a:pt x="640" y="1689"/>
                  <a:pt x="643" y="1688"/>
                </a:cubicBezTo>
                <a:cubicBezTo>
                  <a:pt x="644" y="1688"/>
                  <a:pt x="646" y="1688"/>
                  <a:pt x="647" y="1688"/>
                </a:cubicBezTo>
                <a:cubicBezTo>
                  <a:pt x="649" y="1688"/>
                  <a:pt x="650" y="1688"/>
                  <a:pt x="652" y="1688"/>
                </a:cubicBezTo>
                <a:cubicBezTo>
                  <a:pt x="653" y="1687"/>
                  <a:pt x="654" y="1687"/>
                  <a:pt x="655" y="1687"/>
                </a:cubicBezTo>
                <a:cubicBezTo>
                  <a:pt x="656" y="1687"/>
                  <a:pt x="656" y="1687"/>
                  <a:pt x="656" y="1687"/>
                </a:cubicBezTo>
                <a:cubicBezTo>
                  <a:pt x="656" y="1687"/>
                  <a:pt x="656" y="1687"/>
                  <a:pt x="656" y="1687"/>
                </a:cubicBezTo>
                <a:cubicBezTo>
                  <a:pt x="683" y="1687"/>
                  <a:pt x="709" y="1687"/>
                  <a:pt x="736" y="1687"/>
                </a:cubicBezTo>
                <a:cubicBezTo>
                  <a:pt x="736" y="1687"/>
                  <a:pt x="736" y="1687"/>
                  <a:pt x="736" y="1687"/>
                </a:cubicBezTo>
                <a:cubicBezTo>
                  <a:pt x="740" y="1687"/>
                  <a:pt x="740" y="1687"/>
                  <a:pt x="740" y="1687"/>
                </a:cubicBezTo>
                <a:cubicBezTo>
                  <a:pt x="747" y="1687"/>
                  <a:pt x="753" y="1688"/>
                  <a:pt x="757" y="1689"/>
                </a:cubicBezTo>
                <a:cubicBezTo>
                  <a:pt x="759" y="1690"/>
                  <a:pt x="760" y="1690"/>
                  <a:pt x="761" y="1691"/>
                </a:cubicBezTo>
                <a:cubicBezTo>
                  <a:pt x="761" y="1691"/>
                  <a:pt x="762" y="1691"/>
                  <a:pt x="763" y="1691"/>
                </a:cubicBezTo>
                <a:cubicBezTo>
                  <a:pt x="763" y="1692"/>
                  <a:pt x="763" y="1692"/>
                  <a:pt x="764" y="1692"/>
                </a:cubicBezTo>
                <a:cubicBezTo>
                  <a:pt x="771" y="1695"/>
                  <a:pt x="775" y="1701"/>
                  <a:pt x="773" y="1710"/>
                </a:cubicBezTo>
                <a:close/>
                <a:moveTo>
                  <a:pt x="828" y="1613"/>
                </a:moveTo>
                <a:cubicBezTo>
                  <a:pt x="827" y="1614"/>
                  <a:pt x="827" y="1614"/>
                  <a:pt x="827" y="1614"/>
                </a:cubicBezTo>
                <a:cubicBezTo>
                  <a:pt x="827" y="1614"/>
                  <a:pt x="827" y="1614"/>
                  <a:pt x="827" y="1614"/>
                </a:cubicBezTo>
                <a:cubicBezTo>
                  <a:pt x="826" y="1616"/>
                  <a:pt x="825" y="1617"/>
                  <a:pt x="824" y="1619"/>
                </a:cubicBezTo>
                <a:cubicBezTo>
                  <a:pt x="824" y="1619"/>
                  <a:pt x="824" y="1619"/>
                  <a:pt x="823" y="1619"/>
                </a:cubicBezTo>
                <a:cubicBezTo>
                  <a:pt x="817" y="1627"/>
                  <a:pt x="807" y="1632"/>
                  <a:pt x="797" y="1635"/>
                </a:cubicBezTo>
                <a:cubicBezTo>
                  <a:pt x="797" y="1635"/>
                  <a:pt x="797" y="1635"/>
                  <a:pt x="797" y="1635"/>
                </a:cubicBezTo>
                <a:cubicBezTo>
                  <a:pt x="795" y="1636"/>
                  <a:pt x="794" y="1636"/>
                  <a:pt x="792" y="1636"/>
                </a:cubicBezTo>
                <a:cubicBezTo>
                  <a:pt x="791" y="1637"/>
                  <a:pt x="790" y="1637"/>
                  <a:pt x="789" y="1637"/>
                </a:cubicBezTo>
                <a:cubicBezTo>
                  <a:pt x="788" y="1637"/>
                  <a:pt x="788" y="1638"/>
                  <a:pt x="787" y="1638"/>
                </a:cubicBezTo>
                <a:cubicBezTo>
                  <a:pt x="781" y="1639"/>
                  <a:pt x="774" y="1640"/>
                  <a:pt x="768" y="1640"/>
                </a:cubicBezTo>
                <a:cubicBezTo>
                  <a:pt x="767" y="1640"/>
                  <a:pt x="767" y="1640"/>
                  <a:pt x="767" y="1640"/>
                </a:cubicBezTo>
                <a:cubicBezTo>
                  <a:pt x="756" y="1641"/>
                  <a:pt x="745" y="1640"/>
                  <a:pt x="735" y="1640"/>
                </a:cubicBezTo>
                <a:cubicBezTo>
                  <a:pt x="718" y="1640"/>
                  <a:pt x="702" y="1640"/>
                  <a:pt x="685" y="1640"/>
                </a:cubicBezTo>
                <a:cubicBezTo>
                  <a:pt x="683" y="1640"/>
                  <a:pt x="680" y="1640"/>
                  <a:pt x="677" y="1640"/>
                </a:cubicBezTo>
                <a:cubicBezTo>
                  <a:pt x="677" y="1640"/>
                  <a:pt x="677" y="1640"/>
                  <a:pt x="676" y="1640"/>
                </a:cubicBezTo>
                <a:cubicBezTo>
                  <a:pt x="674" y="1639"/>
                  <a:pt x="672" y="1639"/>
                  <a:pt x="669" y="1638"/>
                </a:cubicBezTo>
                <a:cubicBezTo>
                  <a:pt x="669" y="1638"/>
                  <a:pt x="669" y="1638"/>
                  <a:pt x="669" y="1638"/>
                </a:cubicBezTo>
                <a:cubicBezTo>
                  <a:pt x="669" y="1638"/>
                  <a:pt x="669" y="1638"/>
                  <a:pt x="669" y="1638"/>
                </a:cubicBezTo>
                <a:cubicBezTo>
                  <a:pt x="662" y="1636"/>
                  <a:pt x="655" y="1632"/>
                  <a:pt x="655" y="1624"/>
                </a:cubicBezTo>
                <a:cubicBezTo>
                  <a:pt x="655" y="1623"/>
                  <a:pt x="655" y="1621"/>
                  <a:pt x="656" y="1620"/>
                </a:cubicBezTo>
                <a:cubicBezTo>
                  <a:pt x="656" y="1619"/>
                  <a:pt x="656" y="1619"/>
                  <a:pt x="656" y="1618"/>
                </a:cubicBezTo>
                <a:cubicBezTo>
                  <a:pt x="657" y="1617"/>
                  <a:pt x="657" y="1616"/>
                  <a:pt x="658" y="1614"/>
                </a:cubicBezTo>
                <a:cubicBezTo>
                  <a:pt x="658" y="1614"/>
                  <a:pt x="658" y="1614"/>
                  <a:pt x="658" y="1614"/>
                </a:cubicBezTo>
                <a:cubicBezTo>
                  <a:pt x="659" y="1613"/>
                  <a:pt x="659" y="1613"/>
                  <a:pt x="659" y="1613"/>
                </a:cubicBezTo>
                <a:cubicBezTo>
                  <a:pt x="660" y="1612"/>
                  <a:pt x="661" y="1610"/>
                  <a:pt x="662" y="1609"/>
                </a:cubicBezTo>
                <a:cubicBezTo>
                  <a:pt x="670" y="1597"/>
                  <a:pt x="678" y="1585"/>
                  <a:pt x="686" y="1572"/>
                </a:cubicBezTo>
                <a:cubicBezTo>
                  <a:pt x="687" y="1572"/>
                  <a:pt x="687" y="1572"/>
                  <a:pt x="687" y="1572"/>
                </a:cubicBezTo>
                <a:cubicBezTo>
                  <a:pt x="689" y="1568"/>
                  <a:pt x="689" y="1568"/>
                  <a:pt x="689" y="1568"/>
                </a:cubicBezTo>
                <a:cubicBezTo>
                  <a:pt x="692" y="1565"/>
                  <a:pt x="695" y="1562"/>
                  <a:pt x="699" y="1559"/>
                </a:cubicBezTo>
                <a:cubicBezTo>
                  <a:pt x="702" y="1557"/>
                  <a:pt x="705" y="1555"/>
                  <a:pt x="708" y="1554"/>
                </a:cubicBezTo>
                <a:cubicBezTo>
                  <a:pt x="709" y="1553"/>
                  <a:pt x="710" y="1553"/>
                  <a:pt x="711" y="1552"/>
                </a:cubicBezTo>
                <a:cubicBezTo>
                  <a:pt x="712" y="1552"/>
                  <a:pt x="712" y="1552"/>
                  <a:pt x="713" y="1551"/>
                </a:cubicBezTo>
                <a:cubicBezTo>
                  <a:pt x="713" y="1551"/>
                  <a:pt x="714" y="1551"/>
                  <a:pt x="714" y="1551"/>
                </a:cubicBezTo>
                <a:cubicBezTo>
                  <a:pt x="715" y="1551"/>
                  <a:pt x="715" y="1551"/>
                  <a:pt x="716" y="1550"/>
                </a:cubicBezTo>
                <a:cubicBezTo>
                  <a:pt x="720" y="1549"/>
                  <a:pt x="725" y="1547"/>
                  <a:pt x="730" y="1546"/>
                </a:cubicBezTo>
                <a:cubicBezTo>
                  <a:pt x="735" y="1545"/>
                  <a:pt x="741" y="1544"/>
                  <a:pt x="747" y="1544"/>
                </a:cubicBezTo>
                <a:cubicBezTo>
                  <a:pt x="763" y="1544"/>
                  <a:pt x="763" y="1544"/>
                  <a:pt x="763" y="1544"/>
                </a:cubicBezTo>
                <a:cubicBezTo>
                  <a:pt x="767" y="1544"/>
                  <a:pt x="770" y="1544"/>
                  <a:pt x="774" y="1544"/>
                </a:cubicBezTo>
                <a:cubicBezTo>
                  <a:pt x="789" y="1544"/>
                  <a:pt x="803" y="1544"/>
                  <a:pt x="818" y="1544"/>
                </a:cubicBezTo>
                <a:cubicBezTo>
                  <a:pt x="818" y="1544"/>
                  <a:pt x="818" y="1544"/>
                  <a:pt x="818" y="1544"/>
                </a:cubicBezTo>
                <a:cubicBezTo>
                  <a:pt x="824" y="1544"/>
                  <a:pt x="824" y="1544"/>
                  <a:pt x="824" y="1544"/>
                </a:cubicBezTo>
                <a:cubicBezTo>
                  <a:pt x="830" y="1544"/>
                  <a:pt x="835" y="1545"/>
                  <a:pt x="839" y="1546"/>
                </a:cubicBezTo>
                <a:cubicBezTo>
                  <a:pt x="843" y="1547"/>
                  <a:pt x="845" y="1548"/>
                  <a:pt x="847" y="1549"/>
                </a:cubicBezTo>
                <a:cubicBezTo>
                  <a:pt x="854" y="1553"/>
                  <a:pt x="858" y="1559"/>
                  <a:pt x="853" y="1568"/>
                </a:cubicBezTo>
                <a:cubicBezTo>
                  <a:pt x="848" y="1579"/>
                  <a:pt x="841" y="1590"/>
                  <a:pt x="835" y="1600"/>
                </a:cubicBezTo>
                <a:cubicBezTo>
                  <a:pt x="828" y="1613"/>
                  <a:pt x="828" y="1613"/>
                  <a:pt x="828" y="1613"/>
                </a:cubicBezTo>
                <a:cubicBezTo>
                  <a:pt x="828" y="1613"/>
                  <a:pt x="828" y="1613"/>
                  <a:pt x="828" y="1613"/>
                </a:cubicBezTo>
                <a:close/>
                <a:moveTo>
                  <a:pt x="1592" y="1771"/>
                </a:moveTo>
                <a:cubicBezTo>
                  <a:pt x="1592" y="1773"/>
                  <a:pt x="1592" y="1775"/>
                  <a:pt x="1591" y="1777"/>
                </a:cubicBezTo>
                <a:cubicBezTo>
                  <a:pt x="1591" y="1778"/>
                  <a:pt x="1591" y="1778"/>
                  <a:pt x="1591" y="1778"/>
                </a:cubicBezTo>
                <a:cubicBezTo>
                  <a:pt x="1590" y="1780"/>
                  <a:pt x="1590" y="1782"/>
                  <a:pt x="1589" y="1783"/>
                </a:cubicBezTo>
                <a:cubicBezTo>
                  <a:pt x="1589" y="1783"/>
                  <a:pt x="1589" y="1783"/>
                  <a:pt x="1589" y="1784"/>
                </a:cubicBezTo>
                <a:cubicBezTo>
                  <a:pt x="1588" y="1784"/>
                  <a:pt x="1588" y="1784"/>
                  <a:pt x="1588" y="1784"/>
                </a:cubicBezTo>
                <a:cubicBezTo>
                  <a:pt x="1587" y="1786"/>
                  <a:pt x="1586" y="1788"/>
                  <a:pt x="1584" y="1789"/>
                </a:cubicBezTo>
                <a:cubicBezTo>
                  <a:pt x="1584" y="1789"/>
                  <a:pt x="1584" y="1789"/>
                  <a:pt x="1584" y="1789"/>
                </a:cubicBezTo>
                <a:cubicBezTo>
                  <a:pt x="1582" y="1791"/>
                  <a:pt x="1581" y="1792"/>
                  <a:pt x="1579" y="1794"/>
                </a:cubicBezTo>
                <a:cubicBezTo>
                  <a:pt x="1578" y="1794"/>
                  <a:pt x="1578" y="1794"/>
                  <a:pt x="1578" y="1794"/>
                </a:cubicBezTo>
                <a:cubicBezTo>
                  <a:pt x="1578" y="1794"/>
                  <a:pt x="1577" y="1795"/>
                  <a:pt x="1577" y="1795"/>
                </a:cubicBezTo>
                <a:cubicBezTo>
                  <a:pt x="1575" y="1796"/>
                  <a:pt x="1573" y="1797"/>
                  <a:pt x="1571" y="1798"/>
                </a:cubicBezTo>
                <a:cubicBezTo>
                  <a:pt x="1571" y="1798"/>
                  <a:pt x="1571" y="1798"/>
                  <a:pt x="1570" y="1798"/>
                </a:cubicBezTo>
                <a:cubicBezTo>
                  <a:pt x="1569" y="1799"/>
                  <a:pt x="1567" y="1800"/>
                  <a:pt x="1566" y="1800"/>
                </a:cubicBezTo>
                <a:cubicBezTo>
                  <a:pt x="1565" y="1800"/>
                  <a:pt x="1564" y="1801"/>
                  <a:pt x="1563" y="1801"/>
                </a:cubicBezTo>
                <a:cubicBezTo>
                  <a:pt x="1563" y="1801"/>
                  <a:pt x="1563" y="1801"/>
                  <a:pt x="1562" y="1801"/>
                </a:cubicBezTo>
                <a:cubicBezTo>
                  <a:pt x="1562" y="1801"/>
                  <a:pt x="1561" y="1801"/>
                  <a:pt x="1561" y="1802"/>
                </a:cubicBezTo>
                <a:cubicBezTo>
                  <a:pt x="1559" y="1802"/>
                  <a:pt x="1557" y="1802"/>
                  <a:pt x="1555" y="1803"/>
                </a:cubicBezTo>
                <a:cubicBezTo>
                  <a:pt x="1553" y="1803"/>
                  <a:pt x="1551" y="1803"/>
                  <a:pt x="1550" y="1803"/>
                </a:cubicBezTo>
                <a:cubicBezTo>
                  <a:pt x="1548" y="1804"/>
                  <a:pt x="1546" y="1804"/>
                  <a:pt x="1544" y="1804"/>
                </a:cubicBezTo>
                <a:cubicBezTo>
                  <a:pt x="1544" y="1804"/>
                  <a:pt x="1543" y="1804"/>
                  <a:pt x="1542" y="1804"/>
                </a:cubicBezTo>
                <a:cubicBezTo>
                  <a:pt x="1540" y="1804"/>
                  <a:pt x="1540" y="1804"/>
                  <a:pt x="1540" y="1804"/>
                </a:cubicBezTo>
                <a:cubicBezTo>
                  <a:pt x="1540" y="1804"/>
                  <a:pt x="1540" y="1804"/>
                  <a:pt x="1540" y="1804"/>
                </a:cubicBezTo>
                <a:cubicBezTo>
                  <a:pt x="1530" y="1804"/>
                  <a:pt x="1519" y="1804"/>
                  <a:pt x="1509" y="1804"/>
                </a:cubicBezTo>
                <a:cubicBezTo>
                  <a:pt x="1461" y="1804"/>
                  <a:pt x="908" y="1806"/>
                  <a:pt x="869" y="1806"/>
                </a:cubicBezTo>
                <a:cubicBezTo>
                  <a:pt x="866" y="1806"/>
                  <a:pt x="863" y="1806"/>
                  <a:pt x="861" y="1805"/>
                </a:cubicBezTo>
                <a:cubicBezTo>
                  <a:pt x="857" y="1805"/>
                  <a:pt x="853" y="1804"/>
                  <a:pt x="850" y="1803"/>
                </a:cubicBezTo>
                <a:cubicBezTo>
                  <a:pt x="845" y="1802"/>
                  <a:pt x="841" y="1799"/>
                  <a:pt x="838" y="1796"/>
                </a:cubicBezTo>
                <a:cubicBezTo>
                  <a:pt x="835" y="1793"/>
                  <a:pt x="833" y="1790"/>
                  <a:pt x="832" y="1786"/>
                </a:cubicBezTo>
                <a:cubicBezTo>
                  <a:pt x="832" y="1782"/>
                  <a:pt x="832" y="1778"/>
                  <a:pt x="834" y="1773"/>
                </a:cubicBezTo>
                <a:cubicBezTo>
                  <a:pt x="836" y="1771"/>
                  <a:pt x="836" y="1771"/>
                  <a:pt x="836" y="1771"/>
                </a:cubicBezTo>
                <a:cubicBezTo>
                  <a:pt x="836" y="1771"/>
                  <a:pt x="836" y="1771"/>
                  <a:pt x="836" y="1771"/>
                </a:cubicBezTo>
                <a:cubicBezTo>
                  <a:pt x="842" y="1758"/>
                  <a:pt x="848" y="1745"/>
                  <a:pt x="854" y="1732"/>
                </a:cubicBezTo>
                <a:cubicBezTo>
                  <a:pt x="856" y="1730"/>
                  <a:pt x="857" y="1728"/>
                  <a:pt x="858" y="1726"/>
                </a:cubicBezTo>
                <a:cubicBezTo>
                  <a:pt x="862" y="1716"/>
                  <a:pt x="862" y="1716"/>
                  <a:pt x="862" y="1716"/>
                </a:cubicBezTo>
                <a:cubicBezTo>
                  <a:pt x="864" y="1712"/>
                  <a:pt x="868" y="1708"/>
                  <a:pt x="872" y="1704"/>
                </a:cubicBezTo>
                <a:cubicBezTo>
                  <a:pt x="873" y="1704"/>
                  <a:pt x="874" y="1703"/>
                  <a:pt x="875" y="1702"/>
                </a:cubicBezTo>
                <a:cubicBezTo>
                  <a:pt x="875" y="1702"/>
                  <a:pt x="876" y="1701"/>
                  <a:pt x="877" y="1701"/>
                </a:cubicBezTo>
                <a:cubicBezTo>
                  <a:pt x="878" y="1700"/>
                  <a:pt x="878" y="1700"/>
                  <a:pt x="879" y="1699"/>
                </a:cubicBezTo>
                <a:cubicBezTo>
                  <a:pt x="880" y="1699"/>
                  <a:pt x="880" y="1699"/>
                  <a:pt x="880" y="1699"/>
                </a:cubicBezTo>
                <a:cubicBezTo>
                  <a:pt x="881" y="1698"/>
                  <a:pt x="881" y="1698"/>
                  <a:pt x="882" y="1698"/>
                </a:cubicBezTo>
                <a:cubicBezTo>
                  <a:pt x="883" y="1697"/>
                  <a:pt x="885" y="1696"/>
                  <a:pt x="886" y="1695"/>
                </a:cubicBezTo>
                <a:cubicBezTo>
                  <a:pt x="887" y="1695"/>
                  <a:pt x="888" y="1695"/>
                  <a:pt x="889" y="1694"/>
                </a:cubicBezTo>
                <a:cubicBezTo>
                  <a:pt x="890" y="1694"/>
                  <a:pt x="891" y="1693"/>
                  <a:pt x="893" y="1693"/>
                </a:cubicBezTo>
                <a:cubicBezTo>
                  <a:pt x="895" y="1692"/>
                  <a:pt x="897" y="1691"/>
                  <a:pt x="899" y="1690"/>
                </a:cubicBezTo>
                <a:cubicBezTo>
                  <a:pt x="900" y="1690"/>
                  <a:pt x="901" y="1690"/>
                  <a:pt x="903" y="1689"/>
                </a:cubicBezTo>
                <a:cubicBezTo>
                  <a:pt x="903" y="1689"/>
                  <a:pt x="904" y="1689"/>
                  <a:pt x="904" y="1689"/>
                </a:cubicBezTo>
                <a:cubicBezTo>
                  <a:pt x="910" y="1687"/>
                  <a:pt x="917" y="1687"/>
                  <a:pt x="923" y="1687"/>
                </a:cubicBezTo>
                <a:cubicBezTo>
                  <a:pt x="923" y="1687"/>
                  <a:pt x="1503" y="1685"/>
                  <a:pt x="1525" y="1685"/>
                </a:cubicBezTo>
                <a:cubicBezTo>
                  <a:pt x="1531" y="1685"/>
                  <a:pt x="1538" y="1685"/>
                  <a:pt x="1545" y="1685"/>
                </a:cubicBezTo>
                <a:cubicBezTo>
                  <a:pt x="1548" y="1685"/>
                  <a:pt x="1551" y="1685"/>
                  <a:pt x="1554" y="1686"/>
                </a:cubicBezTo>
                <a:cubicBezTo>
                  <a:pt x="1554" y="1686"/>
                  <a:pt x="1555" y="1686"/>
                  <a:pt x="1555" y="1686"/>
                </a:cubicBezTo>
                <a:cubicBezTo>
                  <a:pt x="1557" y="1686"/>
                  <a:pt x="1560" y="1686"/>
                  <a:pt x="1562" y="1687"/>
                </a:cubicBezTo>
                <a:cubicBezTo>
                  <a:pt x="1562" y="1687"/>
                  <a:pt x="1563" y="1687"/>
                  <a:pt x="1563" y="1687"/>
                </a:cubicBezTo>
                <a:cubicBezTo>
                  <a:pt x="1563" y="1687"/>
                  <a:pt x="1563" y="1687"/>
                  <a:pt x="1563" y="1687"/>
                </a:cubicBezTo>
                <a:cubicBezTo>
                  <a:pt x="1566" y="1688"/>
                  <a:pt x="1568" y="1689"/>
                  <a:pt x="1570" y="1690"/>
                </a:cubicBezTo>
                <a:cubicBezTo>
                  <a:pt x="1570" y="1690"/>
                  <a:pt x="1571" y="1690"/>
                  <a:pt x="1571" y="1690"/>
                </a:cubicBezTo>
                <a:cubicBezTo>
                  <a:pt x="1573" y="1691"/>
                  <a:pt x="1575" y="1692"/>
                  <a:pt x="1577" y="1693"/>
                </a:cubicBezTo>
                <a:cubicBezTo>
                  <a:pt x="1577" y="1693"/>
                  <a:pt x="1577" y="1693"/>
                  <a:pt x="1578" y="1693"/>
                </a:cubicBezTo>
                <a:cubicBezTo>
                  <a:pt x="1578" y="1694"/>
                  <a:pt x="1578" y="1694"/>
                  <a:pt x="1578" y="1694"/>
                </a:cubicBezTo>
                <a:cubicBezTo>
                  <a:pt x="1580" y="1695"/>
                  <a:pt x="1581" y="1696"/>
                  <a:pt x="1582" y="1697"/>
                </a:cubicBezTo>
                <a:cubicBezTo>
                  <a:pt x="1584" y="1698"/>
                  <a:pt x="1586" y="1700"/>
                  <a:pt x="1588" y="1703"/>
                </a:cubicBezTo>
                <a:cubicBezTo>
                  <a:pt x="1590" y="1706"/>
                  <a:pt x="1592" y="1710"/>
                  <a:pt x="1592" y="1714"/>
                </a:cubicBezTo>
                <a:cubicBezTo>
                  <a:pt x="1592" y="1717"/>
                  <a:pt x="1592" y="1717"/>
                  <a:pt x="1592" y="1717"/>
                </a:cubicBezTo>
                <a:cubicBezTo>
                  <a:pt x="1592" y="1717"/>
                  <a:pt x="1592" y="1717"/>
                  <a:pt x="1592" y="1717"/>
                </a:cubicBezTo>
                <a:cubicBezTo>
                  <a:pt x="1592" y="1731"/>
                  <a:pt x="1592" y="1746"/>
                  <a:pt x="1592" y="1760"/>
                </a:cubicBezTo>
                <a:cubicBezTo>
                  <a:pt x="1592" y="1764"/>
                  <a:pt x="1593" y="1767"/>
                  <a:pt x="1592" y="1771"/>
                </a:cubicBezTo>
                <a:close/>
                <a:moveTo>
                  <a:pt x="1671" y="1490"/>
                </a:moveTo>
                <a:cubicBezTo>
                  <a:pt x="1671" y="1490"/>
                  <a:pt x="1670" y="1489"/>
                  <a:pt x="1670" y="1489"/>
                </a:cubicBezTo>
                <a:cubicBezTo>
                  <a:pt x="1670" y="1489"/>
                  <a:pt x="1669" y="1489"/>
                  <a:pt x="1669" y="1488"/>
                </a:cubicBezTo>
                <a:cubicBezTo>
                  <a:pt x="1667" y="1486"/>
                  <a:pt x="1666" y="1483"/>
                  <a:pt x="1665" y="1480"/>
                </a:cubicBezTo>
                <a:cubicBezTo>
                  <a:pt x="1665" y="1477"/>
                  <a:pt x="1665" y="1477"/>
                  <a:pt x="1665" y="1477"/>
                </a:cubicBezTo>
                <a:cubicBezTo>
                  <a:pt x="1665" y="1475"/>
                  <a:pt x="1665" y="1473"/>
                  <a:pt x="1665" y="1471"/>
                </a:cubicBezTo>
                <a:cubicBezTo>
                  <a:pt x="1665" y="1471"/>
                  <a:pt x="1665" y="1471"/>
                  <a:pt x="1665" y="1471"/>
                </a:cubicBezTo>
                <a:cubicBezTo>
                  <a:pt x="1664" y="1463"/>
                  <a:pt x="1662" y="1454"/>
                  <a:pt x="1663" y="1445"/>
                </a:cubicBezTo>
                <a:cubicBezTo>
                  <a:pt x="1663" y="1443"/>
                  <a:pt x="1663" y="1443"/>
                  <a:pt x="1663" y="1443"/>
                </a:cubicBezTo>
                <a:cubicBezTo>
                  <a:pt x="1662" y="1440"/>
                  <a:pt x="1663" y="1437"/>
                  <a:pt x="1665" y="1435"/>
                </a:cubicBezTo>
                <a:cubicBezTo>
                  <a:pt x="1667" y="1433"/>
                  <a:pt x="1669" y="1431"/>
                  <a:pt x="1673" y="1429"/>
                </a:cubicBezTo>
                <a:cubicBezTo>
                  <a:pt x="1676" y="1427"/>
                  <a:pt x="1680" y="1426"/>
                  <a:pt x="1684" y="1425"/>
                </a:cubicBezTo>
                <a:cubicBezTo>
                  <a:pt x="1684" y="1425"/>
                  <a:pt x="1684" y="1425"/>
                  <a:pt x="1684" y="1425"/>
                </a:cubicBezTo>
                <a:cubicBezTo>
                  <a:pt x="1685" y="1425"/>
                  <a:pt x="1685" y="1425"/>
                  <a:pt x="1685" y="1425"/>
                </a:cubicBezTo>
                <a:cubicBezTo>
                  <a:pt x="1687" y="1424"/>
                  <a:pt x="1689" y="1424"/>
                  <a:pt x="1690" y="1424"/>
                </a:cubicBezTo>
                <a:cubicBezTo>
                  <a:pt x="1691" y="1424"/>
                  <a:pt x="1692" y="1424"/>
                  <a:pt x="1693" y="1424"/>
                </a:cubicBezTo>
                <a:cubicBezTo>
                  <a:pt x="1700" y="1423"/>
                  <a:pt x="1708" y="1423"/>
                  <a:pt x="1716" y="1423"/>
                </a:cubicBezTo>
                <a:cubicBezTo>
                  <a:pt x="1769" y="1423"/>
                  <a:pt x="1769" y="1423"/>
                  <a:pt x="1769" y="1423"/>
                </a:cubicBezTo>
                <a:cubicBezTo>
                  <a:pt x="1772" y="1423"/>
                  <a:pt x="1775" y="1423"/>
                  <a:pt x="1778" y="1424"/>
                </a:cubicBezTo>
                <a:cubicBezTo>
                  <a:pt x="1792" y="1425"/>
                  <a:pt x="1808" y="1429"/>
                  <a:pt x="1810" y="1442"/>
                </a:cubicBezTo>
                <a:cubicBezTo>
                  <a:pt x="1814" y="1454"/>
                  <a:pt x="1815" y="1466"/>
                  <a:pt x="1817" y="1478"/>
                </a:cubicBezTo>
                <a:cubicBezTo>
                  <a:pt x="1818" y="1480"/>
                  <a:pt x="1818" y="1480"/>
                  <a:pt x="1818" y="1480"/>
                </a:cubicBezTo>
                <a:cubicBezTo>
                  <a:pt x="1818" y="1482"/>
                  <a:pt x="1818" y="1485"/>
                  <a:pt x="1817" y="1487"/>
                </a:cubicBezTo>
                <a:cubicBezTo>
                  <a:pt x="1817" y="1487"/>
                  <a:pt x="1817" y="1488"/>
                  <a:pt x="1816" y="1488"/>
                </a:cubicBezTo>
                <a:cubicBezTo>
                  <a:pt x="1816" y="1488"/>
                  <a:pt x="1816" y="1488"/>
                  <a:pt x="1816" y="1488"/>
                </a:cubicBezTo>
                <a:cubicBezTo>
                  <a:pt x="1816" y="1488"/>
                  <a:pt x="1816" y="1488"/>
                  <a:pt x="1816" y="1488"/>
                </a:cubicBezTo>
                <a:cubicBezTo>
                  <a:pt x="1813" y="1494"/>
                  <a:pt x="1807" y="1497"/>
                  <a:pt x="1799" y="1499"/>
                </a:cubicBezTo>
                <a:cubicBezTo>
                  <a:pt x="1798" y="1499"/>
                  <a:pt x="1798" y="1499"/>
                  <a:pt x="1797" y="1499"/>
                </a:cubicBezTo>
                <a:cubicBezTo>
                  <a:pt x="1796" y="1500"/>
                  <a:pt x="1796" y="1500"/>
                  <a:pt x="1795" y="1500"/>
                </a:cubicBezTo>
                <a:cubicBezTo>
                  <a:pt x="1794" y="1500"/>
                  <a:pt x="1794" y="1500"/>
                  <a:pt x="1793" y="1500"/>
                </a:cubicBezTo>
                <a:cubicBezTo>
                  <a:pt x="1792" y="1500"/>
                  <a:pt x="1790" y="1501"/>
                  <a:pt x="1789" y="1501"/>
                </a:cubicBezTo>
                <a:cubicBezTo>
                  <a:pt x="1771" y="1503"/>
                  <a:pt x="1750" y="1501"/>
                  <a:pt x="1741" y="1501"/>
                </a:cubicBezTo>
                <a:cubicBezTo>
                  <a:pt x="1707" y="1501"/>
                  <a:pt x="1707" y="1501"/>
                  <a:pt x="1707" y="1501"/>
                </a:cubicBezTo>
                <a:cubicBezTo>
                  <a:pt x="1704" y="1501"/>
                  <a:pt x="1702" y="1501"/>
                  <a:pt x="1699" y="1501"/>
                </a:cubicBezTo>
                <a:cubicBezTo>
                  <a:pt x="1697" y="1501"/>
                  <a:pt x="1695" y="1500"/>
                  <a:pt x="1693" y="1500"/>
                </a:cubicBezTo>
                <a:cubicBezTo>
                  <a:pt x="1693" y="1500"/>
                  <a:pt x="1692" y="1500"/>
                  <a:pt x="1692" y="1500"/>
                </a:cubicBezTo>
                <a:cubicBezTo>
                  <a:pt x="1691" y="1500"/>
                  <a:pt x="1691" y="1500"/>
                  <a:pt x="1691" y="1500"/>
                </a:cubicBezTo>
                <a:cubicBezTo>
                  <a:pt x="1689" y="1499"/>
                  <a:pt x="1687" y="1499"/>
                  <a:pt x="1685" y="1498"/>
                </a:cubicBezTo>
                <a:cubicBezTo>
                  <a:pt x="1684" y="1498"/>
                  <a:pt x="1684" y="1497"/>
                  <a:pt x="1683" y="1497"/>
                </a:cubicBezTo>
                <a:cubicBezTo>
                  <a:pt x="1681" y="1496"/>
                  <a:pt x="1680" y="1496"/>
                  <a:pt x="1678" y="1495"/>
                </a:cubicBezTo>
                <a:cubicBezTo>
                  <a:pt x="1676" y="1494"/>
                  <a:pt x="1674" y="1492"/>
                  <a:pt x="1672" y="1491"/>
                </a:cubicBezTo>
                <a:cubicBezTo>
                  <a:pt x="1672" y="1491"/>
                  <a:pt x="1671" y="1490"/>
                  <a:pt x="1671" y="1490"/>
                </a:cubicBezTo>
                <a:close/>
                <a:moveTo>
                  <a:pt x="1680" y="1622"/>
                </a:moveTo>
                <a:cubicBezTo>
                  <a:pt x="1677" y="1618"/>
                  <a:pt x="1676" y="1615"/>
                  <a:pt x="1675" y="1612"/>
                </a:cubicBezTo>
                <a:cubicBezTo>
                  <a:pt x="1675" y="1607"/>
                  <a:pt x="1675" y="1607"/>
                  <a:pt x="1675" y="1607"/>
                </a:cubicBezTo>
                <a:cubicBezTo>
                  <a:pt x="1675" y="1607"/>
                  <a:pt x="1675" y="1607"/>
                  <a:pt x="1675" y="1607"/>
                </a:cubicBezTo>
                <a:cubicBezTo>
                  <a:pt x="1674" y="1593"/>
                  <a:pt x="1673" y="1580"/>
                  <a:pt x="1672" y="1567"/>
                </a:cubicBezTo>
                <a:cubicBezTo>
                  <a:pt x="1672" y="1567"/>
                  <a:pt x="1672" y="1567"/>
                  <a:pt x="1672" y="1567"/>
                </a:cubicBezTo>
                <a:cubicBezTo>
                  <a:pt x="1672" y="1566"/>
                  <a:pt x="1672" y="1566"/>
                  <a:pt x="1672" y="1566"/>
                </a:cubicBezTo>
                <a:cubicBezTo>
                  <a:pt x="1672" y="1565"/>
                  <a:pt x="1672" y="1564"/>
                  <a:pt x="1672" y="1563"/>
                </a:cubicBezTo>
                <a:cubicBezTo>
                  <a:pt x="1675" y="1535"/>
                  <a:pt x="1735" y="1542"/>
                  <a:pt x="1754" y="1542"/>
                </a:cubicBezTo>
                <a:cubicBezTo>
                  <a:pt x="1776" y="1542"/>
                  <a:pt x="1819" y="1537"/>
                  <a:pt x="1832" y="1559"/>
                </a:cubicBezTo>
                <a:cubicBezTo>
                  <a:pt x="1833" y="1561"/>
                  <a:pt x="1835" y="1563"/>
                  <a:pt x="1835" y="1565"/>
                </a:cubicBezTo>
                <a:cubicBezTo>
                  <a:pt x="1836" y="1568"/>
                  <a:pt x="1836" y="1568"/>
                  <a:pt x="1836" y="1568"/>
                </a:cubicBezTo>
                <a:cubicBezTo>
                  <a:pt x="1836" y="1568"/>
                  <a:pt x="1836" y="1568"/>
                  <a:pt x="1836" y="1568"/>
                </a:cubicBezTo>
                <a:cubicBezTo>
                  <a:pt x="1837" y="1575"/>
                  <a:pt x="1838" y="1581"/>
                  <a:pt x="1840" y="1588"/>
                </a:cubicBezTo>
                <a:cubicBezTo>
                  <a:pt x="1844" y="1611"/>
                  <a:pt x="1844" y="1611"/>
                  <a:pt x="1844" y="1611"/>
                </a:cubicBezTo>
                <a:cubicBezTo>
                  <a:pt x="1845" y="1615"/>
                  <a:pt x="1844" y="1618"/>
                  <a:pt x="1843" y="1621"/>
                </a:cubicBezTo>
                <a:cubicBezTo>
                  <a:pt x="1842" y="1623"/>
                  <a:pt x="1840" y="1625"/>
                  <a:pt x="1838" y="1627"/>
                </a:cubicBezTo>
                <a:cubicBezTo>
                  <a:pt x="1838" y="1627"/>
                  <a:pt x="1837" y="1628"/>
                  <a:pt x="1836" y="1629"/>
                </a:cubicBezTo>
                <a:cubicBezTo>
                  <a:pt x="1836" y="1629"/>
                  <a:pt x="1835" y="1629"/>
                  <a:pt x="1835" y="1630"/>
                </a:cubicBezTo>
                <a:cubicBezTo>
                  <a:pt x="1835" y="1630"/>
                  <a:pt x="1834" y="1630"/>
                  <a:pt x="1834" y="1630"/>
                </a:cubicBezTo>
                <a:cubicBezTo>
                  <a:pt x="1833" y="1631"/>
                  <a:pt x="1832" y="1631"/>
                  <a:pt x="1830" y="1632"/>
                </a:cubicBezTo>
                <a:cubicBezTo>
                  <a:pt x="1829" y="1633"/>
                  <a:pt x="1828" y="1633"/>
                  <a:pt x="1827" y="1634"/>
                </a:cubicBezTo>
                <a:cubicBezTo>
                  <a:pt x="1826" y="1634"/>
                  <a:pt x="1825" y="1634"/>
                  <a:pt x="1825" y="1634"/>
                </a:cubicBezTo>
                <a:cubicBezTo>
                  <a:pt x="1824" y="1635"/>
                  <a:pt x="1823" y="1635"/>
                  <a:pt x="1822" y="1635"/>
                </a:cubicBezTo>
                <a:cubicBezTo>
                  <a:pt x="1821" y="1635"/>
                  <a:pt x="1820" y="1636"/>
                  <a:pt x="1819" y="1636"/>
                </a:cubicBezTo>
                <a:cubicBezTo>
                  <a:pt x="1818" y="1636"/>
                  <a:pt x="1818" y="1636"/>
                  <a:pt x="1818" y="1636"/>
                </a:cubicBezTo>
                <a:cubicBezTo>
                  <a:pt x="1816" y="1636"/>
                  <a:pt x="1814" y="1637"/>
                  <a:pt x="1812" y="1637"/>
                </a:cubicBezTo>
                <a:cubicBezTo>
                  <a:pt x="1809" y="1637"/>
                  <a:pt x="1807" y="1637"/>
                  <a:pt x="1805" y="1637"/>
                </a:cubicBezTo>
                <a:cubicBezTo>
                  <a:pt x="1805" y="1637"/>
                  <a:pt x="1805" y="1637"/>
                  <a:pt x="1805" y="1637"/>
                </a:cubicBezTo>
                <a:cubicBezTo>
                  <a:pt x="1804" y="1637"/>
                  <a:pt x="1804" y="1637"/>
                  <a:pt x="1804" y="1637"/>
                </a:cubicBezTo>
                <a:cubicBezTo>
                  <a:pt x="1804" y="1637"/>
                  <a:pt x="1804" y="1637"/>
                  <a:pt x="1804" y="1637"/>
                </a:cubicBezTo>
                <a:cubicBezTo>
                  <a:pt x="1777" y="1637"/>
                  <a:pt x="1750" y="1637"/>
                  <a:pt x="1722" y="1638"/>
                </a:cubicBezTo>
                <a:cubicBezTo>
                  <a:pt x="1719" y="1638"/>
                  <a:pt x="1716" y="1637"/>
                  <a:pt x="1714" y="1637"/>
                </a:cubicBezTo>
                <a:cubicBezTo>
                  <a:pt x="1713" y="1637"/>
                  <a:pt x="1712" y="1637"/>
                  <a:pt x="1712" y="1637"/>
                </a:cubicBezTo>
                <a:cubicBezTo>
                  <a:pt x="1709" y="1636"/>
                  <a:pt x="1707" y="1636"/>
                  <a:pt x="1705" y="1636"/>
                </a:cubicBezTo>
                <a:cubicBezTo>
                  <a:pt x="1705" y="1636"/>
                  <a:pt x="1705" y="1636"/>
                  <a:pt x="1705" y="1636"/>
                </a:cubicBezTo>
                <a:cubicBezTo>
                  <a:pt x="1704" y="1635"/>
                  <a:pt x="1704" y="1635"/>
                  <a:pt x="1704" y="1635"/>
                </a:cubicBezTo>
                <a:cubicBezTo>
                  <a:pt x="1701" y="1635"/>
                  <a:pt x="1699" y="1634"/>
                  <a:pt x="1697" y="1633"/>
                </a:cubicBezTo>
                <a:cubicBezTo>
                  <a:pt x="1696" y="1633"/>
                  <a:pt x="1695" y="1632"/>
                  <a:pt x="1695" y="1632"/>
                </a:cubicBezTo>
                <a:cubicBezTo>
                  <a:pt x="1693" y="1632"/>
                  <a:pt x="1692" y="1631"/>
                  <a:pt x="1691" y="1630"/>
                </a:cubicBezTo>
                <a:cubicBezTo>
                  <a:pt x="1691" y="1630"/>
                  <a:pt x="1690" y="1630"/>
                  <a:pt x="1690" y="1630"/>
                </a:cubicBezTo>
                <a:cubicBezTo>
                  <a:pt x="1686" y="1628"/>
                  <a:pt x="1682" y="1625"/>
                  <a:pt x="1680" y="1622"/>
                </a:cubicBezTo>
                <a:close/>
                <a:moveTo>
                  <a:pt x="1875" y="1783"/>
                </a:moveTo>
                <a:cubicBezTo>
                  <a:pt x="1873" y="1787"/>
                  <a:pt x="1870" y="1790"/>
                  <a:pt x="1866" y="1793"/>
                </a:cubicBezTo>
                <a:cubicBezTo>
                  <a:pt x="1862" y="1796"/>
                  <a:pt x="1858" y="1799"/>
                  <a:pt x="1852" y="1800"/>
                </a:cubicBezTo>
                <a:cubicBezTo>
                  <a:pt x="1846" y="1802"/>
                  <a:pt x="1840" y="1803"/>
                  <a:pt x="1833" y="1803"/>
                </a:cubicBezTo>
                <a:cubicBezTo>
                  <a:pt x="1815" y="1803"/>
                  <a:pt x="1815" y="1803"/>
                  <a:pt x="1815" y="1803"/>
                </a:cubicBezTo>
                <a:cubicBezTo>
                  <a:pt x="1814" y="1803"/>
                  <a:pt x="1814" y="1803"/>
                  <a:pt x="1814" y="1803"/>
                </a:cubicBezTo>
                <a:cubicBezTo>
                  <a:pt x="1789" y="1803"/>
                  <a:pt x="1765" y="1803"/>
                  <a:pt x="1740" y="1803"/>
                </a:cubicBezTo>
                <a:cubicBezTo>
                  <a:pt x="1737" y="1803"/>
                  <a:pt x="1734" y="1803"/>
                  <a:pt x="1731" y="1803"/>
                </a:cubicBezTo>
                <a:cubicBezTo>
                  <a:pt x="1730" y="1803"/>
                  <a:pt x="1730" y="1803"/>
                  <a:pt x="1729" y="1803"/>
                </a:cubicBezTo>
                <a:cubicBezTo>
                  <a:pt x="1726" y="1802"/>
                  <a:pt x="1724" y="1802"/>
                  <a:pt x="1721" y="1801"/>
                </a:cubicBezTo>
                <a:cubicBezTo>
                  <a:pt x="1721" y="1801"/>
                  <a:pt x="1721" y="1801"/>
                  <a:pt x="1720" y="1801"/>
                </a:cubicBezTo>
                <a:cubicBezTo>
                  <a:pt x="1720" y="1801"/>
                  <a:pt x="1720" y="1801"/>
                  <a:pt x="1720" y="1801"/>
                </a:cubicBezTo>
                <a:cubicBezTo>
                  <a:pt x="1709" y="1798"/>
                  <a:pt x="1698" y="1792"/>
                  <a:pt x="1692" y="1783"/>
                </a:cubicBezTo>
                <a:cubicBezTo>
                  <a:pt x="1692" y="1783"/>
                  <a:pt x="1692" y="1783"/>
                  <a:pt x="1692" y="1783"/>
                </a:cubicBezTo>
                <a:cubicBezTo>
                  <a:pt x="1692" y="1783"/>
                  <a:pt x="1692" y="1783"/>
                  <a:pt x="1692" y="1783"/>
                </a:cubicBezTo>
                <a:cubicBezTo>
                  <a:pt x="1691" y="1782"/>
                  <a:pt x="1690" y="1780"/>
                  <a:pt x="1690" y="1778"/>
                </a:cubicBezTo>
                <a:cubicBezTo>
                  <a:pt x="1689" y="1777"/>
                  <a:pt x="1689" y="1776"/>
                  <a:pt x="1689" y="1775"/>
                </a:cubicBezTo>
                <a:cubicBezTo>
                  <a:pt x="1688" y="1774"/>
                  <a:pt x="1688" y="1773"/>
                  <a:pt x="1688" y="1772"/>
                </a:cubicBezTo>
                <a:cubicBezTo>
                  <a:pt x="1688" y="1772"/>
                  <a:pt x="1688" y="1771"/>
                  <a:pt x="1688" y="1771"/>
                </a:cubicBezTo>
                <a:cubicBezTo>
                  <a:pt x="1687" y="1769"/>
                  <a:pt x="1687" y="1769"/>
                  <a:pt x="1687" y="1769"/>
                </a:cubicBezTo>
                <a:cubicBezTo>
                  <a:pt x="1687" y="1769"/>
                  <a:pt x="1687" y="1769"/>
                  <a:pt x="1687" y="1769"/>
                </a:cubicBezTo>
                <a:cubicBezTo>
                  <a:pt x="1686" y="1756"/>
                  <a:pt x="1685" y="1742"/>
                  <a:pt x="1684" y="1728"/>
                </a:cubicBezTo>
                <a:cubicBezTo>
                  <a:pt x="1684" y="1725"/>
                  <a:pt x="1684" y="1723"/>
                  <a:pt x="1684" y="1721"/>
                </a:cubicBezTo>
                <a:cubicBezTo>
                  <a:pt x="1683" y="1714"/>
                  <a:pt x="1683" y="1714"/>
                  <a:pt x="1683" y="1714"/>
                </a:cubicBezTo>
                <a:cubicBezTo>
                  <a:pt x="1683" y="1713"/>
                  <a:pt x="1683" y="1713"/>
                  <a:pt x="1683" y="1713"/>
                </a:cubicBezTo>
                <a:cubicBezTo>
                  <a:pt x="1683" y="1711"/>
                  <a:pt x="1683" y="1710"/>
                  <a:pt x="1684" y="1709"/>
                </a:cubicBezTo>
                <a:cubicBezTo>
                  <a:pt x="1684" y="1708"/>
                  <a:pt x="1684" y="1707"/>
                  <a:pt x="1684" y="1707"/>
                </a:cubicBezTo>
                <a:cubicBezTo>
                  <a:pt x="1685" y="1706"/>
                  <a:pt x="1685" y="1705"/>
                  <a:pt x="1685" y="1704"/>
                </a:cubicBezTo>
                <a:cubicBezTo>
                  <a:pt x="1686" y="1703"/>
                  <a:pt x="1686" y="1703"/>
                  <a:pt x="1686" y="1702"/>
                </a:cubicBezTo>
                <a:cubicBezTo>
                  <a:pt x="1686" y="1702"/>
                  <a:pt x="1686" y="1702"/>
                  <a:pt x="1686" y="1702"/>
                </a:cubicBezTo>
                <a:cubicBezTo>
                  <a:pt x="1687" y="1700"/>
                  <a:pt x="1688" y="1699"/>
                  <a:pt x="1689" y="1698"/>
                </a:cubicBezTo>
                <a:cubicBezTo>
                  <a:pt x="1690" y="1697"/>
                  <a:pt x="1691" y="1697"/>
                  <a:pt x="1691" y="1696"/>
                </a:cubicBezTo>
                <a:cubicBezTo>
                  <a:pt x="1692" y="1695"/>
                  <a:pt x="1693" y="1695"/>
                  <a:pt x="1694" y="1694"/>
                </a:cubicBezTo>
                <a:cubicBezTo>
                  <a:pt x="1695" y="1694"/>
                  <a:pt x="1695" y="1693"/>
                  <a:pt x="1695" y="1693"/>
                </a:cubicBezTo>
                <a:cubicBezTo>
                  <a:pt x="1695" y="1693"/>
                  <a:pt x="1696" y="1693"/>
                  <a:pt x="1696" y="1693"/>
                </a:cubicBezTo>
                <a:cubicBezTo>
                  <a:pt x="1698" y="1692"/>
                  <a:pt x="1699" y="1691"/>
                  <a:pt x="1701" y="1690"/>
                </a:cubicBezTo>
                <a:cubicBezTo>
                  <a:pt x="1702" y="1690"/>
                  <a:pt x="1702" y="1689"/>
                  <a:pt x="1702" y="1689"/>
                </a:cubicBezTo>
                <a:cubicBezTo>
                  <a:pt x="1703" y="1689"/>
                  <a:pt x="1703" y="1689"/>
                  <a:pt x="1703" y="1689"/>
                </a:cubicBezTo>
                <a:cubicBezTo>
                  <a:pt x="1704" y="1689"/>
                  <a:pt x="1704" y="1689"/>
                  <a:pt x="1705" y="1688"/>
                </a:cubicBezTo>
                <a:cubicBezTo>
                  <a:pt x="1706" y="1688"/>
                  <a:pt x="1708" y="1687"/>
                  <a:pt x="1709" y="1687"/>
                </a:cubicBezTo>
                <a:cubicBezTo>
                  <a:pt x="1710" y="1687"/>
                  <a:pt x="1711" y="1686"/>
                  <a:pt x="1712" y="1686"/>
                </a:cubicBezTo>
                <a:cubicBezTo>
                  <a:pt x="1713" y="1686"/>
                  <a:pt x="1714" y="1686"/>
                  <a:pt x="1714" y="1686"/>
                </a:cubicBezTo>
                <a:cubicBezTo>
                  <a:pt x="1717" y="1685"/>
                  <a:pt x="1720" y="1685"/>
                  <a:pt x="1723" y="1685"/>
                </a:cubicBezTo>
                <a:cubicBezTo>
                  <a:pt x="1723" y="1685"/>
                  <a:pt x="1724" y="1685"/>
                  <a:pt x="1724" y="1685"/>
                </a:cubicBezTo>
                <a:cubicBezTo>
                  <a:pt x="1725" y="1685"/>
                  <a:pt x="1726" y="1685"/>
                  <a:pt x="1727" y="1685"/>
                </a:cubicBezTo>
                <a:cubicBezTo>
                  <a:pt x="1731" y="1685"/>
                  <a:pt x="1731" y="1685"/>
                  <a:pt x="1731" y="1685"/>
                </a:cubicBezTo>
                <a:cubicBezTo>
                  <a:pt x="1736" y="1684"/>
                  <a:pt x="1740" y="1684"/>
                  <a:pt x="1744" y="1684"/>
                </a:cubicBezTo>
                <a:cubicBezTo>
                  <a:pt x="1748" y="1684"/>
                  <a:pt x="1752" y="1684"/>
                  <a:pt x="1755" y="1684"/>
                </a:cubicBezTo>
                <a:cubicBezTo>
                  <a:pt x="1791" y="1684"/>
                  <a:pt x="1791" y="1684"/>
                  <a:pt x="1791" y="1684"/>
                </a:cubicBezTo>
                <a:cubicBezTo>
                  <a:pt x="1801" y="1684"/>
                  <a:pt x="1811" y="1684"/>
                  <a:pt x="1820" y="1685"/>
                </a:cubicBezTo>
                <a:cubicBezTo>
                  <a:pt x="1822" y="1685"/>
                  <a:pt x="1823" y="1685"/>
                  <a:pt x="1825" y="1685"/>
                </a:cubicBezTo>
                <a:cubicBezTo>
                  <a:pt x="1826" y="1686"/>
                  <a:pt x="1827" y="1686"/>
                  <a:pt x="1828" y="1686"/>
                </a:cubicBezTo>
                <a:cubicBezTo>
                  <a:pt x="1828" y="1686"/>
                  <a:pt x="1829" y="1686"/>
                  <a:pt x="1830" y="1686"/>
                </a:cubicBezTo>
                <a:cubicBezTo>
                  <a:pt x="1830" y="1686"/>
                  <a:pt x="1831" y="1686"/>
                  <a:pt x="1831" y="1687"/>
                </a:cubicBezTo>
                <a:cubicBezTo>
                  <a:pt x="1832" y="1687"/>
                  <a:pt x="1832" y="1687"/>
                  <a:pt x="1833" y="1687"/>
                </a:cubicBezTo>
                <a:cubicBezTo>
                  <a:pt x="1834" y="1687"/>
                  <a:pt x="1836" y="1688"/>
                  <a:pt x="1838" y="1689"/>
                </a:cubicBezTo>
                <a:cubicBezTo>
                  <a:pt x="1839" y="1689"/>
                  <a:pt x="1840" y="1689"/>
                  <a:pt x="1841" y="1690"/>
                </a:cubicBezTo>
                <a:cubicBezTo>
                  <a:pt x="1842" y="1690"/>
                  <a:pt x="1842" y="1690"/>
                  <a:pt x="1843" y="1691"/>
                </a:cubicBezTo>
                <a:cubicBezTo>
                  <a:pt x="1845" y="1691"/>
                  <a:pt x="1846" y="1692"/>
                  <a:pt x="1847" y="1693"/>
                </a:cubicBezTo>
                <a:cubicBezTo>
                  <a:pt x="1852" y="1695"/>
                  <a:pt x="1856" y="1698"/>
                  <a:pt x="1859" y="1702"/>
                </a:cubicBezTo>
                <a:cubicBezTo>
                  <a:pt x="1862" y="1705"/>
                  <a:pt x="1864" y="1709"/>
                  <a:pt x="1865" y="1713"/>
                </a:cubicBezTo>
                <a:cubicBezTo>
                  <a:pt x="1870" y="1736"/>
                  <a:pt x="1870" y="1736"/>
                  <a:pt x="1870" y="1736"/>
                </a:cubicBezTo>
                <a:cubicBezTo>
                  <a:pt x="1871" y="1746"/>
                  <a:pt x="1873" y="1755"/>
                  <a:pt x="1875" y="1764"/>
                </a:cubicBezTo>
                <a:cubicBezTo>
                  <a:pt x="1875" y="1764"/>
                  <a:pt x="1875" y="1764"/>
                  <a:pt x="1875" y="1764"/>
                </a:cubicBezTo>
                <a:cubicBezTo>
                  <a:pt x="1876" y="1770"/>
                  <a:pt x="1876" y="1770"/>
                  <a:pt x="1876" y="1770"/>
                </a:cubicBezTo>
                <a:cubicBezTo>
                  <a:pt x="1877" y="1775"/>
                  <a:pt x="1877" y="1779"/>
                  <a:pt x="1875" y="1783"/>
                </a:cubicBezTo>
                <a:close/>
                <a:moveTo>
                  <a:pt x="2041" y="1494"/>
                </a:moveTo>
                <a:cubicBezTo>
                  <a:pt x="2036" y="1492"/>
                  <a:pt x="2032" y="1490"/>
                  <a:pt x="2030" y="1487"/>
                </a:cubicBezTo>
                <a:cubicBezTo>
                  <a:pt x="2027" y="1485"/>
                  <a:pt x="2024" y="1482"/>
                  <a:pt x="2023" y="1479"/>
                </a:cubicBezTo>
                <a:cubicBezTo>
                  <a:pt x="2021" y="1474"/>
                  <a:pt x="2021" y="1474"/>
                  <a:pt x="2021" y="1474"/>
                </a:cubicBezTo>
                <a:cubicBezTo>
                  <a:pt x="2019" y="1467"/>
                  <a:pt x="2016" y="1460"/>
                  <a:pt x="2014" y="1453"/>
                </a:cubicBezTo>
                <a:cubicBezTo>
                  <a:pt x="2012" y="1449"/>
                  <a:pt x="2009" y="1444"/>
                  <a:pt x="2009" y="1439"/>
                </a:cubicBezTo>
                <a:cubicBezTo>
                  <a:pt x="2009" y="1439"/>
                  <a:pt x="2009" y="1438"/>
                  <a:pt x="2009" y="1437"/>
                </a:cubicBezTo>
                <a:cubicBezTo>
                  <a:pt x="2009" y="1437"/>
                  <a:pt x="2009" y="1437"/>
                  <a:pt x="2009" y="1437"/>
                </a:cubicBezTo>
                <a:cubicBezTo>
                  <a:pt x="2009" y="1436"/>
                  <a:pt x="2009" y="1436"/>
                  <a:pt x="2009" y="1436"/>
                </a:cubicBezTo>
                <a:cubicBezTo>
                  <a:pt x="2010" y="1435"/>
                  <a:pt x="2009" y="1435"/>
                  <a:pt x="2010" y="1434"/>
                </a:cubicBezTo>
                <a:cubicBezTo>
                  <a:pt x="2010" y="1434"/>
                  <a:pt x="2010" y="1434"/>
                  <a:pt x="2010" y="1434"/>
                </a:cubicBezTo>
                <a:cubicBezTo>
                  <a:pt x="2016" y="1421"/>
                  <a:pt x="2039" y="1423"/>
                  <a:pt x="2051" y="1423"/>
                </a:cubicBezTo>
                <a:cubicBezTo>
                  <a:pt x="2110" y="1422"/>
                  <a:pt x="2110" y="1422"/>
                  <a:pt x="2110" y="1422"/>
                </a:cubicBezTo>
                <a:cubicBezTo>
                  <a:pt x="2115" y="1422"/>
                  <a:pt x="2120" y="1423"/>
                  <a:pt x="2125" y="1424"/>
                </a:cubicBezTo>
                <a:cubicBezTo>
                  <a:pt x="2126" y="1424"/>
                  <a:pt x="2128" y="1424"/>
                  <a:pt x="2129" y="1425"/>
                </a:cubicBezTo>
                <a:cubicBezTo>
                  <a:pt x="2129" y="1425"/>
                  <a:pt x="2130" y="1425"/>
                  <a:pt x="2131" y="1425"/>
                </a:cubicBezTo>
                <a:cubicBezTo>
                  <a:pt x="2132" y="1425"/>
                  <a:pt x="2133" y="1426"/>
                  <a:pt x="2133" y="1426"/>
                </a:cubicBezTo>
                <a:cubicBezTo>
                  <a:pt x="2135" y="1426"/>
                  <a:pt x="2137" y="1427"/>
                  <a:pt x="2138" y="1428"/>
                </a:cubicBezTo>
                <a:cubicBezTo>
                  <a:pt x="2139" y="1428"/>
                  <a:pt x="2139" y="1428"/>
                  <a:pt x="2139" y="1428"/>
                </a:cubicBezTo>
                <a:cubicBezTo>
                  <a:pt x="2139" y="1428"/>
                  <a:pt x="2139" y="1428"/>
                  <a:pt x="2140" y="1428"/>
                </a:cubicBezTo>
                <a:cubicBezTo>
                  <a:pt x="2141" y="1429"/>
                  <a:pt x="2142" y="1429"/>
                  <a:pt x="2144" y="1430"/>
                </a:cubicBezTo>
                <a:cubicBezTo>
                  <a:pt x="2145" y="1431"/>
                  <a:pt x="2146" y="1431"/>
                  <a:pt x="2146" y="1431"/>
                </a:cubicBezTo>
                <a:cubicBezTo>
                  <a:pt x="2147" y="1432"/>
                  <a:pt x="2147" y="1432"/>
                  <a:pt x="2148" y="1432"/>
                </a:cubicBezTo>
                <a:cubicBezTo>
                  <a:pt x="2148" y="1433"/>
                  <a:pt x="2148" y="1433"/>
                  <a:pt x="2149" y="1433"/>
                </a:cubicBezTo>
                <a:cubicBezTo>
                  <a:pt x="2149" y="1433"/>
                  <a:pt x="2150" y="1434"/>
                  <a:pt x="2150" y="1434"/>
                </a:cubicBezTo>
                <a:cubicBezTo>
                  <a:pt x="2153" y="1436"/>
                  <a:pt x="2156" y="1439"/>
                  <a:pt x="2157" y="1442"/>
                </a:cubicBezTo>
                <a:cubicBezTo>
                  <a:pt x="2157" y="1442"/>
                  <a:pt x="2157" y="1442"/>
                  <a:pt x="2157" y="1442"/>
                </a:cubicBezTo>
                <a:cubicBezTo>
                  <a:pt x="2163" y="1450"/>
                  <a:pt x="2166" y="1460"/>
                  <a:pt x="2170" y="1468"/>
                </a:cubicBezTo>
                <a:cubicBezTo>
                  <a:pt x="2170" y="1468"/>
                  <a:pt x="2170" y="1468"/>
                  <a:pt x="2170" y="1468"/>
                </a:cubicBezTo>
                <a:cubicBezTo>
                  <a:pt x="2172" y="1473"/>
                  <a:pt x="2176" y="1477"/>
                  <a:pt x="2177" y="1482"/>
                </a:cubicBezTo>
                <a:cubicBezTo>
                  <a:pt x="2177" y="1482"/>
                  <a:pt x="2177" y="1483"/>
                  <a:pt x="2177" y="1483"/>
                </a:cubicBezTo>
                <a:cubicBezTo>
                  <a:pt x="2177" y="1483"/>
                  <a:pt x="2177" y="1483"/>
                  <a:pt x="2177" y="1483"/>
                </a:cubicBezTo>
                <a:cubicBezTo>
                  <a:pt x="2178" y="1492"/>
                  <a:pt x="2170" y="1496"/>
                  <a:pt x="2162" y="1498"/>
                </a:cubicBezTo>
                <a:cubicBezTo>
                  <a:pt x="2161" y="1498"/>
                  <a:pt x="2161" y="1498"/>
                  <a:pt x="2161" y="1499"/>
                </a:cubicBezTo>
                <a:cubicBezTo>
                  <a:pt x="2160" y="1499"/>
                  <a:pt x="2160" y="1499"/>
                  <a:pt x="2159" y="1499"/>
                </a:cubicBezTo>
                <a:cubicBezTo>
                  <a:pt x="2158" y="1499"/>
                  <a:pt x="2156" y="1499"/>
                  <a:pt x="2155" y="1500"/>
                </a:cubicBezTo>
                <a:cubicBezTo>
                  <a:pt x="2154" y="1500"/>
                  <a:pt x="2154" y="1500"/>
                  <a:pt x="2153" y="1500"/>
                </a:cubicBezTo>
                <a:cubicBezTo>
                  <a:pt x="2152" y="1500"/>
                  <a:pt x="2150" y="1500"/>
                  <a:pt x="2149" y="1500"/>
                </a:cubicBezTo>
                <a:cubicBezTo>
                  <a:pt x="2148" y="1500"/>
                  <a:pt x="2147" y="1500"/>
                  <a:pt x="2146" y="1500"/>
                </a:cubicBezTo>
                <a:cubicBezTo>
                  <a:pt x="2146" y="1500"/>
                  <a:pt x="2146" y="1500"/>
                  <a:pt x="2146" y="1500"/>
                </a:cubicBezTo>
                <a:cubicBezTo>
                  <a:pt x="2144" y="1500"/>
                  <a:pt x="2144" y="1500"/>
                  <a:pt x="2144" y="1500"/>
                </a:cubicBezTo>
                <a:cubicBezTo>
                  <a:pt x="2135" y="1500"/>
                  <a:pt x="2126" y="1500"/>
                  <a:pt x="2117" y="1500"/>
                </a:cubicBezTo>
                <a:cubicBezTo>
                  <a:pt x="2102" y="1500"/>
                  <a:pt x="2087" y="1500"/>
                  <a:pt x="2072" y="1500"/>
                </a:cubicBezTo>
                <a:cubicBezTo>
                  <a:pt x="2061" y="1500"/>
                  <a:pt x="2050" y="1499"/>
                  <a:pt x="2041" y="1494"/>
                </a:cubicBezTo>
                <a:cubicBezTo>
                  <a:pt x="2041" y="1494"/>
                  <a:pt x="2041" y="1494"/>
                  <a:pt x="2041" y="1494"/>
                </a:cubicBezTo>
                <a:close/>
                <a:moveTo>
                  <a:pt x="2079" y="1621"/>
                </a:moveTo>
                <a:cubicBezTo>
                  <a:pt x="2076" y="1617"/>
                  <a:pt x="2073" y="1614"/>
                  <a:pt x="2072" y="1611"/>
                </a:cubicBezTo>
                <a:cubicBezTo>
                  <a:pt x="2064" y="1588"/>
                  <a:pt x="2064" y="1588"/>
                  <a:pt x="2064" y="1588"/>
                </a:cubicBezTo>
                <a:cubicBezTo>
                  <a:pt x="2061" y="1581"/>
                  <a:pt x="2059" y="1575"/>
                  <a:pt x="2056" y="1568"/>
                </a:cubicBezTo>
                <a:cubicBezTo>
                  <a:pt x="2056" y="1568"/>
                  <a:pt x="2056" y="1568"/>
                  <a:pt x="2056" y="1568"/>
                </a:cubicBezTo>
                <a:cubicBezTo>
                  <a:pt x="2055" y="1565"/>
                  <a:pt x="2055" y="1565"/>
                  <a:pt x="2055" y="1565"/>
                </a:cubicBezTo>
                <a:cubicBezTo>
                  <a:pt x="2054" y="1561"/>
                  <a:pt x="2054" y="1558"/>
                  <a:pt x="2055" y="1555"/>
                </a:cubicBezTo>
                <a:cubicBezTo>
                  <a:pt x="2056" y="1553"/>
                  <a:pt x="2057" y="1552"/>
                  <a:pt x="2059" y="1550"/>
                </a:cubicBezTo>
                <a:cubicBezTo>
                  <a:pt x="2059" y="1550"/>
                  <a:pt x="2059" y="1550"/>
                  <a:pt x="2060" y="1549"/>
                </a:cubicBezTo>
                <a:cubicBezTo>
                  <a:pt x="2060" y="1549"/>
                  <a:pt x="2061" y="1548"/>
                  <a:pt x="2061" y="1548"/>
                </a:cubicBezTo>
                <a:cubicBezTo>
                  <a:pt x="2064" y="1546"/>
                  <a:pt x="2068" y="1544"/>
                  <a:pt x="2072" y="1543"/>
                </a:cubicBezTo>
                <a:cubicBezTo>
                  <a:pt x="2076" y="1542"/>
                  <a:pt x="2080" y="1542"/>
                  <a:pt x="2084" y="1541"/>
                </a:cubicBezTo>
                <a:cubicBezTo>
                  <a:pt x="2100" y="1540"/>
                  <a:pt x="2117" y="1541"/>
                  <a:pt x="2125" y="1541"/>
                </a:cubicBezTo>
                <a:cubicBezTo>
                  <a:pt x="2153" y="1541"/>
                  <a:pt x="2202" y="1535"/>
                  <a:pt x="2218" y="1564"/>
                </a:cubicBezTo>
                <a:cubicBezTo>
                  <a:pt x="2218" y="1564"/>
                  <a:pt x="2218" y="1564"/>
                  <a:pt x="2218" y="1564"/>
                </a:cubicBezTo>
                <a:cubicBezTo>
                  <a:pt x="2218" y="1565"/>
                  <a:pt x="2218" y="1565"/>
                  <a:pt x="2218" y="1565"/>
                </a:cubicBezTo>
                <a:cubicBezTo>
                  <a:pt x="2218" y="1565"/>
                  <a:pt x="2218" y="1565"/>
                  <a:pt x="2218" y="1565"/>
                </a:cubicBezTo>
                <a:cubicBezTo>
                  <a:pt x="2224" y="1577"/>
                  <a:pt x="2230" y="1589"/>
                  <a:pt x="2236" y="1601"/>
                </a:cubicBezTo>
                <a:cubicBezTo>
                  <a:pt x="2238" y="1605"/>
                  <a:pt x="2241" y="1609"/>
                  <a:pt x="2242" y="1614"/>
                </a:cubicBezTo>
                <a:cubicBezTo>
                  <a:pt x="2242" y="1614"/>
                  <a:pt x="2242" y="1614"/>
                  <a:pt x="2242" y="1614"/>
                </a:cubicBezTo>
                <a:cubicBezTo>
                  <a:pt x="2242" y="1615"/>
                  <a:pt x="2242" y="1616"/>
                  <a:pt x="2242" y="1617"/>
                </a:cubicBezTo>
                <a:cubicBezTo>
                  <a:pt x="2242" y="1618"/>
                  <a:pt x="2242" y="1619"/>
                  <a:pt x="2242" y="1620"/>
                </a:cubicBezTo>
                <a:cubicBezTo>
                  <a:pt x="2242" y="1620"/>
                  <a:pt x="2242" y="1620"/>
                  <a:pt x="2242" y="1620"/>
                </a:cubicBezTo>
                <a:cubicBezTo>
                  <a:pt x="2242" y="1620"/>
                  <a:pt x="2242" y="1621"/>
                  <a:pt x="2242" y="1621"/>
                </a:cubicBezTo>
                <a:cubicBezTo>
                  <a:pt x="2242" y="1622"/>
                  <a:pt x="2241" y="1623"/>
                  <a:pt x="2240" y="1624"/>
                </a:cubicBezTo>
                <a:cubicBezTo>
                  <a:pt x="2240" y="1625"/>
                  <a:pt x="2240" y="1625"/>
                  <a:pt x="2240" y="1625"/>
                </a:cubicBezTo>
                <a:cubicBezTo>
                  <a:pt x="2239" y="1626"/>
                  <a:pt x="2238" y="1627"/>
                  <a:pt x="2237" y="1628"/>
                </a:cubicBezTo>
                <a:cubicBezTo>
                  <a:pt x="2237" y="1628"/>
                  <a:pt x="2237" y="1628"/>
                  <a:pt x="2237" y="1628"/>
                </a:cubicBezTo>
                <a:cubicBezTo>
                  <a:pt x="2236" y="1629"/>
                  <a:pt x="2236" y="1629"/>
                  <a:pt x="2236" y="1629"/>
                </a:cubicBezTo>
                <a:cubicBezTo>
                  <a:pt x="2235" y="1630"/>
                  <a:pt x="2234" y="1630"/>
                  <a:pt x="2234" y="1630"/>
                </a:cubicBezTo>
                <a:cubicBezTo>
                  <a:pt x="2231" y="1632"/>
                  <a:pt x="2229" y="1633"/>
                  <a:pt x="2225" y="1634"/>
                </a:cubicBezTo>
                <a:cubicBezTo>
                  <a:pt x="2225" y="1634"/>
                  <a:pt x="2224" y="1635"/>
                  <a:pt x="2223" y="1635"/>
                </a:cubicBezTo>
                <a:cubicBezTo>
                  <a:pt x="2221" y="1635"/>
                  <a:pt x="2220" y="1635"/>
                  <a:pt x="2219" y="1636"/>
                </a:cubicBezTo>
                <a:cubicBezTo>
                  <a:pt x="2218" y="1636"/>
                  <a:pt x="2218" y="1636"/>
                  <a:pt x="2217" y="1636"/>
                </a:cubicBezTo>
                <a:cubicBezTo>
                  <a:pt x="2217" y="1636"/>
                  <a:pt x="2216" y="1636"/>
                  <a:pt x="2216" y="1636"/>
                </a:cubicBezTo>
                <a:cubicBezTo>
                  <a:pt x="2187" y="1639"/>
                  <a:pt x="2156" y="1636"/>
                  <a:pt x="2126" y="1637"/>
                </a:cubicBezTo>
                <a:cubicBezTo>
                  <a:pt x="2123" y="1637"/>
                  <a:pt x="2120" y="1636"/>
                  <a:pt x="2117" y="1636"/>
                </a:cubicBezTo>
                <a:cubicBezTo>
                  <a:pt x="2117" y="1636"/>
                  <a:pt x="2117" y="1636"/>
                  <a:pt x="2117" y="1636"/>
                </a:cubicBezTo>
                <a:cubicBezTo>
                  <a:pt x="2106" y="1635"/>
                  <a:pt x="2095" y="1631"/>
                  <a:pt x="2086" y="1625"/>
                </a:cubicBezTo>
                <a:cubicBezTo>
                  <a:pt x="2083" y="1624"/>
                  <a:pt x="2081" y="1622"/>
                  <a:pt x="2079" y="1621"/>
                </a:cubicBezTo>
                <a:close/>
                <a:moveTo>
                  <a:pt x="2322" y="1782"/>
                </a:moveTo>
                <a:cubicBezTo>
                  <a:pt x="2322" y="1783"/>
                  <a:pt x="2321" y="1783"/>
                  <a:pt x="2321" y="1784"/>
                </a:cubicBezTo>
                <a:cubicBezTo>
                  <a:pt x="2321" y="1785"/>
                  <a:pt x="2321" y="1785"/>
                  <a:pt x="2321" y="1786"/>
                </a:cubicBezTo>
                <a:cubicBezTo>
                  <a:pt x="2320" y="1787"/>
                  <a:pt x="2320" y="1788"/>
                  <a:pt x="2319" y="1789"/>
                </a:cubicBezTo>
                <a:cubicBezTo>
                  <a:pt x="2319" y="1789"/>
                  <a:pt x="2319" y="1789"/>
                  <a:pt x="2319" y="1790"/>
                </a:cubicBezTo>
                <a:cubicBezTo>
                  <a:pt x="2318" y="1790"/>
                  <a:pt x="2318" y="1791"/>
                  <a:pt x="2317" y="1791"/>
                </a:cubicBezTo>
                <a:cubicBezTo>
                  <a:pt x="2317" y="1791"/>
                  <a:pt x="2317" y="1792"/>
                  <a:pt x="2316" y="1792"/>
                </a:cubicBezTo>
                <a:cubicBezTo>
                  <a:pt x="2316" y="1792"/>
                  <a:pt x="2316" y="1792"/>
                  <a:pt x="2316" y="1793"/>
                </a:cubicBezTo>
                <a:cubicBezTo>
                  <a:pt x="2310" y="1798"/>
                  <a:pt x="2303" y="1800"/>
                  <a:pt x="2296" y="1801"/>
                </a:cubicBezTo>
                <a:cubicBezTo>
                  <a:pt x="2296" y="1801"/>
                  <a:pt x="2295" y="1801"/>
                  <a:pt x="2295" y="1801"/>
                </a:cubicBezTo>
                <a:cubicBezTo>
                  <a:pt x="2292" y="1802"/>
                  <a:pt x="2289" y="1802"/>
                  <a:pt x="2286" y="1802"/>
                </a:cubicBezTo>
                <a:cubicBezTo>
                  <a:pt x="2286" y="1802"/>
                  <a:pt x="2286" y="1802"/>
                  <a:pt x="2286" y="1802"/>
                </a:cubicBezTo>
                <a:cubicBezTo>
                  <a:pt x="2283" y="1802"/>
                  <a:pt x="2283" y="1802"/>
                  <a:pt x="2283" y="1802"/>
                </a:cubicBezTo>
                <a:cubicBezTo>
                  <a:pt x="2280" y="1802"/>
                  <a:pt x="2277" y="1802"/>
                  <a:pt x="2275" y="1802"/>
                </a:cubicBezTo>
                <a:cubicBezTo>
                  <a:pt x="2193" y="1802"/>
                  <a:pt x="2193" y="1802"/>
                  <a:pt x="2193" y="1802"/>
                </a:cubicBezTo>
                <a:cubicBezTo>
                  <a:pt x="2190" y="1802"/>
                  <a:pt x="2187" y="1802"/>
                  <a:pt x="2184" y="1802"/>
                </a:cubicBezTo>
                <a:cubicBezTo>
                  <a:pt x="2183" y="1801"/>
                  <a:pt x="2182" y="1801"/>
                  <a:pt x="2181" y="1801"/>
                </a:cubicBezTo>
                <a:cubicBezTo>
                  <a:pt x="2164" y="1799"/>
                  <a:pt x="2144" y="1791"/>
                  <a:pt x="2135" y="1776"/>
                </a:cubicBezTo>
                <a:cubicBezTo>
                  <a:pt x="2133" y="1774"/>
                  <a:pt x="2132" y="1772"/>
                  <a:pt x="2131" y="1770"/>
                </a:cubicBezTo>
                <a:cubicBezTo>
                  <a:pt x="2131" y="1769"/>
                  <a:pt x="2131" y="1769"/>
                  <a:pt x="2131" y="1769"/>
                </a:cubicBezTo>
                <a:cubicBezTo>
                  <a:pt x="2131" y="1769"/>
                  <a:pt x="2131" y="1769"/>
                  <a:pt x="2131" y="1769"/>
                </a:cubicBezTo>
                <a:cubicBezTo>
                  <a:pt x="2127" y="1757"/>
                  <a:pt x="2122" y="1746"/>
                  <a:pt x="2118" y="1734"/>
                </a:cubicBezTo>
                <a:cubicBezTo>
                  <a:pt x="2116" y="1728"/>
                  <a:pt x="2112" y="1720"/>
                  <a:pt x="2110" y="1713"/>
                </a:cubicBezTo>
                <a:cubicBezTo>
                  <a:pt x="2110" y="1713"/>
                  <a:pt x="2110" y="1713"/>
                  <a:pt x="2110" y="1713"/>
                </a:cubicBezTo>
                <a:cubicBezTo>
                  <a:pt x="2110" y="1713"/>
                  <a:pt x="2110" y="1712"/>
                  <a:pt x="2110" y="1712"/>
                </a:cubicBezTo>
                <a:cubicBezTo>
                  <a:pt x="2110" y="1712"/>
                  <a:pt x="2109" y="1711"/>
                  <a:pt x="2109" y="1710"/>
                </a:cubicBezTo>
                <a:cubicBezTo>
                  <a:pt x="2109" y="1707"/>
                  <a:pt x="2109" y="1704"/>
                  <a:pt x="2109" y="1701"/>
                </a:cubicBezTo>
                <a:cubicBezTo>
                  <a:pt x="2110" y="1699"/>
                  <a:pt x="2111" y="1698"/>
                  <a:pt x="2112" y="1696"/>
                </a:cubicBezTo>
                <a:cubicBezTo>
                  <a:pt x="2112" y="1696"/>
                  <a:pt x="2112" y="1696"/>
                  <a:pt x="2112" y="1696"/>
                </a:cubicBezTo>
                <a:cubicBezTo>
                  <a:pt x="2117" y="1688"/>
                  <a:pt x="2126" y="1685"/>
                  <a:pt x="2136" y="1684"/>
                </a:cubicBezTo>
                <a:cubicBezTo>
                  <a:pt x="2136" y="1684"/>
                  <a:pt x="2136" y="1684"/>
                  <a:pt x="2137" y="1684"/>
                </a:cubicBezTo>
                <a:cubicBezTo>
                  <a:pt x="2139" y="1684"/>
                  <a:pt x="2141" y="1684"/>
                  <a:pt x="2144" y="1684"/>
                </a:cubicBezTo>
                <a:cubicBezTo>
                  <a:pt x="2144" y="1684"/>
                  <a:pt x="2145" y="1683"/>
                  <a:pt x="2145" y="1683"/>
                </a:cubicBezTo>
                <a:cubicBezTo>
                  <a:pt x="2151" y="1683"/>
                  <a:pt x="2151" y="1683"/>
                  <a:pt x="2151" y="1683"/>
                </a:cubicBezTo>
                <a:cubicBezTo>
                  <a:pt x="2152" y="1683"/>
                  <a:pt x="2153" y="1683"/>
                  <a:pt x="2155" y="1683"/>
                </a:cubicBezTo>
                <a:cubicBezTo>
                  <a:pt x="2180" y="1683"/>
                  <a:pt x="2205" y="1683"/>
                  <a:pt x="2231" y="1683"/>
                </a:cubicBezTo>
                <a:cubicBezTo>
                  <a:pt x="2231" y="1683"/>
                  <a:pt x="2231" y="1683"/>
                  <a:pt x="2231" y="1683"/>
                </a:cubicBezTo>
                <a:cubicBezTo>
                  <a:pt x="2231" y="1683"/>
                  <a:pt x="2231" y="1683"/>
                  <a:pt x="2231" y="1683"/>
                </a:cubicBezTo>
                <a:cubicBezTo>
                  <a:pt x="2234" y="1683"/>
                  <a:pt x="2237" y="1683"/>
                  <a:pt x="2240" y="1684"/>
                </a:cubicBezTo>
                <a:cubicBezTo>
                  <a:pt x="2240" y="1684"/>
                  <a:pt x="2241" y="1684"/>
                  <a:pt x="2241" y="1684"/>
                </a:cubicBezTo>
                <a:cubicBezTo>
                  <a:pt x="2258" y="1686"/>
                  <a:pt x="2277" y="1693"/>
                  <a:pt x="2287" y="1706"/>
                </a:cubicBezTo>
                <a:cubicBezTo>
                  <a:pt x="2289" y="1708"/>
                  <a:pt x="2290" y="1710"/>
                  <a:pt x="2291" y="1712"/>
                </a:cubicBezTo>
                <a:cubicBezTo>
                  <a:pt x="2294" y="1717"/>
                  <a:pt x="2294" y="1717"/>
                  <a:pt x="2294" y="1717"/>
                </a:cubicBezTo>
                <a:cubicBezTo>
                  <a:pt x="2299" y="1727"/>
                  <a:pt x="2304" y="1737"/>
                  <a:pt x="2309" y="1748"/>
                </a:cubicBezTo>
                <a:cubicBezTo>
                  <a:pt x="2312" y="1754"/>
                  <a:pt x="2318" y="1762"/>
                  <a:pt x="2320" y="1771"/>
                </a:cubicBezTo>
                <a:cubicBezTo>
                  <a:pt x="2322" y="1775"/>
                  <a:pt x="2323" y="1778"/>
                  <a:pt x="2322" y="1782"/>
                </a:cubicBezTo>
                <a:close/>
                <a:moveTo>
                  <a:pt x="2340" y="1624"/>
                </a:moveTo>
                <a:cubicBezTo>
                  <a:pt x="2338" y="1622"/>
                  <a:pt x="2337" y="1621"/>
                  <a:pt x="2335" y="1620"/>
                </a:cubicBezTo>
                <a:cubicBezTo>
                  <a:pt x="2331" y="1617"/>
                  <a:pt x="2328" y="1613"/>
                  <a:pt x="2326" y="1610"/>
                </a:cubicBezTo>
                <a:cubicBezTo>
                  <a:pt x="2324" y="1607"/>
                  <a:pt x="2324" y="1607"/>
                  <a:pt x="2324" y="1607"/>
                </a:cubicBezTo>
                <a:cubicBezTo>
                  <a:pt x="2324" y="1607"/>
                  <a:pt x="2324" y="1607"/>
                  <a:pt x="2324" y="1607"/>
                </a:cubicBezTo>
                <a:cubicBezTo>
                  <a:pt x="2317" y="1594"/>
                  <a:pt x="2310" y="1582"/>
                  <a:pt x="2303" y="1569"/>
                </a:cubicBezTo>
                <a:cubicBezTo>
                  <a:pt x="2303" y="1569"/>
                  <a:pt x="2303" y="1569"/>
                  <a:pt x="2303" y="1569"/>
                </a:cubicBezTo>
                <a:cubicBezTo>
                  <a:pt x="2300" y="1564"/>
                  <a:pt x="2300" y="1564"/>
                  <a:pt x="2300" y="1564"/>
                </a:cubicBezTo>
                <a:cubicBezTo>
                  <a:pt x="2298" y="1561"/>
                  <a:pt x="2298" y="1558"/>
                  <a:pt x="2298" y="1555"/>
                </a:cubicBezTo>
                <a:cubicBezTo>
                  <a:pt x="2299" y="1552"/>
                  <a:pt x="2300" y="1550"/>
                  <a:pt x="2303" y="1547"/>
                </a:cubicBezTo>
                <a:cubicBezTo>
                  <a:pt x="2306" y="1545"/>
                  <a:pt x="2309" y="1544"/>
                  <a:pt x="2313" y="1542"/>
                </a:cubicBezTo>
                <a:cubicBezTo>
                  <a:pt x="2318" y="1541"/>
                  <a:pt x="2323" y="1541"/>
                  <a:pt x="2329" y="1541"/>
                </a:cubicBezTo>
                <a:cubicBezTo>
                  <a:pt x="2330" y="1541"/>
                  <a:pt x="2330" y="1541"/>
                  <a:pt x="2330" y="1541"/>
                </a:cubicBezTo>
                <a:cubicBezTo>
                  <a:pt x="2342" y="1540"/>
                  <a:pt x="2356" y="1540"/>
                  <a:pt x="2363" y="1540"/>
                </a:cubicBezTo>
                <a:cubicBezTo>
                  <a:pt x="2394" y="1540"/>
                  <a:pt x="2443" y="1534"/>
                  <a:pt x="2463" y="1564"/>
                </a:cubicBezTo>
                <a:cubicBezTo>
                  <a:pt x="2470" y="1573"/>
                  <a:pt x="2476" y="1583"/>
                  <a:pt x="2483" y="1593"/>
                </a:cubicBezTo>
                <a:cubicBezTo>
                  <a:pt x="2486" y="1598"/>
                  <a:pt x="2492" y="1605"/>
                  <a:pt x="2495" y="1611"/>
                </a:cubicBezTo>
                <a:cubicBezTo>
                  <a:pt x="2497" y="1614"/>
                  <a:pt x="2498" y="1617"/>
                  <a:pt x="2498" y="1620"/>
                </a:cubicBezTo>
                <a:cubicBezTo>
                  <a:pt x="2498" y="1621"/>
                  <a:pt x="2497" y="1623"/>
                  <a:pt x="2496" y="1625"/>
                </a:cubicBezTo>
                <a:cubicBezTo>
                  <a:pt x="2496" y="1626"/>
                  <a:pt x="2495" y="1627"/>
                  <a:pt x="2494" y="1628"/>
                </a:cubicBezTo>
                <a:cubicBezTo>
                  <a:pt x="2494" y="1628"/>
                  <a:pt x="2494" y="1628"/>
                  <a:pt x="2494" y="1628"/>
                </a:cubicBezTo>
                <a:cubicBezTo>
                  <a:pt x="2494" y="1628"/>
                  <a:pt x="2494" y="1628"/>
                  <a:pt x="2494" y="1628"/>
                </a:cubicBezTo>
                <a:cubicBezTo>
                  <a:pt x="2493" y="1629"/>
                  <a:pt x="2493" y="1629"/>
                  <a:pt x="2492" y="1630"/>
                </a:cubicBezTo>
                <a:cubicBezTo>
                  <a:pt x="2492" y="1630"/>
                  <a:pt x="2491" y="1630"/>
                  <a:pt x="2491" y="1630"/>
                </a:cubicBezTo>
                <a:cubicBezTo>
                  <a:pt x="2490" y="1631"/>
                  <a:pt x="2489" y="1631"/>
                  <a:pt x="2488" y="1632"/>
                </a:cubicBezTo>
                <a:cubicBezTo>
                  <a:pt x="2487" y="1632"/>
                  <a:pt x="2485" y="1633"/>
                  <a:pt x="2484" y="1633"/>
                </a:cubicBezTo>
                <a:cubicBezTo>
                  <a:pt x="2484" y="1633"/>
                  <a:pt x="2484" y="1634"/>
                  <a:pt x="2484" y="1634"/>
                </a:cubicBezTo>
                <a:cubicBezTo>
                  <a:pt x="2484" y="1634"/>
                  <a:pt x="2483" y="1634"/>
                  <a:pt x="2483" y="1634"/>
                </a:cubicBezTo>
                <a:cubicBezTo>
                  <a:pt x="2469" y="1638"/>
                  <a:pt x="2448" y="1636"/>
                  <a:pt x="2434" y="1636"/>
                </a:cubicBezTo>
                <a:cubicBezTo>
                  <a:pt x="2418" y="1636"/>
                  <a:pt x="2401" y="1636"/>
                  <a:pt x="2385" y="1636"/>
                </a:cubicBezTo>
                <a:cubicBezTo>
                  <a:pt x="2370" y="1636"/>
                  <a:pt x="2353" y="1632"/>
                  <a:pt x="2340" y="1624"/>
                </a:cubicBezTo>
                <a:close/>
                <a:moveTo>
                  <a:pt x="2605" y="1791"/>
                </a:moveTo>
                <a:cubicBezTo>
                  <a:pt x="2605" y="1791"/>
                  <a:pt x="2605" y="1791"/>
                  <a:pt x="2604" y="1791"/>
                </a:cubicBezTo>
                <a:cubicBezTo>
                  <a:pt x="2602" y="1794"/>
                  <a:pt x="2598" y="1797"/>
                  <a:pt x="2593" y="1798"/>
                </a:cubicBezTo>
                <a:cubicBezTo>
                  <a:pt x="2589" y="1800"/>
                  <a:pt x="2583" y="1801"/>
                  <a:pt x="2576" y="1801"/>
                </a:cubicBezTo>
                <a:cubicBezTo>
                  <a:pt x="2569" y="1801"/>
                  <a:pt x="2569" y="1801"/>
                  <a:pt x="2569" y="1801"/>
                </a:cubicBezTo>
                <a:cubicBezTo>
                  <a:pt x="2569" y="1801"/>
                  <a:pt x="2569" y="1801"/>
                  <a:pt x="2569" y="1801"/>
                </a:cubicBezTo>
                <a:cubicBezTo>
                  <a:pt x="2541" y="1801"/>
                  <a:pt x="2512" y="1801"/>
                  <a:pt x="2483" y="1801"/>
                </a:cubicBezTo>
                <a:cubicBezTo>
                  <a:pt x="2480" y="1801"/>
                  <a:pt x="2476" y="1801"/>
                  <a:pt x="2473" y="1801"/>
                </a:cubicBezTo>
                <a:cubicBezTo>
                  <a:pt x="2473" y="1801"/>
                  <a:pt x="2473" y="1801"/>
                  <a:pt x="2473" y="1801"/>
                </a:cubicBezTo>
                <a:cubicBezTo>
                  <a:pt x="2453" y="1799"/>
                  <a:pt x="2432" y="1790"/>
                  <a:pt x="2419" y="1775"/>
                </a:cubicBezTo>
                <a:cubicBezTo>
                  <a:pt x="2418" y="1773"/>
                  <a:pt x="2416" y="1771"/>
                  <a:pt x="2415" y="1769"/>
                </a:cubicBezTo>
                <a:cubicBezTo>
                  <a:pt x="2415" y="1769"/>
                  <a:pt x="2415" y="1769"/>
                  <a:pt x="2415" y="1769"/>
                </a:cubicBezTo>
                <a:cubicBezTo>
                  <a:pt x="2415" y="1769"/>
                  <a:pt x="2415" y="1769"/>
                  <a:pt x="2415" y="1769"/>
                </a:cubicBezTo>
                <a:cubicBezTo>
                  <a:pt x="2409" y="1758"/>
                  <a:pt x="2402" y="1747"/>
                  <a:pt x="2396" y="1736"/>
                </a:cubicBezTo>
                <a:cubicBezTo>
                  <a:pt x="2392" y="1728"/>
                  <a:pt x="2383" y="1716"/>
                  <a:pt x="2381" y="1706"/>
                </a:cubicBezTo>
                <a:cubicBezTo>
                  <a:pt x="2381" y="1706"/>
                  <a:pt x="2381" y="1706"/>
                  <a:pt x="2381" y="1706"/>
                </a:cubicBezTo>
                <a:cubicBezTo>
                  <a:pt x="2380" y="1705"/>
                  <a:pt x="2380" y="1704"/>
                  <a:pt x="2380" y="1703"/>
                </a:cubicBezTo>
                <a:cubicBezTo>
                  <a:pt x="2379" y="1693"/>
                  <a:pt x="2387" y="1688"/>
                  <a:pt x="2396" y="1685"/>
                </a:cubicBezTo>
                <a:cubicBezTo>
                  <a:pt x="2396" y="1685"/>
                  <a:pt x="2396" y="1685"/>
                  <a:pt x="2396" y="1685"/>
                </a:cubicBezTo>
                <a:cubicBezTo>
                  <a:pt x="2396" y="1685"/>
                  <a:pt x="2397" y="1685"/>
                  <a:pt x="2397" y="1685"/>
                </a:cubicBezTo>
                <a:cubicBezTo>
                  <a:pt x="2398" y="1685"/>
                  <a:pt x="2398" y="1685"/>
                  <a:pt x="2399" y="1684"/>
                </a:cubicBezTo>
                <a:cubicBezTo>
                  <a:pt x="2403" y="1683"/>
                  <a:pt x="2408" y="1683"/>
                  <a:pt x="2413" y="1683"/>
                </a:cubicBezTo>
                <a:cubicBezTo>
                  <a:pt x="2470" y="1683"/>
                  <a:pt x="2470" y="1683"/>
                  <a:pt x="2470" y="1683"/>
                </a:cubicBezTo>
                <a:cubicBezTo>
                  <a:pt x="2479" y="1683"/>
                  <a:pt x="2489" y="1683"/>
                  <a:pt x="2498" y="1683"/>
                </a:cubicBezTo>
                <a:cubicBezTo>
                  <a:pt x="2498" y="1683"/>
                  <a:pt x="2498" y="1683"/>
                  <a:pt x="2498" y="1683"/>
                </a:cubicBezTo>
                <a:cubicBezTo>
                  <a:pt x="2499" y="1683"/>
                  <a:pt x="2499" y="1683"/>
                  <a:pt x="2500" y="1683"/>
                </a:cubicBezTo>
                <a:cubicBezTo>
                  <a:pt x="2502" y="1683"/>
                  <a:pt x="2505" y="1683"/>
                  <a:pt x="2507" y="1683"/>
                </a:cubicBezTo>
                <a:cubicBezTo>
                  <a:pt x="2508" y="1683"/>
                  <a:pt x="2508" y="1683"/>
                  <a:pt x="2509" y="1683"/>
                </a:cubicBezTo>
                <a:cubicBezTo>
                  <a:pt x="2527" y="1685"/>
                  <a:pt x="2546" y="1692"/>
                  <a:pt x="2558" y="1705"/>
                </a:cubicBezTo>
                <a:cubicBezTo>
                  <a:pt x="2559" y="1705"/>
                  <a:pt x="2560" y="1706"/>
                  <a:pt x="2561" y="1707"/>
                </a:cubicBezTo>
                <a:cubicBezTo>
                  <a:pt x="2561" y="1708"/>
                  <a:pt x="2562" y="1708"/>
                  <a:pt x="2562" y="1709"/>
                </a:cubicBezTo>
                <a:cubicBezTo>
                  <a:pt x="2563" y="1710"/>
                  <a:pt x="2563" y="1710"/>
                  <a:pt x="2564" y="1711"/>
                </a:cubicBezTo>
                <a:cubicBezTo>
                  <a:pt x="2564" y="1711"/>
                  <a:pt x="2564" y="1711"/>
                  <a:pt x="2564" y="1711"/>
                </a:cubicBezTo>
                <a:cubicBezTo>
                  <a:pt x="2566" y="1713"/>
                  <a:pt x="2566" y="1713"/>
                  <a:pt x="2566" y="1713"/>
                </a:cubicBezTo>
                <a:cubicBezTo>
                  <a:pt x="2571" y="1721"/>
                  <a:pt x="2576" y="1729"/>
                  <a:pt x="2582" y="1737"/>
                </a:cubicBezTo>
                <a:cubicBezTo>
                  <a:pt x="2582" y="1737"/>
                  <a:pt x="2582" y="1737"/>
                  <a:pt x="2582" y="1737"/>
                </a:cubicBezTo>
                <a:cubicBezTo>
                  <a:pt x="2589" y="1748"/>
                  <a:pt x="2599" y="1759"/>
                  <a:pt x="2605" y="1772"/>
                </a:cubicBezTo>
                <a:cubicBezTo>
                  <a:pt x="2606" y="1773"/>
                  <a:pt x="2606" y="1773"/>
                  <a:pt x="2606" y="1774"/>
                </a:cubicBezTo>
                <a:cubicBezTo>
                  <a:pt x="2607" y="1775"/>
                  <a:pt x="2607" y="1775"/>
                  <a:pt x="2607" y="1775"/>
                </a:cubicBezTo>
                <a:cubicBezTo>
                  <a:pt x="2609" y="1782"/>
                  <a:pt x="2608" y="1787"/>
                  <a:pt x="2605" y="1791"/>
                </a:cubicBezTo>
                <a:close/>
                <a:moveTo>
                  <a:pt x="2937" y="318"/>
                </a:moveTo>
                <a:cubicBezTo>
                  <a:pt x="3034" y="414"/>
                  <a:pt x="3089" y="549"/>
                  <a:pt x="3089" y="685"/>
                </a:cubicBezTo>
                <a:cubicBezTo>
                  <a:pt x="3089" y="821"/>
                  <a:pt x="3034" y="955"/>
                  <a:pt x="2937" y="1051"/>
                </a:cubicBezTo>
                <a:cubicBezTo>
                  <a:pt x="3050" y="999"/>
                  <a:pt x="3153" y="855"/>
                  <a:pt x="3152" y="685"/>
                </a:cubicBezTo>
                <a:cubicBezTo>
                  <a:pt x="3153" y="514"/>
                  <a:pt x="3050" y="371"/>
                  <a:pt x="2937" y="318"/>
                </a:cubicBezTo>
                <a:close/>
                <a:moveTo>
                  <a:pt x="216" y="318"/>
                </a:moveTo>
                <a:cubicBezTo>
                  <a:pt x="104" y="371"/>
                  <a:pt x="0" y="514"/>
                  <a:pt x="2" y="685"/>
                </a:cubicBezTo>
                <a:cubicBezTo>
                  <a:pt x="0" y="855"/>
                  <a:pt x="104" y="999"/>
                  <a:pt x="216" y="1051"/>
                </a:cubicBezTo>
                <a:cubicBezTo>
                  <a:pt x="120" y="955"/>
                  <a:pt x="64" y="821"/>
                  <a:pt x="65" y="685"/>
                </a:cubicBezTo>
                <a:cubicBezTo>
                  <a:pt x="64" y="549"/>
                  <a:pt x="120" y="414"/>
                  <a:pt x="216" y="318"/>
                </a:cubicBezTo>
                <a:close/>
              </a:path>
            </a:pathLst>
          </a:custGeom>
          <a:solidFill>
            <a:srgbClr val="F9ECDC"/>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5874" name="等腰三角形 24" title=""/>
          <p:cNvSpPr/>
          <p:nvPr/>
        </p:nvSpPr>
        <p:spPr>
          <a:xfrm rot="5400000">
            <a:off x="7353300" y="1768475"/>
            <a:ext cx="358775" cy="307975"/>
          </a:xfrm>
          <a:prstGeom prst="triangle">
            <a:avLst>
              <a:gd name="adj" fmla="val 50000"/>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5875" name="等腰三角形 25" title=""/>
          <p:cNvSpPr/>
          <p:nvPr/>
        </p:nvSpPr>
        <p:spPr>
          <a:xfrm rot="5400000">
            <a:off x="7353300" y="2760663"/>
            <a:ext cx="358775" cy="307975"/>
          </a:xfrm>
          <a:prstGeom prst="triangle">
            <a:avLst>
              <a:gd name="adj" fmla="val 50000"/>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5876" name="等腰三角形 26" title=""/>
          <p:cNvSpPr/>
          <p:nvPr/>
        </p:nvSpPr>
        <p:spPr>
          <a:xfrm rot="5400000">
            <a:off x="7353300" y="3748088"/>
            <a:ext cx="358775" cy="307975"/>
          </a:xfrm>
          <a:prstGeom prst="triangle">
            <a:avLst>
              <a:gd name="adj" fmla="val 50000"/>
            </a:avLst>
          </a:prstGeom>
          <a:solidFill>
            <a:srgbClr val="7F7F7F"/>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5877" name="等腰三角形 27" title=""/>
          <p:cNvSpPr/>
          <p:nvPr/>
        </p:nvSpPr>
        <p:spPr>
          <a:xfrm rot="5400000">
            <a:off x="7351713" y="4745038"/>
            <a:ext cx="358775" cy="307975"/>
          </a:xfrm>
          <a:prstGeom prst="triangle">
            <a:avLst>
              <a:gd name="adj" fmla="val 50000"/>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5878" name="AutoShape 1" title=""/>
          <p:cNvSpPr/>
          <p:nvPr/>
        </p:nvSpPr>
        <p:spPr>
          <a:xfrm>
            <a:off x="3798888" y="1676400"/>
            <a:ext cx="3589337" cy="666750"/>
          </a:xfrm>
          <a:custGeom>
            <a:cxnLst>
              <a:cxn ang="0">
                <a:pos x="2147483646" y="2147483646"/>
              </a:cxn>
              <a:cxn ang="0">
                <a:pos x="2147483646" y="2147483646"/>
              </a:cxn>
              <a:cxn ang="0">
                <a:pos x="2147483646" y="2147483646"/>
              </a:cxn>
              <a:cxn ang="0">
                <a:pos x="2147483646" y="2147483646"/>
              </a:cxn>
            </a:cxnLst>
            <a:rect l="l" t="t" r="r" b="b"/>
            <a:pathLst>
              <a:path w="21600" h="21600">
                <a:moveTo>
                  <a:pt x="0" y="0"/>
                </a:moveTo>
                <a:lnTo>
                  <a:pt x="21599" y="0"/>
                </a:lnTo>
                <a:lnTo>
                  <a:pt x="21599" y="21600"/>
                </a:lnTo>
                <a:lnTo>
                  <a:pt x="0" y="21600"/>
                </a:lnTo>
                <a:lnTo>
                  <a:pt x="0" y="0"/>
                </a:lnTo>
                <a:close/>
              </a:path>
            </a:pathLst>
          </a:custGeom>
          <a:no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5879" name="矩形 15" title=""/>
          <p:cNvSpPr/>
          <p:nvPr/>
        </p:nvSpPr>
        <p:spPr>
          <a:xfrm>
            <a:off x="4583113" y="1736725"/>
            <a:ext cx="2032000" cy="46196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2400">
                <a:solidFill>
                  <a:srgbClr val="F9ECDC"/>
                </a:solidFill>
                <a:latin typeface="微软雅黑" panose="020b0503020204020204" pitchFamily="34" charset="-122"/>
                <a:ea typeface="微软雅黑" panose="020b0503020204020204" pitchFamily="34" charset="-122"/>
                <a:sym typeface="Helvetica" pitchFamily="2" charset="0"/>
              </a:rPr>
              <a:t>点击添加标题</a:t>
            </a:r>
            <a:endParaRPr lang="zh-CN" altLang="en-US" sz="1200">
              <a:solidFill>
                <a:srgbClr val="F9ECDC"/>
              </a:solidFill>
              <a:latin typeface="Calibri" pitchFamily="34" charset="0"/>
              <a:ea typeface="微软雅黑" panose="020b0503020204020204" pitchFamily="34" charset="-122"/>
              <a:sym typeface="Helvetica" pitchFamily="2" charset="0"/>
            </a:endParaRPr>
          </a:p>
        </p:txBody>
      </p:sp>
      <p:sp>
        <p:nvSpPr>
          <p:cNvPr id="35880" name="矩形 46" title=""/>
          <p:cNvSpPr/>
          <p:nvPr/>
        </p:nvSpPr>
        <p:spPr>
          <a:xfrm>
            <a:off x="4583113" y="2741613"/>
            <a:ext cx="2032000" cy="461962"/>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2400">
                <a:solidFill>
                  <a:srgbClr val="F9ECDC"/>
                </a:solidFill>
                <a:latin typeface="微软雅黑" panose="020b0503020204020204" pitchFamily="34" charset="-122"/>
                <a:ea typeface="微软雅黑" panose="020b0503020204020204" pitchFamily="34" charset="-122"/>
                <a:sym typeface="Helvetica" pitchFamily="2" charset="0"/>
              </a:rPr>
              <a:t>点击添加标题</a:t>
            </a:r>
            <a:endParaRPr lang="zh-CN" altLang="en-US" sz="1200">
              <a:solidFill>
                <a:srgbClr val="F9ECDC"/>
              </a:solidFill>
              <a:latin typeface="Calibri" pitchFamily="34" charset="0"/>
              <a:ea typeface="微软雅黑" panose="020b0503020204020204" pitchFamily="34" charset="-122"/>
              <a:sym typeface="Helvetica" pitchFamily="2" charset="0"/>
            </a:endParaRPr>
          </a:p>
        </p:txBody>
      </p:sp>
      <p:sp>
        <p:nvSpPr>
          <p:cNvPr id="35881" name="矩形 82" title=""/>
          <p:cNvSpPr/>
          <p:nvPr/>
        </p:nvSpPr>
        <p:spPr>
          <a:xfrm>
            <a:off x="4583113" y="3749675"/>
            <a:ext cx="2032000" cy="460375"/>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2400">
                <a:solidFill>
                  <a:srgbClr val="F9ECDC"/>
                </a:solidFill>
                <a:latin typeface="微软雅黑" panose="020b0503020204020204" pitchFamily="34" charset="-122"/>
                <a:ea typeface="微软雅黑" panose="020b0503020204020204" pitchFamily="34" charset="-122"/>
                <a:sym typeface="Helvetica" pitchFamily="2" charset="0"/>
              </a:rPr>
              <a:t>点击添加标题</a:t>
            </a:r>
            <a:endParaRPr lang="zh-CN" altLang="en-US" sz="1200">
              <a:solidFill>
                <a:srgbClr val="F9ECDC"/>
              </a:solidFill>
              <a:latin typeface="Calibri" pitchFamily="34" charset="0"/>
              <a:ea typeface="微软雅黑" panose="020b0503020204020204" pitchFamily="34" charset="-122"/>
              <a:sym typeface="Helvetica" pitchFamily="2" charset="0"/>
            </a:endParaRPr>
          </a:p>
        </p:txBody>
      </p:sp>
      <p:sp>
        <p:nvSpPr>
          <p:cNvPr id="35882" name="矩形 83" title=""/>
          <p:cNvSpPr/>
          <p:nvPr/>
        </p:nvSpPr>
        <p:spPr>
          <a:xfrm>
            <a:off x="4583113" y="4754563"/>
            <a:ext cx="2032000" cy="461962"/>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2400">
                <a:solidFill>
                  <a:srgbClr val="F9ECDC"/>
                </a:solidFill>
                <a:latin typeface="微软雅黑" panose="020b0503020204020204" pitchFamily="34" charset="-122"/>
                <a:ea typeface="微软雅黑" panose="020b0503020204020204" pitchFamily="34" charset="-122"/>
                <a:sym typeface="Helvetica" pitchFamily="2" charset="0"/>
              </a:rPr>
              <a:t>点击添加标题</a:t>
            </a:r>
            <a:endParaRPr lang="zh-CN" altLang="en-US" sz="1200">
              <a:solidFill>
                <a:srgbClr val="F9ECDC"/>
              </a:solidFill>
              <a:latin typeface="Calibri" pitchFamily="34" charset="0"/>
              <a:ea typeface="微软雅黑" panose="020b0503020204020204" pitchFamily="34" charset="-122"/>
              <a:sym typeface="Helvetica" pitchFamily="2" charset="0"/>
            </a:endParaRPr>
          </a:p>
        </p:txBody>
      </p:sp>
      <p:sp>
        <p:nvSpPr>
          <p:cNvPr id="35883" name="KSO_Shape" title=""/>
          <p:cNvSpPr/>
          <p:nvPr/>
        </p:nvSpPr>
        <p:spPr>
          <a:xfrm>
            <a:off x="2244725" y="4724400"/>
            <a:ext cx="574675" cy="898525"/>
          </a:xfrm>
          <a:custGeom>
            <a:cxnLst>
              <a:cxn ang="0">
                <a:pos x="106" y="0"/>
              </a:cxn>
              <a:cxn ang="0">
                <a:pos x="125" y="19"/>
              </a:cxn>
              <a:cxn ang="0">
                <a:pos x="153" y="117"/>
              </a:cxn>
              <a:cxn ang="0">
                <a:pos x="145" y="145"/>
              </a:cxn>
              <a:cxn ang="0">
                <a:pos x="98" y="172"/>
              </a:cxn>
              <a:cxn ang="0">
                <a:pos x="188" y="380"/>
              </a:cxn>
              <a:cxn ang="0">
                <a:pos x="233" y="352"/>
              </a:cxn>
              <a:cxn ang="0">
                <a:pos x="263" y="357"/>
              </a:cxn>
              <a:cxn ang="0">
                <a:pos x="337" y="431"/>
              </a:cxn>
              <a:cxn ang="0">
                <a:pos x="341" y="459"/>
              </a:cxn>
              <a:cxn ang="0">
                <a:pos x="298" y="525"/>
              </a:cxn>
              <a:cxn ang="0">
                <a:pos x="258" y="533"/>
              </a:cxn>
              <a:cxn ang="0">
                <a:pos x="1" y="31"/>
              </a:cxn>
              <a:cxn ang="0">
                <a:pos x="28" y="8"/>
              </a:cxn>
              <a:cxn ang="0">
                <a:pos x="106" y="0"/>
              </a:cxn>
            </a:cxnLst>
            <a:rect l="l" t="t" r="r" b="b"/>
            <a:pathLst>
              <a:path w="1978606" h="3092264">
                <a:moveTo>
                  <a:pt x="608252" y="0"/>
                </a:moveTo>
                <a:cubicBezTo>
                  <a:pt x="675547" y="0"/>
                  <a:pt x="697978" y="44800"/>
                  <a:pt x="720410" y="112000"/>
                </a:cubicBezTo>
                <a:cubicBezTo>
                  <a:pt x="787705" y="291200"/>
                  <a:pt x="832568" y="492800"/>
                  <a:pt x="877432" y="672000"/>
                </a:cubicBezTo>
                <a:cubicBezTo>
                  <a:pt x="899864" y="761601"/>
                  <a:pt x="877432" y="806401"/>
                  <a:pt x="832568" y="828801"/>
                </a:cubicBezTo>
                <a:cubicBezTo>
                  <a:pt x="742842" y="896001"/>
                  <a:pt x="653115" y="940801"/>
                  <a:pt x="563388" y="985601"/>
                </a:cubicBezTo>
                <a:cubicBezTo>
                  <a:pt x="563388" y="1388801"/>
                  <a:pt x="675547" y="1747202"/>
                  <a:pt x="1079317" y="2172802"/>
                </a:cubicBezTo>
                <a:cubicBezTo>
                  <a:pt x="1169044" y="2105602"/>
                  <a:pt x="1270188" y="2055228"/>
                  <a:pt x="1337349" y="2010428"/>
                </a:cubicBezTo>
                <a:cubicBezTo>
                  <a:pt x="1404510" y="1965628"/>
                  <a:pt x="1454947" y="1993602"/>
                  <a:pt x="1505519" y="2038402"/>
                </a:cubicBezTo>
                <a:cubicBezTo>
                  <a:pt x="1640109" y="2172802"/>
                  <a:pt x="1797131" y="2307202"/>
                  <a:pt x="1931721" y="2464003"/>
                </a:cubicBezTo>
                <a:cubicBezTo>
                  <a:pt x="1976584" y="2508803"/>
                  <a:pt x="1999016" y="2576003"/>
                  <a:pt x="1954153" y="2620803"/>
                </a:cubicBezTo>
                <a:cubicBezTo>
                  <a:pt x="1864426" y="2755203"/>
                  <a:pt x="1797131" y="2867203"/>
                  <a:pt x="1707404" y="3001603"/>
                </a:cubicBezTo>
                <a:cubicBezTo>
                  <a:pt x="1640109" y="3113603"/>
                  <a:pt x="1572814" y="3113603"/>
                  <a:pt x="1483087" y="3046403"/>
                </a:cubicBezTo>
                <a:cubicBezTo>
                  <a:pt x="496093" y="2329602"/>
                  <a:pt x="-42267" y="1568002"/>
                  <a:pt x="2596" y="179200"/>
                </a:cubicBezTo>
                <a:cubicBezTo>
                  <a:pt x="2596" y="89600"/>
                  <a:pt x="25028" y="44800"/>
                  <a:pt x="159618" y="44800"/>
                </a:cubicBezTo>
                <a:cubicBezTo>
                  <a:pt x="294208" y="22400"/>
                  <a:pt x="451230" y="0"/>
                  <a:pt x="608252" y="0"/>
                </a:cubicBezTo>
                <a:close/>
              </a:path>
            </a:pathLst>
          </a:custGeom>
          <a:solidFill>
            <a:srgbClr val="F9ECDC"/>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6865"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6866" name="矩形 6" title=""/>
          <p:cNvSpPr/>
          <p:nvPr/>
        </p:nvSpPr>
        <p:spPr>
          <a:xfrm>
            <a:off x="8667750" y="4311650"/>
            <a:ext cx="952500" cy="1985963"/>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6867" name="矩形 3" title=""/>
          <p:cNvSpPr/>
          <p:nvPr/>
        </p:nvSpPr>
        <p:spPr>
          <a:xfrm rot="5400000">
            <a:off x="5740400" y="-298450"/>
            <a:ext cx="952500" cy="10267950"/>
          </a:xfrm>
          <a:prstGeom prst="rect">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6868" name="矩形 5" title=""/>
          <p:cNvSpPr/>
          <p:nvPr/>
        </p:nvSpPr>
        <p:spPr>
          <a:xfrm>
            <a:off x="7604125" y="563563"/>
            <a:ext cx="952500" cy="5734050"/>
          </a:xfrm>
          <a:prstGeom prst="rect">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6869" name="矩形 4" title=""/>
          <p:cNvSpPr/>
          <p:nvPr/>
        </p:nvSpPr>
        <p:spPr>
          <a:xfrm rot="5400000">
            <a:off x="5740400" y="-1296987"/>
            <a:ext cx="952500" cy="10267950"/>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6870" name="矩形 2" title=""/>
          <p:cNvSpPr/>
          <p:nvPr/>
        </p:nvSpPr>
        <p:spPr>
          <a:xfrm>
            <a:off x="8667750" y="563563"/>
            <a:ext cx="952500" cy="3795712"/>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6871" name="矩形 1" title=""/>
          <p:cNvSpPr/>
          <p:nvPr/>
        </p:nvSpPr>
        <p:spPr>
          <a:xfrm>
            <a:off x="2298700" y="3468688"/>
            <a:ext cx="3575050" cy="8318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600">
                <a:solidFill>
                  <a:srgbClr val="F9ECDC"/>
                </a:solidFill>
                <a:latin typeface="Franklin Gothic Book" pitchFamily="34" charset="0"/>
                <a:ea typeface="微软雅黑" pitchFamily="34" charset="-122"/>
                <a:sym typeface="Franklin Gothic Book" pitchFamily="34" charset="0"/>
              </a:rPr>
              <a:t>点击添加文字说明点击添加文字说明</a:t>
            </a:r>
            <a:endParaRPr lang="en-US" altLang="zh-CN" sz="1600">
              <a:solidFill>
                <a:srgbClr val="F9ECDC"/>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rgbClr val="F9ECDC"/>
                </a:solidFill>
                <a:latin typeface="Franklin Gothic Book" pitchFamily="34" charset="0"/>
                <a:ea typeface="微软雅黑" pitchFamily="34" charset="-122"/>
                <a:sym typeface="Franklin Gothic Book" pitchFamily="34" charset="0"/>
              </a:rPr>
              <a:t>点击添加文字说明点击添加文字说明</a:t>
            </a:r>
            <a:endParaRPr lang="zh-CN" altLang="en-US" sz="1800">
              <a:latin typeface="Arial" panose="020b0604020202020204" pitchFamily="34" charset="0"/>
              <a:ea typeface="宋体" pitchFamily="2" charset="-122"/>
              <a:sym typeface="Calibri" pitchFamily="34" charset="0"/>
            </a:endParaRPr>
          </a:p>
        </p:txBody>
      </p:sp>
      <p:sp>
        <p:nvSpPr>
          <p:cNvPr id="36872" name="矩形 1" title=""/>
          <p:cNvSpPr/>
          <p:nvPr/>
        </p:nvSpPr>
        <p:spPr>
          <a:xfrm>
            <a:off x="2225675" y="4476750"/>
            <a:ext cx="3590925" cy="8318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600">
                <a:solidFill>
                  <a:srgbClr val="F9ECDC"/>
                </a:solidFill>
                <a:latin typeface="Franklin Gothic Book" pitchFamily="34" charset="0"/>
                <a:ea typeface="微软雅黑" pitchFamily="34" charset="-122"/>
                <a:sym typeface="Franklin Gothic Book" pitchFamily="34" charset="0"/>
              </a:rPr>
              <a:t>点击添加文字说明点击添加文字说明</a:t>
            </a:r>
            <a:endParaRPr lang="en-US" altLang="zh-CN" sz="1600">
              <a:solidFill>
                <a:srgbClr val="F9ECDC"/>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600">
                <a:solidFill>
                  <a:srgbClr val="F9ECDC"/>
                </a:solidFill>
                <a:latin typeface="Franklin Gothic Book" pitchFamily="34" charset="0"/>
                <a:ea typeface="微软雅黑" pitchFamily="34" charset="-122"/>
                <a:sym typeface="Franklin Gothic Book" pitchFamily="34" charset="0"/>
              </a:rPr>
              <a:t>点击添加文字说明点击添加文字说明</a:t>
            </a:r>
            <a:endParaRPr lang="zh-CN" altLang="en-US" sz="1800">
              <a:latin typeface="Arial" panose="020b0604020202020204" pitchFamily="34" charset="0"/>
              <a:ea typeface="宋体" pitchFamily="2" charset="-122"/>
              <a:sym typeface="Calibri" pitchFamily="34" charset="0"/>
            </a:endParaRPr>
          </a:p>
        </p:txBody>
      </p:sp>
      <p:sp>
        <p:nvSpPr>
          <p:cNvPr id="36873" name="矩形 1" title=""/>
          <p:cNvSpPr/>
          <p:nvPr/>
        </p:nvSpPr>
        <p:spPr>
          <a:xfrm>
            <a:off x="7640638" y="725488"/>
            <a:ext cx="915987" cy="267811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zh-CN" altLang="en-US" sz="1400">
              <a:solidFill>
                <a:srgbClr val="F9ECDC"/>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zh-CN" altLang="en-US" sz="1400">
              <a:solidFill>
                <a:srgbClr val="F9ECDC"/>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en-US" altLang="zh-CN" sz="1400">
              <a:solidFill>
                <a:srgbClr val="F9ECDC"/>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zh-CN" altLang="en-US" sz="1400">
              <a:solidFill>
                <a:srgbClr val="F9ECDC"/>
              </a:solidFill>
              <a:latin typeface="Franklin Gothic Book" pitchFamily="34" charset="0"/>
              <a:ea typeface="微软雅黑" panose="020b0503020204020204" pitchFamily="34" charset="-122"/>
              <a:sym typeface="Franklin Gothic Book" pitchFamily="34" charset="0"/>
            </a:endParaRPr>
          </a:p>
        </p:txBody>
      </p:sp>
      <p:sp>
        <p:nvSpPr>
          <p:cNvPr id="36874" name="矩形 1" title=""/>
          <p:cNvSpPr/>
          <p:nvPr/>
        </p:nvSpPr>
        <p:spPr>
          <a:xfrm>
            <a:off x="8721725" y="1419225"/>
            <a:ext cx="922338" cy="267811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zh-CN" altLang="en-US" sz="1400">
              <a:solidFill>
                <a:srgbClr val="F9ECDC"/>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zh-CN" altLang="en-US" sz="1400">
              <a:solidFill>
                <a:srgbClr val="F9ECDC"/>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zh-CN" altLang="en-US" sz="1400">
              <a:solidFill>
                <a:srgbClr val="F9ECDC"/>
              </a:solidFill>
              <a:latin typeface="Franklin Gothic Book" pitchFamily="34" charset="0"/>
              <a:ea typeface="微软雅黑" pitchFamily="34" charset="-122"/>
              <a:sym typeface="Franklin Gothic Book" pitchFamily="34" charset="0"/>
            </a:endParaRPr>
          </a:p>
          <a:p>
            <a:pPr lvl="0" algn="ctr" eaLnBrk="1" hangingPunct="1">
              <a:lnSpc>
                <a:spcPct val="150000"/>
              </a:lnSpc>
            </a:pPr>
            <a:r>
              <a:rPr lang="zh-CN" altLang="en-US" sz="1400">
                <a:solidFill>
                  <a:srgbClr val="F9ECDC"/>
                </a:solidFill>
                <a:latin typeface="Franklin Gothic Book" pitchFamily="34" charset="0"/>
                <a:ea typeface="微软雅黑" pitchFamily="34" charset="-122"/>
                <a:sym typeface="Franklin Gothic Book" pitchFamily="34" charset="0"/>
              </a:rPr>
              <a:t>点击添加文字说明</a:t>
            </a:r>
            <a:endParaRPr lang="zh-CN" altLang="en-US" sz="1400">
              <a:solidFill>
                <a:srgbClr val="F9ECDC"/>
              </a:solidFill>
              <a:latin typeface="Franklin Gothic Book" pitchFamily="34" charset="0"/>
              <a:ea typeface="微软雅黑" panose="020b0503020204020204" pitchFamily="34" charset="-122"/>
              <a:sym typeface="Franklin Gothic Book" pitchFamily="34" charset="0"/>
            </a:endParaRPr>
          </a:p>
        </p:txBody>
      </p:sp>
      <p:sp>
        <p:nvSpPr>
          <p:cNvPr id="36875" name="文本框 12" title=""/>
          <p:cNvSpPr/>
          <p:nvPr/>
        </p:nvSpPr>
        <p:spPr>
          <a:xfrm>
            <a:off x="7700963" y="3519488"/>
            <a:ext cx="776287" cy="5857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32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01</a:t>
            </a:r>
            <a:endParaRPr lang="zh-CN" altLang="en-US" sz="32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6876" name="文本框 13" title=""/>
          <p:cNvSpPr/>
          <p:nvPr/>
        </p:nvSpPr>
        <p:spPr>
          <a:xfrm>
            <a:off x="8809038" y="4518025"/>
            <a:ext cx="776287" cy="5857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32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02</a:t>
            </a:r>
            <a:endParaRPr lang="zh-CN" altLang="en-US" sz="32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6877" name="文本框 14" title=""/>
          <p:cNvSpPr/>
          <p:nvPr/>
        </p:nvSpPr>
        <p:spPr>
          <a:xfrm>
            <a:off x="8809038" y="5427663"/>
            <a:ext cx="776287" cy="5857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32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04</a:t>
            </a:r>
            <a:endParaRPr lang="zh-CN" altLang="en-US" sz="32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6878" name="文本框 16" title=""/>
          <p:cNvSpPr/>
          <p:nvPr/>
        </p:nvSpPr>
        <p:spPr>
          <a:xfrm>
            <a:off x="7700963" y="4518025"/>
            <a:ext cx="776287" cy="5857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32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03</a:t>
            </a:r>
            <a:endParaRPr lang="zh-CN" altLang="en-US" sz="32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6879" name="Rectangle 20" title=""/>
          <p:cNvSpPr/>
          <p:nvPr/>
        </p:nvSpPr>
        <p:spPr>
          <a:xfrm>
            <a:off x="1722438" y="1071563"/>
            <a:ext cx="4305300" cy="193833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pPr>
            <a:r>
              <a:rPr lang="zh-CN" altLang="en-US" sz="1600">
                <a:latin typeface="微软雅黑" panose="020b0503020204020204" pitchFamily="34" charset="-122"/>
                <a:ea typeface="微软雅黑" panose="020b0503020204020204" pitchFamily="34" charset="-122"/>
                <a:sym typeface="Arial" panose="020b0604020202020204" pitchFamily="34" charset="0"/>
              </a:rPr>
              <a:t>点击此处添加文字说明点击此处添加文字说明</a:t>
            </a:r>
            <a:endParaRPr lang="en-US" altLang="zh-CN" sz="1600">
              <a:latin typeface="微软雅黑" pitchFamily="34" charset="-122"/>
              <a:ea typeface="微软雅黑" pitchFamily="34" charset="-122"/>
              <a:sym typeface="Arial" pitchFamily="34" charset="0"/>
            </a:endParaRPr>
          </a:p>
          <a:p>
            <a:pPr lvl="0" eaLnBrk="1" hangingPunct="1">
              <a:lnSpc>
                <a:spcPct val="150000"/>
              </a:lnSpc>
            </a:pPr>
            <a:r>
              <a:rPr lang="zh-CN" altLang="en-US" sz="1600">
                <a:latin typeface="微软雅黑" panose="020b0503020204020204" pitchFamily="34" charset="-122"/>
                <a:ea typeface="微软雅黑" panose="020b0503020204020204" pitchFamily="34" charset="-122"/>
                <a:sym typeface="Arial" panose="020b0604020202020204" pitchFamily="34" charset="0"/>
              </a:rPr>
              <a:t>点击此处添加文字说明点击此处添加文字说明</a:t>
            </a:r>
            <a:endParaRPr lang="en-US" altLang="zh-CN" sz="1600">
              <a:latin typeface="微软雅黑" pitchFamily="34" charset="-122"/>
              <a:ea typeface="微软雅黑" pitchFamily="34" charset="-122"/>
              <a:sym typeface="Arial" pitchFamily="34" charset="0"/>
            </a:endParaRPr>
          </a:p>
          <a:p>
            <a:pPr lvl="0" eaLnBrk="1" hangingPunct="1">
              <a:lnSpc>
                <a:spcPct val="150000"/>
              </a:lnSpc>
            </a:pPr>
            <a:r>
              <a:rPr lang="zh-CN" altLang="en-US" sz="1600">
                <a:latin typeface="微软雅黑" panose="020b0503020204020204" pitchFamily="34" charset="-122"/>
                <a:ea typeface="微软雅黑" panose="020b0503020204020204" pitchFamily="34" charset="-122"/>
                <a:sym typeface="Arial" panose="020b0604020202020204" pitchFamily="34" charset="0"/>
              </a:rPr>
              <a:t>点击此处添加文字说明点击此处添加文字说明</a:t>
            </a:r>
            <a:endParaRPr lang="en-US" altLang="zh-CN" sz="1600">
              <a:latin typeface="微软雅黑" pitchFamily="34" charset="-122"/>
              <a:ea typeface="微软雅黑" pitchFamily="34" charset="-122"/>
              <a:sym typeface="Arial" pitchFamily="34" charset="0"/>
            </a:endParaRPr>
          </a:p>
          <a:p>
            <a:pPr lvl="0" eaLnBrk="1" hangingPunct="1">
              <a:lnSpc>
                <a:spcPct val="150000"/>
              </a:lnSpc>
            </a:pPr>
            <a:r>
              <a:rPr lang="zh-CN" altLang="en-US" sz="1600">
                <a:latin typeface="微软雅黑" panose="020b0503020204020204" pitchFamily="34" charset="-122"/>
                <a:ea typeface="微软雅黑" panose="020b0503020204020204" pitchFamily="34" charset="-122"/>
                <a:sym typeface="Arial" panose="020b0604020202020204" pitchFamily="34" charset="0"/>
              </a:rPr>
              <a:t>点击此处添加文字说明点击此处添加文字说明</a:t>
            </a:r>
            <a:endParaRPr lang="en-US" altLang="zh-CN" sz="1600">
              <a:latin typeface="微软雅黑" pitchFamily="34" charset="-122"/>
              <a:ea typeface="微软雅黑" pitchFamily="34" charset="-122"/>
              <a:sym typeface="Arial" pitchFamily="34" charset="0"/>
            </a:endParaRPr>
          </a:p>
          <a:p>
            <a:pPr lvl="0" eaLnBrk="1" hangingPunct="1">
              <a:lnSpc>
                <a:spcPct val="150000"/>
              </a:lnSpc>
            </a:pPr>
            <a:r>
              <a:rPr lang="zh-CN" altLang="en-US" sz="1600">
                <a:latin typeface="微软雅黑" panose="020b0503020204020204" pitchFamily="34" charset="-122"/>
                <a:ea typeface="微软雅黑" panose="020b0503020204020204" pitchFamily="34" charset="-122"/>
                <a:sym typeface="Arial" panose="020b0604020202020204" pitchFamily="34" charset="0"/>
              </a:rPr>
              <a:t>点击此处添加文字说明点击此处添加文字说明</a:t>
            </a:r>
            <a:endParaRPr lang="en-US" altLang="zh-CN" sz="1600">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7889"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7890" name="任意多边形 22" title=""/>
          <p:cNvSpPr/>
          <p:nvPr/>
        </p:nvSpPr>
        <p:spPr>
          <a:xfrm>
            <a:off x="444500" y="4478338"/>
            <a:ext cx="11344275" cy="1517650"/>
          </a:xfrm>
          <a:custGeom>
            <a:cxnLst>
              <a:cxn ang="0">
                <a:pos x="0" y="151825"/>
              </a:cxn>
              <a:cxn ang="0">
                <a:pos x="151832" y="0"/>
              </a:cxn>
              <a:cxn ang="0">
                <a:pos x="11197257" y="0"/>
              </a:cxn>
              <a:cxn ang="0">
                <a:pos x="11349085" y="151825"/>
              </a:cxn>
              <a:cxn ang="0">
                <a:pos x="11349085" y="1366425"/>
              </a:cxn>
              <a:cxn ang="0">
                <a:pos x="11197257" y="1518250"/>
              </a:cxn>
              <a:cxn ang="0">
                <a:pos x="151832" y="1518250"/>
              </a:cxn>
              <a:cxn ang="0">
                <a:pos x="0" y="1366425"/>
              </a:cxn>
              <a:cxn ang="0">
                <a:pos x="0" y="151825"/>
              </a:cxn>
            </a:cxnLst>
            <a:rect l="l" t="t" r="r" b="b"/>
            <a:pathLst>
              <a:path w="11343473" h="1517550">
                <a:moveTo>
                  <a:pt x="0" y="151755"/>
                </a:moveTo>
                <a:cubicBezTo>
                  <a:pt x="0" y="67943"/>
                  <a:pt x="67943" y="0"/>
                  <a:pt x="151755" y="0"/>
                </a:cubicBezTo>
                <a:lnTo>
                  <a:pt x="11191718" y="0"/>
                </a:lnTo>
                <a:cubicBezTo>
                  <a:pt x="11275530" y="0"/>
                  <a:pt x="11343473" y="67943"/>
                  <a:pt x="11343473" y="151755"/>
                </a:cubicBezTo>
                <a:lnTo>
                  <a:pt x="11343473" y="1365795"/>
                </a:lnTo>
                <a:cubicBezTo>
                  <a:pt x="11343473" y="1449607"/>
                  <a:pt x="11275530" y="1517550"/>
                  <a:pt x="11191718" y="1517550"/>
                </a:cubicBezTo>
                <a:lnTo>
                  <a:pt x="151755" y="1517550"/>
                </a:lnTo>
                <a:cubicBezTo>
                  <a:pt x="67943" y="1517550"/>
                  <a:pt x="0" y="1449607"/>
                  <a:pt x="0" y="1365795"/>
                </a:cubicBezTo>
                <a:lnTo>
                  <a:pt x="0" y="151755"/>
                </a:ln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7891" name="任意多边形 23" title=""/>
          <p:cNvSpPr/>
          <p:nvPr/>
        </p:nvSpPr>
        <p:spPr>
          <a:xfrm>
            <a:off x="444500" y="2706688"/>
            <a:ext cx="11344275" cy="1517650"/>
          </a:xfrm>
          <a:custGeom>
            <a:cxnLst>
              <a:cxn ang="0">
                <a:pos x="0" y="151825"/>
              </a:cxn>
              <a:cxn ang="0">
                <a:pos x="151832" y="0"/>
              </a:cxn>
              <a:cxn ang="0">
                <a:pos x="11197257" y="0"/>
              </a:cxn>
              <a:cxn ang="0">
                <a:pos x="11349085" y="151825"/>
              </a:cxn>
              <a:cxn ang="0">
                <a:pos x="11349085" y="1366425"/>
              </a:cxn>
              <a:cxn ang="0">
                <a:pos x="11197257" y="1518250"/>
              </a:cxn>
              <a:cxn ang="0">
                <a:pos x="151832" y="1518250"/>
              </a:cxn>
              <a:cxn ang="0">
                <a:pos x="0" y="1366425"/>
              </a:cxn>
              <a:cxn ang="0">
                <a:pos x="0" y="151825"/>
              </a:cxn>
            </a:cxnLst>
            <a:rect l="l" t="t" r="r" b="b"/>
            <a:pathLst>
              <a:path w="11343473" h="1517550">
                <a:moveTo>
                  <a:pt x="0" y="151755"/>
                </a:moveTo>
                <a:cubicBezTo>
                  <a:pt x="0" y="67943"/>
                  <a:pt x="67943" y="0"/>
                  <a:pt x="151755" y="0"/>
                </a:cubicBezTo>
                <a:lnTo>
                  <a:pt x="11191718" y="0"/>
                </a:lnTo>
                <a:cubicBezTo>
                  <a:pt x="11275530" y="0"/>
                  <a:pt x="11343473" y="67943"/>
                  <a:pt x="11343473" y="151755"/>
                </a:cubicBezTo>
                <a:lnTo>
                  <a:pt x="11343473" y="1365795"/>
                </a:lnTo>
                <a:cubicBezTo>
                  <a:pt x="11343473" y="1449607"/>
                  <a:pt x="11275530" y="1517550"/>
                  <a:pt x="11191718" y="1517550"/>
                </a:cubicBezTo>
                <a:lnTo>
                  <a:pt x="151755" y="1517550"/>
                </a:lnTo>
                <a:cubicBezTo>
                  <a:pt x="67943" y="1517550"/>
                  <a:pt x="0" y="1449607"/>
                  <a:pt x="0" y="1365795"/>
                </a:cubicBezTo>
                <a:lnTo>
                  <a:pt x="0" y="151755"/>
                </a:ln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7892" name="任意多边形 24" title=""/>
          <p:cNvSpPr/>
          <p:nvPr/>
        </p:nvSpPr>
        <p:spPr>
          <a:xfrm>
            <a:off x="444500" y="935038"/>
            <a:ext cx="11344275" cy="1517650"/>
          </a:xfrm>
          <a:custGeom>
            <a:cxnLst>
              <a:cxn ang="0">
                <a:pos x="0" y="151825"/>
              </a:cxn>
              <a:cxn ang="0">
                <a:pos x="151832" y="0"/>
              </a:cxn>
              <a:cxn ang="0">
                <a:pos x="11197257" y="0"/>
              </a:cxn>
              <a:cxn ang="0">
                <a:pos x="11349085" y="151825"/>
              </a:cxn>
              <a:cxn ang="0">
                <a:pos x="11349085" y="1366425"/>
              </a:cxn>
              <a:cxn ang="0">
                <a:pos x="11197257" y="1518250"/>
              </a:cxn>
              <a:cxn ang="0">
                <a:pos x="151832" y="1518250"/>
              </a:cxn>
              <a:cxn ang="0">
                <a:pos x="0" y="1366425"/>
              </a:cxn>
              <a:cxn ang="0">
                <a:pos x="0" y="151825"/>
              </a:cxn>
            </a:cxnLst>
            <a:rect l="l" t="t" r="r" b="b"/>
            <a:pathLst>
              <a:path w="11343473" h="1517550">
                <a:moveTo>
                  <a:pt x="0" y="151755"/>
                </a:moveTo>
                <a:cubicBezTo>
                  <a:pt x="0" y="67943"/>
                  <a:pt x="67943" y="0"/>
                  <a:pt x="151755" y="0"/>
                </a:cubicBezTo>
                <a:lnTo>
                  <a:pt x="11191718" y="0"/>
                </a:lnTo>
                <a:cubicBezTo>
                  <a:pt x="11275530" y="0"/>
                  <a:pt x="11343473" y="67943"/>
                  <a:pt x="11343473" y="151755"/>
                </a:cubicBezTo>
                <a:lnTo>
                  <a:pt x="11343473" y="1365795"/>
                </a:lnTo>
                <a:cubicBezTo>
                  <a:pt x="11343473" y="1449607"/>
                  <a:pt x="11275530" y="1517550"/>
                  <a:pt x="11191718" y="1517550"/>
                </a:cubicBezTo>
                <a:lnTo>
                  <a:pt x="151755" y="1517550"/>
                </a:lnTo>
                <a:cubicBezTo>
                  <a:pt x="67943" y="1517550"/>
                  <a:pt x="0" y="1449607"/>
                  <a:pt x="0" y="1365795"/>
                </a:cubicBezTo>
                <a:lnTo>
                  <a:pt x="0" y="151755"/>
                </a:ln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7893" name="任意多边形 25" title=""/>
          <p:cNvSpPr/>
          <p:nvPr/>
        </p:nvSpPr>
        <p:spPr>
          <a:xfrm>
            <a:off x="7531100" y="1062038"/>
            <a:ext cx="1908175" cy="1271587"/>
          </a:xfrm>
          <a:custGeom>
            <a:cxnLst>
              <a:cxn ang="0">
                <a:pos x="0" y="126865"/>
              </a:cxn>
              <a:cxn ang="0">
                <a:pos x="127236" y="0"/>
              </a:cxn>
              <a:cxn ang="0">
                <a:pos x="1781281" y="0"/>
              </a:cxn>
              <a:cxn ang="0">
                <a:pos x="1908517" y="126865"/>
              </a:cxn>
              <a:cxn ang="0">
                <a:pos x="1908517" y="1141780"/>
              </a:cxn>
              <a:cxn ang="0">
                <a:pos x="1781281" y="1268645"/>
              </a:cxn>
              <a:cxn ang="0">
                <a:pos x="127236" y="1268645"/>
              </a:cxn>
              <a:cxn ang="0">
                <a:pos x="0" y="1141780"/>
              </a:cxn>
              <a:cxn ang="0">
                <a:pos x="0" y="126865"/>
              </a:cxn>
            </a:cxnLst>
            <a:rect l="l" t="t" r="r" b="b"/>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595959"/>
          </a:solidFill>
          <a:ln w="12700">
            <a:solidFill>
              <a:srgbClr val="595959"/>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7894" name="任意多边形 26" title=""/>
          <p:cNvSpPr/>
          <p:nvPr/>
        </p:nvSpPr>
        <p:spPr>
          <a:xfrm>
            <a:off x="6624638" y="2333625"/>
            <a:ext cx="1860550" cy="508000"/>
          </a:xfrm>
          <a:custGeom>
            <a:cxnLst>
              <a:cxn ang="0">
                <a:pos x="1860415" y="0"/>
              </a:cxn>
              <a:cxn ang="0">
                <a:pos x="1860415" y="252200"/>
              </a:cxn>
              <a:cxn ang="0">
                <a:pos x="0" y="252200"/>
              </a:cxn>
              <a:cxn ang="0">
                <a:pos x="0" y="504401"/>
              </a:cxn>
            </a:cxnLst>
            <a:rect l="l" t="t" r="r" b="b"/>
            <a:pathLst>
              <a:path w="1860550" h="508635">
                <a:moveTo>
                  <a:pt x="1860415" y="0"/>
                </a:moveTo>
                <a:lnTo>
                  <a:pt x="1860415" y="254415"/>
                </a:lnTo>
                <a:lnTo>
                  <a:pt x="0" y="254415"/>
                </a:lnTo>
                <a:lnTo>
                  <a:pt x="0" y="508831"/>
                </a:lnTo>
              </a:path>
            </a:pathLst>
          </a:custGeom>
          <a:noFill/>
          <a:ln w="28575">
            <a:solidFill>
              <a:srgbClr val="7F7F7F"/>
            </a:solid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7895" name="任意多边形 27" title=""/>
          <p:cNvSpPr/>
          <p:nvPr/>
        </p:nvSpPr>
        <p:spPr>
          <a:xfrm>
            <a:off x="5670550" y="2843213"/>
            <a:ext cx="1908175" cy="1271587"/>
          </a:xfrm>
          <a:custGeom>
            <a:cxnLst>
              <a:cxn ang="0">
                <a:pos x="0" y="126865"/>
              </a:cxn>
              <a:cxn ang="0">
                <a:pos x="127236" y="0"/>
              </a:cxn>
              <a:cxn ang="0">
                <a:pos x="1781281" y="0"/>
              </a:cxn>
              <a:cxn ang="0">
                <a:pos x="1908517" y="126865"/>
              </a:cxn>
              <a:cxn ang="0">
                <a:pos x="1908517" y="1141780"/>
              </a:cxn>
              <a:cxn ang="0">
                <a:pos x="1781281" y="1268645"/>
              </a:cxn>
              <a:cxn ang="0">
                <a:pos x="127236" y="1268645"/>
              </a:cxn>
              <a:cxn ang="0">
                <a:pos x="0" y="1141780"/>
              </a:cxn>
              <a:cxn ang="0">
                <a:pos x="0" y="126865"/>
              </a:cxn>
            </a:cxnLst>
            <a:rect l="l" t="t" r="r" b="b"/>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595959"/>
          </a:solidFill>
          <a:ln w="12700">
            <a:solidFill>
              <a:srgbClr val="595959"/>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7896" name="任意多边形 28" title=""/>
          <p:cNvSpPr/>
          <p:nvPr/>
        </p:nvSpPr>
        <p:spPr>
          <a:xfrm>
            <a:off x="5384800" y="4114800"/>
            <a:ext cx="1239838" cy="508000"/>
          </a:xfrm>
          <a:custGeom>
            <a:cxnLst>
              <a:cxn ang="0">
                <a:pos x="1238057" y="0"/>
              </a:cxn>
              <a:cxn ang="0">
                <a:pos x="1238057" y="252200"/>
              </a:cxn>
              <a:cxn ang="0">
                <a:pos x="0" y="252200"/>
              </a:cxn>
              <a:cxn ang="0">
                <a:pos x="0" y="504401"/>
              </a:cxn>
            </a:cxnLst>
            <a:rect l="l" t="t" r="r" b="b"/>
            <a:pathLst>
              <a:path w="1240155" h="508635">
                <a:moveTo>
                  <a:pt x="1240276" y="0"/>
                </a:moveTo>
                <a:lnTo>
                  <a:pt x="1240276" y="254415"/>
                </a:lnTo>
                <a:lnTo>
                  <a:pt x="0" y="254415"/>
                </a:lnTo>
                <a:lnTo>
                  <a:pt x="0" y="508831"/>
                </a:lnTo>
              </a:path>
            </a:pathLst>
          </a:custGeom>
          <a:noFill/>
          <a:ln w="28575">
            <a:solidFill>
              <a:srgbClr val="7F7F7F"/>
            </a:solid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7897" name="任意多边形 29" title=""/>
          <p:cNvSpPr/>
          <p:nvPr/>
        </p:nvSpPr>
        <p:spPr>
          <a:xfrm>
            <a:off x="4430713" y="4622800"/>
            <a:ext cx="1908175" cy="1273175"/>
          </a:xfrm>
          <a:custGeom>
            <a:gdLst>
              <a:gd name="GT0" fmla="+- l w 0"/>
              <a:gd name="GT1" fmla="+- t h 0"/>
            </a:gdLst>
            <a:cxnLst>
              <a:cxn ang="0">
                <a:pos x="0" y="127978"/>
              </a:cxn>
              <a:cxn ang="0">
                <a:pos x="127236" y="0"/>
              </a:cxn>
              <a:cxn ang="0">
                <a:pos x="1781281" y="0"/>
              </a:cxn>
              <a:cxn ang="0">
                <a:pos x="1908517" y="127978"/>
              </a:cxn>
              <a:cxn ang="0">
                <a:pos x="1908517" y="1151799"/>
              </a:cxn>
              <a:cxn ang="0">
                <a:pos x="1781281" y="1279778"/>
              </a:cxn>
              <a:cxn ang="0">
                <a:pos x="127236" y="1279778"/>
              </a:cxn>
              <a:cxn ang="0">
                <a:pos x="0" y="1151799"/>
              </a:cxn>
              <a:cxn ang="0">
                <a:pos x="0" y="127978"/>
              </a:cxn>
            </a:cxnLst>
            <a:rect l="l" t="t" r="GT0" b="GT1"/>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595959"/>
          </a:solidFill>
          <a:ln w="12700">
            <a:solidFill>
              <a:srgbClr val="595959"/>
            </a:solidFill>
            <a:miter lim="800000"/>
          </a:ln>
        </p:spPr>
        <p:txBody>
          <a:bodyPr lIns="223948" tIns="223948" rIns="223948" bIns="223948"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90000"/>
              </a:lnSpc>
              <a:spcAft>
                <a:spcPct val="35000"/>
              </a:spcAft>
            </a:pPr>
            <a:r>
              <a:rPr lang="en-US" altLang="zh-CN" sz="24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Keyword</a:t>
            </a:r>
            <a:endParaRPr lang="zh-CN" altLang="en-US" sz="24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898" name="任意多边形 30" title=""/>
          <p:cNvSpPr/>
          <p:nvPr/>
        </p:nvSpPr>
        <p:spPr>
          <a:xfrm>
            <a:off x="6624638" y="4114800"/>
            <a:ext cx="1239837" cy="508000"/>
          </a:xfrm>
          <a:custGeom>
            <a:cxnLst>
              <a:cxn ang="0">
                <a:pos x="0" y="0"/>
              </a:cxn>
              <a:cxn ang="0">
                <a:pos x="0" y="252200"/>
              </a:cxn>
              <a:cxn ang="0">
                <a:pos x="1238050" y="252200"/>
              </a:cxn>
              <a:cxn ang="0">
                <a:pos x="1238050" y="504401"/>
              </a:cxn>
            </a:cxnLst>
            <a:rect l="l" t="t" r="r" b="b"/>
            <a:pathLst>
              <a:path w="1240155" h="508635">
                <a:moveTo>
                  <a:pt x="0" y="0"/>
                </a:moveTo>
                <a:lnTo>
                  <a:pt x="0" y="254415"/>
                </a:lnTo>
                <a:lnTo>
                  <a:pt x="1240276" y="254415"/>
                </a:lnTo>
                <a:lnTo>
                  <a:pt x="1240276" y="508831"/>
                </a:lnTo>
              </a:path>
            </a:pathLst>
          </a:custGeom>
          <a:noFill/>
          <a:ln w="28575">
            <a:solidFill>
              <a:srgbClr val="7F7F7F"/>
            </a:solid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7899" name="任意多边形 31" title=""/>
          <p:cNvSpPr/>
          <p:nvPr/>
        </p:nvSpPr>
        <p:spPr>
          <a:xfrm>
            <a:off x="6911975" y="4622800"/>
            <a:ext cx="1908175" cy="1273175"/>
          </a:xfrm>
          <a:custGeom>
            <a:gdLst>
              <a:gd name="GT0" fmla="+- l w 0"/>
              <a:gd name="GT1" fmla="+- t h 0"/>
            </a:gdLst>
            <a:cxnLst>
              <a:cxn ang="0">
                <a:pos x="0" y="127978"/>
              </a:cxn>
              <a:cxn ang="0">
                <a:pos x="127236" y="0"/>
              </a:cxn>
              <a:cxn ang="0">
                <a:pos x="1781281" y="0"/>
              </a:cxn>
              <a:cxn ang="0">
                <a:pos x="1908517" y="127978"/>
              </a:cxn>
              <a:cxn ang="0">
                <a:pos x="1908517" y="1151799"/>
              </a:cxn>
              <a:cxn ang="0">
                <a:pos x="1781281" y="1279778"/>
              </a:cxn>
              <a:cxn ang="0">
                <a:pos x="127236" y="1279778"/>
              </a:cxn>
              <a:cxn ang="0">
                <a:pos x="0" y="1151799"/>
              </a:cxn>
              <a:cxn ang="0">
                <a:pos x="0" y="127978"/>
              </a:cxn>
            </a:cxnLst>
            <a:rect l="l" t="t" r="GT0" b="GT1"/>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595959"/>
          </a:solidFill>
          <a:ln w="12700">
            <a:solidFill>
              <a:srgbClr val="595959"/>
            </a:solidFill>
            <a:miter lim="800000"/>
          </a:ln>
        </p:spPr>
        <p:txBody>
          <a:bodyPr lIns="223948" tIns="223948" rIns="223948" bIns="223948"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90000"/>
              </a:lnSpc>
              <a:spcAft>
                <a:spcPct val="35000"/>
              </a:spcAft>
            </a:pPr>
            <a:r>
              <a:rPr lang="en-US" altLang="zh-CN" sz="24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Keyword</a:t>
            </a:r>
            <a:endParaRPr lang="zh-CN" altLang="en-US" sz="24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900" name="任意多边形 32" title=""/>
          <p:cNvSpPr/>
          <p:nvPr/>
        </p:nvSpPr>
        <p:spPr>
          <a:xfrm>
            <a:off x="8485188" y="2333625"/>
            <a:ext cx="1860550" cy="508000"/>
          </a:xfrm>
          <a:custGeom>
            <a:cxnLst>
              <a:cxn ang="0">
                <a:pos x="0" y="0"/>
              </a:cxn>
              <a:cxn ang="0">
                <a:pos x="0" y="252200"/>
              </a:cxn>
              <a:cxn ang="0">
                <a:pos x="1860415" y="252200"/>
              </a:cxn>
              <a:cxn ang="0">
                <a:pos x="1860415" y="504401"/>
              </a:cxn>
            </a:cxnLst>
            <a:rect l="l" t="t" r="r" b="b"/>
            <a:pathLst>
              <a:path w="1860550" h="508635">
                <a:moveTo>
                  <a:pt x="0" y="0"/>
                </a:moveTo>
                <a:lnTo>
                  <a:pt x="0" y="254415"/>
                </a:lnTo>
                <a:lnTo>
                  <a:pt x="1860415" y="254415"/>
                </a:lnTo>
                <a:lnTo>
                  <a:pt x="1860415" y="508831"/>
                </a:lnTo>
              </a:path>
            </a:pathLst>
          </a:custGeom>
          <a:noFill/>
          <a:ln w="28575">
            <a:solidFill>
              <a:srgbClr val="7F7F7F"/>
            </a:solid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7901" name="任意多边形 33" title=""/>
          <p:cNvSpPr/>
          <p:nvPr/>
        </p:nvSpPr>
        <p:spPr>
          <a:xfrm>
            <a:off x="9391650" y="2843213"/>
            <a:ext cx="1908175" cy="1271587"/>
          </a:xfrm>
          <a:custGeom>
            <a:cxnLst>
              <a:cxn ang="0">
                <a:pos x="0" y="126865"/>
              </a:cxn>
              <a:cxn ang="0">
                <a:pos x="127236" y="0"/>
              </a:cxn>
              <a:cxn ang="0">
                <a:pos x="1781281" y="0"/>
              </a:cxn>
              <a:cxn ang="0">
                <a:pos x="1908517" y="126865"/>
              </a:cxn>
              <a:cxn ang="0">
                <a:pos x="1908517" y="1141780"/>
              </a:cxn>
              <a:cxn ang="0">
                <a:pos x="1781281" y="1268645"/>
              </a:cxn>
              <a:cxn ang="0">
                <a:pos x="127236" y="1268645"/>
              </a:cxn>
              <a:cxn ang="0">
                <a:pos x="0" y="1141780"/>
              </a:cxn>
              <a:cxn ang="0">
                <a:pos x="0" y="126865"/>
              </a:cxn>
            </a:cxnLst>
            <a:rect l="l" t="t" r="r" b="b"/>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595959"/>
          </a:solidFill>
          <a:ln w="12700">
            <a:solidFill>
              <a:srgbClr val="595959"/>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7902" name="任意多边形 34" title=""/>
          <p:cNvSpPr/>
          <p:nvPr/>
        </p:nvSpPr>
        <p:spPr>
          <a:xfrm>
            <a:off x="10299700" y="4114800"/>
            <a:ext cx="92075" cy="508000"/>
          </a:xfrm>
          <a:custGeom>
            <a:cxnLst>
              <a:cxn ang="0">
                <a:pos x="47990" y="0"/>
              </a:cxn>
              <a:cxn ang="0">
                <a:pos x="47990" y="504401"/>
              </a:cxn>
            </a:cxnLst>
            <a:rect l="l" t="t" r="r" b="b"/>
            <a:pathLst>
              <a:path w="91440" h="508635">
                <a:moveTo>
                  <a:pt x="45720" y="0"/>
                </a:moveTo>
                <a:lnTo>
                  <a:pt x="45720" y="508831"/>
                </a:lnTo>
              </a:path>
            </a:pathLst>
          </a:custGeom>
          <a:noFill/>
          <a:ln w="28575">
            <a:solidFill>
              <a:srgbClr val="7F7F7F"/>
            </a:solid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7903" name="任意多边形 35" title=""/>
          <p:cNvSpPr/>
          <p:nvPr/>
        </p:nvSpPr>
        <p:spPr>
          <a:xfrm>
            <a:off x="9391650" y="4622800"/>
            <a:ext cx="1908175" cy="1273175"/>
          </a:xfrm>
          <a:custGeom>
            <a:gdLst>
              <a:gd name="GT0" fmla="+- l w 0"/>
              <a:gd name="GT1" fmla="+- t h 0"/>
            </a:gdLst>
            <a:cxnLst>
              <a:cxn ang="0">
                <a:pos x="0" y="127978"/>
              </a:cxn>
              <a:cxn ang="0">
                <a:pos x="127236" y="0"/>
              </a:cxn>
              <a:cxn ang="0">
                <a:pos x="1781281" y="0"/>
              </a:cxn>
              <a:cxn ang="0">
                <a:pos x="1908517" y="127978"/>
              </a:cxn>
              <a:cxn ang="0">
                <a:pos x="1908517" y="1151799"/>
              </a:cxn>
              <a:cxn ang="0">
                <a:pos x="1781281" y="1279778"/>
              </a:cxn>
              <a:cxn ang="0">
                <a:pos x="127236" y="1279778"/>
              </a:cxn>
              <a:cxn ang="0">
                <a:pos x="0" y="1151799"/>
              </a:cxn>
              <a:cxn ang="0">
                <a:pos x="0" y="127978"/>
              </a:cxn>
            </a:cxnLst>
            <a:rect l="l" t="t" r="GT0" b="GT1"/>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595959"/>
          </a:solidFill>
          <a:ln w="12700">
            <a:solidFill>
              <a:srgbClr val="595959"/>
            </a:solidFill>
            <a:miter lim="800000"/>
          </a:ln>
        </p:spPr>
        <p:txBody>
          <a:bodyPr lIns="223948" tIns="223948" rIns="223948" bIns="223948"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90000"/>
              </a:lnSpc>
              <a:spcAft>
                <a:spcPct val="35000"/>
              </a:spcAft>
            </a:pPr>
            <a:r>
              <a:rPr lang="en-US" altLang="zh-CN" sz="24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Keyword</a:t>
            </a:r>
            <a:endParaRPr lang="zh-CN" altLang="en-US" sz="24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904" name="KSO_Shape" title=""/>
          <p:cNvSpPr/>
          <p:nvPr/>
        </p:nvSpPr>
        <p:spPr>
          <a:xfrm>
            <a:off x="744538" y="1365250"/>
            <a:ext cx="550862" cy="550863"/>
          </a:xfrm>
          <a:custGeom>
            <a:cxnLst>
              <a:cxn ang="0">
                <a:pos x="52587" y="25532"/>
              </a:cxn>
              <a:cxn ang="0">
                <a:pos x="55794" y="26861"/>
              </a:cxn>
              <a:cxn ang="0">
                <a:pos x="71187" y="42254"/>
              </a:cxn>
              <a:cxn ang="0">
                <a:pos x="71782" y="42973"/>
              </a:cxn>
              <a:cxn ang="0">
                <a:pos x="71854" y="43103"/>
              </a:cxn>
              <a:cxn ang="0">
                <a:pos x="72144" y="43642"/>
              </a:cxn>
              <a:cxn ang="0">
                <a:pos x="72603" y="45953"/>
              </a:cxn>
              <a:cxn ang="0">
                <a:pos x="72144" y="48265"/>
              </a:cxn>
              <a:cxn ang="0">
                <a:pos x="71968" y="48673"/>
              </a:cxn>
              <a:cxn ang="0">
                <a:pos x="71734" y="48970"/>
              </a:cxn>
              <a:cxn ang="0">
                <a:pos x="71061" y="49668"/>
              </a:cxn>
              <a:cxn ang="0">
                <a:pos x="55669" y="65059"/>
              </a:cxn>
              <a:cxn ang="0">
                <a:pos x="49252" y="65059"/>
              </a:cxn>
              <a:cxn ang="0">
                <a:pos x="49252" y="58643"/>
              </a:cxn>
              <a:cxn ang="0">
                <a:pos x="57305" y="50590"/>
              </a:cxn>
              <a:cxn ang="0">
                <a:pos x="23854" y="50590"/>
              </a:cxn>
              <a:cxn ang="0">
                <a:pos x="19318" y="46054"/>
              </a:cxn>
              <a:cxn ang="0">
                <a:pos x="23854" y="41516"/>
              </a:cxn>
              <a:cxn ang="0">
                <a:pos x="57616" y="41516"/>
              </a:cxn>
              <a:cxn ang="0">
                <a:pos x="49378" y="33278"/>
              </a:cxn>
              <a:cxn ang="0">
                <a:pos x="49378" y="26861"/>
              </a:cxn>
              <a:cxn ang="0">
                <a:pos x="52587" y="25532"/>
              </a:cxn>
              <a:cxn ang="0">
                <a:pos x="45960" y="8417"/>
              </a:cxn>
              <a:cxn ang="0">
                <a:pos x="8417" y="45960"/>
              </a:cxn>
              <a:cxn ang="0">
                <a:pos x="45960" y="83504"/>
              </a:cxn>
              <a:cxn ang="0">
                <a:pos x="83503" y="45960"/>
              </a:cxn>
              <a:cxn ang="0">
                <a:pos x="45960" y="8417"/>
              </a:cxn>
              <a:cxn ang="0">
                <a:pos x="45960" y="0"/>
              </a:cxn>
              <a:cxn ang="0">
                <a:pos x="91920" y="45960"/>
              </a:cxn>
              <a:cxn ang="0">
                <a:pos x="45960" y="91921"/>
              </a:cxn>
              <a:cxn ang="0">
                <a:pos x="0" y="45960"/>
              </a:cxn>
              <a:cxn ang="0">
                <a:pos x="45960" y="0"/>
              </a:cxn>
            </a:cxnLst>
            <a:rect l="l" t="t" r="r" b="b"/>
            <a:pathLst>
              <a:path w="742418" h="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7905" name="KSO_Shape" title=""/>
          <p:cNvSpPr/>
          <p:nvPr/>
        </p:nvSpPr>
        <p:spPr>
          <a:xfrm>
            <a:off x="744538" y="3173413"/>
            <a:ext cx="550862" cy="552450"/>
          </a:xfrm>
          <a:custGeom>
            <a:cxnLst>
              <a:cxn ang="0">
                <a:pos x="52587" y="26052"/>
              </a:cxn>
              <a:cxn ang="0">
                <a:pos x="55794" y="27408"/>
              </a:cxn>
              <a:cxn ang="0">
                <a:pos x="71187" y="43113"/>
              </a:cxn>
              <a:cxn ang="0">
                <a:pos x="71782" y="43847"/>
              </a:cxn>
              <a:cxn ang="0">
                <a:pos x="71854" y="43980"/>
              </a:cxn>
              <a:cxn ang="0">
                <a:pos x="72144" y="44530"/>
              </a:cxn>
              <a:cxn ang="0">
                <a:pos x="72603" y="46889"/>
              </a:cxn>
              <a:cxn ang="0">
                <a:pos x="72144" y="49247"/>
              </a:cxn>
              <a:cxn ang="0">
                <a:pos x="71968" y="49663"/>
              </a:cxn>
              <a:cxn ang="0">
                <a:pos x="71734" y="49966"/>
              </a:cxn>
              <a:cxn ang="0">
                <a:pos x="71061" y="50678"/>
              </a:cxn>
              <a:cxn ang="0">
                <a:pos x="55669" y="66383"/>
              </a:cxn>
              <a:cxn ang="0">
                <a:pos x="49252" y="66383"/>
              </a:cxn>
              <a:cxn ang="0">
                <a:pos x="49252" y="59836"/>
              </a:cxn>
              <a:cxn ang="0">
                <a:pos x="57305" y="51619"/>
              </a:cxn>
              <a:cxn ang="0">
                <a:pos x="23854" y="51619"/>
              </a:cxn>
              <a:cxn ang="0">
                <a:pos x="19318" y="46990"/>
              </a:cxn>
              <a:cxn ang="0">
                <a:pos x="23854" y="42361"/>
              </a:cxn>
              <a:cxn ang="0">
                <a:pos x="57616" y="42361"/>
              </a:cxn>
              <a:cxn ang="0">
                <a:pos x="49378" y="33955"/>
              </a:cxn>
              <a:cxn ang="0">
                <a:pos x="49378" y="27408"/>
              </a:cxn>
              <a:cxn ang="0">
                <a:pos x="52587" y="26052"/>
              </a:cxn>
              <a:cxn ang="0">
                <a:pos x="45960" y="8588"/>
              </a:cxn>
              <a:cxn ang="0">
                <a:pos x="8417" y="46895"/>
              </a:cxn>
              <a:cxn ang="0">
                <a:pos x="45960" y="85202"/>
              </a:cxn>
              <a:cxn ang="0">
                <a:pos x="83503" y="46895"/>
              </a:cxn>
              <a:cxn ang="0">
                <a:pos x="45960" y="8588"/>
              </a:cxn>
              <a:cxn ang="0">
                <a:pos x="45960" y="0"/>
              </a:cxn>
              <a:cxn ang="0">
                <a:pos x="91920" y="46895"/>
              </a:cxn>
              <a:cxn ang="0">
                <a:pos x="45960" y="93791"/>
              </a:cxn>
              <a:cxn ang="0">
                <a:pos x="0" y="46895"/>
              </a:cxn>
              <a:cxn ang="0">
                <a:pos x="45960" y="0"/>
              </a:cxn>
            </a:cxnLst>
            <a:rect l="l" t="t" r="r" b="b"/>
            <a:pathLst>
              <a:path w="742418" h="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7906" name="KSO_Shape" title=""/>
          <p:cNvSpPr/>
          <p:nvPr/>
        </p:nvSpPr>
        <p:spPr>
          <a:xfrm>
            <a:off x="744538" y="4983163"/>
            <a:ext cx="550862" cy="552450"/>
          </a:xfrm>
          <a:custGeom>
            <a:cxnLst>
              <a:cxn ang="0">
                <a:pos x="52587" y="26052"/>
              </a:cxn>
              <a:cxn ang="0">
                <a:pos x="55794" y="27408"/>
              </a:cxn>
              <a:cxn ang="0">
                <a:pos x="71187" y="43113"/>
              </a:cxn>
              <a:cxn ang="0">
                <a:pos x="71782" y="43847"/>
              </a:cxn>
              <a:cxn ang="0">
                <a:pos x="71854" y="43980"/>
              </a:cxn>
              <a:cxn ang="0">
                <a:pos x="72144" y="44530"/>
              </a:cxn>
              <a:cxn ang="0">
                <a:pos x="72603" y="46889"/>
              </a:cxn>
              <a:cxn ang="0">
                <a:pos x="72144" y="49247"/>
              </a:cxn>
              <a:cxn ang="0">
                <a:pos x="71968" y="49663"/>
              </a:cxn>
              <a:cxn ang="0">
                <a:pos x="71734" y="49966"/>
              </a:cxn>
              <a:cxn ang="0">
                <a:pos x="71061" y="50678"/>
              </a:cxn>
              <a:cxn ang="0">
                <a:pos x="55669" y="66383"/>
              </a:cxn>
              <a:cxn ang="0">
                <a:pos x="49252" y="66383"/>
              </a:cxn>
              <a:cxn ang="0">
                <a:pos x="49252" y="59836"/>
              </a:cxn>
              <a:cxn ang="0">
                <a:pos x="57305" y="51619"/>
              </a:cxn>
              <a:cxn ang="0">
                <a:pos x="23854" y="51619"/>
              </a:cxn>
              <a:cxn ang="0">
                <a:pos x="19318" y="46990"/>
              </a:cxn>
              <a:cxn ang="0">
                <a:pos x="23854" y="42361"/>
              </a:cxn>
              <a:cxn ang="0">
                <a:pos x="57616" y="42361"/>
              </a:cxn>
              <a:cxn ang="0">
                <a:pos x="49378" y="33955"/>
              </a:cxn>
              <a:cxn ang="0">
                <a:pos x="49378" y="27408"/>
              </a:cxn>
              <a:cxn ang="0">
                <a:pos x="52587" y="26052"/>
              </a:cxn>
              <a:cxn ang="0">
                <a:pos x="45960" y="8588"/>
              </a:cxn>
              <a:cxn ang="0">
                <a:pos x="8417" y="46895"/>
              </a:cxn>
              <a:cxn ang="0">
                <a:pos x="45960" y="85202"/>
              </a:cxn>
              <a:cxn ang="0">
                <a:pos x="83503" y="46895"/>
              </a:cxn>
              <a:cxn ang="0">
                <a:pos x="45960" y="8588"/>
              </a:cxn>
              <a:cxn ang="0">
                <a:pos x="45960" y="0"/>
              </a:cxn>
              <a:cxn ang="0">
                <a:pos x="91920" y="46895"/>
              </a:cxn>
              <a:cxn ang="0">
                <a:pos x="45960" y="93791"/>
              </a:cxn>
              <a:cxn ang="0">
                <a:pos x="0" y="46895"/>
              </a:cxn>
              <a:cxn ang="0">
                <a:pos x="45960" y="0"/>
              </a:cxn>
            </a:cxnLst>
            <a:rect l="l" t="t" r="r" b="b"/>
            <a:pathLst>
              <a:path w="742418" h="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7907" name="KSO_Shape" title=""/>
          <p:cNvSpPr/>
          <p:nvPr/>
        </p:nvSpPr>
        <p:spPr>
          <a:xfrm>
            <a:off x="8023225" y="1257300"/>
            <a:ext cx="796925" cy="852488"/>
          </a:xfrm>
          <a:custGeom>
            <a:cxnLst>
              <a:cxn ang="0">
                <a:pos x="200153" y="40882"/>
              </a:cxn>
              <a:cxn ang="0">
                <a:pos x="205855" y="42680"/>
              </a:cxn>
              <a:cxn ang="0">
                <a:pos x="203368" y="45776"/>
              </a:cxn>
              <a:cxn ang="0">
                <a:pos x="194267" y="46647"/>
              </a:cxn>
              <a:cxn ang="0">
                <a:pos x="139840" y="46381"/>
              </a:cxn>
              <a:cxn ang="0">
                <a:pos x="133711" y="44801"/>
              </a:cxn>
              <a:cxn ang="0">
                <a:pos x="135472" y="41527"/>
              </a:cxn>
              <a:cxn ang="0">
                <a:pos x="144026" y="40576"/>
              </a:cxn>
              <a:cxn ang="0">
                <a:pos x="217527" y="33071"/>
              </a:cxn>
              <a:cxn ang="0">
                <a:pos x="224241" y="34249"/>
              </a:cxn>
              <a:cxn ang="0">
                <a:pos x="223938" y="37850"/>
              </a:cxn>
              <a:cxn ang="0">
                <a:pos x="216681" y="38955"/>
              </a:cxn>
              <a:cxn ang="0">
                <a:pos x="129839" y="38955"/>
              </a:cxn>
              <a:cxn ang="0">
                <a:pos x="122522" y="37850"/>
              </a:cxn>
              <a:cxn ang="0">
                <a:pos x="122220" y="34249"/>
              </a:cxn>
              <a:cxn ang="0">
                <a:pos x="129053" y="33071"/>
              </a:cxn>
              <a:cxn ang="0">
                <a:pos x="222151" y="25500"/>
              </a:cxn>
              <a:cxn ang="0">
                <a:pos x="230656" y="26444"/>
              </a:cxn>
              <a:cxn ang="0">
                <a:pos x="232406" y="29730"/>
              </a:cxn>
              <a:cxn ang="0">
                <a:pos x="226313" y="31313"/>
              </a:cxn>
              <a:cxn ang="0">
                <a:pos x="120316" y="31580"/>
              </a:cxn>
              <a:cxn ang="0">
                <a:pos x="111267" y="30707"/>
              </a:cxn>
              <a:cxn ang="0">
                <a:pos x="108793" y="27599"/>
              </a:cxn>
              <a:cxn ang="0">
                <a:pos x="114465" y="25806"/>
              </a:cxn>
              <a:cxn ang="0">
                <a:pos x="208094" y="18043"/>
              </a:cxn>
              <a:cxn ang="0">
                <a:pos x="218374" y="18758"/>
              </a:cxn>
              <a:cxn ang="0">
                <a:pos x="222064" y="21473"/>
              </a:cxn>
              <a:cxn ang="0">
                <a:pos x="217346" y="23731"/>
              </a:cxn>
              <a:cxn ang="0">
                <a:pos x="136371" y="24268"/>
              </a:cxn>
              <a:cxn ang="0">
                <a:pos x="125364" y="23650"/>
              </a:cxn>
              <a:cxn ang="0">
                <a:pos x="121192" y="21163"/>
              </a:cxn>
              <a:cxn ang="0">
                <a:pos x="125364" y="18669"/>
              </a:cxn>
              <a:cxn ang="0">
                <a:pos x="130972" y="0"/>
              </a:cxn>
              <a:cxn ang="0">
                <a:pos x="159707" y="868"/>
              </a:cxn>
              <a:cxn ang="0">
                <a:pos x="173984" y="2618"/>
              </a:cxn>
              <a:cxn ang="0">
                <a:pos x="180638" y="5811"/>
              </a:cxn>
              <a:cxn ang="0">
                <a:pos x="172471" y="11526"/>
              </a:cxn>
              <a:cxn ang="0">
                <a:pos x="150633" y="16470"/>
              </a:cxn>
              <a:cxn ang="0">
                <a:pos x="120688" y="17532"/>
              </a:cxn>
              <a:cxn ang="0">
                <a:pos x="112339" y="19591"/>
              </a:cxn>
              <a:cxn ang="0">
                <a:pos x="114759" y="23757"/>
              </a:cxn>
              <a:cxn ang="0">
                <a:pos x="107681" y="24916"/>
              </a:cxn>
              <a:cxn ang="0">
                <a:pos x="99575" y="26951"/>
              </a:cxn>
              <a:cxn ang="0">
                <a:pos x="101934" y="31101"/>
              </a:cxn>
              <a:cxn ang="0">
                <a:pos x="112097" y="32479"/>
              </a:cxn>
              <a:cxn ang="0">
                <a:pos x="112702" y="34092"/>
              </a:cxn>
              <a:cxn ang="0">
                <a:pos x="114094" y="38436"/>
              </a:cxn>
              <a:cxn ang="0">
                <a:pos x="123894" y="39887"/>
              </a:cxn>
              <a:cxn ang="0">
                <a:pos x="125648" y="41411"/>
              </a:cxn>
              <a:cxn ang="0">
                <a:pos x="126011" y="45926"/>
              </a:cxn>
              <a:cxn ang="0">
                <a:pos x="60434" y="46437"/>
              </a:cxn>
              <a:cxn ang="0">
                <a:pos x="38414" y="45407"/>
              </a:cxn>
              <a:cxn ang="0">
                <a:pos x="11555" y="42068"/>
              </a:cxn>
              <a:cxn ang="0">
                <a:pos x="2359" y="39214"/>
              </a:cxn>
              <a:cxn ang="0">
                <a:pos x="242" y="25622"/>
              </a:cxn>
              <a:cxn ang="0">
                <a:pos x="8227" y="21836"/>
              </a:cxn>
              <a:cxn ang="0">
                <a:pos x="27042" y="19056"/>
              </a:cxn>
              <a:cxn ang="0">
                <a:pos x="79853" y="12904"/>
              </a:cxn>
              <a:cxn ang="0">
                <a:pos x="118994" y="6444"/>
              </a:cxn>
              <a:cxn ang="0">
                <a:pos x="130972" y="0"/>
              </a:cxn>
            </a:cxnLst>
            <a:rect l="l" t="t" r="r" b="b"/>
            <a:pathLst>
              <a:path w="1019175" h="1524001">
                <a:moveTo>
                  <a:pt x="643934" y="1322388"/>
                </a:moveTo>
                <a:lnTo>
                  <a:pt x="649244" y="1322388"/>
                </a:lnTo>
                <a:lnTo>
                  <a:pt x="835334" y="1322388"/>
                </a:lnTo>
                <a:lnTo>
                  <a:pt x="840643" y="1322388"/>
                </a:lnTo>
                <a:lnTo>
                  <a:pt x="845156" y="1323178"/>
                </a:lnTo>
                <a:lnTo>
                  <a:pt x="849935" y="1323704"/>
                </a:lnTo>
                <a:lnTo>
                  <a:pt x="854182" y="1324494"/>
                </a:lnTo>
                <a:lnTo>
                  <a:pt x="858695" y="1325547"/>
                </a:lnTo>
                <a:lnTo>
                  <a:pt x="862411" y="1327126"/>
                </a:lnTo>
                <a:lnTo>
                  <a:pt x="866128" y="1328705"/>
                </a:lnTo>
                <a:lnTo>
                  <a:pt x="869579" y="1330547"/>
                </a:lnTo>
                <a:lnTo>
                  <a:pt x="872499" y="1332390"/>
                </a:lnTo>
                <a:lnTo>
                  <a:pt x="875685" y="1334495"/>
                </a:lnTo>
                <a:lnTo>
                  <a:pt x="878605" y="1336864"/>
                </a:lnTo>
                <a:lnTo>
                  <a:pt x="880994" y="1339759"/>
                </a:lnTo>
                <a:lnTo>
                  <a:pt x="883383" y="1342392"/>
                </a:lnTo>
                <a:lnTo>
                  <a:pt x="885507" y="1345287"/>
                </a:lnTo>
                <a:lnTo>
                  <a:pt x="887896" y="1348708"/>
                </a:lnTo>
                <a:lnTo>
                  <a:pt x="889754" y="1352130"/>
                </a:lnTo>
                <a:lnTo>
                  <a:pt x="891347" y="1355552"/>
                </a:lnTo>
                <a:lnTo>
                  <a:pt x="892674" y="1359236"/>
                </a:lnTo>
                <a:lnTo>
                  <a:pt x="894267" y="1362921"/>
                </a:lnTo>
                <a:lnTo>
                  <a:pt x="895594" y="1366869"/>
                </a:lnTo>
                <a:lnTo>
                  <a:pt x="897718" y="1375292"/>
                </a:lnTo>
                <a:lnTo>
                  <a:pt x="899311" y="1383977"/>
                </a:lnTo>
                <a:lnTo>
                  <a:pt x="900638" y="1393190"/>
                </a:lnTo>
                <a:lnTo>
                  <a:pt x="901169" y="1402928"/>
                </a:lnTo>
                <a:lnTo>
                  <a:pt x="901700" y="1412930"/>
                </a:lnTo>
                <a:lnTo>
                  <a:pt x="901700" y="1423458"/>
                </a:lnTo>
                <a:lnTo>
                  <a:pt x="901700" y="1433460"/>
                </a:lnTo>
                <a:lnTo>
                  <a:pt x="901169" y="1443461"/>
                </a:lnTo>
                <a:lnTo>
                  <a:pt x="900638" y="1453200"/>
                </a:lnTo>
                <a:lnTo>
                  <a:pt x="899311" y="1462412"/>
                </a:lnTo>
                <a:lnTo>
                  <a:pt x="897718" y="1471097"/>
                </a:lnTo>
                <a:lnTo>
                  <a:pt x="895594" y="1479520"/>
                </a:lnTo>
                <a:lnTo>
                  <a:pt x="894267" y="1483468"/>
                </a:lnTo>
                <a:lnTo>
                  <a:pt x="892674" y="1487153"/>
                </a:lnTo>
                <a:lnTo>
                  <a:pt x="891347" y="1490838"/>
                </a:lnTo>
                <a:lnTo>
                  <a:pt x="889754" y="1494259"/>
                </a:lnTo>
                <a:lnTo>
                  <a:pt x="887896" y="1497681"/>
                </a:lnTo>
                <a:lnTo>
                  <a:pt x="885507" y="1500839"/>
                </a:lnTo>
                <a:lnTo>
                  <a:pt x="883383" y="1503998"/>
                </a:lnTo>
                <a:lnTo>
                  <a:pt x="880994" y="1506630"/>
                </a:lnTo>
                <a:lnTo>
                  <a:pt x="878605" y="1509525"/>
                </a:lnTo>
                <a:lnTo>
                  <a:pt x="875685" y="1511631"/>
                </a:lnTo>
                <a:lnTo>
                  <a:pt x="872499" y="1513999"/>
                </a:lnTo>
                <a:lnTo>
                  <a:pt x="869579" y="1515842"/>
                </a:lnTo>
                <a:lnTo>
                  <a:pt x="866128" y="1517684"/>
                </a:lnTo>
                <a:lnTo>
                  <a:pt x="862411" y="1519263"/>
                </a:lnTo>
                <a:lnTo>
                  <a:pt x="858695" y="1520843"/>
                </a:lnTo>
                <a:lnTo>
                  <a:pt x="854182" y="1521896"/>
                </a:lnTo>
                <a:lnTo>
                  <a:pt x="849935" y="1522685"/>
                </a:lnTo>
                <a:lnTo>
                  <a:pt x="845156" y="1523212"/>
                </a:lnTo>
                <a:lnTo>
                  <a:pt x="840643" y="1523738"/>
                </a:lnTo>
                <a:lnTo>
                  <a:pt x="835334" y="1524001"/>
                </a:lnTo>
                <a:lnTo>
                  <a:pt x="649244" y="1524001"/>
                </a:lnTo>
                <a:lnTo>
                  <a:pt x="643934" y="1523738"/>
                </a:lnTo>
                <a:lnTo>
                  <a:pt x="638891" y="1523212"/>
                </a:lnTo>
                <a:lnTo>
                  <a:pt x="634643" y="1522685"/>
                </a:lnTo>
                <a:lnTo>
                  <a:pt x="630130" y="1521896"/>
                </a:lnTo>
                <a:lnTo>
                  <a:pt x="625883" y="1520843"/>
                </a:lnTo>
                <a:lnTo>
                  <a:pt x="622166" y="1519263"/>
                </a:lnTo>
                <a:lnTo>
                  <a:pt x="618450" y="1517684"/>
                </a:lnTo>
                <a:lnTo>
                  <a:pt x="614999" y="1515842"/>
                </a:lnTo>
                <a:lnTo>
                  <a:pt x="611813" y="1513999"/>
                </a:lnTo>
                <a:lnTo>
                  <a:pt x="608628" y="1511631"/>
                </a:lnTo>
                <a:lnTo>
                  <a:pt x="605973" y="1509525"/>
                </a:lnTo>
                <a:lnTo>
                  <a:pt x="603318" y="1506630"/>
                </a:lnTo>
                <a:lnTo>
                  <a:pt x="600929" y="1503998"/>
                </a:lnTo>
                <a:lnTo>
                  <a:pt x="598805" y="1500839"/>
                </a:lnTo>
                <a:lnTo>
                  <a:pt x="596416" y="1497681"/>
                </a:lnTo>
                <a:lnTo>
                  <a:pt x="594558" y="1494259"/>
                </a:lnTo>
                <a:lnTo>
                  <a:pt x="592700" y="1490838"/>
                </a:lnTo>
                <a:lnTo>
                  <a:pt x="591372" y="1487153"/>
                </a:lnTo>
                <a:lnTo>
                  <a:pt x="590045" y="1483468"/>
                </a:lnTo>
                <a:lnTo>
                  <a:pt x="588718" y="1479520"/>
                </a:lnTo>
                <a:lnTo>
                  <a:pt x="586594" y="1471097"/>
                </a:lnTo>
                <a:lnTo>
                  <a:pt x="585001" y="1462412"/>
                </a:lnTo>
                <a:lnTo>
                  <a:pt x="583674" y="1453200"/>
                </a:lnTo>
                <a:lnTo>
                  <a:pt x="583143" y="1443461"/>
                </a:lnTo>
                <a:lnTo>
                  <a:pt x="582612" y="1433460"/>
                </a:lnTo>
                <a:lnTo>
                  <a:pt x="582612" y="1423458"/>
                </a:lnTo>
                <a:lnTo>
                  <a:pt x="582612" y="1412930"/>
                </a:lnTo>
                <a:lnTo>
                  <a:pt x="583143" y="1402928"/>
                </a:lnTo>
                <a:lnTo>
                  <a:pt x="583674" y="1393190"/>
                </a:lnTo>
                <a:lnTo>
                  <a:pt x="585001" y="1383977"/>
                </a:lnTo>
                <a:lnTo>
                  <a:pt x="586594" y="1375292"/>
                </a:lnTo>
                <a:lnTo>
                  <a:pt x="588718" y="1366869"/>
                </a:lnTo>
                <a:lnTo>
                  <a:pt x="590045" y="1362921"/>
                </a:lnTo>
                <a:lnTo>
                  <a:pt x="591372" y="1359236"/>
                </a:lnTo>
                <a:lnTo>
                  <a:pt x="592700" y="1355552"/>
                </a:lnTo>
                <a:lnTo>
                  <a:pt x="594558" y="1352130"/>
                </a:lnTo>
                <a:lnTo>
                  <a:pt x="596416" y="1348708"/>
                </a:lnTo>
                <a:lnTo>
                  <a:pt x="598805" y="1345287"/>
                </a:lnTo>
                <a:lnTo>
                  <a:pt x="600929" y="1342392"/>
                </a:lnTo>
                <a:lnTo>
                  <a:pt x="603318" y="1339759"/>
                </a:lnTo>
                <a:lnTo>
                  <a:pt x="605973" y="1336864"/>
                </a:lnTo>
                <a:lnTo>
                  <a:pt x="608628" y="1334495"/>
                </a:lnTo>
                <a:lnTo>
                  <a:pt x="611813" y="1332390"/>
                </a:lnTo>
                <a:lnTo>
                  <a:pt x="614999" y="1330547"/>
                </a:lnTo>
                <a:lnTo>
                  <a:pt x="618450" y="1328705"/>
                </a:lnTo>
                <a:lnTo>
                  <a:pt x="622166" y="1327126"/>
                </a:lnTo>
                <a:lnTo>
                  <a:pt x="625883" y="1325547"/>
                </a:lnTo>
                <a:lnTo>
                  <a:pt x="630130" y="1324494"/>
                </a:lnTo>
                <a:lnTo>
                  <a:pt x="634643" y="1323704"/>
                </a:lnTo>
                <a:lnTo>
                  <a:pt x="638891" y="1323178"/>
                </a:lnTo>
                <a:lnTo>
                  <a:pt x="643934" y="1322388"/>
                </a:lnTo>
                <a:close/>
                <a:moveTo>
                  <a:pt x="589756" y="1073150"/>
                </a:moveTo>
                <a:lnTo>
                  <a:pt x="595048" y="1073150"/>
                </a:lnTo>
                <a:lnTo>
                  <a:pt x="921015" y="1073150"/>
                </a:lnTo>
                <a:lnTo>
                  <a:pt x="926306" y="1073150"/>
                </a:lnTo>
                <a:lnTo>
                  <a:pt x="930804" y="1073415"/>
                </a:lnTo>
                <a:lnTo>
                  <a:pt x="935567" y="1074476"/>
                </a:lnTo>
                <a:lnTo>
                  <a:pt x="939800" y="1075007"/>
                </a:lnTo>
                <a:lnTo>
                  <a:pt x="943769" y="1076333"/>
                </a:lnTo>
                <a:lnTo>
                  <a:pt x="948002" y="1077660"/>
                </a:lnTo>
                <a:lnTo>
                  <a:pt x="951706" y="1079517"/>
                </a:lnTo>
                <a:lnTo>
                  <a:pt x="955146" y="1080843"/>
                </a:lnTo>
                <a:lnTo>
                  <a:pt x="958056" y="1083231"/>
                </a:lnTo>
                <a:lnTo>
                  <a:pt x="961231" y="1085353"/>
                </a:lnTo>
                <a:lnTo>
                  <a:pt x="964142" y="1087740"/>
                </a:lnTo>
                <a:lnTo>
                  <a:pt x="966523" y="1090393"/>
                </a:lnTo>
                <a:lnTo>
                  <a:pt x="968904" y="1093311"/>
                </a:lnTo>
                <a:lnTo>
                  <a:pt x="971286" y="1096229"/>
                </a:lnTo>
                <a:lnTo>
                  <a:pt x="973402" y="1099678"/>
                </a:lnTo>
                <a:lnTo>
                  <a:pt x="975254" y="1102861"/>
                </a:lnTo>
                <a:lnTo>
                  <a:pt x="976842" y="1106575"/>
                </a:lnTo>
                <a:lnTo>
                  <a:pt x="978429" y="1110289"/>
                </a:lnTo>
                <a:lnTo>
                  <a:pt x="979752" y="1114002"/>
                </a:lnTo>
                <a:lnTo>
                  <a:pt x="981075" y="1117981"/>
                </a:lnTo>
                <a:lnTo>
                  <a:pt x="983192" y="1126470"/>
                </a:lnTo>
                <a:lnTo>
                  <a:pt x="984779" y="1134959"/>
                </a:lnTo>
                <a:lnTo>
                  <a:pt x="986102" y="1144509"/>
                </a:lnTo>
                <a:lnTo>
                  <a:pt x="986631" y="1154059"/>
                </a:lnTo>
                <a:lnTo>
                  <a:pt x="987425" y="1164404"/>
                </a:lnTo>
                <a:lnTo>
                  <a:pt x="987425" y="1174485"/>
                </a:lnTo>
                <a:lnTo>
                  <a:pt x="987425" y="1185096"/>
                </a:lnTo>
                <a:lnTo>
                  <a:pt x="986631" y="1195176"/>
                </a:lnTo>
                <a:lnTo>
                  <a:pt x="986102" y="1204726"/>
                </a:lnTo>
                <a:lnTo>
                  <a:pt x="984779" y="1214011"/>
                </a:lnTo>
                <a:lnTo>
                  <a:pt x="983192" y="1223030"/>
                </a:lnTo>
                <a:lnTo>
                  <a:pt x="981075" y="1231519"/>
                </a:lnTo>
                <a:lnTo>
                  <a:pt x="979752" y="1235498"/>
                </a:lnTo>
                <a:lnTo>
                  <a:pt x="978429" y="1239212"/>
                </a:lnTo>
                <a:lnTo>
                  <a:pt x="976842" y="1242926"/>
                </a:lnTo>
                <a:lnTo>
                  <a:pt x="975254" y="1246374"/>
                </a:lnTo>
                <a:lnTo>
                  <a:pt x="973402" y="1249823"/>
                </a:lnTo>
                <a:lnTo>
                  <a:pt x="971286" y="1253006"/>
                </a:lnTo>
                <a:lnTo>
                  <a:pt x="968904" y="1255924"/>
                </a:lnTo>
                <a:lnTo>
                  <a:pt x="966523" y="1258842"/>
                </a:lnTo>
                <a:lnTo>
                  <a:pt x="964142" y="1261230"/>
                </a:lnTo>
                <a:lnTo>
                  <a:pt x="961231" y="1263882"/>
                </a:lnTo>
                <a:lnTo>
                  <a:pt x="958056" y="1266004"/>
                </a:lnTo>
                <a:lnTo>
                  <a:pt x="955146" y="1268127"/>
                </a:lnTo>
                <a:lnTo>
                  <a:pt x="951706" y="1269984"/>
                </a:lnTo>
                <a:lnTo>
                  <a:pt x="948002" y="1271575"/>
                </a:lnTo>
                <a:lnTo>
                  <a:pt x="943769" y="1272902"/>
                </a:lnTo>
                <a:lnTo>
                  <a:pt x="939800" y="1273963"/>
                </a:lnTo>
                <a:lnTo>
                  <a:pt x="935567" y="1275024"/>
                </a:lnTo>
                <a:lnTo>
                  <a:pt x="930804" y="1275554"/>
                </a:lnTo>
                <a:lnTo>
                  <a:pt x="926306" y="1275820"/>
                </a:lnTo>
                <a:lnTo>
                  <a:pt x="921015" y="1276350"/>
                </a:lnTo>
                <a:lnTo>
                  <a:pt x="595048" y="1276350"/>
                </a:lnTo>
                <a:lnTo>
                  <a:pt x="589756" y="1275820"/>
                </a:lnTo>
                <a:lnTo>
                  <a:pt x="584993" y="1275554"/>
                </a:lnTo>
                <a:lnTo>
                  <a:pt x="580496" y="1275024"/>
                </a:lnTo>
                <a:lnTo>
                  <a:pt x="575998" y="1273963"/>
                </a:lnTo>
                <a:lnTo>
                  <a:pt x="572029" y="1272902"/>
                </a:lnTo>
                <a:lnTo>
                  <a:pt x="568060" y="1271575"/>
                </a:lnTo>
                <a:lnTo>
                  <a:pt x="564620" y="1269984"/>
                </a:lnTo>
                <a:lnTo>
                  <a:pt x="561181" y="1268127"/>
                </a:lnTo>
                <a:lnTo>
                  <a:pt x="557741" y="1266004"/>
                </a:lnTo>
                <a:lnTo>
                  <a:pt x="554831" y="1263882"/>
                </a:lnTo>
                <a:lnTo>
                  <a:pt x="552185" y="1261230"/>
                </a:lnTo>
                <a:lnTo>
                  <a:pt x="549275" y="1258842"/>
                </a:lnTo>
                <a:lnTo>
                  <a:pt x="546893" y="1255924"/>
                </a:lnTo>
                <a:lnTo>
                  <a:pt x="544777" y="1253006"/>
                </a:lnTo>
                <a:lnTo>
                  <a:pt x="542925" y="1249823"/>
                </a:lnTo>
                <a:lnTo>
                  <a:pt x="541073" y="1246374"/>
                </a:lnTo>
                <a:lnTo>
                  <a:pt x="539220" y="1242926"/>
                </a:lnTo>
                <a:lnTo>
                  <a:pt x="537633" y="1239212"/>
                </a:lnTo>
                <a:lnTo>
                  <a:pt x="536045" y="1235498"/>
                </a:lnTo>
                <a:lnTo>
                  <a:pt x="534723" y="1231519"/>
                </a:lnTo>
                <a:lnTo>
                  <a:pt x="532606" y="1223030"/>
                </a:lnTo>
                <a:lnTo>
                  <a:pt x="531018" y="1214011"/>
                </a:lnTo>
                <a:lnTo>
                  <a:pt x="529695" y="1204726"/>
                </a:lnTo>
                <a:lnTo>
                  <a:pt x="529166" y="1195176"/>
                </a:lnTo>
                <a:lnTo>
                  <a:pt x="528902" y="1185096"/>
                </a:lnTo>
                <a:lnTo>
                  <a:pt x="528637" y="1174485"/>
                </a:lnTo>
                <a:lnTo>
                  <a:pt x="528902" y="1164404"/>
                </a:lnTo>
                <a:lnTo>
                  <a:pt x="529166" y="1154059"/>
                </a:lnTo>
                <a:lnTo>
                  <a:pt x="529695" y="1144509"/>
                </a:lnTo>
                <a:lnTo>
                  <a:pt x="531018" y="1134959"/>
                </a:lnTo>
                <a:lnTo>
                  <a:pt x="532606" y="1126470"/>
                </a:lnTo>
                <a:lnTo>
                  <a:pt x="534723" y="1117981"/>
                </a:lnTo>
                <a:lnTo>
                  <a:pt x="536045" y="1114002"/>
                </a:lnTo>
                <a:lnTo>
                  <a:pt x="537633" y="1110289"/>
                </a:lnTo>
                <a:lnTo>
                  <a:pt x="539220" y="1106575"/>
                </a:lnTo>
                <a:lnTo>
                  <a:pt x="541073" y="1102861"/>
                </a:lnTo>
                <a:lnTo>
                  <a:pt x="542925" y="1099678"/>
                </a:lnTo>
                <a:lnTo>
                  <a:pt x="544777" y="1096229"/>
                </a:lnTo>
                <a:lnTo>
                  <a:pt x="546893" y="1093311"/>
                </a:lnTo>
                <a:lnTo>
                  <a:pt x="549275" y="1090393"/>
                </a:lnTo>
                <a:lnTo>
                  <a:pt x="552185" y="1087740"/>
                </a:lnTo>
                <a:lnTo>
                  <a:pt x="554831" y="1085353"/>
                </a:lnTo>
                <a:lnTo>
                  <a:pt x="557741" y="1083231"/>
                </a:lnTo>
                <a:lnTo>
                  <a:pt x="561181" y="1080843"/>
                </a:lnTo>
                <a:lnTo>
                  <a:pt x="564620" y="1079517"/>
                </a:lnTo>
                <a:lnTo>
                  <a:pt x="568060" y="1077660"/>
                </a:lnTo>
                <a:lnTo>
                  <a:pt x="572029" y="1076333"/>
                </a:lnTo>
                <a:lnTo>
                  <a:pt x="575998" y="1075007"/>
                </a:lnTo>
                <a:lnTo>
                  <a:pt x="580496" y="1074476"/>
                </a:lnTo>
                <a:lnTo>
                  <a:pt x="584993" y="1073415"/>
                </a:lnTo>
                <a:lnTo>
                  <a:pt x="589756" y="1073150"/>
                </a:lnTo>
                <a:close/>
                <a:moveTo>
                  <a:pt x="535633" y="830263"/>
                </a:moveTo>
                <a:lnTo>
                  <a:pt x="540912" y="830263"/>
                </a:lnTo>
                <a:lnTo>
                  <a:pt x="952926" y="830263"/>
                </a:lnTo>
                <a:lnTo>
                  <a:pt x="958204" y="830263"/>
                </a:lnTo>
                <a:lnTo>
                  <a:pt x="962955" y="830790"/>
                </a:lnTo>
                <a:lnTo>
                  <a:pt x="967442" y="831317"/>
                </a:lnTo>
                <a:lnTo>
                  <a:pt x="971929" y="832371"/>
                </a:lnTo>
                <a:lnTo>
                  <a:pt x="976153" y="833426"/>
                </a:lnTo>
                <a:lnTo>
                  <a:pt x="979848" y="834743"/>
                </a:lnTo>
                <a:lnTo>
                  <a:pt x="983543" y="836325"/>
                </a:lnTo>
                <a:lnTo>
                  <a:pt x="986974" y="838170"/>
                </a:lnTo>
                <a:lnTo>
                  <a:pt x="990141" y="840014"/>
                </a:lnTo>
                <a:lnTo>
                  <a:pt x="993309" y="842386"/>
                </a:lnTo>
                <a:lnTo>
                  <a:pt x="995948" y="844758"/>
                </a:lnTo>
                <a:lnTo>
                  <a:pt x="998588" y="847394"/>
                </a:lnTo>
                <a:lnTo>
                  <a:pt x="1000963" y="850293"/>
                </a:lnTo>
                <a:lnTo>
                  <a:pt x="1003075" y="853455"/>
                </a:lnTo>
                <a:lnTo>
                  <a:pt x="1005186" y="856354"/>
                </a:lnTo>
                <a:lnTo>
                  <a:pt x="1007298" y="859780"/>
                </a:lnTo>
                <a:lnTo>
                  <a:pt x="1009145" y="863206"/>
                </a:lnTo>
                <a:lnTo>
                  <a:pt x="1010465" y="866896"/>
                </a:lnTo>
                <a:lnTo>
                  <a:pt x="1011785" y="870586"/>
                </a:lnTo>
                <a:lnTo>
                  <a:pt x="1013104" y="874802"/>
                </a:lnTo>
                <a:lnTo>
                  <a:pt x="1015216" y="882972"/>
                </a:lnTo>
                <a:lnTo>
                  <a:pt x="1016800" y="891669"/>
                </a:lnTo>
                <a:lnTo>
                  <a:pt x="1018119" y="900894"/>
                </a:lnTo>
                <a:lnTo>
                  <a:pt x="1018911" y="910908"/>
                </a:lnTo>
                <a:lnTo>
                  <a:pt x="1019175" y="920660"/>
                </a:lnTo>
                <a:lnTo>
                  <a:pt x="1019175" y="930938"/>
                </a:lnTo>
                <a:lnTo>
                  <a:pt x="1019175" y="941480"/>
                </a:lnTo>
                <a:lnTo>
                  <a:pt x="1018911" y="951231"/>
                </a:lnTo>
                <a:lnTo>
                  <a:pt x="1018119" y="961246"/>
                </a:lnTo>
                <a:lnTo>
                  <a:pt x="1016800" y="970470"/>
                </a:lnTo>
                <a:lnTo>
                  <a:pt x="1015216" y="979167"/>
                </a:lnTo>
                <a:lnTo>
                  <a:pt x="1013104" y="987337"/>
                </a:lnTo>
                <a:lnTo>
                  <a:pt x="1011785" y="991554"/>
                </a:lnTo>
                <a:lnTo>
                  <a:pt x="1010465" y="995243"/>
                </a:lnTo>
                <a:lnTo>
                  <a:pt x="1009145" y="998933"/>
                </a:lnTo>
                <a:lnTo>
                  <a:pt x="1007298" y="1002359"/>
                </a:lnTo>
                <a:lnTo>
                  <a:pt x="1005186" y="1005785"/>
                </a:lnTo>
                <a:lnTo>
                  <a:pt x="1003075" y="1008684"/>
                </a:lnTo>
                <a:lnTo>
                  <a:pt x="1000963" y="1011847"/>
                </a:lnTo>
                <a:lnTo>
                  <a:pt x="998588" y="1014746"/>
                </a:lnTo>
                <a:lnTo>
                  <a:pt x="995948" y="1017381"/>
                </a:lnTo>
                <a:lnTo>
                  <a:pt x="993309" y="1020017"/>
                </a:lnTo>
                <a:lnTo>
                  <a:pt x="990141" y="1022125"/>
                </a:lnTo>
                <a:lnTo>
                  <a:pt x="986974" y="1023970"/>
                </a:lnTo>
                <a:lnTo>
                  <a:pt x="983543" y="1025815"/>
                </a:lnTo>
                <a:lnTo>
                  <a:pt x="979848" y="1027396"/>
                </a:lnTo>
                <a:lnTo>
                  <a:pt x="976153" y="1028977"/>
                </a:lnTo>
                <a:lnTo>
                  <a:pt x="971929" y="1029768"/>
                </a:lnTo>
                <a:lnTo>
                  <a:pt x="967442" y="1030822"/>
                </a:lnTo>
                <a:lnTo>
                  <a:pt x="962955" y="1031349"/>
                </a:lnTo>
                <a:lnTo>
                  <a:pt x="958204" y="1031876"/>
                </a:lnTo>
                <a:lnTo>
                  <a:pt x="952926" y="1031876"/>
                </a:lnTo>
                <a:lnTo>
                  <a:pt x="540912" y="1031876"/>
                </a:lnTo>
                <a:lnTo>
                  <a:pt x="535633" y="1031876"/>
                </a:lnTo>
                <a:lnTo>
                  <a:pt x="530882" y="1031349"/>
                </a:lnTo>
                <a:lnTo>
                  <a:pt x="526395" y="1030822"/>
                </a:lnTo>
                <a:lnTo>
                  <a:pt x="521908" y="1029768"/>
                </a:lnTo>
                <a:lnTo>
                  <a:pt x="517685" y="1028977"/>
                </a:lnTo>
                <a:lnTo>
                  <a:pt x="513990" y="1027396"/>
                </a:lnTo>
                <a:lnTo>
                  <a:pt x="510294" y="1025815"/>
                </a:lnTo>
                <a:lnTo>
                  <a:pt x="506863" y="1023970"/>
                </a:lnTo>
                <a:lnTo>
                  <a:pt x="503696" y="1022125"/>
                </a:lnTo>
                <a:lnTo>
                  <a:pt x="500792" y="1020017"/>
                </a:lnTo>
                <a:lnTo>
                  <a:pt x="497889" y="1017381"/>
                </a:lnTo>
                <a:lnTo>
                  <a:pt x="495514" y="1014746"/>
                </a:lnTo>
                <a:lnTo>
                  <a:pt x="492874" y="1011847"/>
                </a:lnTo>
                <a:lnTo>
                  <a:pt x="490763" y="1008684"/>
                </a:lnTo>
                <a:lnTo>
                  <a:pt x="488651" y="1005785"/>
                </a:lnTo>
                <a:lnTo>
                  <a:pt x="486803" y="1002359"/>
                </a:lnTo>
                <a:lnTo>
                  <a:pt x="485220" y="998933"/>
                </a:lnTo>
                <a:lnTo>
                  <a:pt x="483636" y="995243"/>
                </a:lnTo>
                <a:lnTo>
                  <a:pt x="482053" y="991554"/>
                </a:lnTo>
                <a:lnTo>
                  <a:pt x="480997" y="987337"/>
                </a:lnTo>
                <a:lnTo>
                  <a:pt x="478621" y="979167"/>
                </a:lnTo>
                <a:lnTo>
                  <a:pt x="477038" y="970470"/>
                </a:lnTo>
                <a:lnTo>
                  <a:pt x="475982" y="961246"/>
                </a:lnTo>
                <a:lnTo>
                  <a:pt x="475190" y="951231"/>
                </a:lnTo>
                <a:lnTo>
                  <a:pt x="474662" y="941480"/>
                </a:lnTo>
                <a:lnTo>
                  <a:pt x="474662" y="930938"/>
                </a:lnTo>
                <a:lnTo>
                  <a:pt x="474662" y="920660"/>
                </a:lnTo>
                <a:lnTo>
                  <a:pt x="475190" y="910908"/>
                </a:lnTo>
                <a:lnTo>
                  <a:pt x="475982" y="900894"/>
                </a:lnTo>
                <a:lnTo>
                  <a:pt x="477038" y="891669"/>
                </a:lnTo>
                <a:lnTo>
                  <a:pt x="478621" y="882972"/>
                </a:lnTo>
                <a:lnTo>
                  <a:pt x="480997" y="874802"/>
                </a:lnTo>
                <a:lnTo>
                  <a:pt x="482053" y="870586"/>
                </a:lnTo>
                <a:lnTo>
                  <a:pt x="483636" y="866896"/>
                </a:lnTo>
                <a:lnTo>
                  <a:pt x="485220" y="863206"/>
                </a:lnTo>
                <a:lnTo>
                  <a:pt x="486803" y="859780"/>
                </a:lnTo>
                <a:lnTo>
                  <a:pt x="488651" y="856354"/>
                </a:lnTo>
                <a:lnTo>
                  <a:pt x="490763" y="853455"/>
                </a:lnTo>
                <a:lnTo>
                  <a:pt x="492874" y="850293"/>
                </a:lnTo>
                <a:lnTo>
                  <a:pt x="495514" y="847394"/>
                </a:lnTo>
                <a:lnTo>
                  <a:pt x="497889" y="844758"/>
                </a:lnTo>
                <a:lnTo>
                  <a:pt x="500792" y="842386"/>
                </a:lnTo>
                <a:lnTo>
                  <a:pt x="503696" y="840014"/>
                </a:lnTo>
                <a:lnTo>
                  <a:pt x="506863" y="838170"/>
                </a:lnTo>
                <a:lnTo>
                  <a:pt x="510294" y="836325"/>
                </a:lnTo>
                <a:lnTo>
                  <a:pt x="513990" y="834743"/>
                </a:lnTo>
                <a:lnTo>
                  <a:pt x="517685" y="833426"/>
                </a:lnTo>
                <a:lnTo>
                  <a:pt x="521908" y="832371"/>
                </a:lnTo>
                <a:lnTo>
                  <a:pt x="526395" y="831317"/>
                </a:lnTo>
                <a:lnTo>
                  <a:pt x="530882" y="830790"/>
                </a:lnTo>
                <a:lnTo>
                  <a:pt x="535633" y="830263"/>
                </a:lnTo>
                <a:close/>
                <a:moveTo>
                  <a:pt x="591344" y="588963"/>
                </a:moveTo>
                <a:lnTo>
                  <a:pt x="596636" y="588963"/>
                </a:lnTo>
                <a:lnTo>
                  <a:pt x="905404" y="588963"/>
                </a:lnTo>
                <a:lnTo>
                  <a:pt x="910431" y="588963"/>
                </a:lnTo>
                <a:lnTo>
                  <a:pt x="915458" y="589759"/>
                </a:lnTo>
                <a:lnTo>
                  <a:pt x="919956" y="590289"/>
                </a:lnTo>
                <a:lnTo>
                  <a:pt x="924190" y="591351"/>
                </a:lnTo>
                <a:lnTo>
                  <a:pt x="928423" y="592146"/>
                </a:lnTo>
                <a:lnTo>
                  <a:pt x="932392" y="593738"/>
                </a:lnTo>
                <a:lnTo>
                  <a:pt x="936096" y="595330"/>
                </a:lnTo>
                <a:lnTo>
                  <a:pt x="939271" y="597187"/>
                </a:lnTo>
                <a:lnTo>
                  <a:pt x="942446" y="599044"/>
                </a:lnTo>
                <a:lnTo>
                  <a:pt x="945621" y="601166"/>
                </a:lnTo>
                <a:lnTo>
                  <a:pt x="948267" y="603818"/>
                </a:lnTo>
                <a:lnTo>
                  <a:pt x="950913" y="606471"/>
                </a:lnTo>
                <a:lnTo>
                  <a:pt x="953294" y="609389"/>
                </a:lnTo>
                <a:lnTo>
                  <a:pt x="955411" y="612307"/>
                </a:lnTo>
                <a:lnTo>
                  <a:pt x="957792" y="615491"/>
                </a:lnTo>
                <a:lnTo>
                  <a:pt x="959644" y="618939"/>
                </a:lnTo>
                <a:lnTo>
                  <a:pt x="961231" y="622388"/>
                </a:lnTo>
                <a:lnTo>
                  <a:pt x="962554" y="626102"/>
                </a:lnTo>
                <a:lnTo>
                  <a:pt x="964142" y="629815"/>
                </a:lnTo>
                <a:lnTo>
                  <a:pt x="965465" y="633794"/>
                </a:lnTo>
                <a:lnTo>
                  <a:pt x="967581" y="642283"/>
                </a:lnTo>
                <a:lnTo>
                  <a:pt x="969169" y="651037"/>
                </a:lnTo>
                <a:lnTo>
                  <a:pt x="970492" y="660322"/>
                </a:lnTo>
                <a:lnTo>
                  <a:pt x="971021" y="670137"/>
                </a:lnTo>
                <a:lnTo>
                  <a:pt x="971550" y="680217"/>
                </a:lnTo>
                <a:lnTo>
                  <a:pt x="971550" y="690828"/>
                </a:lnTo>
                <a:lnTo>
                  <a:pt x="971550" y="700909"/>
                </a:lnTo>
                <a:lnTo>
                  <a:pt x="971021" y="710989"/>
                </a:lnTo>
                <a:lnTo>
                  <a:pt x="970492" y="721070"/>
                </a:lnTo>
                <a:lnTo>
                  <a:pt x="969169" y="730354"/>
                </a:lnTo>
                <a:lnTo>
                  <a:pt x="967581" y="738843"/>
                </a:lnTo>
                <a:lnTo>
                  <a:pt x="965465" y="747332"/>
                </a:lnTo>
                <a:lnTo>
                  <a:pt x="964142" y="751311"/>
                </a:lnTo>
                <a:lnTo>
                  <a:pt x="962554" y="755025"/>
                </a:lnTo>
                <a:lnTo>
                  <a:pt x="961231" y="759004"/>
                </a:lnTo>
                <a:lnTo>
                  <a:pt x="959644" y="762187"/>
                </a:lnTo>
                <a:lnTo>
                  <a:pt x="957792" y="765636"/>
                </a:lnTo>
                <a:lnTo>
                  <a:pt x="955411" y="769084"/>
                </a:lnTo>
                <a:lnTo>
                  <a:pt x="953294" y="772002"/>
                </a:lnTo>
                <a:lnTo>
                  <a:pt x="950913" y="774655"/>
                </a:lnTo>
                <a:lnTo>
                  <a:pt x="948267" y="777573"/>
                </a:lnTo>
                <a:lnTo>
                  <a:pt x="945621" y="779961"/>
                </a:lnTo>
                <a:lnTo>
                  <a:pt x="942446" y="782083"/>
                </a:lnTo>
                <a:lnTo>
                  <a:pt x="939271" y="783940"/>
                </a:lnTo>
                <a:lnTo>
                  <a:pt x="936096" y="786062"/>
                </a:lnTo>
                <a:lnTo>
                  <a:pt x="932392" y="787388"/>
                </a:lnTo>
                <a:lnTo>
                  <a:pt x="928423" y="788980"/>
                </a:lnTo>
                <a:lnTo>
                  <a:pt x="924190" y="790041"/>
                </a:lnTo>
                <a:lnTo>
                  <a:pt x="919956" y="790837"/>
                </a:lnTo>
                <a:lnTo>
                  <a:pt x="915458" y="791633"/>
                </a:lnTo>
                <a:lnTo>
                  <a:pt x="910431" y="792163"/>
                </a:lnTo>
                <a:lnTo>
                  <a:pt x="905404" y="792163"/>
                </a:lnTo>
                <a:lnTo>
                  <a:pt x="596636" y="792163"/>
                </a:lnTo>
                <a:lnTo>
                  <a:pt x="591344" y="792163"/>
                </a:lnTo>
                <a:lnTo>
                  <a:pt x="586317" y="791633"/>
                </a:lnTo>
                <a:lnTo>
                  <a:pt x="582083" y="790837"/>
                </a:lnTo>
                <a:lnTo>
                  <a:pt x="577850" y="790041"/>
                </a:lnTo>
                <a:lnTo>
                  <a:pt x="573352" y="788980"/>
                </a:lnTo>
                <a:lnTo>
                  <a:pt x="569648" y="787388"/>
                </a:lnTo>
                <a:lnTo>
                  <a:pt x="565944" y="786062"/>
                </a:lnTo>
                <a:lnTo>
                  <a:pt x="562504" y="783940"/>
                </a:lnTo>
                <a:lnTo>
                  <a:pt x="559329" y="782083"/>
                </a:lnTo>
                <a:lnTo>
                  <a:pt x="556419" y="779961"/>
                </a:lnTo>
                <a:lnTo>
                  <a:pt x="553508" y="777573"/>
                </a:lnTo>
                <a:lnTo>
                  <a:pt x="551127" y="774655"/>
                </a:lnTo>
                <a:lnTo>
                  <a:pt x="548481" y="772002"/>
                </a:lnTo>
                <a:lnTo>
                  <a:pt x="546365" y="769084"/>
                </a:lnTo>
                <a:lnTo>
                  <a:pt x="544248" y="765636"/>
                </a:lnTo>
                <a:lnTo>
                  <a:pt x="542396" y="762187"/>
                </a:lnTo>
                <a:lnTo>
                  <a:pt x="540544" y="759004"/>
                </a:lnTo>
                <a:lnTo>
                  <a:pt x="538956" y="755025"/>
                </a:lnTo>
                <a:lnTo>
                  <a:pt x="537633" y="751311"/>
                </a:lnTo>
                <a:lnTo>
                  <a:pt x="536575" y="747332"/>
                </a:lnTo>
                <a:lnTo>
                  <a:pt x="534458" y="738843"/>
                </a:lnTo>
                <a:lnTo>
                  <a:pt x="532871" y="730354"/>
                </a:lnTo>
                <a:lnTo>
                  <a:pt x="531548" y="721070"/>
                </a:lnTo>
                <a:lnTo>
                  <a:pt x="530490" y="710989"/>
                </a:lnTo>
                <a:lnTo>
                  <a:pt x="530225" y="700909"/>
                </a:lnTo>
                <a:lnTo>
                  <a:pt x="530225" y="690828"/>
                </a:lnTo>
                <a:lnTo>
                  <a:pt x="530225" y="680217"/>
                </a:lnTo>
                <a:lnTo>
                  <a:pt x="530490" y="670137"/>
                </a:lnTo>
                <a:lnTo>
                  <a:pt x="531548" y="660322"/>
                </a:lnTo>
                <a:lnTo>
                  <a:pt x="532871" y="651037"/>
                </a:lnTo>
                <a:lnTo>
                  <a:pt x="534458" y="642283"/>
                </a:lnTo>
                <a:lnTo>
                  <a:pt x="536575" y="633794"/>
                </a:lnTo>
                <a:lnTo>
                  <a:pt x="537633" y="629815"/>
                </a:lnTo>
                <a:lnTo>
                  <a:pt x="538956" y="626102"/>
                </a:lnTo>
                <a:lnTo>
                  <a:pt x="540544" y="622388"/>
                </a:lnTo>
                <a:lnTo>
                  <a:pt x="542396" y="618939"/>
                </a:lnTo>
                <a:lnTo>
                  <a:pt x="544248" y="615491"/>
                </a:lnTo>
                <a:lnTo>
                  <a:pt x="546365" y="612307"/>
                </a:lnTo>
                <a:lnTo>
                  <a:pt x="548481" y="609389"/>
                </a:lnTo>
                <a:lnTo>
                  <a:pt x="551127" y="606471"/>
                </a:lnTo>
                <a:lnTo>
                  <a:pt x="553508" y="603818"/>
                </a:lnTo>
                <a:lnTo>
                  <a:pt x="556419" y="601166"/>
                </a:lnTo>
                <a:lnTo>
                  <a:pt x="559329" y="599044"/>
                </a:lnTo>
                <a:lnTo>
                  <a:pt x="562504" y="597187"/>
                </a:lnTo>
                <a:lnTo>
                  <a:pt x="565944" y="595330"/>
                </a:lnTo>
                <a:lnTo>
                  <a:pt x="569648" y="593738"/>
                </a:lnTo>
                <a:lnTo>
                  <a:pt x="573352" y="592146"/>
                </a:lnTo>
                <a:lnTo>
                  <a:pt x="577850" y="591351"/>
                </a:lnTo>
                <a:lnTo>
                  <a:pt x="582083" y="590289"/>
                </a:lnTo>
                <a:lnTo>
                  <a:pt x="586317" y="589759"/>
                </a:lnTo>
                <a:lnTo>
                  <a:pt x="591344" y="588963"/>
                </a:lnTo>
                <a:close/>
                <a:moveTo>
                  <a:pt x="573015" y="0"/>
                </a:moveTo>
                <a:lnTo>
                  <a:pt x="580426" y="0"/>
                </a:lnTo>
                <a:lnTo>
                  <a:pt x="588630" y="265"/>
                </a:lnTo>
                <a:lnTo>
                  <a:pt x="597365" y="1058"/>
                </a:lnTo>
                <a:lnTo>
                  <a:pt x="606628" y="1588"/>
                </a:lnTo>
                <a:lnTo>
                  <a:pt x="616421" y="2910"/>
                </a:lnTo>
                <a:lnTo>
                  <a:pt x="626743" y="4498"/>
                </a:lnTo>
                <a:lnTo>
                  <a:pt x="637595" y="6615"/>
                </a:lnTo>
                <a:lnTo>
                  <a:pt x="648446" y="8996"/>
                </a:lnTo>
                <a:lnTo>
                  <a:pt x="659563" y="12171"/>
                </a:lnTo>
                <a:lnTo>
                  <a:pt x="670679" y="15875"/>
                </a:lnTo>
                <a:lnTo>
                  <a:pt x="682060" y="20638"/>
                </a:lnTo>
                <a:lnTo>
                  <a:pt x="693176" y="25400"/>
                </a:lnTo>
                <a:lnTo>
                  <a:pt x="698734" y="28310"/>
                </a:lnTo>
                <a:lnTo>
                  <a:pt x="704027" y="31485"/>
                </a:lnTo>
                <a:lnTo>
                  <a:pt x="709586" y="34396"/>
                </a:lnTo>
                <a:lnTo>
                  <a:pt x="714879" y="38100"/>
                </a:lnTo>
                <a:lnTo>
                  <a:pt x="719908" y="41540"/>
                </a:lnTo>
                <a:lnTo>
                  <a:pt x="725201" y="45773"/>
                </a:lnTo>
                <a:lnTo>
                  <a:pt x="729965" y="49742"/>
                </a:lnTo>
                <a:lnTo>
                  <a:pt x="734994" y="53975"/>
                </a:lnTo>
                <a:lnTo>
                  <a:pt x="739758" y="58738"/>
                </a:lnTo>
                <a:lnTo>
                  <a:pt x="744258" y="63235"/>
                </a:lnTo>
                <a:lnTo>
                  <a:pt x="748757" y="68527"/>
                </a:lnTo>
                <a:lnTo>
                  <a:pt x="752992" y="73819"/>
                </a:lnTo>
                <a:lnTo>
                  <a:pt x="756962" y="79375"/>
                </a:lnTo>
                <a:lnTo>
                  <a:pt x="761197" y="85460"/>
                </a:lnTo>
                <a:lnTo>
                  <a:pt x="764902" y="91546"/>
                </a:lnTo>
                <a:lnTo>
                  <a:pt x="768343" y="98160"/>
                </a:lnTo>
                <a:lnTo>
                  <a:pt x="771519" y="104510"/>
                </a:lnTo>
                <a:lnTo>
                  <a:pt x="774695" y="111654"/>
                </a:lnTo>
                <a:lnTo>
                  <a:pt x="777606" y="119063"/>
                </a:lnTo>
                <a:lnTo>
                  <a:pt x="780253" y="126735"/>
                </a:lnTo>
                <a:lnTo>
                  <a:pt x="782370" y="134673"/>
                </a:lnTo>
                <a:lnTo>
                  <a:pt x="784752" y="143140"/>
                </a:lnTo>
                <a:lnTo>
                  <a:pt x="786340" y="151606"/>
                </a:lnTo>
                <a:lnTo>
                  <a:pt x="787664" y="160338"/>
                </a:lnTo>
                <a:lnTo>
                  <a:pt x="788987" y="169598"/>
                </a:lnTo>
                <a:lnTo>
                  <a:pt x="789516" y="179388"/>
                </a:lnTo>
                <a:lnTo>
                  <a:pt x="790310" y="189706"/>
                </a:lnTo>
                <a:lnTo>
                  <a:pt x="790575" y="199760"/>
                </a:lnTo>
                <a:lnTo>
                  <a:pt x="790310" y="209550"/>
                </a:lnTo>
                <a:lnTo>
                  <a:pt x="790046" y="218810"/>
                </a:lnTo>
                <a:lnTo>
                  <a:pt x="788987" y="237067"/>
                </a:lnTo>
                <a:lnTo>
                  <a:pt x="787134" y="254794"/>
                </a:lnTo>
                <a:lnTo>
                  <a:pt x="785017" y="271992"/>
                </a:lnTo>
                <a:lnTo>
                  <a:pt x="781841" y="288396"/>
                </a:lnTo>
                <a:lnTo>
                  <a:pt x="778400" y="304536"/>
                </a:lnTo>
                <a:lnTo>
                  <a:pt x="774430" y="320146"/>
                </a:lnTo>
                <a:lnTo>
                  <a:pt x="770195" y="334963"/>
                </a:lnTo>
                <a:lnTo>
                  <a:pt x="765167" y="349250"/>
                </a:lnTo>
                <a:lnTo>
                  <a:pt x="760138" y="363008"/>
                </a:lnTo>
                <a:lnTo>
                  <a:pt x="754580" y="376238"/>
                </a:lnTo>
                <a:lnTo>
                  <a:pt x="749022" y="389202"/>
                </a:lnTo>
                <a:lnTo>
                  <a:pt x="743199" y="401373"/>
                </a:lnTo>
                <a:lnTo>
                  <a:pt x="737111" y="413279"/>
                </a:lnTo>
                <a:lnTo>
                  <a:pt x="731024" y="424656"/>
                </a:lnTo>
                <a:lnTo>
                  <a:pt x="724672" y="435504"/>
                </a:lnTo>
                <a:lnTo>
                  <a:pt x="718584" y="445823"/>
                </a:lnTo>
                <a:lnTo>
                  <a:pt x="712497" y="455613"/>
                </a:lnTo>
                <a:lnTo>
                  <a:pt x="700057" y="474398"/>
                </a:lnTo>
                <a:lnTo>
                  <a:pt x="678354" y="506148"/>
                </a:lnTo>
                <a:lnTo>
                  <a:pt x="668826" y="519906"/>
                </a:lnTo>
                <a:lnTo>
                  <a:pt x="665121" y="525992"/>
                </a:lnTo>
                <a:lnTo>
                  <a:pt x="661680" y="532342"/>
                </a:lnTo>
                <a:lnTo>
                  <a:pt x="659033" y="537633"/>
                </a:lnTo>
                <a:lnTo>
                  <a:pt x="656651" y="542925"/>
                </a:lnTo>
                <a:lnTo>
                  <a:pt x="655063" y="547688"/>
                </a:lnTo>
                <a:lnTo>
                  <a:pt x="654004" y="552450"/>
                </a:lnTo>
                <a:lnTo>
                  <a:pt x="591013" y="552450"/>
                </a:lnTo>
                <a:lnTo>
                  <a:pt x="581749" y="552715"/>
                </a:lnTo>
                <a:lnTo>
                  <a:pt x="573280" y="553773"/>
                </a:lnTo>
                <a:lnTo>
                  <a:pt x="565339" y="554831"/>
                </a:lnTo>
                <a:lnTo>
                  <a:pt x="557929" y="556683"/>
                </a:lnTo>
                <a:lnTo>
                  <a:pt x="551047" y="559329"/>
                </a:lnTo>
                <a:lnTo>
                  <a:pt x="544430" y="561975"/>
                </a:lnTo>
                <a:lnTo>
                  <a:pt x="538607" y="565150"/>
                </a:lnTo>
                <a:lnTo>
                  <a:pt x="533049" y="568590"/>
                </a:lnTo>
                <a:lnTo>
                  <a:pt x="528021" y="572294"/>
                </a:lnTo>
                <a:lnTo>
                  <a:pt x="523521" y="576263"/>
                </a:lnTo>
                <a:lnTo>
                  <a:pt x="519286" y="580231"/>
                </a:lnTo>
                <a:lnTo>
                  <a:pt x="515581" y="584729"/>
                </a:lnTo>
                <a:lnTo>
                  <a:pt x="512140" y="588963"/>
                </a:lnTo>
                <a:lnTo>
                  <a:pt x="509229" y="593461"/>
                </a:lnTo>
                <a:lnTo>
                  <a:pt x="506318" y="597694"/>
                </a:lnTo>
                <a:lnTo>
                  <a:pt x="504200" y="601663"/>
                </a:lnTo>
                <a:lnTo>
                  <a:pt x="502083" y="606161"/>
                </a:lnTo>
                <a:lnTo>
                  <a:pt x="500230" y="610129"/>
                </a:lnTo>
                <a:lnTo>
                  <a:pt x="498377" y="614892"/>
                </a:lnTo>
                <a:lnTo>
                  <a:pt x="496789" y="619390"/>
                </a:lnTo>
                <a:lnTo>
                  <a:pt x="493878" y="629179"/>
                </a:lnTo>
                <a:lnTo>
                  <a:pt x="491496" y="639498"/>
                </a:lnTo>
                <a:lnTo>
                  <a:pt x="489908" y="650875"/>
                </a:lnTo>
                <a:lnTo>
                  <a:pt x="488584" y="663046"/>
                </a:lnTo>
                <a:lnTo>
                  <a:pt x="487790" y="676275"/>
                </a:lnTo>
                <a:lnTo>
                  <a:pt x="487790" y="690827"/>
                </a:lnTo>
                <a:lnTo>
                  <a:pt x="487790" y="705115"/>
                </a:lnTo>
                <a:lnTo>
                  <a:pt x="488584" y="718079"/>
                </a:lnTo>
                <a:lnTo>
                  <a:pt x="489908" y="730515"/>
                </a:lnTo>
                <a:lnTo>
                  <a:pt x="491496" y="741892"/>
                </a:lnTo>
                <a:lnTo>
                  <a:pt x="493878" y="752211"/>
                </a:lnTo>
                <a:lnTo>
                  <a:pt x="496789" y="762000"/>
                </a:lnTo>
                <a:lnTo>
                  <a:pt x="498377" y="766498"/>
                </a:lnTo>
                <a:lnTo>
                  <a:pt x="500230" y="770996"/>
                </a:lnTo>
                <a:lnTo>
                  <a:pt x="502083" y="775494"/>
                </a:lnTo>
                <a:lnTo>
                  <a:pt x="504200" y="779463"/>
                </a:lnTo>
                <a:lnTo>
                  <a:pt x="506053" y="783167"/>
                </a:lnTo>
                <a:lnTo>
                  <a:pt x="508170" y="786871"/>
                </a:lnTo>
                <a:lnTo>
                  <a:pt x="510817" y="790575"/>
                </a:lnTo>
                <a:lnTo>
                  <a:pt x="513464" y="794015"/>
                </a:lnTo>
                <a:lnTo>
                  <a:pt x="507112" y="795602"/>
                </a:lnTo>
                <a:lnTo>
                  <a:pt x="500759" y="797190"/>
                </a:lnTo>
                <a:lnTo>
                  <a:pt x="494937" y="799306"/>
                </a:lnTo>
                <a:lnTo>
                  <a:pt x="489379" y="801688"/>
                </a:lnTo>
                <a:lnTo>
                  <a:pt x="484350" y="804333"/>
                </a:lnTo>
                <a:lnTo>
                  <a:pt x="479321" y="806979"/>
                </a:lnTo>
                <a:lnTo>
                  <a:pt x="475086" y="810154"/>
                </a:lnTo>
                <a:lnTo>
                  <a:pt x="471116" y="813329"/>
                </a:lnTo>
                <a:lnTo>
                  <a:pt x="466881" y="816769"/>
                </a:lnTo>
                <a:lnTo>
                  <a:pt x="463441" y="820208"/>
                </a:lnTo>
                <a:lnTo>
                  <a:pt x="460529" y="823648"/>
                </a:lnTo>
                <a:lnTo>
                  <a:pt x="457353" y="827352"/>
                </a:lnTo>
                <a:lnTo>
                  <a:pt x="454442" y="831056"/>
                </a:lnTo>
                <a:lnTo>
                  <a:pt x="452060" y="834761"/>
                </a:lnTo>
                <a:lnTo>
                  <a:pt x="448090" y="841904"/>
                </a:lnTo>
                <a:lnTo>
                  <a:pt x="445972" y="846138"/>
                </a:lnTo>
                <a:lnTo>
                  <a:pt x="444120" y="850106"/>
                </a:lnTo>
                <a:lnTo>
                  <a:pt x="442267" y="854869"/>
                </a:lnTo>
                <a:lnTo>
                  <a:pt x="440679" y="859102"/>
                </a:lnTo>
                <a:lnTo>
                  <a:pt x="437767" y="869156"/>
                </a:lnTo>
                <a:lnTo>
                  <a:pt x="435650" y="879740"/>
                </a:lnTo>
                <a:lnTo>
                  <a:pt x="433797" y="890852"/>
                </a:lnTo>
                <a:lnTo>
                  <a:pt x="432474" y="903288"/>
                </a:lnTo>
                <a:lnTo>
                  <a:pt x="431945" y="916252"/>
                </a:lnTo>
                <a:lnTo>
                  <a:pt x="431680" y="930540"/>
                </a:lnTo>
                <a:lnTo>
                  <a:pt x="431945" y="945092"/>
                </a:lnTo>
                <a:lnTo>
                  <a:pt x="432474" y="958056"/>
                </a:lnTo>
                <a:lnTo>
                  <a:pt x="433797" y="970492"/>
                </a:lnTo>
                <a:lnTo>
                  <a:pt x="435650" y="981604"/>
                </a:lnTo>
                <a:lnTo>
                  <a:pt x="437767" y="992188"/>
                </a:lnTo>
                <a:lnTo>
                  <a:pt x="440679" y="1001977"/>
                </a:lnTo>
                <a:lnTo>
                  <a:pt x="442267" y="1006475"/>
                </a:lnTo>
                <a:lnTo>
                  <a:pt x="444120" y="1011238"/>
                </a:lnTo>
                <a:lnTo>
                  <a:pt x="445972" y="1015206"/>
                </a:lnTo>
                <a:lnTo>
                  <a:pt x="448090" y="1019440"/>
                </a:lnTo>
                <a:lnTo>
                  <a:pt x="449942" y="1023144"/>
                </a:lnTo>
                <a:lnTo>
                  <a:pt x="452324" y="1026848"/>
                </a:lnTo>
                <a:lnTo>
                  <a:pt x="454971" y="1030817"/>
                </a:lnTo>
                <a:lnTo>
                  <a:pt x="457618" y="1034521"/>
                </a:lnTo>
                <a:lnTo>
                  <a:pt x="460529" y="1038225"/>
                </a:lnTo>
                <a:lnTo>
                  <a:pt x="463970" y="1041665"/>
                </a:lnTo>
                <a:lnTo>
                  <a:pt x="467675" y="1045369"/>
                </a:lnTo>
                <a:lnTo>
                  <a:pt x="471645" y="1048809"/>
                </a:lnTo>
                <a:lnTo>
                  <a:pt x="475616" y="1051719"/>
                </a:lnTo>
                <a:lnTo>
                  <a:pt x="480380" y="1054894"/>
                </a:lnTo>
                <a:lnTo>
                  <a:pt x="485144" y="1057804"/>
                </a:lnTo>
                <a:lnTo>
                  <a:pt x="490437" y="1060186"/>
                </a:lnTo>
                <a:lnTo>
                  <a:pt x="496260" y="1062567"/>
                </a:lnTo>
                <a:lnTo>
                  <a:pt x="502347" y="1064419"/>
                </a:lnTo>
                <a:lnTo>
                  <a:pt x="508435" y="1066271"/>
                </a:lnTo>
                <a:lnTo>
                  <a:pt x="515316" y="1067594"/>
                </a:lnTo>
                <a:lnTo>
                  <a:pt x="511876" y="1071827"/>
                </a:lnTo>
                <a:lnTo>
                  <a:pt x="508435" y="1076590"/>
                </a:lnTo>
                <a:lnTo>
                  <a:pt x="505788" y="1080823"/>
                </a:lnTo>
                <a:lnTo>
                  <a:pt x="503141" y="1085586"/>
                </a:lnTo>
                <a:lnTo>
                  <a:pt x="501024" y="1089554"/>
                </a:lnTo>
                <a:lnTo>
                  <a:pt x="499171" y="1094052"/>
                </a:lnTo>
                <a:lnTo>
                  <a:pt x="497583" y="1098286"/>
                </a:lnTo>
                <a:lnTo>
                  <a:pt x="495731" y="1103048"/>
                </a:lnTo>
                <a:lnTo>
                  <a:pt x="493084" y="1112838"/>
                </a:lnTo>
                <a:lnTo>
                  <a:pt x="490967" y="1123156"/>
                </a:lnTo>
                <a:lnTo>
                  <a:pt x="489114" y="1134534"/>
                </a:lnTo>
                <a:lnTo>
                  <a:pt x="487790" y="1146704"/>
                </a:lnTo>
                <a:lnTo>
                  <a:pt x="487261" y="1159934"/>
                </a:lnTo>
                <a:lnTo>
                  <a:pt x="486732" y="1174221"/>
                </a:lnTo>
                <a:lnTo>
                  <a:pt x="487261" y="1188509"/>
                </a:lnTo>
                <a:lnTo>
                  <a:pt x="487790" y="1202002"/>
                </a:lnTo>
                <a:lnTo>
                  <a:pt x="489114" y="1214438"/>
                </a:lnTo>
                <a:lnTo>
                  <a:pt x="490967" y="1225550"/>
                </a:lnTo>
                <a:lnTo>
                  <a:pt x="493084" y="1236134"/>
                </a:lnTo>
                <a:lnTo>
                  <a:pt x="495731" y="1245659"/>
                </a:lnTo>
                <a:lnTo>
                  <a:pt x="497583" y="1250156"/>
                </a:lnTo>
                <a:lnTo>
                  <a:pt x="499171" y="1254654"/>
                </a:lnTo>
                <a:lnTo>
                  <a:pt x="501024" y="1258888"/>
                </a:lnTo>
                <a:lnTo>
                  <a:pt x="503141" y="1263121"/>
                </a:lnTo>
                <a:lnTo>
                  <a:pt x="505523" y="1267090"/>
                </a:lnTo>
                <a:lnTo>
                  <a:pt x="507641" y="1270794"/>
                </a:lnTo>
                <a:lnTo>
                  <a:pt x="510288" y="1274498"/>
                </a:lnTo>
                <a:lnTo>
                  <a:pt x="513199" y="1278467"/>
                </a:lnTo>
                <a:lnTo>
                  <a:pt x="516375" y="1282171"/>
                </a:lnTo>
                <a:lnTo>
                  <a:pt x="519816" y="1285875"/>
                </a:lnTo>
                <a:lnTo>
                  <a:pt x="523521" y="1289315"/>
                </a:lnTo>
                <a:lnTo>
                  <a:pt x="527756" y="1292754"/>
                </a:lnTo>
                <a:lnTo>
                  <a:pt x="531991" y="1296194"/>
                </a:lnTo>
                <a:lnTo>
                  <a:pt x="536755" y="1299369"/>
                </a:lnTo>
                <a:lnTo>
                  <a:pt x="542048" y="1302015"/>
                </a:lnTo>
                <a:lnTo>
                  <a:pt x="547606" y="1304661"/>
                </a:lnTo>
                <a:lnTo>
                  <a:pt x="553429" y="1307042"/>
                </a:lnTo>
                <a:lnTo>
                  <a:pt x="559781" y="1308894"/>
                </a:lnTo>
                <a:lnTo>
                  <a:pt x="566663" y="1310481"/>
                </a:lnTo>
                <a:lnTo>
                  <a:pt x="573809" y="1311804"/>
                </a:lnTo>
                <a:lnTo>
                  <a:pt x="568780" y="1317361"/>
                </a:lnTo>
                <a:lnTo>
                  <a:pt x="564016" y="1322917"/>
                </a:lnTo>
                <a:lnTo>
                  <a:pt x="560311" y="1328738"/>
                </a:lnTo>
                <a:lnTo>
                  <a:pt x="557135" y="1334294"/>
                </a:lnTo>
                <a:lnTo>
                  <a:pt x="555017" y="1338792"/>
                </a:lnTo>
                <a:lnTo>
                  <a:pt x="553164" y="1342761"/>
                </a:lnTo>
                <a:lnTo>
                  <a:pt x="551312" y="1347259"/>
                </a:lnTo>
                <a:lnTo>
                  <a:pt x="549724" y="1351756"/>
                </a:lnTo>
                <a:lnTo>
                  <a:pt x="547077" y="1361546"/>
                </a:lnTo>
                <a:lnTo>
                  <a:pt x="544430" y="1372129"/>
                </a:lnTo>
                <a:lnTo>
                  <a:pt x="543107" y="1383242"/>
                </a:lnTo>
                <a:lnTo>
                  <a:pt x="541784" y="1395677"/>
                </a:lnTo>
                <a:lnTo>
                  <a:pt x="540725" y="1408642"/>
                </a:lnTo>
                <a:lnTo>
                  <a:pt x="540725" y="1423459"/>
                </a:lnTo>
                <a:lnTo>
                  <a:pt x="540725" y="1437481"/>
                </a:lnTo>
                <a:lnTo>
                  <a:pt x="541784" y="1450711"/>
                </a:lnTo>
                <a:lnTo>
                  <a:pt x="543107" y="1463146"/>
                </a:lnTo>
                <a:lnTo>
                  <a:pt x="544430" y="1474259"/>
                </a:lnTo>
                <a:lnTo>
                  <a:pt x="547077" y="1484842"/>
                </a:lnTo>
                <a:lnTo>
                  <a:pt x="549724" y="1494367"/>
                </a:lnTo>
                <a:lnTo>
                  <a:pt x="551312" y="1499129"/>
                </a:lnTo>
                <a:lnTo>
                  <a:pt x="553164" y="1503627"/>
                </a:lnTo>
                <a:lnTo>
                  <a:pt x="555017" y="1507596"/>
                </a:lnTo>
                <a:lnTo>
                  <a:pt x="557135" y="1512094"/>
                </a:lnTo>
                <a:lnTo>
                  <a:pt x="559781" y="1516327"/>
                </a:lnTo>
                <a:lnTo>
                  <a:pt x="562428" y="1520825"/>
                </a:lnTo>
                <a:lnTo>
                  <a:pt x="321047" y="1520825"/>
                </a:lnTo>
                <a:lnTo>
                  <a:pt x="312842" y="1520825"/>
                </a:lnTo>
                <a:lnTo>
                  <a:pt x="304373" y="1520296"/>
                </a:lnTo>
                <a:lnTo>
                  <a:pt x="296433" y="1519767"/>
                </a:lnTo>
                <a:lnTo>
                  <a:pt x="288228" y="1519238"/>
                </a:lnTo>
                <a:lnTo>
                  <a:pt x="280288" y="1518179"/>
                </a:lnTo>
                <a:lnTo>
                  <a:pt x="272083" y="1517121"/>
                </a:lnTo>
                <a:lnTo>
                  <a:pt x="264407" y="1515798"/>
                </a:lnTo>
                <a:lnTo>
                  <a:pt x="256203" y="1514211"/>
                </a:lnTo>
                <a:lnTo>
                  <a:pt x="248527" y="1512623"/>
                </a:lnTo>
                <a:lnTo>
                  <a:pt x="240852" y="1510771"/>
                </a:lnTo>
                <a:lnTo>
                  <a:pt x="233441" y="1508654"/>
                </a:lnTo>
                <a:lnTo>
                  <a:pt x="225501" y="1506538"/>
                </a:lnTo>
                <a:lnTo>
                  <a:pt x="218090" y="1503892"/>
                </a:lnTo>
                <a:lnTo>
                  <a:pt x="210679" y="1501511"/>
                </a:lnTo>
                <a:lnTo>
                  <a:pt x="203268" y="1498600"/>
                </a:lnTo>
                <a:lnTo>
                  <a:pt x="196122" y="1495690"/>
                </a:lnTo>
                <a:lnTo>
                  <a:pt x="188976" y="1492515"/>
                </a:lnTo>
                <a:lnTo>
                  <a:pt x="181830" y="1489075"/>
                </a:lnTo>
                <a:lnTo>
                  <a:pt x="174948" y="1485636"/>
                </a:lnTo>
                <a:lnTo>
                  <a:pt x="168067" y="1482196"/>
                </a:lnTo>
                <a:lnTo>
                  <a:pt x="161450" y="1478227"/>
                </a:lnTo>
                <a:lnTo>
                  <a:pt x="154569" y="1474523"/>
                </a:lnTo>
                <a:lnTo>
                  <a:pt x="147952" y="1470290"/>
                </a:lnTo>
                <a:lnTo>
                  <a:pt x="141600" y="1466056"/>
                </a:lnTo>
                <a:lnTo>
                  <a:pt x="129160" y="1457061"/>
                </a:lnTo>
                <a:lnTo>
                  <a:pt x="116985" y="1447536"/>
                </a:lnTo>
                <a:lnTo>
                  <a:pt x="105075" y="1437481"/>
                </a:lnTo>
                <a:lnTo>
                  <a:pt x="93959" y="1426634"/>
                </a:lnTo>
                <a:lnTo>
                  <a:pt x="83372" y="1415521"/>
                </a:lnTo>
                <a:lnTo>
                  <a:pt x="73579" y="1404144"/>
                </a:lnTo>
                <a:lnTo>
                  <a:pt x="64051" y="1391973"/>
                </a:lnTo>
                <a:lnTo>
                  <a:pt x="55052" y="1379273"/>
                </a:lnTo>
                <a:lnTo>
                  <a:pt x="50552" y="1373188"/>
                </a:lnTo>
                <a:lnTo>
                  <a:pt x="46582" y="1366309"/>
                </a:lnTo>
                <a:lnTo>
                  <a:pt x="42612" y="1359694"/>
                </a:lnTo>
                <a:lnTo>
                  <a:pt x="38907" y="1352815"/>
                </a:lnTo>
                <a:lnTo>
                  <a:pt x="35466" y="1346200"/>
                </a:lnTo>
                <a:lnTo>
                  <a:pt x="31761" y="1339056"/>
                </a:lnTo>
                <a:lnTo>
                  <a:pt x="28585" y="1332177"/>
                </a:lnTo>
                <a:lnTo>
                  <a:pt x="25409" y="1325034"/>
                </a:lnTo>
                <a:lnTo>
                  <a:pt x="22497" y="1317625"/>
                </a:lnTo>
                <a:lnTo>
                  <a:pt x="19586" y="1310481"/>
                </a:lnTo>
                <a:lnTo>
                  <a:pt x="17204" y="1303073"/>
                </a:lnTo>
                <a:lnTo>
                  <a:pt x="14557" y="1295665"/>
                </a:lnTo>
                <a:lnTo>
                  <a:pt x="12440" y="1287727"/>
                </a:lnTo>
                <a:lnTo>
                  <a:pt x="10322" y="1280054"/>
                </a:lnTo>
                <a:lnTo>
                  <a:pt x="8470" y="1272646"/>
                </a:lnTo>
                <a:lnTo>
                  <a:pt x="6617" y="1264444"/>
                </a:lnTo>
                <a:lnTo>
                  <a:pt x="5294" y="1256771"/>
                </a:lnTo>
                <a:lnTo>
                  <a:pt x="3706" y="1248834"/>
                </a:lnTo>
                <a:lnTo>
                  <a:pt x="2912" y="1240896"/>
                </a:lnTo>
                <a:lnTo>
                  <a:pt x="1853" y="1232959"/>
                </a:lnTo>
                <a:lnTo>
                  <a:pt x="1059" y="1224756"/>
                </a:lnTo>
                <a:lnTo>
                  <a:pt x="529" y="1216554"/>
                </a:lnTo>
                <a:lnTo>
                  <a:pt x="265" y="1208352"/>
                </a:lnTo>
                <a:lnTo>
                  <a:pt x="0" y="1200150"/>
                </a:lnTo>
                <a:lnTo>
                  <a:pt x="0" y="857515"/>
                </a:lnTo>
                <a:lnTo>
                  <a:pt x="265" y="847196"/>
                </a:lnTo>
                <a:lnTo>
                  <a:pt x="1059" y="836348"/>
                </a:lnTo>
                <a:lnTo>
                  <a:pt x="1588" y="826029"/>
                </a:lnTo>
                <a:lnTo>
                  <a:pt x="2912" y="815711"/>
                </a:lnTo>
                <a:lnTo>
                  <a:pt x="4500" y="805656"/>
                </a:lnTo>
                <a:lnTo>
                  <a:pt x="6352" y="795602"/>
                </a:lnTo>
                <a:lnTo>
                  <a:pt x="8205" y="785813"/>
                </a:lnTo>
                <a:lnTo>
                  <a:pt x="10587" y="776023"/>
                </a:lnTo>
                <a:lnTo>
                  <a:pt x="13498" y="766498"/>
                </a:lnTo>
                <a:lnTo>
                  <a:pt x="16410" y="757238"/>
                </a:lnTo>
                <a:lnTo>
                  <a:pt x="19851" y="747713"/>
                </a:lnTo>
                <a:lnTo>
                  <a:pt x="23291" y="738717"/>
                </a:lnTo>
                <a:lnTo>
                  <a:pt x="27261" y="730250"/>
                </a:lnTo>
                <a:lnTo>
                  <a:pt x="31761" y="721519"/>
                </a:lnTo>
                <a:lnTo>
                  <a:pt x="35996" y="712788"/>
                </a:lnTo>
                <a:lnTo>
                  <a:pt x="41024" y="704850"/>
                </a:lnTo>
                <a:lnTo>
                  <a:pt x="46053" y="696648"/>
                </a:lnTo>
                <a:lnTo>
                  <a:pt x="51346" y="688711"/>
                </a:lnTo>
                <a:lnTo>
                  <a:pt x="56905" y="680773"/>
                </a:lnTo>
                <a:lnTo>
                  <a:pt x="62727" y="673365"/>
                </a:lnTo>
                <a:lnTo>
                  <a:pt x="68550" y="666221"/>
                </a:lnTo>
                <a:lnTo>
                  <a:pt x="75167" y="659077"/>
                </a:lnTo>
                <a:lnTo>
                  <a:pt x="81519" y="652198"/>
                </a:lnTo>
                <a:lnTo>
                  <a:pt x="88401" y="645848"/>
                </a:lnTo>
                <a:lnTo>
                  <a:pt x="95547" y="639498"/>
                </a:lnTo>
                <a:lnTo>
                  <a:pt x="102958" y="633413"/>
                </a:lnTo>
                <a:lnTo>
                  <a:pt x="110368" y="627592"/>
                </a:lnTo>
                <a:lnTo>
                  <a:pt x="118308" y="622036"/>
                </a:lnTo>
                <a:lnTo>
                  <a:pt x="126249" y="616744"/>
                </a:lnTo>
                <a:lnTo>
                  <a:pt x="134453" y="611452"/>
                </a:lnTo>
                <a:lnTo>
                  <a:pt x="143188" y="606690"/>
                </a:lnTo>
                <a:lnTo>
                  <a:pt x="151392" y="602192"/>
                </a:lnTo>
                <a:lnTo>
                  <a:pt x="168596" y="587904"/>
                </a:lnTo>
                <a:lnTo>
                  <a:pt x="189505" y="569913"/>
                </a:lnTo>
                <a:lnTo>
                  <a:pt x="214120" y="548481"/>
                </a:lnTo>
                <a:lnTo>
                  <a:pt x="241381" y="524140"/>
                </a:lnTo>
                <a:lnTo>
                  <a:pt x="270760" y="497152"/>
                </a:lnTo>
                <a:lnTo>
                  <a:pt x="301726" y="468048"/>
                </a:lnTo>
                <a:lnTo>
                  <a:pt x="317342" y="452967"/>
                </a:lnTo>
                <a:lnTo>
                  <a:pt x="333222" y="437356"/>
                </a:lnTo>
                <a:lnTo>
                  <a:pt x="349367" y="421217"/>
                </a:lnTo>
                <a:lnTo>
                  <a:pt x="365247" y="405077"/>
                </a:lnTo>
                <a:lnTo>
                  <a:pt x="381128" y="388408"/>
                </a:lnTo>
                <a:lnTo>
                  <a:pt x="396479" y="371740"/>
                </a:lnTo>
                <a:lnTo>
                  <a:pt x="412094" y="354542"/>
                </a:lnTo>
                <a:lnTo>
                  <a:pt x="426916" y="337608"/>
                </a:lnTo>
                <a:lnTo>
                  <a:pt x="441473" y="320411"/>
                </a:lnTo>
                <a:lnTo>
                  <a:pt x="455765" y="303477"/>
                </a:lnTo>
                <a:lnTo>
                  <a:pt x="469263" y="286015"/>
                </a:lnTo>
                <a:lnTo>
                  <a:pt x="482232" y="269081"/>
                </a:lnTo>
                <a:lnTo>
                  <a:pt x="494143" y="252148"/>
                </a:lnTo>
                <a:lnTo>
                  <a:pt x="505523" y="235215"/>
                </a:lnTo>
                <a:lnTo>
                  <a:pt x="515581" y="218810"/>
                </a:lnTo>
                <a:lnTo>
                  <a:pt x="520610" y="210344"/>
                </a:lnTo>
                <a:lnTo>
                  <a:pt x="525374" y="202406"/>
                </a:lnTo>
                <a:lnTo>
                  <a:pt x="529344" y="194204"/>
                </a:lnTo>
                <a:lnTo>
                  <a:pt x="533314" y="186267"/>
                </a:lnTo>
                <a:lnTo>
                  <a:pt x="537019" y="178329"/>
                </a:lnTo>
                <a:lnTo>
                  <a:pt x="540460" y="170656"/>
                </a:lnTo>
                <a:lnTo>
                  <a:pt x="543636" y="162983"/>
                </a:lnTo>
                <a:lnTo>
                  <a:pt x="546283" y="155575"/>
                </a:lnTo>
                <a:lnTo>
                  <a:pt x="548930" y="147902"/>
                </a:lnTo>
                <a:lnTo>
                  <a:pt x="551047" y="140494"/>
                </a:lnTo>
                <a:lnTo>
                  <a:pt x="551047" y="1058"/>
                </a:lnTo>
                <a:lnTo>
                  <a:pt x="553958" y="794"/>
                </a:lnTo>
                <a:lnTo>
                  <a:pt x="561369" y="265"/>
                </a:lnTo>
                <a:lnTo>
                  <a:pt x="573015" y="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7908" name="KSO_Shape" title=""/>
          <p:cNvSpPr/>
          <p:nvPr/>
        </p:nvSpPr>
        <p:spPr>
          <a:xfrm>
            <a:off x="6191250" y="3109913"/>
            <a:ext cx="866775" cy="738187"/>
          </a:xfrm>
          <a:custGeom>
            <a:cxnLst>
              <a:cxn ang="0">
                <a:pos x="84" y="97"/>
              </a:cxn>
              <a:cxn ang="0">
                <a:pos x="85" y="100"/>
              </a:cxn>
              <a:cxn ang="0">
                <a:pos x="85" y="102"/>
              </a:cxn>
              <a:cxn ang="0">
                <a:pos x="86" y="104"/>
              </a:cxn>
              <a:cxn ang="0">
                <a:pos x="87" y="106"/>
              </a:cxn>
              <a:cxn ang="0">
                <a:pos x="88" y="108"/>
              </a:cxn>
              <a:cxn ang="0">
                <a:pos x="89" y="109"/>
              </a:cxn>
              <a:cxn ang="0">
                <a:pos x="91" y="110"/>
              </a:cxn>
              <a:cxn ang="0">
                <a:pos x="92" y="111"/>
              </a:cxn>
              <a:cxn ang="0">
                <a:pos x="93" y="112"/>
              </a:cxn>
              <a:cxn ang="0">
                <a:pos x="94" y="112"/>
              </a:cxn>
              <a:cxn ang="0">
                <a:pos x="96" y="112"/>
              </a:cxn>
              <a:cxn ang="0">
                <a:pos x="97" y="115"/>
              </a:cxn>
              <a:cxn ang="0">
                <a:pos x="40" y="112"/>
              </a:cxn>
              <a:cxn ang="0">
                <a:pos x="41" y="112"/>
              </a:cxn>
              <a:cxn ang="0">
                <a:pos x="42" y="112"/>
              </a:cxn>
              <a:cxn ang="0">
                <a:pos x="44" y="111"/>
              </a:cxn>
              <a:cxn ang="0">
                <a:pos x="45" y="111"/>
              </a:cxn>
              <a:cxn ang="0">
                <a:pos x="46" y="110"/>
              </a:cxn>
              <a:cxn ang="0">
                <a:pos x="47" y="109"/>
              </a:cxn>
              <a:cxn ang="0">
                <a:pos x="48" y="107"/>
              </a:cxn>
              <a:cxn ang="0">
                <a:pos x="50" y="105"/>
              </a:cxn>
              <a:cxn ang="0">
                <a:pos x="50" y="102"/>
              </a:cxn>
              <a:cxn ang="0">
                <a:pos x="51" y="99"/>
              </a:cxn>
              <a:cxn ang="0">
                <a:pos x="52" y="96"/>
              </a:cxn>
              <a:cxn ang="0">
                <a:pos x="126" y="82"/>
              </a:cxn>
              <a:cxn ang="0">
                <a:pos x="4" y="0"/>
              </a:cxn>
              <a:cxn ang="0">
                <a:pos x="133" y="0"/>
              </a:cxn>
              <a:cxn ang="0">
                <a:pos x="134" y="1"/>
              </a:cxn>
              <a:cxn ang="0">
                <a:pos x="135" y="1"/>
              </a:cxn>
              <a:cxn ang="0">
                <a:pos x="135" y="2"/>
              </a:cxn>
              <a:cxn ang="0">
                <a:pos x="136" y="3"/>
              </a:cxn>
              <a:cxn ang="0">
                <a:pos x="136" y="88"/>
              </a:cxn>
              <a:cxn ang="0">
                <a:pos x="136" y="89"/>
              </a:cxn>
              <a:cxn ang="0">
                <a:pos x="135" y="90"/>
              </a:cxn>
              <a:cxn ang="0">
                <a:pos x="134" y="91"/>
              </a:cxn>
              <a:cxn ang="0">
                <a:pos x="134" y="91"/>
              </a:cxn>
              <a:cxn ang="0">
                <a:pos x="132" y="91"/>
              </a:cxn>
              <a:cxn ang="0">
                <a:pos x="3" y="91"/>
              </a:cxn>
              <a:cxn ang="0">
                <a:pos x="2" y="91"/>
              </a:cxn>
              <a:cxn ang="0">
                <a:pos x="1" y="91"/>
              </a:cxn>
              <a:cxn ang="0">
                <a:pos x="1" y="90"/>
              </a:cxn>
              <a:cxn ang="0">
                <a:pos x="0" y="89"/>
              </a:cxn>
              <a:cxn ang="0">
                <a:pos x="0" y="88"/>
              </a:cxn>
              <a:cxn ang="0">
                <a:pos x="0" y="3"/>
              </a:cxn>
              <a:cxn ang="0">
                <a:pos x="1" y="2"/>
              </a:cxn>
              <a:cxn ang="0">
                <a:pos x="1" y="1"/>
              </a:cxn>
              <a:cxn ang="0">
                <a:pos x="2" y="1"/>
              </a:cxn>
              <a:cxn ang="0">
                <a:pos x="3" y="0"/>
              </a:cxn>
            </a:cxnLst>
            <a:rect l="l" t="t"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7909" name="KSO_Shape" title=""/>
          <p:cNvSpPr/>
          <p:nvPr/>
        </p:nvSpPr>
        <p:spPr>
          <a:xfrm>
            <a:off x="9880600" y="3049588"/>
            <a:ext cx="930275" cy="858837"/>
          </a:xfrm>
          <a:custGeom>
            <a:cxnLst>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4477" h="4133">
                <a:moveTo>
                  <a:pt x="3646" y="48"/>
                </a:moveTo>
                <a:lnTo>
                  <a:pt x="3646" y="48"/>
                </a:lnTo>
                <a:lnTo>
                  <a:pt x="3623" y="39"/>
                </a:lnTo>
                <a:lnTo>
                  <a:pt x="3600" y="31"/>
                </a:lnTo>
                <a:lnTo>
                  <a:pt x="3578" y="24"/>
                </a:lnTo>
                <a:lnTo>
                  <a:pt x="3557" y="18"/>
                </a:lnTo>
                <a:lnTo>
                  <a:pt x="3536" y="13"/>
                </a:lnTo>
                <a:lnTo>
                  <a:pt x="3515" y="8"/>
                </a:lnTo>
                <a:lnTo>
                  <a:pt x="3494" y="5"/>
                </a:lnTo>
                <a:lnTo>
                  <a:pt x="3473" y="3"/>
                </a:lnTo>
                <a:lnTo>
                  <a:pt x="3454" y="1"/>
                </a:lnTo>
                <a:lnTo>
                  <a:pt x="3434" y="0"/>
                </a:lnTo>
                <a:lnTo>
                  <a:pt x="3415" y="0"/>
                </a:lnTo>
                <a:lnTo>
                  <a:pt x="3395" y="1"/>
                </a:lnTo>
                <a:lnTo>
                  <a:pt x="3376" y="3"/>
                </a:lnTo>
                <a:lnTo>
                  <a:pt x="3358" y="5"/>
                </a:lnTo>
                <a:lnTo>
                  <a:pt x="3339" y="9"/>
                </a:lnTo>
                <a:lnTo>
                  <a:pt x="3321" y="13"/>
                </a:lnTo>
                <a:lnTo>
                  <a:pt x="3303" y="18"/>
                </a:lnTo>
                <a:lnTo>
                  <a:pt x="3285" y="23"/>
                </a:lnTo>
                <a:lnTo>
                  <a:pt x="3268" y="30"/>
                </a:lnTo>
                <a:lnTo>
                  <a:pt x="3251" y="37"/>
                </a:lnTo>
                <a:lnTo>
                  <a:pt x="3235" y="45"/>
                </a:lnTo>
                <a:lnTo>
                  <a:pt x="3219" y="54"/>
                </a:lnTo>
                <a:lnTo>
                  <a:pt x="3201" y="63"/>
                </a:lnTo>
                <a:lnTo>
                  <a:pt x="3186" y="74"/>
                </a:lnTo>
                <a:lnTo>
                  <a:pt x="3170" y="85"/>
                </a:lnTo>
                <a:lnTo>
                  <a:pt x="3155" y="96"/>
                </a:lnTo>
                <a:lnTo>
                  <a:pt x="3139" y="108"/>
                </a:lnTo>
                <a:lnTo>
                  <a:pt x="3124" y="121"/>
                </a:lnTo>
                <a:lnTo>
                  <a:pt x="3110" y="134"/>
                </a:lnTo>
                <a:lnTo>
                  <a:pt x="3094" y="149"/>
                </a:lnTo>
                <a:lnTo>
                  <a:pt x="3066" y="179"/>
                </a:lnTo>
                <a:lnTo>
                  <a:pt x="3079" y="337"/>
                </a:lnTo>
                <a:lnTo>
                  <a:pt x="3094" y="494"/>
                </a:lnTo>
                <a:lnTo>
                  <a:pt x="3112" y="649"/>
                </a:lnTo>
                <a:lnTo>
                  <a:pt x="3131" y="802"/>
                </a:lnTo>
                <a:lnTo>
                  <a:pt x="3151" y="954"/>
                </a:lnTo>
                <a:lnTo>
                  <a:pt x="3174" y="1104"/>
                </a:lnTo>
                <a:lnTo>
                  <a:pt x="3198" y="1252"/>
                </a:lnTo>
                <a:lnTo>
                  <a:pt x="3226" y="1398"/>
                </a:lnTo>
                <a:lnTo>
                  <a:pt x="3254" y="1543"/>
                </a:lnTo>
                <a:lnTo>
                  <a:pt x="3284" y="1686"/>
                </a:lnTo>
                <a:lnTo>
                  <a:pt x="3318" y="1827"/>
                </a:lnTo>
                <a:lnTo>
                  <a:pt x="3352" y="1967"/>
                </a:lnTo>
                <a:lnTo>
                  <a:pt x="3388" y="2104"/>
                </a:lnTo>
                <a:lnTo>
                  <a:pt x="3407" y="2172"/>
                </a:lnTo>
                <a:lnTo>
                  <a:pt x="3427" y="2240"/>
                </a:lnTo>
                <a:lnTo>
                  <a:pt x="3447" y="2307"/>
                </a:lnTo>
                <a:lnTo>
                  <a:pt x="3468" y="2374"/>
                </a:lnTo>
                <a:lnTo>
                  <a:pt x="3488" y="2441"/>
                </a:lnTo>
                <a:lnTo>
                  <a:pt x="3510" y="2506"/>
                </a:lnTo>
                <a:lnTo>
                  <a:pt x="4267" y="2335"/>
                </a:lnTo>
                <a:lnTo>
                  <a:pt x="4258" y="2257"/>
                </a:lnTo>
                <a:lnTo>
                  <a:pt x="4249" y="2179"/>
                </a:lnTo>
                <a:lnTo>
                  <a:pt x="4238" y="2102"/>
                </a:lnTo>
                <a:lnTo>
                  <a:pt x="4227" y="2026"/>
                </a:lnTo>
                <a:lnTo>
                  <a:pt x="4214" y="1950"/>
                </a:lnTo>
                <a:lnTo>
                  <a:pt x="4202" y="1874"/>
                </a:lnTo>
                <a:lnTo>
                  <a:pt x="4189" y="1798"/>
                </a:lnTo>
                <a:lnTo>
                  <a:pt x="4175" y="1724"/>
                </a:lnTo>
                <a:lnTo>
                  <a:pt x="4161" y="1649"/>
                </a:lnTo>
                <a:lnTo>
                  <a:pt x="4146" y="1574"/>
                </a:lnTo>
                <a:lnTo>
                  <a:pt x="4130" y="1500"/>
                </a:lnTo>
                <a:lnTo>
                  <a:pt x="4113" y="1428"/>
                </a:lnTo>
                <a:lnTo>
                  <a:pt x="4096" y="1354"/>
                </a:lnTo>
                <a:lnTo>
                  <a:pt x="4078" y="1282"/>
                </a:lnTo>
                <a:lnTo>
                  <a:pt x="4060" y="1210"/>
                </a:lnTo>
                <a:lnTo>
                  <a:pt x="4041" y="1138"/>
                </a:lnTo>
                <a:lnTo>
                  <a:pt x="4020" y="1067"/>
                </a:lnTo>
                <a:lnTo>
                  <a:pt x="4000" y="995"/>
                </a:lnTo>
                <a:lnTo>
                  <a:pt x="3979" y="926"/>
                </a:lnTo>
                <a:lnTo>
                  <a:pt x="3957" y="855"/>
                </a:lnTo>
                <a:lnTo>
                  <a:pt x="3935" y="785"/>
                </a:lnTo>
                <a:lnTo>
                  <a:pt x="3911" y="717"/>
                </a:lnTo>
                <a:lnTo>
                  <a:pt x="3888" y="648"/>
                </a:lnTo>
                <a:lnTo>
                  <a:pt x="3863" y="579"/>
                </a:lnTo>
                <a:lnTo>
                  <a:pt x="3839" y="512"/>
                </a:lnTo>
                <a:lnTo>
                  <a:pt x="3812" y="444"/>
                </a:lnTo>
                <a:lnTo>
                  <a:pt x="3786" y="377"/>
                </a:lnTo>
                <a:lnTo>
                  <a:pt x="3759" y="310"/>
                </a:lnTo>
                <a:lnTo>
                  <a:pt x="3732" y="244"/>
                </a:lnTo>
                <a:lnTo>
                  <a:pt x="3703" y="179"/>
                </a:lnTo>
                <a:lnTo>
                  <a:pt x="3675" y="113"/>
                </a:lnTo>
                <a:lnTo>
                  <a:pt x="3646" y="48"/>
                </a:lnTo>
                <a:close/>
                <a:moveTo>
                  <a:pt x="831" y="2804"/>
                </a:moveTo>
                <a:lnTo>
                  <a:pt x="2810" y="2804"/>
                </a:lnTo>
                <a:lnTo>
                  <a:pt x="2810" y="2949"/>
                </a:lnTo>
                <a:lnTo>
                  <a:pt x="831" y="2949"/>
                </a:lnTo>
                <a:lnTo>
                  <a:pt x="831" y="2804"/>
                </a:lnTo>
                <a:close/>
                <a:moveTo>
                  <a:pt x="3516" y="3370"/>
                </a:moveTo>
                <a:lnTo>
                  <a:pt x="3637" y="3750"/>
                </a:lnTo>
                <a:lnTo>
                  <a:pt x="190" y="3750"/>
                </a:lnTo>
                <a:lnTo>
                  <a:pt x="0" y="3750"/>
                </a:lnTo>
                <a:lnTo>
                  <a:pt x="0" y="3559"/>
                </a:lnTo>
                <a:lnTo>
                  <a:pt x="0" y="1320"/>
                </a:lnTo>
                <a:lnTo>
                  <a:pt x="0" y="1240"/>
                </a:lnTo>
                <a:lnTo>
                  <a:pt x="59" y="1183"/>
                </a:lnTo>
                <a:lnTo>
                  <a:pt x="764" y="503"/>
                </a:lnTo>
                <a:lnTo>
                  <a:pt x="819" y="449"/>
                </a:lnTo>
                <a:lnTo>
                  <a:pt x="895" y="449"/>
                </a:lnTo>
                <a:lnTo>
                  <a:pt x="2831" y="449"/>
                </a:lnTo>
                <a:lnTo>
                  <a:pt x="2840" y="545"/>
                </a:lnTo>
                <a:lnTo>
                  <a:pt x="2849" y="640"/>
                </a:lnTo>
                <a:lnTo>
                  <a:pt x="2859" y="735"/>
                </a:lnTo>
                <a:lnTo>
                  <a:pt x="2870" y="829"/>
                </a:lnTo>
                <a:lnTo>
                  <a:pt x="1084" y="829"/>
                </a:lnTo>
                <a:lnTo>
                  <a:pt x="1138" y="1419"/>
                </a:lnTo>
                <a:lnTo>
                  <a:pt x="1148" y="1526"/>
                </a:lnTo>
                <a:lnTo>
                  <a:pt x="1040" y="1522"/>
                </a:lnTo>
                <a:lnTo>
                  <a:pt x="380" y="1497"/>
                </a:lnTo>
                <a:lnTo>
                  <a:pt x="380" y="3370"/>
                </a:lnTo>
                <a:lnTo>
                  <a:pt x="3516" y="3370"/>
                </a:lnTo>
                <a:close/>
                <a:moveTo>
                  <a:pt x="472" y="1312"/>
                </a:moveTo>
                <a:lnTo>
                  <a:pt x="939" y="1329"/>
                </a:lnTo>
                <a:lnTo>
                  <a:pt x="900" y="898"/>
                </a:lnTo>
                <a:lnTo>
                  <a:pt x="472" y="1312"/>
                </a:lnTo>
                <a:close/>
                <a:moveTo>
                  <a:pt x="2810" y="2206"/>
                </a:moveTo>
                <a:lnTo>
                  <a:pt x="831" y="2206"/>
                </a:lnTo>
                <a:lnTo>
                  <a:pt x="831" y="2351"/>
                </a:lnTo>
                <a:lnTo>
                  <a:pt x="2810" y="2351"/>
                </a:lnTo>
                <a:lnTo>
                  <a:pt x="2810" y="2206"/>
                </a:lnTo>
                <a:close/>
                <a:moveTo>
                  <a:pt x="2810" y="1666"/>
                </a:moveTo>
                <a:lnTo>
                  <a:pt x="1621" y="1666"/>
                </a:lnTo>
                <a:lnTo>
                  <a:pt x="1621" y="1810"/>
                </a:lnTo>
                <a:lnTo>
                  <a:pt x="2810" y="1810"/>
                </a:lnTo>
                <a:lnTo>
                  <a:pt x="2810" y="1666"/>
                </a:lnTo>
                <a:close/>
                <a:moveTo>
                  <a:pt x="2810" y="1112"/>
                </a:moveTo>
                <a:lnTo>
                  <a:pt x="1621" y="1112"/>
                </a:lnTo>
                <a:lnTo>
                  <a:pt x="1621" y="1256"/>
                </a:lnTo>
                <a:lnTo>
                  <a:pt x="2810" y="1256"/>
                </a:lnTo>
                <a:lnTo>
                  <a:pt x="2810" y="1112"/>
                </a:lnTo>
                <a:close/>
                <a:moveTo>
                  <a:pt x="4318" y="3463"/>
                </a:moveTo>
                <a:lnTo>
                  <a:pt x="4002" y="3540"/>
                </a:lnTo>
                <a:lnTo>
                  <a:pt x="4007" y="3867"/>
                </a:lnTo>
                <a:lnTo>
                  <a:pt x="4237" y="4133"/>
                </a:lnTo>
                <a:lnTo>
                  <a:pt x="4387" y="4100"/>
                </a:lnTo>
                <a:lnTo>
                  <a:pt x="4477" y="3751"/>
                </a:lnTo>
                <a:lnTo>
                  <a:pt x="4318" y="3463"/>
                </a:lnTo>
                <a:close/>
                <a:moveTo>
                  <a:pt x="4272" y="2491"/>
                </a:moveTo>
                <a:lnTo>
                  <a:pt x="4272" y="2491"/>
                </a:lnTo>
                <a:lnTo>
                  <a:pt x="4388" y="3367"/>
                </a:lnTo>
                <a:lnTo>
                  <a:pt x="3870" y="3485"/>
                </a:lnTo>
                <a:lnTo>
                  <a:pt x="3583" y="2648"/>
                </a:lnTo>
                <a:lnTo>
                  <a:pt x="4272" y="2491"/>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7910" name="TextBox 15" title=""/>
          <p:cNvSpPr/>
          <p:nvPr/>
        </p:nvSpPr>
        <p:spPr>
          <a:xfrm>
            <a:off x="1352550" y="1200150"/>
            <a:ext cx="5521325" cy="10604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a:t>
            </a:r>
            <a:endPar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911" name="TextBox 15" title=""/>
          <p:cNvSpPr/>
          <p:nvPr/>
        </p:nvSpPr>
        <p:spPr>
          <a:xfrm>
            <a:off x="1352550" y="3009900"/>
            <a:ext cx="3930650" cy="10604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这里输入简单的文字概述这里输入简单字概述这里输入简单简单的文字概述这里输入简单的文字概述简单的文字概述这里输入</a:t>
            </a:r>
            <a:endPar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912" name="TextBox 15" title=""/>
          <p:cNvSpPr/>
          <p:nvPr/>
        </p:nvSpPr>
        <p:spPr>
          <a:xfrm>
            <a:off x="1352550" y="4819650"/>
            <a:ext cx="2917825" cy="7381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a:t>
            </a:r>
            <a:endPar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8913"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8914" name="矩形 1" title=""/>
          <p:cNvSpPr/>
          <p:nvPr/>
        </p:nvSpPr>
        <p:spPr>
          <a:xfrm>
            <a:off x="996950" y="1233488"/>
            <a:ext cx="1838325" cy="157003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600">
              <a:solidFill>
                <a:srgbClr val="000000"/>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600">
              <a:solidFill>
                <a:srgbClr val="000000"/>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600">
              <a:solidFill>
                <a:srgbClr val="000000"/>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915" name="矩形 1" title=""/>
          <p:cNvSpPr/>
          <p:nvPr/>
        </p:nvSpPr>
        <p:spPr>
          <a:xfrm>
            <a:off x="996950" y="4325938"/>
            <a:ext cx="1838325" cy="157003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600">
              <a:solidFill>
                <a:srgbClr val="000000"/>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600">
              <a:solidFill>
                <a:srgbClr val="000000"/>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600">
              <a:solidFill>
                <a:srgbClr val="000000"/>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916" name="矩形 1" title=""/>
          <p:cNvSpPr/>
          <p:nvPr/>
        </p:nvSpPr>
        <p:spPr>
          <a:xfrm>
            <a:off x="9294813" y="1233488"/>
            <a:ext cx="1836737" cy="157003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600">
              <a:solidFill>
                <a:srgbClr val="000000"/>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600">
              <a:solidFill>
                <a:srgbClr val="000000"/>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600">
              <a:solidFill>
                <a:srgbClr val="000000"/>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917" name="矩形 1" title=""/>
          <p:cNvSpPr/>
          <p:nvPr/>
        </p:nvSpPr>
        <p:spPr>
          <a:xfrm>
            <a:off x="9355138" y="4325938"/>
            <a:ext cx="1836737" cy="157003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600">
              <a:solidFill>
                <a:srgbClr val="000000"/>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600">
              <a:solidFill>
                <a:srgbClr val="000000"/>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600">
              <a:solidFill>
                <a:srgbClr val="000000"/>
              </a:solidFill>
              <a:latin typeface="微软雅黑" pitchFamily="34" charset="-122"/>
              <a:ea typeface="微软雅黑" pitchFamily="34" charset="-122"/>
              <a:sym typeface="微软雅黑" pitchFamily="34" charset="-122"/>
            </a:endParaRPr>
          </a:p>
          <a:p>
            <a:pPr lvl="0" algn="ctr" eaLnBrk="1" hangingPunct="1">
              <a:lnSpc>
                <a:spcPct val="150000"/>
              </a:lnSpc>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918" name="Freeform 5" title=""/>
          <p:cNvSpPr/>
          <p:nvPr/>
        </p:nvSpPr>
        <p:spPr>
          <a:xfrm>
            <a:off x="6629400" y="1081088"/>
            <a:ext cx="2271713" cy="2279650"/>
          </a:xfrm>
          <a:custGeom>
            <a:cxnLst>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Lst>
            <a:rect l="l" t="t" r="r" b="b"/>
            <a:pathLst>
              <a:path w="34" h="34">
                <a:moveTo>
                  <a:pt x="6" y="34"/>
                </a:moveTo>
                <a:cubicBezTo>
                  <a:pt x="31" y="34"/>
                  <a:pt x="31" y="34"/>
                  <a:pt x="31" y="34"/>
                </a:cubicBezTo>
                <a:cubicBezTo>
                  <a:pt x="33" y="34"/>
                  <a:pt x="34" y="32"/>
                  <a:pt x="33" y="30"/>
                </a:cubicBezTo>
                <a:cubicBezTo>
                  <a:pt x="16" y="2"/>
                  <a:pt x="16" y="2"/>
                  <a:pt x="16" y="2"/>
                </a:cubicBezTo>
                <a:cubicBezTo>
                  <a:pt x="15" y="0"/>
                  <a:pt x="14" y="0"/>
                  <a:pt x="13" y="2"/>
                </a:cubicBezTo>
                <a:cubicBezTo>
                  <a:pt x="0" y="24"/>
                  <a:pt x="0" y="24"/>
                  <a:pt x="0" y="24"/>
                </a:cubicBezTo>
                <a:cubicBezTo>
                  <a:pt x="3" y="26"/>
                  <a:pt x="5" y="30"/>
                  <a:pt x="6" y="34"/>
                </a:cubicBez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19" name="Freeform 6" title=""/>
          <p:cNvSpPr/>
          <p:nvPr/>
        </p:nvSpPr>
        <p:spPr>
          <a:xfrm>
            <a:off x="6629400" y="3495675"/>
            <a:ext cx="2271713" cy="2211388"/>
          </a:xfrm>
          <a:custGeom>
            <a:cxnLst>
              <a:cxn ang="0">
                <a:pos x="2147483646" y="0"/>
              </a:cxn>
              <a:cxn ang="0">
                <a:pos x="2147483646" y="0"/>
              </a:cxn>
              <a:cxn ang="0">
                <a:pos x="0" y="2147483646"/>
              </a:cxn>
              <a:cxn ang="0">
                <a:pos x="2147483646" y="2147483646"/>
              </a:cxn>
              <a:cxn ang="0">
                <a:pos x="2147483646" y="2147483646"/>
              </a:cxn>
              <a:cxn ang="0">
                <a:pos x="2147483646" y="2147483646"/>
              </a:cxn>
              <a:cxn ang="0">
                <a:pos x="2147483646" y="0"/>
              </a:cxn>
            </a:cxnLst>
            <a:rect l="l" t="t" r="r" b="b"/>
            <a:pathLst>
              <a:path w="34" h="33">
                <a:moveTo>
                  <a:pt x="31" y="0"/>
                </a:moveTo>
                <a:cubicBezTo>
                  <a:pt x="6" y="0"/>
                  <a:pt x="6" y="0"/>
                  <a:pt x="6" y="0"/>
                </a:cubicBezTo>
                <a:cubicBezTo>
                  <a:pt x="5" y="4"/>
                  <a:pt x="3" y="8"/>
                  <a:pt x="0" y="10"/>
                </a:cubicBezTo>
                <a:cubicBezTo>
                  <a:pt x="13" y="31"/>
                  <a:pt x="13" y="31"/>
                  <a:pt x="13" y="31"/>
                </a:cubicBezTo>
                <a:cubicBezTo>
                  <a:pt x="14" y="33"/>
                  <a:pt x="15" y="33"/>
                  <a:pt x="16" y="31"/>
                </a:cubicBezTo>
                <a:cubicBezTo>
                  <a:pt x="33" y="3"/>
                  <a:pt x="33" y="3"/>
                  <a:pt x="33" y="3"/>
                </a:cubicBezTo>
                <a:cubicBezTo>
                  <a:pt x="34" y="1"/>
                  <a:pt x="33" y="0"/>
                  <a:pt x="31" y="0"/>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20" name="Freeform 7" title=""/>
          <p:cNvSpPr/>
          <p:nvPr/>
        </p:nvSpPr>
        <p:spPr>
          <a:xfrm>
            <a:off x="3290888" y="1081088"/>
            <a:ext cx="2201862" cy="2279650"/>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3" h="34">
                <a:moveTo>
                  <a:pt x="33" y="24"/>
                </a:moveTo>
                <a:cubicBezTo>
                  <a:pt x="21" y="2"/>
                  <a:pt x="21" y="2"/>
                  <a:pt x="21" y="2"/>
                </a:cubicBezTo>
                <a:cubicBezTo>
                  <a:pt x="20" y="0"/>
                  <a:pt x="18" y="0"/>
                  <a:pt x="17" y="2"/>
                </a:cubicBezTo>
                <a:cubicBezTo>
                  <a:pt x="1" y="30"/>
                  <a:pt x="1" y="30"/>
                  <a:pt x="1" y="30"/>
                </a:cubicBezTo>
                <a:cubicBezTo>
                  <a:pt x="0" y="32"/>
                  <a:pt x="1" y="34"/>
                  <a:pt x="3" y="34"/>
                </a:cubicBezTo>
                <a:cubicBezTo>
                  <a:pt x="28" y="34"/>
                  <a:pt x="28" y="34"/>
                  <a:pt x="28" y="34"/>
                </a:cubicBezTo>
                <a:cubicBezTo>
                  <a:pt x="28" y="30"/>
                  <a:pt x="30" y="26"/>
                  <a:pt x="33" y="24"/>
                </a:cubicBez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21" name="Freeform 8" title=""/>
          <p:cNvSpPr/>
          <p:nvPr/>
        </p:nvSpPr>
        <p:spPr>
          <a:xfrm>
            <a:off x="3314700" y="3508375"/>
            <a:ext cx="2201863" cy="2209800"/>
          </a:xfrm>
          <a:custGeom>
            <a:cxnLst>
              <a:cxn ang="0">
                <a:pos x="2147483646" y="0"/>
              </a:cxn>
              <a:cxn ang="0">
                <a:pos x="2147483646" y="0"/>
              </a:cxn>
              <a:cxn ang="0">
                <a:pos x="2147483646" y="2147483646"/>
              </a:cxn>
              <a:cxn ang="0">
                <a:pos x="2147483646" y="2147483646"/>
              </a:cxn>
              <a:cxn ang="0">
                <a:pos x="2147483646" y="2147483646"/>
              </a:cxn>
              <a:cxn ang="0">
                <a:pos x="2147483646" y="2147483646"/>
              </a:cxn>
              <a:cxn ang="0">
                <a:pos x="2147483646" y="0"/>
              </a:cxn>
            </a:cxnLst>
            <a:rect l="l" t="t" r="r" b="b"/>
            <a:pathLst>
              <a:path w="33" h="33">
                <a:moveTo>
                  <a:pt x="28" y="0"/>
                </a:moveTo>
                <a:cubicBezTo>
                  <a:pt x="3" y="0"/>
                  <a:pt x="3" y="0"/>
                  <a:pt x="3" y="0"/>
                </a:cubicBezTo>
                <a:cubicBezTo>
                  <a:pt x="1" y="0"/>
                  <a:pt x="0" y="1"/>
                  <a:pt x="1" y="3"/>
                </a:cubicBezTo>
                <a:cubicBezTo>
                  <a:pt x="17" y="31"/>
                  <a:pt x="17" y="31"/>
                  <a:pt x="17" y="31"/>
                </a:cubicBezTo>
                <a:cubicBezTo>
                  <a:pt x="18" y="33"/>
                  <a:pt x="20" y="33"/>
                  <a:pt x="21" y="31"/>
                </a:cubicBezTo>
                <a:cubicBezTo>
                  <a:pt x="33" y="10"/>
                  <a:pt x="33" y="10"/>
                  <a:pt x="33" y="10"/>
                </a:cubicBezTo>
                <a:cubicBezTo>
                  <a:pt x="30" y="8"/>
                  <a:pt x="28" y="4"/>
                  <a:pt x="28" y="0"/>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22" name="Freeform 9" title=""/>
          <p:cNvSpPr/>
          <p:nvPr/>
        </p:nvSpPr>
        <p:spPr>
          <a:xfrm>
            <a:off x="4759325" y="950913"/>
            <a:ext cx="2603500" cy="1606550"/>
          </a:xfrm>
          <a:custGeom>
            <a:cxnLst>
              <a:cxn ang="0">
                <a:pos x="2147483646" y="2147483646"/>
              </a:cxn>
              <a:cxn ang="0">
                <a:pos x="2147483646" y="2147483646"/>
              </a:cxn>
              <a:cxn ang="0">
                <a:pos x="2147483646" y="0"/>
              </a:cxn>
              <a:cxn ang="0">
                <a:pos x="2147483646" y="0"/>
              </a:cxn>
              <a:cxn ang="0">
                <a:pos x="2147483646" y="2147483646"/>
              </a:cxn>
              <a:cxn ang="0">
                <a:pos x="2147483646" y="2147483646"/>
              </a:cxn>
              <a:cxn ang="0">
                <a:pos x="2147483646" y="2147483646"/>
              </a:cxn>
              <a:cxn ang="0">
                <a:pos x="2147483646" y="2147483646"/>
              </a:cxn>
            </a:cxnLst>
            <a:rect l="l" t="t" r="r" b="b"/>
            <a:pathLst>
              <a:path w="39" h="24">
                <a:moveTo>
                  <a:pt x="26" y="24"/>
                </a:moveTo>
                <a:cubicBezTo>
                  <a:pt x="38" y="3"/>
                  <a:pt x="38" y="3"/>
                  <a:pt x="38" y="3"/>
                </a:cubicBezTo>
                <a:cubicBezTo>
                  <a:pt x="39" y="2"/>
                  <a:pt x="38" y="0"/>
                  <a:pt x="36" y="0"/>
                </a:cubicBezTo>
                <a:cubicBezTo>
                  <a:pt x="3" y="0"/>
                  <a:pt x="3" y="0"/>
                  <a:pt x="3" y="0"/>
                </a:cubicBezTo>
                <a:cubicBezTo>
                  <a:pt x="1" y="0"/>
                  <a:pt x="0" y="2"/>
                  <a:pt x="1" y="3"/>
                </a:cubicBezTo>
                <a:cubicBezTo>
                  <a:pt x="13" y="24"/>
                  <a:pt x="13" y="24"/>
                  <a:pt x="13" y="24"/>
                </a:cubicBezTo>
                <a:cubicBezTo>
                  <a:pt x="15" y="23"/>
                  <a:pt x="17" y="23"/>
                  <a:pt x="20" y="23"/>
                </a:cubicBezTo>
                <a:cubicBezTo>
                  <a:pt x="22" y="23"/>
                  <a:pt x="24" y="23"/>
                  <a:pt x="26" y="24"/>
                </a:cubicBez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23" name="Freeform 10" title=""/>
          <p:cNvSpPr/>
          <p:nvPr/>
        </p:nvSpPr>
        <p:spPr>
          <a:xfrm>
            <a:off x="4794250" y="4230688"/>
            <a:ext cx="2603500" cy="1677987"/>
          </a:xfrm>
          <a:custGeom>
            <a:cxnLst>
              <a:cxn ang="0">
                <a:pos x="2147483646" y="0"/>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0"/>
              </a:cxn>
            </a:cxnLst>
            <a:rect l="l" t="t" r="r" b="b"/>
            <a:pathLst>
              <a:path w="39" h="25">
                <a:moveTo>
                  <a:pt x="13" y="0"/>
                </a:moveTo>
                <a:cubicBezTo>
                  <a:pt x="1" y="21"/>
                  <a:pt x="1" y="21"/>
                  <a:pt x="1" y="21"/>
                </a:cubicBezTo>
                <a:cubicBezTo>
                  <a:pt x="0" y="23"/>
                  <a:pt x="1" y="25"/>
                  <a:pt x="3" y="25"/>
                </a:cubicBezTo>
                <a:cubicBezTo>
                  <a:pt x="36" y="25"/>
                  <a:pt x="36" y="25"/>
                  <a:pt x="36" y="25"/>
                </a:cubicBezTo>
                <a:cubicBezTo>
                  <a:pt x="38" y="25"/>
                  <a:pt x="39" y="23"/>
                  <a:pt x="38" y="21"/>
                </a:cubicBezTo>
                <a:cubicBezTo>
                  <a:pt x="26" y="0"/>
                  <a:pt x="26" y="0"/>
                  <a:pt x="26" y="0"/>
                </a:cubicBezTo>
                <a:cubicBezTo>
                  <a:pt x="24" y="1"/>
                  <a:pt x="22" y="2"/>
                  <a:pt x="20" y="2"/>
                </a:cubicBezTo>
                <a:cubicBezTo>
                  <a:pt x="17" y="2"/>
                  <a:pt x="15" y="1"/>
                  <a:pt x="13" y="0"/>
                </a:cubicBez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24" name="Freeform 11" title=""/>
          <p:cNvSpPr/>
          <p:nvPr/>
        </p:nvSpPr>
        <p:spPr>
          <a:xfrm flipH="1">
            <a:off x="5427663" y="3562350"/>
            <a:ext cx="0" cy="65088"/>
          </a:xfrm>
          <a:custGeom>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2147483646"/>
              </a:cxn>
              <a:cxn ang="0">
                <a:pos x="0" y="2147483646"/>
              </a:cxn>
              <a:cxn ang="0">
                <a:pos x="0" y="2147483646"/>
              </a:cxn>
              <a:cxn ang="0">
                <a:pos x="0" y="2147483646"/>
              </a:cxn>
              <a:cxn ang="0">
                <a:pos x="0" y="0"/>
              </a:cxn>
              <a:cxn ang="0">
                <a:pos x="0" y="0"/>
              </a:cxn>
              <a:cxn ang="0">
                <a:pos x="0" y="0"/>
              </a:cxn>
              <a:cxn ang="0">
                <a:pos x="0" y="0"/>
              </a:cxn>
            </a:cxnLst>
            <a:rect l="l" t="t" r="r" b="b"/>
            <a:pathLst>
              <a:path w="635" h="17">
                <a:moveTo>
                  <a:pt x="0" y="0"/>
                </a:moveTo>
                <a:lnTo>
                  <a:pt x="0" y="0"/>
                </a:lnTo>
                <a:lnTo>
                  <a:pt x="0" y="17"/>
                </a:ln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25" name="Freeform 12" title=""/>
          <p:cNvSpPr>
            <a:spLocks noEditPoints="1"/>
          </p:cNvSpPr>
          <p:nvPr/>
        </p:nvSpPr>
        <p:spPr>
          <a:xfrm>
            <a:off x="5427663" y="3562350"/>
            <a:ext cx="65087" cy="65088"/>
          </a:xfrm>
          <a:custGeom>
            <a:cxnLst>
              <a:cxn ang="0">
                <a:pos x="2147483646" y="2147483646"/>
              </a:cxn>
              <a:cxn ang="0">
                <a:pos x="2147483646" y="2147483646"/>
              </a:cxn>
              <a:cxn ang="0">
                <a:pos x="0" y="2147483646"/>
              </a:cxn>
              <a:cxn ang="0">
                <a:pos x="0" y="0"/>
              </a:cxn>
              <a:cxn ang="0">
                <a:pos x="2147483646" y="0"/>
              </a:cxn>
              <a:cxn ang="0">
                <a:pos x="2147483646" y="0"/>
              </a:cxn>
              <a:cxn ang="0">
                <a:pos x="2147483646" y="2147483646"/>
              </a:cxn>
              <a:cxn ang="0">
                <a:pos x="2147483646" y="0"/>
              </a:cxn>
              <a:cxn ang="0">
                <a:pos x="2147483646" y="0"/>
              </a:cxn>
              <a:cxn ang="0">
                <a:pos x="0" y="0"/>
              </a:cxn>
              <a:cxn ang="0">
                <a:pos x="0" y="2147483646"/>
              </a:cxn>
              <a:cxn ang="0">
                <a:pos x="2147483646" y="2147483646"/>
              </a:cxn>
              <a:cxn ang="0">
                <a:pos x="2147483646" y="2147483646"/>
              </a:cxn>
              <a:cxn ang="0">
                <a:pos x="2147483646" y="0"/>
              </a:cxn>
            </a:cxnLst>
            <a:rect l="l" t="t" r="r" b="b"/>
            <a:pathLst>
              <a:path w="17" h="17">
                <a:moveTo>
                  <a:pt x="17" y="17"/>
                </a:moveTo>
                <a:lnTo>
                  <a:pt x="17" y="17"/>
                </a:lnTo>
                <a:lnTo>
                  <a:pt x="0" y="17"/>
                </a:lnTo>
                <a:lnTo>
                  <a:pt x="0" y="0"/>
                </a:lnTo>
                <a:lnTo>
                  <a:pt x="17" y="0"/>
                </a:lnTo>
                <a:lnTo>
                  <a:pt x="17" y="17"/>
                </a:lnTo>
                <a:close/>
                <a:moveTo>
                  <a:pt x="17" y="0"/>
                </a:moveTo>
                <a:lnTo>
                  <a:pt x="17" y="0"/>
                </a:lnTo>
                <a:lnTo>
                  <a:pt x="0" y="0"/>
                </a:lnTo>
                <a:lnTo>
                  <a:pt x="0" y="17"/>
                </a:lnTo>
                <a:lnTo>
                  <a:pt x="17" y="17"/>
                </a:lnTo>
                <a:lnTo>
                  <a:pt x="17"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26" name="Freeform 13" title=""/>
          <p:cNvSpPr>
            <a:spLocks noEditPoints="1"/>
          </p:cNvSpPr>
          <p:nvPr/>
        </p:nvSpPr>
        <p:spPr>
          <a:xfrm>
            <a:off x="5492750" y="3562350"/>
            <a:ext cx="1588" cy="65088"/>
          </a:xfrm>
          <a:custGeom>
            <a:cxnLst>
              <a:cxn ang="0">
                <a:pos x="0" y="0"/>
              </a:cxn>
              <a:cxn ang="0">
                <a:pos x="0" y="0"/>
              </a:cxn>
              <a:cxn ang="0">
                <a:pos x="0" y="0"/>
              </a:cxn>
              <a:cxn ang="0">
                <a:pos x="0" y="0"/>
              </a:cxn>
              <a:cxn ang="0">
                <a:pos x="0" y="0"/>
              </a:cxn>
              <a:cxn ang="0">
                <a:pos x="0" y="0"/>
              </a:cxn>
              <a:cxn ang="0">
                <a:pos x="0" y="0"/>
              </a:cxn>
              <a:cxn ang="0">
                <a:pos x="0" y="0"/>
              </a:cxn>
              <a:cxn ang="0">
                <a:pos x="0" y="2147483646"/>
              </a:cxn>
              <a:cxn ang="0">
                <a:pos x="0" y="2147483646"/>
              </a:cxn>
              <a:cxn ang="0">
                <a:pos x="0" y="0"/>
              </a:cxn>
              <a:cxn ang="0">
                <a:pos x="0" y="0"/>
              </a:cxn>
              <a:cxn ang="0">
                <a:pos x="0" y="0"/>
              </a:cxn>
              <a:cxn ang="0">
                <a:pos x="0" y="0"/>
              </a:cxn>
              <a:cxn ang="0">
                <a:pos x="0" y="0"/>
              </a:cxn>
              <a:cxn ang="0">
                <a:pos x="0" y="0"/>
              </a:cxn>
              <a:cxn ang="0">
                <a:pos x="0" y="0"/>
              </a:cxn>
              <a:cxn ang="0">
                <a:pos x="0" y="0"/>
              </a:cxn>
              <a:cxn ang="0">
                <a:pos x="0" y="0"/>
              </a:cxn>
              <a:cxn ang="0">
                <a:pos x="0" y="2147483646"/>
              </a:cxn>
              <a:cxn ang="0">
                <a:pos x="0" y="2147483646"/>
              </a:cxn>
              <a:cxn ang="0">
                <a:pos x="0" y="2147483646"/>
              </a:cxn>
              <a:cxn ang="0">
                <a:pos x="0" y="0"/>
              </a:cxn>
              <a:cxn ang="0">
                <a:pos x="0" y="0"/>
              </a:cxn>
              <a:cxn ang="0">
                <a:pos x="0" y="0"/>
              </a:cxn>
              <a:cxn ang="0">
                <a:pos x="0" y="2147483646"/>
              </a:cxn>
              <a:cxn ang="0">
                <a:pos x="0" y="0"/>
              </a:cxn>
              <a:cxn ang="0">
                <a:pos x="0" y="0"/>
              </a:cxn>
              <a:cxn ang="0">
                <a:pos x="0" y="0"/>
              </a:cxn>
              <a:cxn ang="0">
                <a:pos x="0" y="2147483646"/>
              </a:cxn>
              <a:cxn ang="0">
                <a:pos x="0" y="2147483646"/>
              </a:cxn>
              <a:cxn ang="0">
                <a:pos x="0" y="2147483646"/>
              </a:cxn>
              <a:cxn ang="0">
                <a:pos x="0" y="0"/>
              </a:cxn>
            </a:cxnLst>
            <a:rect l="l" t="t" r="r" b="b"/>
            <a:pathLst>
              <a:path w="635" h="17">
                <a:moveTo>
                  <a:pt x="0" y="0"/>
                </a:moveTo>
                <a:lnTo>
                  <a:pt x="0" y="0"/>
                </a:lnTo>
                <a:close/>
                <a:moveTo>
                  <a:pt x="0" y="0"/>
                </a:moveTo>
                <a:lnTo>
                  <a:pt x="0" y="17"/>
                </a:lnTo>
                <a:lnTo>
                  <a:pt x="0" y="0"/>
                </a:lnTo>
                <a:close/>
                <a:moveTo>
                  <a:pt x="0" y="0"/>
                </a:moveTo>
                <a:lnTo>
                  <a:pt x="0" y="0"/>
                </a:lnTo>
                <a:close/>
                <a:moveTo>
                  <a:pt x="0" y="17"/>
                </a:moveTo>
                <a:lnTo>
                  <a:pt x="0" y="17"/>
                </a:lnTo>
                <a:lnTo>
                  <a:pt x="0" y="0"/>
                </a:lnTo>
                <a:lnTo>
                  <a:pt x="0" y="17"/>
                </a:lnTo>
                <a:close/>
                <a:moveTo>
                  <a:pt x="0" y="0"/>
                </a:moveTo>
                <a:lnTo>
                  <a:pt x="0" y="0"/>
                </a:lnTo>
                <a:lnTo>
                  <a:pt x="0" y="17"/>
                </a:ln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27" name="Freeform 14" title=""/>
          <p:cNvSpPr>
            <a:spLocks noEditPoints="1"/>
          </p:cNvSpPr>
          <p:nvPr/>
        </p:nvSpPr>
        <p:spPr>
          <a:xfrm flipH="1">
            <a:off x="5427663" y="3427413"/>
            <a:ext cx="0" cy="0"/>
          </a:xfrm>
          <a:custGeom>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l" t="t" r="r" b="b"/>
            <a:pathLst>
              <a:path w="635" h="635">
                <a:moveTo>
                  <a:pt x="0" y="0"/>
                </a:moveTo>
                <a:lnTo>
                  <a:pt x="0" y="0"/>
                </a:lnTo>
                <a:close/>
                <a:moveTo>
                  <a:pt x="0" y="0"/>
                </a:move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28" name="Freeform 15" title=""/>
          <p:cNvSpPr>
            <a:spLocks noEditPoints="1"/>
          </p:cNvSpPr>
          <p:nvPr/>
        </p:nvSpPr>
        <p:spPr>
          <a:xfrm>
            <a:off x="5427663" y="3427413"/>
            <a:ext cx="65087" cy="0"/>
          </a:xfrm>
          <a:custGeom>
            <a:cxnLst>
              <a:cxn ang="0">
                <a:pos x="2147483646" y="0"/>
              </a:cxn>
              <a:cxn ang="0">
                <a:pos x="2147483646" y="0"/>
              </a:cxn>
              <a:cxn ang="0">
                <a:pos x="0" y="0"/>
              </a:cxn>
              <a:cxn ang="0">
                <a:pos x="0" y="0"/>
              </a:cxn>
              <a:cxn ang="0">
                <a:pos x="2147483646" y="0"/>
              </a:cxn>
              <a:cxn ang="0">
                <a:pos x="2147483646" y="0"/>
              </a:cxn>
              <a:cxn ang="0">
                <a:pos x="2147483646" y="0"/>
              </a:cxn>
              <a:cxn ang="0">
                <a:pos x="2147483646" y="0"/>
              </a:cxn>
              <a:cxn ang="0">
                <a:pos x="2147483646" y="0"/>
              </a:cxn>
              <a:cxn ang="0">
                <a:pos x="0" y="0"/>
              </a:cxn>
              <a:cxn ang="0">
                <a:pos x="0" y="0"/>
              </a:cxn>
              <a:cxn ang="0">
                <a:pos x="2147483646" y="0"/>
              </a:cxn>
              <a:cxn ang="0">
                <a:pos x="2147483646" y="0"/>
              </a:cxn>
              <a:cxn ang="0">
                <a:pos x="2147483646" y="0"/>
              </a:cxn>
            </a:cxnLst>
            <a:rect l="l" t="t" r="r" b="b"/>
            <a:pathLst>
              <a:path w="17" h="635">
                <a:moveTo>
                  <a:pt x="17" y="0"/>
                </a:moveTo>
                <a:lnTo>
                  <a:pt x="17" y="0"/>
                </a:lnTo>
                <a:lnTo>
                  <a:pt x="0" y="0"/>
                </a:lnTo>
                <a:lnTo>
                  <a:pt x="17" y="0"/>
                </a:lnTo>
                <a:close/>
                <a:moveTo>
                  <a:pt x="17" y="0"/>
                </a:moveTo>
                <a:lnTo>
                  <a:pt x="17" y="0"/>
                </a:lnTo>
                <a:lnTo>
                  <a:pt x="0" y="0"/>
                </a:lnTo>
                <a:lnTo>
                  <a:pt x="17"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29" name="Freeform 16" title=""/>
          <p:cNvSpPr>
            <a:spLocks noEditPoints="1"/>
          </p:cNvSpPr>
          <p:nvPr/>
        </p:nvSpPr>
        <p:spPr>
          <a:xfrm>
            <a:off x="5492750" y="3427413"/>
            <a:ext cx="1588" cy="0"/>
          </a:xfrm>
          <a:custGeom>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l" t="t" r="r" b="b"/>
            <a:pathLst>
              <a:path w="635" h="635">
                <a:moveTo>
                  <a:pt x="0" y="0"/>
                </a:moveTo>
                <a:lnTo>
                  <a:pt x="0" y="0"/>
                </a:lnTo>
                <a:close/>
                <a:moveTo>
                  <a:pt x="0" y="0"/>
                </a:moveTo>
                <a:lnTo>
                  <a:pt x="0" y="0"/>
                </a:lnTo>
                <a:close/>
                <a:moveTo>
                  <a:pt x="0" y="0"/>
                </a:moveTo>
                <a:lnTo>
                  <a:pt x="0" y="0"/>
                </a:lnTo>
                <a:close/>
                <a:moveTo>
                  <a:pt x="0" y="0"/>
                </a:moveTo>
                <a:lnTo>
                  <a:pt x="0" y="0"/>
                </a:lnTo>
                <a:close/>
                <a:moveTo>
                  <a:pt x="0" y="0"/>
                </a:move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30" name="Freeform 17" title=""/>
          <p:cNvSpPr>
            <a:spLocks noEditPoints="1"/>
          </p:cNvSpPr>
          <p:nvPr/>
        </p:nvSpPr>
        <p:spPr>
          <a:xfrm flipH="1">
            <a:off x="5427663" y="3225800"/>
            <a:ext cx="0" cy="69850"/>
          </a:xfrm>
          <a:custGeom>
            <a:cxnLst>
              <a:cxn ang="0">
                <a:pos x="0" y="2147483646"/>
              </a:cxn>
              <a:cxn ang="0">
                <a:pos x="0" y="0"/>
              </a:cxn>
              <a:cxn ang="0">
                <a:pos x="0" y="0"/>
              </a:cxn>
              <a:cxn ang="0">
                <a:pos x="0" y="0"/>
              </a:cxn>
              <a:cxn ang="0">
                <a:pos x="0" y="0"/>
              </a:cxn>
              <a:cxn ang="0">
                <a:pos x="0" y="0"/>
              </a:cxn>
              <a:cxn ang="0">
                <a:pos x="0" y="0"/>
              </a:cxn>
              <a:cxn ang="0">
                <a:pos x="0" y="0"/>
              </a:cxn>
              <a:cxn ang="0">
                <a:pos x="0" y="0"/>
              </a:cxn>
              <a:cxn ang="0">
                <a:pos x="0" y="2147483646"/>
              </a:cxn>
              <a:cxn ang="0">
                <a:pos x="0" y="0"/>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Lst>
            <a:rect l="l" t="t" r="r" b="b"/>
            <a:pathLst>
              <a:path w="635" h="18">
                <a:moveTo>
                  <a:pt x="0" y="18"/>
                </a:moveTo>
                <a:lnTo>
                  <a:pt x="0" y="0"/>
                </a:lnTo>
                <a:lnTo>
                  <a:pt x="0" y="18"/>
                </a:lnTo>
                <a:lnTo>
                  <a:pt x="0" y="0"/>
                </a:lnTo>
                <a:lnTo>
                  <a:pt x="0" y="18"/>
                </a:lnTo>
                <a:close/>
                <a:moveTo>
                  <a:pt x="0" y="18"/>
                </a:moveTo>
                <a:lnTo>
                  <a:pt x="0" y="18"/>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31" name="Freeform 18" title=""/>
          <p:cNvSpPr>
            <a:spLocks noEditPoints="1"/>
          </p:cNvSpPr>
          <p:nvPr/>
        </p:nvSpPr>
        <p:spPr>
          <a:xfrm>
            <a:off x="5427663" y="3225800"/>
            <a:ext cx="65087" cy="69850"/>
          </a:xfrm>
          <a:custGeom>
            <a:cxnLst>
              <a:cxn ang="0">
                <a:pos x="2147483646" y="2147483646"/>
              </a:cxn>
              <a:cxn ang="0">
                <a:pos x="2147483646" y="2147483646"/>
              </a:cxn>
              <a:cxn ang="0">
                <a:pos x="0" y="2147483646"/>
              </a:cxn>
              <a:cxn ang="0">
                <a:pos x="0" y="0"/>
              </a:cxn>
              <a:cxn ang="0">
                <a:pos x="2147483646" y="0"/>
              </a:cxn>
              <a:cxn ang="0">
                <a:pos x="2147483646" y="0"/>
              </a:cxn>
              <a:cxn ang="0">
                <a:pos x="2147483646" y="2147483646"/>
              </a:cxn>
              <a:cxn ang="0">
                <a:pos x="2147483646" y="0"/>
              </a:cxn>
              <a:cxn ang="0">
                <a:pos x="2147483646" y="0"/>
              </a:cxn>
              <a:cxn ang="0">
                <a:pos x="0" y="0"/>
              </a:cxn>
              <a:cxn ang="0">
                <a:pos x="0" y="2147483646"/>
              </a:cxn>
              <a:cxn ang="0">
                <a:pos x="2147483646" y="2147483646"/>
              </a:cxn>
              <a:cxn ang="0">
                <a:pos x="2147483646" y="2147483646"/>
              </a:cxn>
              <a:cxn ang="0">
                <a:pos x="2147483646" y="0"/>
              </a:cxn>
            </a:cxnLst>
            <a:rect l="l" t="t" r="r" b="b"/>
            <a:pathLst>
              <a:path w="17" h="18">
                <a:moveTo>
                  <a:pt x="17" y="18"/>
                </a:moveTo>
                <a:lnTo>
                  <a:pt x="17" y="18"/>
                </a:lnTo>
                <a:lnTo>
                  <a:pt x="0" y="18"/>
                </a:lnTo>
                <a:lnTo>
                  <a:pt x="0" y="0"/>
                </a:lnTo>
                <a:lnTo>
                  <a:pt x="17" y="0"/>
                </a:lnTo>
                <a:lnTo>
                  <a:pt x="17" y="18"/>
                </a:lnTo>
                <a:close/>
                <a:moveTo>
                  <a:pt x="17" y="0"/>
                </a:moveTo>
                <a:lnTo>
                  <a:pt x="17" y="0"/>
                </a:lnTo>
                <a:lnTo>
                  <a:pt x="0" y="0"/>
                </a:lnTo>
                <a:lnTo>
                  <a:pt x="0" y="18"/>
                </a:lnTo>
                <a:lnTo>
                  <a:pt x="17" y="18"/>
                </a:lnTo>
                <a:lnTo>
                  <a:pt x="17"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32" name="Freeform 19" title=""/>
          <p:cNvSpPr>
            <a:spLocks noEditPoints="1"/>
          </p:cNvSpPr>
          <p:nvPr/>
        </p:nvSpPr>
        <p:spPr>
          <a:xfrm>
            <a:off x="5492750" y="3225800"/>
            <a:ext cx="1588" cy="69850"/>
          </a:xfrm>
          <a:custGeom>
            <a:cxnLst>
              <a:cxn ang="0">
                <a:pos x="0" y="0"/>
              </a:cxn>
              <a:cxn ang="0">
                <a:pos x="0" y="2147483646"/>
              </a:cxn>
              <a:cxn ang="0">
                <a:pos x="0" y="0"/>
              </a:cxn>
              <a:cxn ang="0">
                <a:pos x="0" y="0"/>
              </a:cxn>
              <a:cxn ang="0">
                <a:pos x="0" y="0"/>
              </a:cxn>
              <a:cxn ang="0">
                <a:pos x="0" y="0"/>
              </a:cxn>
              <a:cxn ang="0">
                <a:pos x="0" y="0"/>
              </a:cxn>
              <a:cxn ang="0">
                <a:pos x="0" y="0"/>
              </a:cxn>
              <a:cxn ang="0">
                <a:pos x="0" y="2147483646"/>
              </a:cxn>
              <a:cxn ang="0">
                <a:pos x="0" y="2147483646"/>
              </a:cxn>
              <a:cxn ang="0">
                <a:pos x="0" y="0"/>
              </a:cxn>
              <a:cxn ang="0">
                <a:pos x="0" y="0"/>
              </a:cxn>
              <a:cxn ang="0">
                <a:pos x="0" y="0"/>
              </a:cxn>
              <a:cxn ang="0">
                <a:pos x="0" y="0"/>
              </a:cxn>
              <a:cxn ang="0">
                <a:pos x="0" y="0"/>
              </a:cxn>
              <a:cxn ang="0">
                <a:pos x="0" y="0"/>
              </a:cxn>
              <a:cxn ang="0">
                <a:pos x="0" y="0"/>
              </a:cxn>
              <a:cxn ang="0">
                <a:pos x="0" y="0"/>
              </a:cxn>
              <a:cxn ang="0">
                <a:pos x="0" y="0"/>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Lst>
            <a:rect l="l" t="t" r="r" b="b"/>
            <a:pathLst>
              <a:path w="635" h="18">
                <a:moveTo>
                  <a:pt x="0" y="0"/>
                </a:moveTo>
                <a:lnTo>
                  <a:pt x="0" y="18"/>
                </a:lnTo>
                <a:lnTo>
                  <a:pt x="0" y="0"/>
                </a:lnTo>
                <a:close/>
                <a:moveTo>
                  <a:pt x="0" y="0"/>
                </a:moveTo>
                <a:lnTo>
                  <a:pt x="0" y="18"/>
                </a:lnTo>
                <a:lnTo>
                  <a:pt x="0" y="0"/>
                </a:lnTo>
                <a:close/>
                <a:moveTo>
                  <a:pt x="0" y="0"/>
                </a:moveTo>
                <a:lnTo>
                  <a:pt x="0" y="0"/>
                </a:lnTo>
                <a:close/>
                <a:moveTo>
                  <a:pt x="0" y="18"/>
                </a:moveTo>
                <a:lnTo>
                  <a:pt x="0" y="18"/>
                </a:lnTo>
                <a:close/>
                <a:moveTo>
                  <a:pt x="0" y="18"/>
                </a:moveTo>
                <a:lnTo>
                  <a:pt x="0" y="18"/>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33" name="Freeform 20" title=""/>
          <p:cNvSpPr>
            <a:spLocks noEditPoints="1"/>
          </p:cNvSpPr>
          <p:nvPr/>
        </p:nvSpPr>
        <p:spPr>
          <a:xfrm flipH="1">
            <a:off x="5427663" y="3095625"/>
            <a:ext cx="0" cy="0"/>
          </a:xfrm>
          <a:custGeom>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l" t="t" r="r" b="b"/>
            <a:pathLst>
              <a:path w="635" h="635">
                <a:moveTo>
                  <a:pt x="0" y="0"/>
                </a:moveTo>
                <a:lnTo>
                  <a:pt x="0" y="0"/>
                </a:lnTo>
                <a:close/>
                <a:moveTo>
                  <a:pt x="0" y="0"/>
                </a:moveTo>
                <a:lnTo>
                  <a:pt x="0" y="0"/>
                </a:lnTo>
                <a:close/>
                <a:moveTo>
                  <a:pt x="0" y="0"/>
                </a:move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34" name="Freeform 21" title=""/>
          <p:cNvSpPr>
            <a:spLocks noEditPoints="1"/>
          </p:cNvSpPr>
          <p:nvPr/>
        </p:nvSpPr>
        <p:spPr>
          <a:xfrm>
            <a:off x="5427663" y="3095625"/>
            <a:ext cx="65087" cy="0"/>
          </a:xfrm>
          <a:custGeom>
            <a:cxnLst>
              <a:cxn ang="0">
                <a:pos x="2147483646" y="0"/>
              </a:cxn>
              <a:cxn ang="0">
                <a:pos x="2147483646" y="0"/>
              </a:cxn>
              <a:cxn ang="0">
                <a:pos x="0" y="0"/>
              </a:cxn>
              <a:cxn ang="0">
                <a:pos x="0" y="0"/>
              </a:cxn>
              <a:cxn ang="0">
                <a:pos x="2147483646" y="0"/>
              </a:cxn>
              <a:cxn ang="0">
                <a:pos x="2147483646" y="0"/>
              </a:cxn>
              <a:cxn ang="0">
                <a:pos x="2147483646" y="0"/>
              </a:cxn>
              <a:cxn ang="0">
                <a:pos x="2147483646" y="0"/>
              </a:cxn>
              <a:cxn ang="0">
                <a:pos x="2147483646" y="0"/>
              </a:cxn>
              <a:cxn ang="0">
                <a:pos x="0" y="0"/>
              </a:cxn>
              <a:cxn ang="0">
                <a:pos x="0" y="0"/>
              </a:cxn>
              <a:cxn ang="0">
                <a:pos x="2147483646" y="0"/>
              </a:cxn>
              <a:cxn ang="0">
                <a:pos x="2147483646" y="0"/>
              </a:cxn>
              <a:cxn ang="0">
                <a:pos x="2147483646" y="0"/>
              </a:cxn>
            </a:cxnLst>
            <a:rect l="l" t="t" r="r" b="b"/>
            <a:pathLst>
              <a:path w="17" h="635">
                <a:moveTo>
                  <a:pt x="17" y="0"/>
                </a:moveTo>
                <a:lnTo>
                  <a:pt x="17" y="0"/>
                </a:lnTo>
                <a:lnTo>
                  <a:pt x="0" y="0"/>
                </a:lnTo>
                <a:lnTo>
                  <a:pt x="17" y="0"/>
                </a:lnTo>
                <a:close/>
                <a:moveTo>
                  <a:pt x="17" y="0"/>
                </a:moveTo>
                <a:lnTo>
                  <a:pt x="17" y="0"/>
                </a:lnTo>
                <a:lnTo>
                  <a:pt x="0" y="0"/>
                </a:lnTo>
                <a:lnTo>
                  <a:pt x="17"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35" name="Freeform 22" title=""/>
          <p:cNvSpPr>
            <a:spLocks noEditPoints="1"/>
          </p:cNvSpPr>
          <p:nvPr/>
        </p:nvSpPr>
        <p:spPr>
          <a:xfrm>
            <a:off x="5492750" y="3095625"/>
            <a:ext cx="1588" cy="0"/>
          </a:xfrm>
          <a:custGeom>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l" t="t" r="r" b="b"/>
            <a:pathLst>
              <a:path w="635" h="635">
                <a:moveTo>
                  <a:pt x="0" y="0"/>
                </a:moveTo>
                <a:lnTo>
                  <a:pt x="0" y="0"/>
                </a:lnTo>
                <a:close/>
                <a:moveTo>
                  <a:pt x="0" y="0"/>
                </a:moveTo>
                <a:lnTo>
                  <a:pt x="0" y="0"/>
                </a:lnTo>
                <a:close/>
                <a:moveTo>
                  <a:pt x="0" y="0"/>
                </a:moveTo>
                <a:lnTo>
                  <a:pt x="0" y="0"/>
                </a:lnTo>
                <a:close/>
                <a:moveTo>
                  <a:pt x="0" y="0"/>
                </a:moveTo>
                <a:lnTo>
                  <a:pt x="0" y="0"/>
                </a:lnTo>
                <a:close/>
                <a:moveTo>
                  <a:pt x="0" y="0"/>
                </a:move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36" name="Freeform 23" title=""/>
          <p:cNvSpPr/>
          <p:nvPr/>
        </p:nvSpPr>
        <p:spPr>
          <a:xfrm>
            <a:off x="5362575" y="2894013"/>
            <a:ext cx="65088" cy="65087"/>
          </a:xfrm>
          <a:custGeom>
            <a:cxnLst>
              <a:cxn ang="0">
                <a:pos x="2147483646" y="0"/>
              </a:cxn>
              <a:cxn ang="0">
                <a:pos x="2147483646" y="0"/>
              </a:cxn>
              <a:cxn ang="0">
                <a:pos x="2147483646" y="2147483646"/>
              </a:cxn>
              <a:cxn ang="0">
                <a:pos x="2147483646" y="2147483646"/>
              </a:cxn>
              <a:cxn ang="0">
                <a:pos x="2147483646" y="0"/>
              </a:cxn>
              <a:cxn ang="0">
                <a:pos x="0" y="0"/>
              </a:cxn>
              <a:cxn ang="0">
                <a:pos x="0" y="0"/>
              </a:cxn>
              <a:cxn ang="0">
                <a:pos x="2147483646" y="0"/>
              </a:cxn>
            </a:cxnLst>
            <a:rect l="l" t="t" r="r" b="b"/>
            <a:pathLst>
              <a:path w="17" h="17">
                <a:moveTo>
                  <a:pt x="17" y="0"/>
                </a:moveTo>
                <a:lnTo>
                  <a:pt x="17" y="0"/>
                </a:lnTo>
                <a:lnTo>
                  <a:pt x="17" y="17"/>
                </a:lnTo>
                <a:lnTo>
                  <a:pt x="17" y="0"/>
                </a:lnTo>
                <a:lnTo>
                  <a:pt x="0" y="0"/>
                </a:lnTo>
                <a:lnTo>
                  <a:pt x="17"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37" name="Freeform 24" title=""/>
          <p:cNvSpPr>
            <a:spLocks noEditPoints="1"/>
          </p:cNvSpPr>
          <p:nvPr/>
        </p:nvSpPr>
        <p:spPr>
          <a:xfrm flipH="1">
            <a:off x="5427663" y="2894013"/>
            <a:ext cx="0" cy="65087"/>
          </a:xfrm>
          <a:custGeom>
            <a:cxnLst>
              <a:cxn ang="0">
                <a:pos x="0" y="2147483646"/>
              </a:cxn>
              <a:cxn ang="0">
                <a:pos x="0" y="2147483646"/>
              </a:cxn>
              <a:cxn ang="0">
                <a:pos x="0" y="2147483646"/>
              </a:cxn>
              <a:cxn ang="0">
                <a:pos x="0" y="0"/>
              </a:cxn>
              <a:cxn ang="0">
                <a:pos x="0" y="0"/>
              </a:cxn>
              <a:cxn ang="0">
                <a:pos x="0" y="0"/>
              </a:cxn>
              <a:cxn ang="0">
                <a:pos x="0" y="2147483646"/>
              </a:cxn>
              <a:cxn ang="0">
                <a:pos x="0" y="0"/>
              </a:cxn>
              <a:cxn ang="0">
                <a:pos x="0" y="0"/>
              </a:cxn>
              <a:cxn ang="0">
                <a:pos x="0" y="0"/>
              </a:cxn>
              <a:cxn ang="0">
                <a:pos x="0" y="2147483646"/>
              </a:cxn>
              <a:cxn ang="0">
                <a:pos x="0" y="2147483646"/>
              </a:cxn>
              <a:cxn ang="0">
                <a:pos x="0" y="2147483646"/>
              </a:cxn>
              <a:cxn ang="0">
                <a:pos x="0" y="0"/>
              </a:cxn>
            </a:cxnLst>
            <a:rect l="l" t="t" r="r" b="b"/>
            <a:pathLst>
              <a:path w="635" h="17">
                <a:moveTo>
                  <a:pt x="0" y="17"/>
                </a:moveTo>
                <a:lnTo>
                  <a:pt x="0" y="17"/>
                </a:lnTo>
                <a:lnTo>
                  <a:pt x="0" y="0"/>
                </a:lnTo>
                <a:lnTo>
                  <a:pt x="0" y="17"/>
                </a:lnTo>
                <a:close/>
                <a:moveTo>
                  <a:pt x="0" y="0"/>
                </a:moveTo>
                <a:lnTo>
                  <a:pt x="0" y="0"/>
                </a:lnTo>
                <a:lnTo>
                  <a:pt x="0" y="17"/>
                </a:ln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38" name="Freeform 25" title=""/>
          <p:cNvSpPr>
            <a:spLocks noEditPoints="1"/>
          </p:cNvSpPr>
          <p:nvPr/>
        </p:nvSpPr>
        <p:spPr>
          <a:xfrm>
            <a:off x="5427663" y="2894013"/>
            <a:ext cx="65087" cy="65087"/>
          </a:xfrm>
          <a:custGeom>
            <a:cxnLst>
              <a:cxn ang="0">
                <a:pos x="2147483646" y="2147483646"/>
              </a:cxn>
              <a:cxn ang="0">
                <a:pos x="2147483646" y="2147483646"/>
              </a:cxn>
              <a:cxn ang="0">
                <a:pos x="0" y="2147483646"/>
              </a:cxn>
              <a:cxn ang="0">
                <a:pos x="0" y="0"/>
              </a:cxn>
              <a:cxn ang="0">
                <a:pos x="2147483646" y="0"/>
              </a:cxn>
              <a:cxn ang="0">
                <a:pos x="2147483646" y="0"/>
              </a:cxn>
              <a:cxn ang="0">
                <a:pos x="2147483646" y="2147483646"/>
              </a:cxn>
              <a:cxn ang="0">
                <a:pos x="2147483646" y="0"/>
              </a:cxn>
              <a:cxn ang="0">
                <a:pos x="2147483646" y="0"/>
              </a:cxn>
              <a:cxn ang="0">
                <a:pos x="0" y="0"/>
              </a:cxn>
              <a:cxn ang="0">
                <a:pos x="0" y="2147483646"/>
              </a:cxn>
              <a:cxn ang="0">
                <a:pos x="2147483646" y="2147483646"/>
              </a:cxn>
              <a:cxn ang="0">
                <a:pos x="2147483646" y="2147483646"/>
              </a:cxn>
              <a:cxn ang="0">
                <a:pos x="2147483646" y="0"/>
              </a:cxn>
            </a:cxnLst>
            <a:rect l="l" t="t" r="r" b="b"/>
            <a:pathLst>
              <a:path w="17" h="17">
                <a:moveTo>
                  <a:pt x="17" y="17"/>
                </a:moveTo>
                <a:lnTo>
                  <a:pt x="17" y="17"/>
                </a:lnTo>
                <a:lnTo>
                  <a:pt x="0" y="17"/>
                </a:lnTo>
                <a:lnTo>
                  <a:pt x="0" y="0"/>
                </a:lnTo>
                <a:lnTo>
                  <a:pt x="17" y="0"/>
                </a:lnTo>
                <a:lnTo>
                  <a:pt x="17" y="17"/>
                </a:lnTo>
                <a:close/>
                <a:moveTo>
                  <a:pt x="17" y="0"/>
                </a:moveTo>
                <a:lnTo>
                  <a:pt x="17" y="0"/>
                </a:lnTo>
                <a:lnTo>
                  <a:pt x="0" y="0"/>
                </a:lnTo>
                <a:lnTo>
                  <a:pt x="0" y="17"/>
                </a:lnTo>
                <a:lnTo>
                  <a:pt x="17" y="17"/>
                </a:lnTo>
                <a:lnTo>
                  <a:pt x="17"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39" name="Freeform 26" title=""/>
          <p:cNvSpPr>
            <a:spLocks noEditPoints="1"/>
          </p:cNvSpPr>
          <p:nvPr/>
        </p:nvSpPr>
        <p:spPr>
          <a:xfrm>
            <a:off x="5492750" y="2894013"/>
            <a:ext cx="1588" cy="65087"/>
          </a:xfrm>
          <a:custGeom>
            <a:cxnLst>
              <a:cxn ang="0">
                <a:pos x="0" y="2147483646"/>
              </a:cxn>
              <a:cxn ang="0">
                <a:pos x="0" y="2147483646"/>
              </a:cxn>
              <a:cxn ang="0">
                <a:pos x="0" y="2147483646"/>
              </a:cxn>
              <a:cxn ang="0">
                <a:pos x="0" y="0"/>
              </a:cxn>
              <a:cxn ang="0">
                <a:pos x="0" y="0"/>
              </a:cxn>
              <a:cxn ang="0">
                <a:pos x="0" y="0"/>
              </a:cxn>
              <a:cxn ang="0">
                <a:pos x="0" y="2147483646"/>
              </a:cxn>
              <a:cxn ang="0">
                <a:pos x="0" y="0"/>
              </a:cxn>
              <a:cxn ang="0">
                <a:pos x="0" y="2147483646"/>
              </a:cxn>
              <a:cxn ang="0">
                <a:pos x="0" y="2147483646"/>
              </a:cxn>
              <a:cxn ang="0">
                <a:pos x="0" y="0"/>
              </a:cxn>
              <a:cxn ang="0">
                <a:pos x="0" y="0"/>
              </a:cxn>
              <a:cxn ang="0">
                <a:pos x="0" y="0"/>
              </a:cxn>
              <a:cxn ang="0">
                <a:pos x="0" y="0"/>
              </a:cxn>
              <a:cxn ang="0">
                <a:pos x="0" y="0"/>
              </a:cxn>
              <a:cxn ang="0">
                <a:pos x="0" y="0"/>
              </a:cxn>
              <a:cxn ang="0">
                <a:pos x="0" y="2147483646"/>
              </a:cxn>
              <a:cxn ang="0">
                <a:pos x="0" y="0"/>
              </a:cxn>
              <a:cxn ang="0">
                <a:pos x="0" y="0"/>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 ang="0">
                <a:pos x="0" y="2147483646"/>
              </a:cxn>
            </a:cxnLst>
            <a:rect l="l" t="t" r="r" b="b"/>
            <a:pathLst>
              <a:path w="635" h="17">
                <a:moveTo>
                  <a:pt x="0" y="17"/>
                </a:moveTo>
                <a:lnTo>
                  <a:pt x="0" y="17"/>
                </a:lnTo>
                <a:lnTo>
                  <a:pt x="0" y="0"/>
                </a:lnTo>
                <a:lnTo>
                  <a:pt x="0" y="17"/>
                </a:lnTo>
                <a:close/>
                <a:moveTo>
                  <a:pt x="0" y="0"/>
                </a:moveTo>
                <a:lnTo>
                  <a:pt x="0" y="17"/>
                </a:lnTo>
                <a:lnTo>
                  <a:pt x="0" y="0"/>
                </a:lnTo>
                <a:close/>
                <a:moveTo>
                  <a:pt x="0" y="0"/>
                </a:moveTo>
                <a:lnTo>
                  <a:pt x="0" y="0"/>
                </a:lnTo>
                <a:lnTo>
                  <a:pt x="0" y="17"/>
                </a:lnTo>
                <a:lnTo>
                  <a:pt x="0" y="0"/>
                </a:lnTo>
                <a:close/>
                <a:moveTo>
                  <a:pt x="0" y="17"/>
                </a:moveTo>
                <a:lnTo>
                  <a:pt x="0" y="17"/>
                </a:lnTo>
                <a:close/>
                <a:moveTo>
                  <a:pt x="0" y="17"/>
                </a:moveTo>
                <a:lnTo>
                  <a:pt x="0" y="17"/>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40" name="Freeform 41" title=""/>
          <p:cNvSpPr>
            <a:spLocks noEditPoints="1"/>
          </p:cNvSpPr>
          <p:nvPr/>
        </p:nvSpPr>
        <p:spPr>
          <a:xfrm flipH="1">
            <a:off x="5427663" y="3829050"/>
            <a:ext cx="0" cy="69850"/>
          </a:xfrm>
          <a:custGeom>
            <a:cxnLst>
              <a:cxn ang="0">
                <a:pos x="0" y="0"/>
              </a:cxn>
              <a:cxn ang="0">
                <a:pos x="0" y="2147483646"/>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l" t="t" r="r" b="b"/>
            <a:pathLst>
              <a:path w="635" h="18">
                <a:moveTo>
                  <a:pt x="0" y="0"/>
                </a:moveTo>
                <a:lnTo>
                  <a:pt x="0" y="18"/>
                </a:lnTo>
                <a:lnTo>
                  <a:pt x="0" y="0"/>
                </a:lnTo>
                <a:close/>
                <a:moveTo>
                  <a:pt x="0" y="0"/>
                </a:move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41" name="Freeform 44" title=""/>
          <p:cNvSpPr>
            <a:spLocks noEditPoints="1"/>
          </p:cNvSpPr>
          <p:nvPr/>
        </p:nvSpPr>
        <p:spPr>
          <a:xfrm>
            <a:off x="6562725" y="3829050"/>
            <a:ext cx="1588" cy="69850"/>
          </a:xfrm>
          <a:custGeom>
            <a:cxnLst>
              <a:cxn ang="0">
                <a:pos x="0" y="0"/>
              </a:cxn>
              <a:cxn ang="0">
                <a:pos x="0" y="2147483646"/>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l" t="t" r="r" b="b"/>
            <a:pathLst>
              <a:path w="635" h="18">
                <a:moveTo>
                  <a:pt x="0" y="0"/>
                </a:moveTo>
                <a:lnTo>
                  <a:pt x="0" y="18"/>
                </a:lnTo>
                <a:lnTo>
                  <a:pt x="0" y="0"/>
                </a:lnTo>
                <a:close/>
                <a:moveTo>
                  <a:pt x="0" y="0"/>
                </a:move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42" name="Freeform 46" title=""/>
          <p:cNvSpPr/>
          <p:nvPr/>
        </p:nvSpPr>
        <p:spPr>
          <a:xfrm flipH="1">
            <a:off x="6629400" y="3829050"/>
            <a:ext cx="0" cy="69850"/>
          </a:xfrm>
          <a:custGeom>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2147483646"/>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l" t="t" r="r" b="b"/>
            <a:pathLst>
              <a:path w="635" h="18">
                <a:moveTo>
                  <a:pt x="0" y="0"/>
                </a:moveTo>
                <a:lnTo>
                  <a:pt x="0" y="0"/>
                </a:lnTo>
                <a:lnTo>
                  <a:pt x="0" y="18"/>
                </a:ln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43" name="Freeform 47" title=""/>
          <p:cNvSpPr/>
          <p:nvPr/>
        </p:nvSpPr>
        <p:spPr>
          <a:xfrm flipH="1">
            <a:off x="6362700" y="3829050"/>
            <a:ext cx="0" cy="69850"/>
          </a:xfrm>
          <a:custGeom>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2147483646"/>
              </a:cxn>
              <a:cxn ang="0">
                <a:pos x="0" y="2147483646"/>
              </a:cxn>
              <a:cxn ang="0">
                <a:pos x="0" y="0"/>
              </a:cxn>
              <a:cxn ang="0">
                <a:pos x="0" y="0"/>
              </a:cxn>
              <a:cxn ang="0">
                <a:pos x="0" y="0"/>
              </a:cxn>
              <a:cxn ang="0">
                <a:pos x="0" y="0"/>
              </a:cxn>
            </a:cxnLst>
            <a:rect l="l" t="t" r="r" b="b"/>
            <a:pathLst>
              <a:path w="635" h="18">
                <a:moveTo>
                  <a:pt x="0" y="0"/>
                </a:moveTo>
                <a:lnTo>
                  <a:pt x="0" y="0"/>
                </a:lnTo>
                <a:lnTo>
                  <a:pt x="0" y="18"/>
                </a:ln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44" name="Freeform 49" title=""/>
          <p:cNvSpPr/>
          <p:nvPr/>
        </p:nvSpPr>
        <p:spPr>
          <a:xfrm>
            <a:off x="6427788" y="3829050"/>
            <a:ext cx="1587" cy="69850"/>
          </a:xfrm>
          <a:custGeom>
            <a:cxnLst>
              <a:cxn ang="0">
                <a:pos x="0" y="0"/>
              </a:cxn>
              <a:cxn ang="0">
                <a:pos x="0" y="0"/>
              </a:cxn>
              <a:cxn ang="0">
                <a:pos x="0" y="2147483646"/>
              </a:cxn>
              <a:cxn ang="0">
                <a:pos x="0" y="2147483646"/>
              </a:cxn>
              <a:cxn ang="0">
                <a:pos x="0" y="0"/>
              </a:cxn>
              <a:cxn ang="0">
                <a:pos x="0" y="0"/>
              </a:cxn>
              <a:cxn ang="0">
                <a:pos x="0" y="0"/>
              </a:cxn>
              <a:cxn ang="0">
                <a:pos x="0" y="0"/>
              </a:cxn>
            </a:cxnLst>
            <a:rect l="l" t="t" r="r" b="b"/>
            <a:pathLst>
              <a:path w="635" h="18">
                <a:moveTo>
                  <a:pt x="0" y="0"/>
                </a:moveTo>
                <a:lnTo>
                  <a:pt x="0" y="0"/>
                </a:lnTo>
                <a:lnTo>
                  <a:pt x="0" y="18"/>
                </a:ln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45" name="Freeform 52" title=""/>
          <p:cNvSpPr>
            <a:spLocks noEditPoints="1"/>
          </p:cNvSpPr>
          <p:nvPr/>
        </p:nvSpPr>
        <p:spPr>
          <a:xfrm>
            <a:off x="6230938" y="3829050"/>
            <a:ext cx="1587" cy="69850"/>
          </a:xfrm>
          <a:custGeom>
            <a:cxnLst>
              <a:cxn ang="0">
                <a:pos x="0" y="0"/>
              </a:cxn>
              <a:cxn ang="0">
                <a:pos x="0" y="2147483646"/>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l" t="t" r="r" b="b"/>
            <a:pathLst>
              <a:path w="635" h="18">
                <a:moveTo>
                  <a:pt x="0" y="0"/>
                </a:moveTo>
                <a:lnTo>
                  <a:pt x="0" y="18"/>
                </a:lnTo>
                <a:lnTo>
                  <a:pt x="0" y="0"/>
                </a:lnTo>
                <a:close/>
                <a:moveTo>
                  <a:pt x="0" y="0"/>
                </a:move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46" name="Freeform 54" title=""/>
          <p:cNvSpPr/>
          <p:nvPr/>
        </p:nvSpPr>
        <p:spPr>
          <a:xfrm>
            <a:off x="6296025" y="3829050"/>
            <a:ext cx="1588" cy="69850"/>
          </a:xfrm>
          <a:custGeom>
            <a:cxnLst>
              <a:cxn ang="0">
                <a:pos x="0" y="0"/>
              </a:cxn>
              <a:cxn ang="0">
                <a:pos x="0" y="0"/>
              </a:cxn>
              <a:cxn ang="0">
                <a:pos x="0" y="2147483646"/>
              </a:cxn>
              <a:cxn ang="0">
                <a:pos x="0" y="2147483646"/>
              </a:cxn>
              <a:cxn ang="0">
                <a:pos x="0" y="0"/>
              </a:cxn>
              <a:cxn ang="0">
                <a:pos x="0" y="0"/>
              </a:cxn>
              <a:cxn ang="0">
                <a:pos x="0" y="0"/>
              </a:cxn>
              <a:cxn ang="0">
                <a:pos x="0" y="0"/>
              </a:cxn>
            </a:cxnLst>
            <a:rect l="l" t="t" r="r" b="b"/>
            <a:pathLst>
              <a:path w="635" h="18">
                <a:moveTo>
                  <a:pt x="0" y="0"/>
                </a:moveTo>
                <a:lnTo>
                  <a:pt x="0" y="0"/>
                </a:lnTo>
                <a:lnTo>
                  <a:pt x="0" y="18"/>
                </a:ln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47" name="Freeform 55" title=""/>
          <p:cNvSpPr/>
          <p:nvPr/>
        </p:nvSpPr>
        <p:spPr>
          <a:xfrm flipH="1">
            <a:off x="6030913" y="3829050"/>
            <a:ext cx="0" cy="69850"/>
          </a:xfrm>
          <a:custGeom>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2147483646"/>
              </a:cxn>
              <a:cxn ang="0">
                <a:pos x="0" y="2147483646"/>
              </a:cxn>
              <a:cxn ang="0">
                <a:pos x="0" y="0"/>
              </a:cxn>
              <a:cxn ang="0">
                <a:pos x="0" y="0"/>
              </a:cxn>
              <a:cxn ang="0">
                <a:pos x="0" y="0"/>
              </a:cxn>
              <a:cxn ang="0">
                <a:pos x="0" y="0"/>
              </a:cxn>
            </a:cxnLst>
            <a:rect l="l" t="t" r="r" b="b"/>
            <a:pathLst>
              <a:path w="635" h="18">
                <a:moveTo>
                  <a:pt x="0" y="0"/>
                </a:moveTo>
                <a:lnTo>
                  <a:pt x="0" y="0"/>
                </a:lnTo>
                <a:lnTo>
                  <a:pt x="0" y="18"/>
                </a:ln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48" name="Freeform 57" title=""/>
          <p:cNvSpPr/>
          <p:nvPr/>
        </p:nvSpPr>
        <p:spPr>
          <a:xfrm flipH="1">
            <a:off x="6096000" y="3829050"/>
            <a:ext cx="0" cy="69850"/>
          </a:xfrm>
          <a:custGeom>
            <a:cxnLst>
              <a:cxn ang="0">
                <a:pos x="0" y="0"/>
              </a:cxn>
              <a:cxn ang="0">
                <a:pos x="0" y="0"/>
              </a:cxn>
              <a:cxn ang="0">
                <a:pos x="0" y="2147483646"/>
              </a:cxn>
              <a:cxn ang="0">
                <a:pos x="0" y="2147483646"/>
              </a:cxn>
              <a:cxn ang="0">
                <a:pos x="0" y="0"/>
              </a:cxn>
              <a:cxn ang="0">
                <a:pos x="0" y="0"/>
              </a:cxn>
              <a:cxn ang="0">
                <a:pos x="0" y="0"/>
              </a:cxn>
              <a:cxn ang="0">
                <a:pos x="0" y="0"/>
              </a:cxn>
            </a:cxnLst>
            <a:rect l="l" t="t" r="r" b="b"/>
            <a:pathLst>
              <a:path w="635" h="18">
                <a:moveTo>
                  <a:pt x="0" y="0"/>
                </a:moveTo>
                <a:lnTo>
                  <a:pt x="0" y="0"/>
                </a:lnTo>
                <a:lnTo>
                  <a:pt x="0" y="18"/>
                </a:ln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49" name="Freeform 60" title=""/>
          <p:cNvSpPr>
            <a:spLocks noEditPoints="1"/>
          </p:cNvSpPr>
          <p:nvPr/>
        </p:nvSpPr>
        <p:spPr>
          <a:xfrm flipH="1">
            <a:off x="5895975" y="3829050"/>
            <a:ext cx="0" cy="69850"/>
          </a:xfrm>
          <a:custGeom>
            <a:cxnLst>
              <a:cxn ang="0">
                <a:pos x="0" y="0"/>
              </a:cxn>
              <a:cxn ang="0">
                <a:pos x="0" y="2147483646"/>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l" t="t" r="r" b="b"/>
            <a:pathLst>
              <a:path w="635" h="18">
                <a:moveTo>
                  <a:pt x="0" y="0"/>
                </a:moveTo>
                <a:lnTo>
                  <a:pt x="0" y="18"/>
                </a:lnTo>
                <a:lnTo>
                  <a:pt x="0" y="0"/>
                </a:lnTo>
                <a:close/>
                <a:moveTo>
                  <a:pt x="0" y="0"/>
                </a:move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50" name="Freeform 62" title=""/>
          <p:cNvSpPr>
            <a:spLocks noEditPoints="1"/>
          </p:cNvSpPr>
          <p:nvPr/>
        </p:nvSpPr>
        <p:spPr>
          <a:xfrm flipH="1">
            <a:off x="5961063" y="3829050"/>
            <a:ext cx="0" cy="69850"/>
          </a:xfrm>
          <a:custGeom>
            <a:cxnLst>
              <a:cxn ang="0">
                <a:pos x="0" y="0"/>
              </a:cxn>
              <a:cxn ang="0">
                <a:pos x="0" y="0"/>
              </a:cxn>
              <a:cxn ang="0">
                <a:pos x="0" y="2147483646"/>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l" t="t" r="r" b="b"/>
            <a:pathLst>
              <a:path w="635" h="18">
                <a:moveTo>
                  <a:pt x="0" y="0"/>
                </a:moveTo>
                <a:lnTo>
                  <a:pt x="0" y="0"/>
                </a:lnTo>
                <a:lnTo>
                  <a:pt x="0" y="18"/>
                </a:lnTo>
                <a:lnTo>
                  <a:pt x="0" y="0"/>
                </a:lnTo>
                <a:close/>
                <a:moveTo>
                  <a:pt x="0" y="0"/>
                </a:move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51" name="Freeform 63" title=""/>
          <p:cNvSpPr/>
          <p:nvPr/>
        </p:nvSpPr>
        <p:spPr>
          <a:xfrm flipH="1">
            <a:off x="5694363" y="3829050"/>
            <a:ext cx="0" cy="69850"/>
          </a:xfrm>
          <a:custGeom>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2147483646"/>
              </a:cxn>
              <a:cxn ang="0">
                <a:pos x="0" y="2147483646"/>
              </a:cxn>
              <a:cxn ang="0">
                <a:pos x="0" y="0"/>
              </a:cxn>
              <a:cxn ang="0">
                <a:pos x="0" y="0"/>
              </a:cxn>
              <a:cxn ang="0">
                <a:pos x="0" y="0"/>
              </a:cxn>
              <a:cxn ang="0">
                <a:pos x="0" y="0"/>
              </a:cxn>
            </a:cxnLst>
            <a:rect l="l" t="t" r="r" b="b"/>
            <a:pathLst>
              <a:path w="635" h="18">
                <a:moveTo>
                  <a:pt x="0" y="0"/>
                </a:moveTo>
                <a:lnTo>
                  <a:pt x="0" y="0"/>
                </a:lnTo>
                <a:lnTo>
                  <a:pt x="0" y="18"/>
                </a:ln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52" name="Freeform 65" title=""/>
          <p:cNvSpPr>
            <a:spLocks noEditPoints="1"/>
          </p:cNvSpPr>
          <p:nvPr/>
        </p:nvSpPr>
        <p:spPr>
          <a:xfrm flipH="1">
            <a:off x="5764213" y="3829050"/>
            <a:ext cx="0" cy="69850"/>
          </a:xfrm>
          <a:custGeom>
            <a:cxnLst>
              <a:cxn ang="0">
                <a:pos x="0" y="0"/>
              </a:cxn>
              <a:cxn ang="0">
                <a:pos x="0" y="2147483646"/>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l" t="t" r="r" b="b"/>
            <a:pathLst>
              <a:path w="635" h="18">
                <a:moveTo>
                  <a:pt x="0" y="0"/>
                </a:moveTo>
                <a:lnTo>
                  <a:pt x="0" y="18"/>
                </a:lnTo>
                <a:lnTo>
                  <a:pt x="0" y="0"/>
                </a:lnTo>
                <a:close/>
                <a:moveTo>
                  <a:pt x="0" y="0"/>
                </a:moveTo>
                <a:lnTo>
                  <a:pt x="0" y="0"/>
                </a:lnTo>
                <a:close/>
              </a:path>
            </a:pathLst>
          </a:custGeom>
          <a:solidFill>
            <a:srgbClr val="53474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8953" name="流程图: 联系 39" title=""/>
          <p:cNvSpPr/>
          <p:nvPr/>
        </p:nvSpPr>
        <p:spPr>
          <a:xfrm>
            <a:off x="5222875" y="2555875"/>
            <a:ext cx="1746250" cy="1746250"/>
          </a:xfrm>
          <a:prstGeom prst="flowChartConnector">
            <a:avLst/>
          </a:prstGeom>
          <a:solidFill>
            <a:srgbClr val="595959"/>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38954" name="文本框 40" title=""/>
          <p:cNvSpPr/>
          <p:nvPr/>
        </p:nvSpPr>
        <p:spPr>
          <a:xfrm>
            <a:off x="5737225" y="1044575"/>
            <a:ext cx="688975" cy="12001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36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标题</a:t>
            </a:r>
            <a:endParaRPr lang="zh-CN" altLang="en-US" sz="1800">
              <a:latin typeface="Arial" panose="020b0604020202020204" pitchFamily="34" charset="0"/>
              <a:ea typeface="宋体" pitchFamily="2" charset="-122"/>
              <a:sym typeface="Calibri" pitchFamily="34" charset="0"/>
            </a:endParaRPr>
          </a:p>
        </p:txBody>
      </p:sp>
      <p:sp>
        <p:nvSpPr>
          <p:cNvPr id="38955" name="文本框 41" title=""/>
          <p:cNvSpPr/>
          <p:nvPr/>
        </p:nvSpPr>
        <p:spPr>
          <a:xfrm>
            <a:off x="5727700" y="4613275"/>
            <a:ext cx="714375" cy="10763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32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标题</a:t>
            </a:r>
            <a:endParaRPr lang="zh-CN" altLang="en-US" sz="1800">
              <a:latin typeface="Arial" panose="020b0604020202020204" pitchFamily="34" charset="0"/>
              <a:ea typeface="宋体" pitchFamily="2" charset="-122"/>
              <a:sym typeface="Calibri" pitchFamily="34" charset="0"/>
            </a:endParaRPr>
          </a:p>
        </p:txBody>
      </p:sp>
      <p:sp>
        <p:nvSpPr>
          <p:cNvPr id="38956" name="文本框 49" title=""/>
          <p:cNvSpPr/>
          <p:nvPr/>
        </p:nvSpPr>
        <p:spPr>
          <a:xfrm>
            <a:off x="7135813" y="2122488"/>
            <a:ext cx="1036637" cy="9239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54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02</a:t>
            </a:r>
            <a:endParaRPr lang="zh-CN" altLang="en-US" sz="44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957" name="文本框 50" title=""/>
          <p:cNvSpPr/>
          <p:nvPr/>
        </p:nvSpPr>
        <p:spPr>
          <a:xfrm>
            <a:off x="7143750" y="3765550"/>
            <a:ext cx="1035050" cy="92233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54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04</a:t>
            </a:r>
            <a:endParaRPr lang="zh-CN" altLang="en-US" sz="44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958" name="文本框 51" title=""/>
          <p:cNvSpPr/>
          <p:nvPr/>
        </p:nvSpPr>
        <p:spPr>
          <a:xfrm>
            <a:off x="4067175" y="3768725"/>
            <a:ext cx="1036638" cy="9239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54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03</a:t>
            </a:r>
            <a:endParaRPr lang="zh-CN" altLang="en-US" sz="44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959" name="文本框 52" title=""/>
          <p:cNvSpPr/>
          <p:nvPr/>
        </p:nvSpPr>
        <p:spPr>
          <a:xfrm>
            <a:off x="3962400" y="2122488"/>
            <a:ext cx="1035050" cy="9239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54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01</a:t>
            </a:r>
            <a:endParaRPr lang="zh-CN" altLang="en-US" sz="44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960" name="文本框 53" title=""/>
          <p:cNvSpPr/>
          <p:nvPr/>
        </p:nvSpPr>
        <p:spPr>
          <a:xfrm>
            <a:off x="5741988" y="2828925"/>
            <a:ext cx="646112" cy="12001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36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标题</a:t>
            </a:r>
            <a:endParaRPr lang="zh-CN" altLang="en-US" sz="1800">
              <a:latin typeface="Arial" panose="020b0604020202020204" pitchFamily="34" charset="0"/>
              <a:ea typeface="宋体" pitchFamily="2" charset="-122"/>
              <a:sym typeface="Calibri" pitchFamily="34" charset="0"/>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9937"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grpSp>
        <p:nvGrpSpPr>
          <p:cNvPr id="39938" name="KSO_Shape" title=""/>
          <p:cNvGrpSpPr/>
          <p:nvPr/>
        </p:nvGrpSpPr>
        <p:grpSpPr>
          <a:xfrm>
            <a:off x="627063" y="642938"/>
            <a:ext cx="6789737" cy="5602287"/>
            <a:chExt cx="5832647" cy="4819363"/>
          </a:xfrm>
        </p:grpSpPr>
        <p:sp>
          <p:nvSpPr>
            <p:cNvPr id="39939" name="内蒙古" title=""/>
            <p:cNvSpPr/>
            <p:nvPr/>
          </p:nvSpPr>
          <p:spPr>
            <a:xfrm>
              <a:off x="2449067" y="53708"/>
              <a:ext cx="2556482" cy="2180529"/>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1428" h="1218">
                  <a:moveTo>
                    <a:pt x="1398" y="128"/>
                  </a:moveTo>
                  <a:lnTo>
                    <a:pt x="1394" y="112"/>
                  </a:lnTo>
                  <a:lnTo>
                    <a:pt x="1378" y="86"/>
                  </a:lnTo>
                  <a:lnTo>
                    <a:pt x="1366" y="80"/>
                  </a:lnTo>
                  <a:lnTo>
                    <a:pt x="1354" y="86"/>
                  </a:lnTo>
                  <a:lnTo>
                    <a:pt x="1348" y="100"/>
                  </a:lnTo>
                  <a:lnTo>
                    <a:pt x="1346" y="102"/>
                  </a:lnTo>
                  <a:lnTo>
                    <a:pt x="1344" y="102"/>
                  </a:lnTo>
                  <a:lnTo>
                    <a:pt x="1322" y="106"/>
                  </a:lnTo>
                  <a:lnTo>
                    <a:pt x="1318" y="108"/>
                  </a:lnTo>
                  <a:lnTo>
                    <a:pt x="1316" y="112"/>
                  </a:lnTo>
                  <a:lnTo>
                    <a:pt x="1310" y="116"/>
                  </a:lnTo>
                  <a:lnTo>
                    <a:pt x="1298" y="126"/>
                  </a:lnTo>
                  <a:lnTo>
                    <a:pt x="1296" y="128"/>
                  </a:lnTo>
                  <a:lnTo>
                    <a:pt x="1286" y="130"/>
                  </a:lnTo>
                  <a:lnTo>
                    <a:pt x="1276" y="126"/>
                  </a:lnTo>
                  <a:lnTo>
                    <a:pt x="1264" y="118"/>
                  </a:lnTo>
                  <a:lnTo>
                    <a:pt x="1262" y="116"/>
                  </a:lnTo>
                  <a:lnTo>
                    <a:pt x="1244" y="96"/>
                  </a:lnTo>
                  <a:lnTo>
                    <a:pt x="1240" y="90"/>
                  </a:lnTo>
                  <a:lnTo>
                    <a:pt x="1238" y="84"/>
                  </a:lnTo>
                  <a:lnTo>
                    <a:pt x="1238" y="62"/>
                  </a:lnTo>
                  <a:lnTo>
                    <a:pt x="1238" y="60"/>
                  </a:lnTo>
                  <a:lnTo>
                    <a:pt x="1242" y="56"/>
                  </a:lnTo>
                  <a:lnTo>
                    <a:pt x="1218" y="48"/>
                  </a:lnTo>
                  <a:lnTo>
                    <a:pt x="1218" y="56"/>
                  </a:lnTo>
                  <a:lnTo>
                    <a:pt x="1216" y="60"/>
                  </a:lnTo>
                  <a:lnTo>
                    <a:pt x="1210" y="64"/>
                  </a:lnTo>
                  <a:lnTo>
                    <a:pt x="1202" y="68"/>
                  </a:lnTo>
                  <a:lnTo>
                    <a:pt x="1200" y="68"/>
                  </a:lnTo>
                  <a:lnTo>
                    <a:pt x="1200" y="66"/>
                  </a:lnTo>
                  <a:lnTo>
                    <a:pt x="1188" y="64"/>
                  </a:lnTo>
                  <a:lnTo>
                    <a:pt x="1190" y="72"/>
                  </a:lnTo>
                  <a:lnTo>
                    <a:pt x="1170" y="60"/>
                  </a:lnTo>
                  <a:lnTo>
                    <a:pt x="1168" y="60"/>
                  </a:lnTo>
                  <a:lnTo>
                    <a:pt x="1168" y="58"/>
                  </a:lnTo>
                  <a:lnTo>
                    <a:pt x="1164" y="46"/>
                  </a:lnTo>
                  <a:lnTo>
                    <a:pt x="1162" y="32"/>
                  </a:lnTo>
                  <a:lnTo>
                    <a:pt x="1164" y="22"/>
                  </a:lnTo>
                  <a:lnTo>
                    <a:pt x="1166" y="16"/>
                  </a:lnTo>
                  <a:lnTo>
                    <a:pt x="1172" y="6"/>
                  </a:lnTo>
                  <a:lnTo>
                    <a:pt x="1170" y="0"/>
                  </a:lnTo>
                  <a:lnTo>
                    <a:pt x="1150" y="2"/>
                  </a:lnTo>
                  <a:lnTo>
                    <a:pt x="1142" y="4"/>
                  </a:lnTo>
                  <a:lnTo>
                    <a:pt x="1136" y="8"/>
                  </a:lnTo>
                  <a:lnTo>
                    <a:pt x="1132" y="14"/>
                  </a:lnTo>
                  <a:lnTo>
                    <a:pt x="1128" y="22"/>
                  </a:lnTo>
                  <a:lnTo>
                    <a:pt x="1116" y="40"/>
                  </a:lnTo>
                  <a:lnTo>
                    <a:pt x="1128" y="40"/>
                  </a:lnTo>
                  <a:lnTo>
                    <a:pt x="1130" y="40"/>
                  </a:lnTo>
                  <a:lnTo>
                    <a:pt x="1140" y="44"/>
                  </a:lnTo>
                  <a:lnTo>
                    <a:pt x="1142" y="44"/>
                  </a:lnTo>
                  <a:lnTo>
                    <a:pt x="1142" y="46"/>
                  </a:lnTo>
                  <a:lnTo>
                    <a:pt x="1142" y="48"/>
                  </a:lnTo>
                  <a:lnTo>
                    <a:pt x="1144" y="64"/>
                  </a:lnTo>
                  <a:lnTo>
                    <a:pt x="1150" y="80"/>
                  </a:lnTo>
                  <a:lnTo>
                    <a:pt x="1150" y="82"/>
                  </a:lnTo>
                  <a:lnTo>
                    <a:pt x="1150" y="84"/>
                  </a:lnTo>
                  <a:lnTo>
                    <a:pt x="1122" y="136"/>
                  </a:lnTo>
                  <a:lnTo>
                    <a:pt x="1120" y="142"/>
                  </a:lnTo>
                  <a:lnTo>
                    <a:pt x="1118" y="154"/>
                  </a:lnTo>
                  <a:lnTo>
                    <a:pt x="1114" y="190"/>
                  </a:lnTo>
                  <a:lnTo>
                    <a:pt x="1114" y="192"/>
                  </a:lnTo>
                  <a:lnTo>
                    <a:pt x="1104" y="212"/>
                  </a:lnTo>
                  <a:lnTo>
                    <a:pt x="1110" y="220"/>
                  </a:lnTo>
                  <a:lnTo>
                    <a:pt x="1110" y="222"/>
                  </a:lnTo>
                  <a:lnTo>
                    <a:pt x="1110" y="236"/>
                  </a:lnTo>
                  <a:lnTo>
                    <a:pt x="1110" y="242"/>
                  </a:lnTo>
                  <a:lnTo>
                    <a:pt x="1108" y="244"/>
                  </a:lnTo>
                  <a:lnTo>
                    <a:pt x="1106" y="244"/>
                  </a:lnTo>
                  <a:lnTo>
                    <a:pt x="1098" y="250"/>
                  </a:lnTo>
                  <a:lnTo>
                    <a:pt x="1088" y="262"/>
                  </a:lnTo>
                  <a:lnTo>
                    <a:pt x="1052" y="302"/>
                  </a:lnTo>
                  <a:lnTo>
                    <a:pt x="1050" y="304"/>
                  </a:lnTo>
                  <a:lnTo>
                    <a:pt x="1048" y="304"/>
                  </a:lnTo>
                  <a:lnTo>
                    <a:pt x="1046" y="302"/>
                  </a:lnTo>
                  <a:lnTo>
                    <a:pt x="1030" y="292"/>
                  </a:lnTo>
                  <a:lnTo>
                    <a:pt x="1020" y="282"/>
                  </a:lnTo>
                  <a:lnTo>
                    <a:pt x="1014" y="280"/>
                  </a:lnTo>
                  <a:lnTo>
                    <a:pt x="1008" y="278"/>
                  </a:lnTo>
                  <a:lnTo>
                    <a:pt x="982" y="276"/>
                  </a:lnTo>
                  <a:lnTo>
                    <a:pt x="982" y="314"/>
                  </a:lnTo>
                  <a:lnTo>
                    <a:pt x="966" y="384"/>
                  </a:lnTo>
                  <a:lnTo>
                    <a:pt x="964" y="392"/>
                  </a:lnTo>
                  <a:lnTo>
                    <a:pt x="964" y="402"/>
                  </a:lnTo>
                  <a:lnTo>
                    <a:pt x="962" y="432"/>
                  </a:lnTo>
                  <a:lnTo>
                    <a:pt x="968" y="440"/>
                  </a:lnTo>
                  <a:lnTo>
                    <a:pt x="974" y="430"/>
                  </a:lnTo>
                  <a:lnTo>
                    <a:pt x="974" y="428"/>
                  </a:lnTo>
                  <a:lnTo>
                    <a:pt x="994" y="420"/>
                  </a:lnTo>
                  <a:lnTo>
                    <a:pt x="1044" y="428"/>
                  </a:lnTo>
                  <a:lnTo>
                    <a:pt x="1050" y="420"/>
                  </a:lnTo>
                  <a:lnTo>
                    <a:pt x="1058" y="408"/>
                  </a:lnTo>
                  <a:lnTo>
                    <a:pt x="1060" y="406"/>
                  </a:lnTo>
                  <a:lnTo>
                    <a:pt x="1080" y="402"/>
                  </a:lnTo>
                  <a:lnTo>
                    <a:pt x="1106" y="400"/>
                  </a:lnTo>
                  <a:lnTo>
                    <a:pt x="1112" y="404"/>
                  </a:lnTo>
                  <a:lnTo>
                    <a:pt x="1120" y="410"/>
                  </a:lnTo>
                  <a:lnTo>
                    <a:pt x="1136" y="428"/>
                  </a:lnTo>
                  <a:lnTo>
                    <a:pt x="1158" y="440"/>
                  </a:lnTo>
                  <a:lnTo>
                    <a:pt x="1174" y="452"/>
                  </a:lnTo>
                  <a:lnTo>
                    <a:pt x="1184" y="462"/>
                  </a:lnTo>
                  <a:lnTo>
                    <a:pt x="1190" y="472"/>
                  </a:lnTo>
                  <a:lnTo>
                    <a:pt x="1192" y="480"/>
                  </a:lnTo>
                  <a:lnTo>
                    <a:pt x="1190" y="488"/>
                  </a:lnTo>
                  <a:lnTo>
                    <a:pt x="1186" y="492"/>
                  </a:lnTo>
                  <a:lnTo>
                    <a:pt x="1184" y="496"/>
                  </a:lnTo>
                  <a:lnTo>
                    <a:pt x="1174" y="498"/>
                  </a:lnTo>
                  <a:lnTo>
                    <a:pt x="1172" y="498"/>
                  </a:lnTo>
                  <a:lnTo>
                    <a:pt x="1126" y="498"/>
                  </a:lnTo>
                  <a:lnTo>
                    <a:pt x="1112" y="498"/>
                  </a:lnTo>
                  <a:lnTo>
                    <a:pt x="1102" y="500"/>
                  </a:lnTo>
                  <a:lnTo>
                    <a:pt x="1084" y="512"/>
                  </a:lnTo>
                  <a:lnTo>
                    <a:pt x="1054" y="532"/>
                  </a:lnTo>
                  <a:lnTo>
                    <a:pt x="1042" y="536"/>
                  </a:lnTo>
                  <a:lnTo>
                    <a:pt x="1034" y="538"/>
                  </a:lnTo>
                  <a:lnTo>
                    <a:pt x="1018" y="540"/>
                  </a:lnTo>
                  <a:lnTo>
                    <a:pt x="1010" y="580"/>
                  </a:lnTo>
                  <a:lnTo>
                    <a:pt x="1004" y="596"/>
                  </a:lnTo>
                  <a:lnTo>
                    <a:pt x="1000" y="602"/>
                  </a:lnTo>
                  <a:lnTo>
                    <a:pt x="996" y="606"/>
                  </a:lnTo>
                  <a:lnTo>
                    <a:pt x="990" y="610"/>
                  </a:lnTo>
                  <a:lnTo>
                    <a:pt x="984" y="614"/>
                  </a:lnTo>
                  <a:lnTo>
                    <a:pt x="966" y="620"/>
                  </a:lnTo>
                  <a:lnTo>
                    <a:pt x="956" y="622"/>
                  </a:lnTo>
                  <a:lnTo>
                    <a:pt x="946" y="626"/>
                  </a:lnTo>
                  <a:lnTo>
                    <a:pt x="926" y="634"/>
                  </a:lnTo>
                  <a:lnTo>
                    <a:pt x="914" y="664"/>
                  </a:lnTo>
                  <a:lnTo>
                    <a:pt x="912" y="664"/>
                  </a:lnTo>
                  <a:lnTo>
                    <a:pt x="910" y="664"/>
                  </a:lnTo>
                  <a:lnTo>
                    <a:pt x="874" y="680"/>
                  </a:lnTo>
                  <a:lnTo>
                    <a:pt x="872" y="680"/>
                  </a:lnTo>
                  <a:lnTo>
                    <a:pt x="854" y="676"/>
                  </a:lnTo>
                  <a:lnTo>
                    <a:pt x="834" y="670"/>
                  </a:lnTo>
                  <a:lnTo>
                    <a:pt x="820" y="664"/>
                  </a:lnTo>
                  <a:lnTo>
                    <a:pt x="814" y="662"/>
                  </a:lnTo>
                  <a:lnTo>
                    <a:pt x="806" y="660"/>
                  </a:lnTo>
                  <a:lnTo>
                    <a:pt x="798" y="660"/>
                  </a:lnTo>
                  <a:lnTo>
                    <a:pt x="790" y="662"/>
                  </a:lnTo>
                  <a:lnTo>
                    <a:pt x="784" y="672"/>
                  </a:lnTo>
                  <a:lnTo>
                    <a:pt x="778" y="684"/>
                  </a:lnTo>
                  <a:lnTo>
                    <a:pt x="776" y="698"/>
                  </a:lnTo>
                  <a:lnTo>
                    <a:pt x="776" y="710"/>
                  </a:lnTo>
                  <a:lnTo>
                    <a:pt x="778" y="722"/>
                  </a:lnTo>
                  <a:lnTo>
                    <a:pt x="782" y="728"/>
                  </a:lnTo>
                  <a:lnTo>
                    <a:pt x="786" y="728"/>
                  </a:lnTo>
                  <a:lnTo>
                    <a:pt x="794" y="724"/>
                  </a:lnTo>
                  <a:lnTo>
                    <a:pt x="794" y="748"/>
                  </a:lnTo>
                  <a:lnTo>
                    <a:pt x="794" y="756"/>
                  </a:lnTo>
                  <a:lnTo>
                    <a:pt x="792" y="760"/>
                  </a:lnTo>
                  <a:lnTo>
                    <a:pt x="790" y="764"/>
                  </a:lnTo>
                  <a:lnTo>
                    <a:pt x="786" y="768"/>
                  </a:lnTo>
                  <a:lnTo>
                    <a:pt x="776" y="774"/>
                  </a:lnTo>
                  <a:lnTo>
                    <a:pt x="764" y="778"/>
                  </a:lnTo>
                  <a:lnTo>
                    <a:pt x="758" y="780"/>
                  </a:lnTo>
                  <a:lnTo>
                    <a:pt x="750" y="786"/>
                  </a:lnTo>
                  <a:lnTo>
                    <a:pt x="738" y="798"/>
                  </a:lnTo>
                  <a:lnTo>
                    <a:pt x="724" y="818"/>
                  </a:lnTo>
                  <a:lnTo>
                    <a:pt x="708" y="844"/>
                  </a:lnTo>
                  <a:lnTo>
                    <a:pt x="706" y="844"/>
                  </a:lnTo>
                  <a:lnTo>
                    <a:pt x="682" y="860"/>
                  </a:lnTo>
                  <a:lnTo>
                    <a:pt x="688" y="860"/>
                  </a:lnTo>
                  <a:lnTo>
                    <a:pt x="688" y="862"/>
                  </a:lnTo>
                  <a:lnTo>
                    <a:pt x="688" y="864"/>
                  </a:lnTo>
                  <a:lnTo>
                    <a:pt x="686" y="868"/>
                  </a:lnTo>
                  <a:lnTo>
                    <a:pt x="678" y="868"/>
                  </a:lnTo>
                  <a:lnTo>
                    <a:pt x="610" y="868"/>
                  </a:lnTo>
                  <a:lnTo>
                    <a:pt x="584" y="868"/>
                  </a:lnTo>
                  <a:lnTo>
                    <a:pt x="558" y="870"/>
                  </a:lnTo>
                  <a:lnTo>
                    <a:pt x="532" y="874"/>
                  </a:lnTo>
                  <a:lnTo>
                    <a:pt x="510" y="882"/>
                  </a:lnTo>
                  <a:lnTo>
                    <a:pt x="488" y="890"/>
                  </a:lnTo>
                  <a:lnTo>
                    <a:pt x="468" y="900"/>
                  </a:lnTo>
                  <a:lnTo>
                    <a:pt x="450" y="914"/>
                  </a:lnTo>
                  <a:lnTo>
                    <a:pt x="434" y="928"/>
                  </a:lnTo>
                  <a:lnTo>
                    <a:pt x="432" y="930"/>
                  </a:lnTo>
                  <a:lnTo>
                    <a:pt x="430" y="930"/>
                  </a:lnTo>
                  <a:lnTo>
                    <a:pt x="402" y="934"/>
                  </a:lnTo>
                  <a:lnTo>
                    <a:pt x="400" y="934"/>
                  </a:lnTo>
                  <a:lnTo>
                    <a:pt x="398" y="934"/>
                  </a:lnTo>
                  <a:lnTo>
                    <a:pt x="390" y="916"/>
                  </a:lnTo>
                  <a:lnTo>
                    <a:pt x="362" y="922"/>
                  </a:lnTo>
                  <a:lnTo>
                    <a:pt x="350" y="922"/>
                  </a:lnTo>
                  <a:lnTo>
                    <a:pt x="336" y="920"/>
                  </a:lnTo>
                  <a:lnTo>
                    <a:pt x="320" y="916"/>
                  </a:lnTo>
                  <a:lnTo>
                    <a:pt x="304" y="908"/>
                  </a:lnTo>
                  <a:lnTo>
                    <a:pt x="290" y="900"/>
                  </a:lnTo>
                  <a:lnTo>
                    <a:pt x="274" y="892"/>
                  </a:lnTo>
                  <a:lnTo>
                    <a:pt x="246" y="872"/>
                  </a:lnTo>
                  <a:lnTo>
                    <a:pt x="238" y="866"/>
                  </a:lnTo>
                  <a:lnTo>
                    <a:pt x="226" y="860"/>
                  </a:lnTo>
                  <a:lnTo>
                    <a:pt x="214" y="856"/>
                  </a:lnTo>
                  <a:lnTo>
                    <a:pt x="202" y="854"/>
                  </a:lnTo>
                  <a:lnTo>
                    <a:pt x="176" y="852"/>
                  </a:lnTo>
                  <a:lnTo>
                    <a:pt x="148" y="856"/>
                  </a:lnTo>
                  <a:lnTo>
                    <a:pt x="116" y="858"/>
                  </a:lnTo>
                  <a:lnTo>
                    <a:pt x="86" y="856"/>
                  </a:lnTo>
                  <a:lnTo>
                    <a:pt x="68" y="854"/>
                  </a:lnTo>
                  <a:lnTo>
                    <a:pt x="48" y="852"/>
                  </a:lnTo>
                  <a:lnTo>
                    <a:pt x="2" y="838"/>
                  </a:lnTo>
                  <a:lnTo>
                    <a:pt x="0" y="844"/>
                  </a:lnTo>
                  <a:lnTo>
                    <a:pt x="2" y="844"/>
                  </a:lnTo>
                  <a:lnTo>
                    <a:pt x="2" y="852"/>
                  </a:lnTo>
                  <a:lnTo>
                    <a:pt x="10" y="868"/>
                  </a:lnTo>
                  <a:lnTo>
                    <a:pt x="26" y="888"/>
                  </a:lnTo>
                  <a:lnTo>
                    <a:pt x="28" y="892"/>
                  </a:lnTo>
                  <a:lnTo>
                    <a:pt x="24" y="906"/>
                  </a:lnTo>
                  <a:lnTo>
                    <a:pt x="24" y="908"/>
                  </a:lnTo>
                  <a:lnTo>
                    <a:pt x="14" y="920"/>
                  </a:lnTo>
                  <a:lnTo>
                    <a:pt x="24" y="930"/>
                  </a:lnTo>
                  <a:lnTo>
                    <a:pt x="30" y="936"/>
                  </a:lnTo>
                  <a:lnTo>
                    <a:pt x="30" y="940"/>
                  </a:lnTo>
                  <a:lnTo>
                    <a:pt x="34" y="956"/>
                  </a:lnTo>
                  <a:lnTo>
                    <a:pt x="46" y="968"/>
                  </a:lnTo>
                  <a:lnTo>
                    <a:pt x="46" y="970"/>
                  </a:lnTo>
                  <a:lnTo>
                    <a:pt x="46" y="980"/>
                  </a:lnTo>
                  <a:lnTo>
                    <a:pt x="46" y="988"/>
                  </a:lnTo>
                  <a:lnTo>
                    <a:pt x="54" y="994"/>
                  </a:lnTo>
                  <a:lnTo>
                    <a:pt x="58" y="992"/>
                  </a:lnTo>
                  <a:lnTo>
                    <a:pt x="60" y="990"/>
                  </a:lnTo>
                  <a:lnTo>
                    <a:pt x="64" y="982"/>
                  </a:lnTo>
                  <a:lnTo>
                    <a:pt x="72" y="980"/>
                  </a:lnTo>
                  <a:lnTo>
                    <a:pt x="78" y="976"/>
                  </a:lnTo>
                  <a:lnTo>
                    <a:pt x="120" y="972"/>
                  </a:lnTo>
                  <a:lnTo>
                    <a:pt x="138" y="966"/>
                  </a:lnTo>
                  <a:lnTo>
                    <a:pt x="142" y="964"/>
                  </a:lnTo>
                  <a:lnTo>
                    <a:pt x="150" y="984"/>
                  </a:lnTo>
                  <a:lnTo>
                    <a:pt x="150" y="990"/>
                  </a:lnTo>
                  <a:lnTo>
                    <a:pt x="148" y="996"/>
                  </a:lnTo>
                  <a:lnTo>
                    <a:pt x="126" y="1028"/>
                  </a:lnTo>
                  <a:lnTo>
                    <a:pt x="126" y="1034"/>
                  </a:lnTo>
                  <a:lnTo>
                    <a:pt x="138" y="1044"/>
                  </a:lnTo>
                  <a:lnTo>
                    <a:pt x="148" y="1052"/>
                  </a:lnTo>
                  <a:lnTo>
                    <a:pt x="156" y="1060"/>
                  </a:lnTo>
                  <a:lnTo>
                    <a:pt x="162" y="1064"/>
                  </a:lnTo>
                  <a:lnTo>
                    <a:pt x="170" y="1068"/>
                  </a:lnTo>
                  <a:lnTo>
                    <a:pt x="178" y="1076"/>
                  </a:lnTo>
                  <a:lnTo>
                    <a:pt x="178" y="1078"/>
                  </a:lnTo>
                  <a:lnTo>
                    <a:pt x="186" y="1082"/>
                  </a:lnTo>
                  <a:lnTo>
                    <a:pt x="190" y="1082"/>
                  </a:lnTo>
                  <a:lnTo>
                    <a:pt x="192" y="1092"/>
                  </a:lnTo>
                  <a:lnTo>
                    <a:pt x="194" y="1100"/>
                  </a:lnTo>
                  <a:lnTo>
                    <a:pt x="196" y="1112"/>
                  </a:lnTo>
                  <a:lnTo>
                    <a:pt x="216" y="1116"/>
                  </a:lnTo>
                  <a:lnTo>
                    <a:pt x="218" y="1116"/>
                  </a:lnTo>
                  <a:lnTo>
                    <a:pt x="218" y="1118"/>
                  </a:lnTo>
                  <a:lnTo>
                    <a:pt x="220" y="1120"/>
                  </a:lnTo>
                  <a:lnTo>
                    <a:pt x="226" y="1130"/>
                  </a:lnTo>
                  <a:lnTo>
                    <a:pt x="242" y="1136"/>
                  </a:lnTo>
                  <a:lnTo>
                    <a:pt x="252" y="1130"/>
                  </a:lnTo>
                  <a:lnTo>
                    <a:pt x="250" y="1124"/>
                  </a:lnTo>
                  <a:lnTo>
                    <a:pt x="240" y="1114"/>
                  </a:lnTo>
                  <a:lnTo>
                    <a:pt x="242" y="1112"/>
                  </a:lnTo>
                  <a:lnTo>
                    <a:pt x="250" y="1094"/>
                  </a:lnTo>
                  <a:lnTo>
                    <a:pt x="270" y="1094"/>
                  </a:lnTo>
                  <a:lnTo>
                    <a:pt x="270" y="1096"/>
                  </a:lnTo>
                  <a:lnTo>
                    <a:pt x="298" y="1104"/>
                  </a:lnTo>
                  <a:lnTo>
                    <a:pt x="314" y="1102"/>
                  </a:lnTo>
                  <a:lnTo>
                    <a:pt x="326" y="1092"/>
                  </a:lnTo>
                  <a:lnTo>
                    <a:pt x="334" y="1080"/>
                  </a:lnTo>
                  <a:lnTo>
                    <a:pt x="342" y="1074"/>
                  </a:lnTo>
                  <a:lnTo>
                    <a:pt x="348" y="1070"/>
                  </a:lnTo>
                  <a:lnTo>
                    <a:pt x="354" y="1072"/>
                  </a:lnTo>
                  <a:lnTo>
                    <a:pt x="360" y="1070"/>
                  </a:lnTo>
                  <a:lnTo>
                    <a:pt x="368" y="1072"/>
                  </a:lnTo>
                  <a:lnTo>
                    <a:pt x="374" y="1072"/>
                  </a:lnTo>
                  <a:lnTo>
                    <a:pt x="374" y="1076"/>
                  </a:lnTo>
                  <a:lnTo>
                    <a:pt x="378" y="1084"/>
                  </a:lnTo>
                  <a:lnTo>
                    <a:pt x="382" y="1096"/>
                  </a:lnTo>
                  <a:lnTo>
                    <a:pt x="386" y="1108"/>
                  </a:lnTo>
                  <a:lnTo>
                    <a:pt x="386" y="1110"/>
                  </a:lnTo>
                  <a:lnTo>
                    <a:pt x="382" y="1124"/>
                  </a:lnTo>
                  <a:lnTo>
                    <a:pt x="368" y="1140"/>
                  </a:lnTo>
                  <a:lnTo>
                    <a:pt x="366" y="1142"/>
                  </a:lnTo>
                  <a:lnTo>
                    <a:pt x="338" y="1154"/>
                  </a:lnTo>
                  <a:lnTo>
                    <a:pt x="334" y="1162"/>
                  </a:lnTo>
                  <a:lnTo>
                    <a:pt x="330" y="1186"/>
                  </a:lnTo>
                  <a:lnTo>
                    <a:pt x="332" y="1196"/>
                  </a:lnTo>
                  <a:lnTo>
                    <a:pt x="340" y="1208"/>
                  </a:lnTo>
                  <a:lnTo>
                    <a:pt x="342" y="1212"/>
                  </a:lnTo>
                  <a:lnTo>
                    <a:pt x="352" y="1218"/>
                  </a:lnTo>
                  <a:lnTo>
                    <a:pt x="386" y="1218"/>
                  </a:lnTo>
                  <a:lnTo>
                    <a:pt x="414" y="1214"/>
                  </a:lnTo>
                  <a:lnTo>
                    <a:pt x="418" y="1210"/>
                  </a:lnTo>
                  <a:lnTo>
                    <a:pt x="424" y="1204"/>
                  </a:lnTo>
                  <a:lnTo>
                    <a:pt x="428" y="1204"/>
                  </a:lnTo>
                  <a:lnTo>
                    <a:pt x="448" y="1206"/>
                  </a:lnTo>
                  <a:lnTo>
                    <a:pt x="450" y="1204"/>
                  </a:lnTo>
                  <a:lnTo>
                    <a:pt x="448" y="1196"/>
                  </a:lnTo>
                  <a:lnTo>
                    <a:pt x="450" y="1188"/>
                  </a:lnTo>
                  <a:lnTo>
                    <a:pt x="458" y="1174"/>
                  </a:lnTo>
                  <a:lnTo>
                    <a:pt x="458" y="1148"/>
                  </a:lnTo>
                  <a:lnTo>
                    <a:pt x="474" y="1106"/>
                  </a:lnTo>
                  <a:lnTo>
                    <a:pt x="474" y="1104"/>
                  </a:lnTo>
                  <a:lnTo>
                    <a:pt x="500" y="1084"/>
                  </a:lnTo>
                  <a:lnTo>
                    <a:pt x="502" y="1082"/>
                  </a:lnTo>
                  <a:lnTo>
                    <a:pt x="522" y="1092"/>
                  </a:lnTo>
                  <a:lnTo>
                    <a:pt x="536" y="1102"/>
                  </a:lnTo>
                  <a:lnTo>
                    <a:pt x="538" y="1108"/>
                  </a:lnTo>
                  <a:lnTo>
                    <a:pt x="540" y="1110"/>
                  </a:lnTo>
                  <a:lnTo>
                    <a:pt x="538" y="1128"/>
                  </a:lnTo>
                  <a:lnTo>
                    <a:pt x="530" y="1140"/>
                  </a:lnTo>
                  <a:lnTo>
                    <a:pt x="526" y="1156"/>
                  </a:lnTo>
                  <a:lnTo>
                    <a:pt x="526" y="1172"/>
                  </a:lnTo>
                  <a:lnTo>
                    <a:pt x="530" y="1180"/>
                  </a:lnTo>
                  <a:lnTo>
                    <a:pt x="538" y="1180"/>
                  </a:lnTo>
                  <a:lnTo>
                    <a:pt x="540" y="1180"/>
                  </a:lnTo>
                  <a:lnTo>
                    <a:pt x="552" y="1180"/>
                  </a:lnTo>
                  <a:lnTo>
                    <a:pt x="556" y="1182"/>
                  </a:lnTo>
                  <a:lnTo>
                    <a:pt x="560" y="1186"/>
                  </a:lnTo>
                  <a:lnTo>
                    <a:pt x="566" y="1196"/>
                  </a:lnTo>
                  <a:lnTo>
                    <a:pt x="572" y="1200"/>
                  </a:lnTo>
                  <a:lnTo>
                    <a:pt x="574" y="1200"/>
                  </a:lnTo>
                  <a:lnTo>
                    <a:pt x="602" y="1212"/>
                  </a:lnTo>
                  <a:lnTo>
                    <a:pt x="614" y="1216"/>
                  </a:lnTo>
                  <a:lnTo>
                    <a:pt x="630" y="1214"/>
                  </a:lnTo>
                  <a:lnTo>
                    <a:pt x="638" y="1204"/>
                  </a:lnTo>
                  <a:lnTo>
                    <a:pt x="646" y="1164"/>
                  </a:lnTo>
                  <a:lnTo>
                    <a:pt x="648" y="1144"/>
                  </a:lnTo>
                  <a:lnTo>
                    <a:pt x="648" y="1142"/>
                  </a:lnTo>
                  <a:lnTo>
                    <a:pt x="650" y="1140"/>
                  </a:lnTo>
                  <a:lnTo>
                    <a:pt x="666" y="1128"/>
                  </a:lnTo>
                  <a:lnTo>
                    <a:pt x="674" y="1116"/>
                  </a:lnTo>
                  <a:lnTo>
                    <a:pt x="690" y="1108"/>
                  </a:lnTo>
                  <a:lnTo>
                    <a:pt x="700" y="1102"/>
                  </a:lnTo>
                  <a:lnTo>
                    <a:pt x="712" y="1098"/>
                  </a:lnTo>
                  <a:lnTo>
                    <a:pt x="706" y="1074"/>
                  </a:lnTo>
                  <a:lnTo>
                    <a:pt x="734" y="1076"/>
                  </a:lnTo>
                  <a:lnTo>
                    <a:pt x="734" y="1078"/>
                  </a:lnTo>
                  <a:lnTo>
                    <a:pt x="748" y="1084"/>
                  </a:lnTo>
                  <a:lnTo>
                    <a:pt x="748" y="1082"/>
                  </a:lnTo>
                  <a:lnTo>
                    <a:pt x="752" y="1068"/>
                  </a:lnTo>
                  <a:lnTo>
                    <a:pt x="752" y="1064"/>
                  </a:lnTo>
                  <a:lnTo>
                    <a:pt x="754" y="1066"/>
                  </a:lnTo>
                  <a:lnTo>
                    <a:pt x="756" y="1066"/>
                  </a:lnTo>
                  <a:lnTo>
                    <a:pt x="768" y="1068"/>
                  </a:lnTo>
                  <a:lnTo>
                    <a:pt x="774" y="1068"/>
                  </a:lnTo>
                  <a:lnTo>
                    <a:pt x="786" y="1056"/>
                  </a:lnTo>
                  <a:lnTo>
                    <a:pt x="788" y="1056"/>
                  </a:lnTo>
                  <a:lnTo>
                    <a:pt x="788" y="1054"/>
                  </a:lnTo>
                  <a:lnTo>
                    <a:pt x="790" y="1054"/>
                  </a:lnTo>
                  <a:lnTo>
                    <a:pt x="806" y="1052"/>
                  </a:lnTo>
                  <a:lnTo>
                    <a:pt x="818" y="1038"/>
                  </a:lnTo>
                  <a:lnTo>
                    <a:pt x="826" y="1028"/>
                  </a:lnTo>
                  <a:lnTo>
                    <a:pt x="826" y="1016"/>
                  </a:lnTo>
                  <a:lnTo>
                    <a:pt x="828" y="1010"/>
                  </a:lnTo>
                  <a:lnTo>
                    <a:pt x="834" y="1004"/>
                  </a:lnTo>
                  <a:lnTo>
                    <a:pt x="836" y="1004"/>
                  </a:lnTo>
                  <a:lnTo>
                    <a:pt x="850" y="1006"/>
                  </a:lnTo>
                  <a:lnTo>
                    <a:pt x="858" y="1002"/>
                  </a:lnTo>
                  <a:lnTo>
                    <a:pt x="860" y="992"/>
                  </a:lnTo>
                  <a:lnTo>
                    <a:pt x="876" y="986"/>
                  </a:lnTo>
                  <a:lnTo>
                    <a:pt x="878" y="986"/>
                  </a:lnTo>
                  <a:lnTo>
                    <a:pt x="898" y="988"/>
                  </a:lnTo>
                  <a:lnTo>
                    <a:pt x="914" y="984"/>
                  </a:lnTo>
                  <a:lnTo>
                    <a:pt x="922" y="976"/>
                  </a:lnTo>
                  <a:lnTo>
                    <a:pt x="930" y="962"/>
                  </a:lnTo>
                  <a:lnTo>
                    <a:pt x="918" y="950"/>
                  </a:lnTo>
                  <a:lnTo>
                    <a:pt x="918" y="948"/>
                  </a:lnTo>
                  <a:lnTo>
                    <a:pt x="914" y="940"/>
                  </a:lnTo>
                  <a:lnTo>
                    <a:pt x="912" y="924"/>
                  </a:lnTo>
                  <a:lnTo>
                    <a:pt x="918" y="912"/>
                  </a:lnTo>
                  <a:lnTo>
                    <a:pt x="920" y="904"/>
                  </a:lnTo>
                  <a:lnTo>
                    <a:pt x="928" y="896"/>
                  </a:lnTo>
                  <a:lnTo>
                    <a:pt x="936" y="878"/>
                  </a:lnTo>
                  <a:lnTo>
                    <a:pt x="936" y="876"/>
                  </a:lnTo>
                  <a:lnTo>
                    <a:pt x="938" y="876"/>
                  </a:lnTo>
                  <a:lnTo>
                    <a:pt x="946" y="864"/>
                  </a:lnTo>
                  <a:lnTo>
                    <a:pt x="958" y="840"/>
                  </a:lnTo>
                  <a:lnTo>
                    <a:pt x="968" y="856"/>
                  </a:lnTo>
                  <a:lnTo>
                    <a:pt x="970" y="856"/>
                  </a:lnTo>
                  <a:lnTo>
                    <a:pt x="970" y="858"/>
                  </a:lnTo>
                  <a:lnTo>
                    <a:pt x="974" y="874"/>
                  </a:lnTo>
                  <a:lnTo>
                    <a:pt x="976" y="890"/>
                  </a:lnTo>
                  <a:lnTo>
                    <a:pt x="986" y="896"/>
                  </a:lnTo>
                  <a:lnTo>
                    <a:pt x="988" y="896"/>
                  </a:lnTo>
                  <a:lnTo>
                    <a:pt x="990" y="896"/>
                  </a:lnTo>
                  <a:lnTo>
                    <a:pt x="992" y="896"/>
                  </a:lnTo>
                  <a:lnTo>
                    <a:pt x="1002" y="880"/>
                  </a:lnTo>
                  <a:lnTo>
                    <a:pt x="1006" y="864"/>
                  </a:lnTo>
                  <a:lnTo>
                    <a:pt x="1010" y="864"/>
                  </a:lnTo>
                  <a:lnTo>
                    <a:pt x="1012" y="864"/>
                  </a:lnTo>
                  <a:lnTo>
                    <a:pt x="1034" y="872"/>
                  </a:lnTo>
                  <a:lnTo>
                    <a:pt x="1046" y="864"/>
                  </a:lnTo>
                  <a:lnTo>
                    <a:pt x="1048" y="864"/>
                  </a:lnTo>
                  <a:lnTo>
                    <a:pt x="1060" y="862"/>
                  </a:lnTo>
                  <a:lnTo>
                    <a:pt x="1068" y="848"/>
                  </a:lnTo>
                  <a:lnTo>
                    <a:pt x="1068" y="832"/>
                  </a:lnTo>
                  <a:lnTo>
                    <a:pt x="1074" y="806"/>
                  </a:lnTo>
                  <a:lnTo>
                    <a:pt x="1074" y="808"/>
                  </a:lnTo>
                  <a:lnTo>
                    <a:pt x="1078" y="808"/>
                  </a:lnTo>
                  <a:lnTo>
                    <a:pt x="1094" y="812"/>
                  </a:lnTo>
                  <a:lnTo>
                    <a:pt x="1102" y="796"/>
                  </a:lnTo>
                  <a:lnTo>
                    <a:pt x="1104" y="796"/>
                  </a:lnTo>
                  <a:lnTo>
                    <a:pt x="1106" y="796"/>
                  </a:lnTo>
                  <a:lnTo>
                    <a:pt x="1122" y="796"/>
                  </a:lnTo>
                  <a:lnTo>
                    <a:pt x="1124" y="796"/>
                  </a:lnTo>
                  <a:lnTo>
                    <a:pt x="1126" y="796"/>
                  </a:lnTo>
                  <a:lnTo>
                    <a:pt x="1134" y="808"/>
                  </a:lnTo>
                  <a:lnTo>
                    <a:pt x="1134" y="810"/>
                  </a:lnTo>
                  <a:lnTo>
                    <a:pt x="1134" y="812"/>
                  </a:lnTo>
                  <a:lnTo>
                    <a:pt x="1136" y="828"/>
                  </a:lnTo>
                  <a:lnTo>
                    <a:pt x="1144" y="834"/>
                  </a:lnTo>
                  <a:lnTo>
                    <a:pt x="1154" y="824"/>
                  </a:lnTo>
                  <a:lnTo>
                    <a:pt x="1158" y="828"/>
                  </a:lnTo>
                  <a:lnTo>
                    <a:pt x="1162" y="834"/>
                  </a:lnTo>
                  <a:lnTo>
                    <a:pt x="1162" y="840"/>
                  </a:lnTo>
                  <a:lnTo>
                    <a:pt x="1162" y="854"/>
                  </a:lnTo>
                  <a:lnTo>
                    <a:pt x="1158" y="868"/>
                  </a:lnTo>
                  <a:lnTo>
                    <a:pt x="1162" y="876"/>
                  </a:lnTo>
                  <a:lnTo>
                    <a:pt x="1170" y="884"/>
                  </a:lnTo>
                  <a:lnTo>
                    <a:pt x="1202" y="888"/>
                  </a:lnTo>
                  <a:lnTo>
                    <a:pt x="1204" y="890"/>
                  </a:lnTo>
                  <a:lnTo>
                    <a:pt x="1206" y="890"/>
                  </a:lnTo>
                  <a:lnTo>
                    <a:pt x="1208" y="892"/>
                  </a:lnTo>
                  <a:lnTo>
                    <a:pt x="1218" y="880"/>
                  </a:lnTo>
                  <a:lnTo>
                    <a:pt x="1226" y="872"/>
                  </a:lnTo>
                  <a:lnTo>
                    <a:pt x="1222" y="860"/>
                  </a:lnTo>
                  <a:lnTo>
                    <a:pt x="1214" y="808"/>
                  </a:lnTo>
                  <a:lnTo>
                    <a:pt x="1238" y="820"/>
                  </a:lnTo>
                  <a:lnTo>
                    <a:pt x="1250" y="832"/>
                  </a:lnTo>
                  <a:lnTo>
                    <a:pt x="1256" y="838"/>
                  </a:lnTo>
                  <a:lnTo>
                    <a:pt x="1266" y="832"/>
                  </a:lnTo>
                  <a:lnTo>
                    <a:pt x="1298" y="796"/>
                  </a:lnTo>
                  <a:lnTo>
                    <a:pt x="1300" y="796"/>
                  </a:lnTo>
                  <a:lnTo>
                    <a:pt x="1312" y="786"/>
                  </a:lnTo>
                  <a:lnTo>
                    <a:pt x="1326" y="768"/>
                  </a:lnTo>
                  <a:lnTo>
                    <a:pt x="1326" y="766"/>
                  </a:lnTo>
                  <a:lnTo>
                    <a:pt x="1344" y="770"/>
                  </a:lnTo>
                  <a:lnTo>
                    <a:pt x="1354" y="770"/>
                  </a:lnTo>
                  <a:lnTo>
                    <a:pt x="1354" y="762"/>
                  </a:lnTo>
                  <a:lnTo>
                    <a:pt x="1356" y="756"/>
                  </a:lnTo>
                  <a:lnTo>
                    <a:pt x="1370" y="740"/>
                  </a:lnTo>
                  <a:lnTo>
                    <a:pt x="1374" y="736"/>
                  </a:lnTo>
                  <a:lnTo>
                    <a:pt x="1390" y="742"/>
                  </a:lnTo>
                  <a:lnTo>
                    <a:pt x="1408" y="740"/>
                  </a:lnTo>
                  <a:lnTo>
                    <a:pt x="1422" y="726"/>
                  </a:lnTo>
                  <a:lnTo>
                    <a:pt x="1428" y="714"/>
                  </a:lnTo>
                  <a:lnTo>
                    <a:pt x="1424" y="708"/>
                  </a:lnTo>
                  <a:lnTo>
                    <a:pt x="1412" y="714"/>
                  </a:lnTo>
                  <a:lnTo>
                    <a:pt x="1412" y="712"/>
                  </a:lnTo>
                  <a:lnTo>
                    <a:pt x="1410" y="712"/>
                  </a:lnTo>
                  <a:lnTo>
                    <a:pt x="1396" y="700"/>
                  </a:lnTo>
                  <a:lnTo>
                    <a:pt x="1396" y="698"/>
                  </a:lnTo>
                  <a:lnTo>
                    <a:pt x="1402" y="676"/>
                  </a:lnTo>
                  <a:lnTo>
                    <a:pt x="1402" y="660"/>
                  </a:lnTo>
                  <a:lnTo>
                    <a:pt x="1398" y="648"/>
                  </a:lnTo>
                  <a:lnTo>
                    <a:pt x="1388" y="644"/>
                  </a:lnTo>
                  <a:lnTo>
                    <a:pt x="1388" y="642"/>
                  </a:lnTo>
                  <a:lnTo>
                    <a:pt x="1386" y="642"/>
                  </a:lnTo>
                  <a:lnTo>
                    <a:pt x="1386" y="640"/>
                  </a:lnTo>
                  <a:lnTo>
                    <a:pt x="1376" y="622"/>
                  </a:lnTo>
                  <a:lnTo>
                    <a:pt x="1374" y="620"/>
                  </a:lnTo>
                  <a:lnTo>
                    <a:pt x="1362" y="636"/>
                  </a:lnTo>
                  <a:lnTo>
                    <a:pt x="1348" y="644"/>
                  </a:lnTo>
                  <a:lnTo>
                    <a:pt x="1344" y="646"/>
                  </a:lnTo>
                  <a:lnTo>
                    <a:pt x="1344" y="644"/>
                  </a:lnTo>
                  <a:lnTo>
                    <a:pt x="1342" y="644"/>
                  </a:lnTo>
                  <a:lnTo>
                    <a:pt x="1328" y="630"/>
                  </a:lnTo>
                  <a:lnTo>
                    <a:pt x="1328" y="628"/>
                  </a:lnTo>
                  <a:lnTo>
                    <a:pt x="1318" y="606"/>
                  </a:lnTo>
                  <a:lnTo>
                    <a:pt x="1314" y="590"/>
                  </a:lnTo>
                  <a:lnTo>
                    <a:pt x="1314" y="588"/>
                  </a:lnTo>
                  <a:lnTo>
                    <a:pt x="1314" y="564"/>
                  </a:lnTo>
                  <a:lnTo>
                    <a:pt x="1312" y="550"/>
                  </a:lnTo>
                  <a:lnTo>
                    <a:pt x="1300" y="546"/>
                  </a:lnTo>
                  <a:lnTo>
                    <a:pt x="1274" y="526"/>
                  </a:lnTo>
                  <a:lnTo>
                    <a:pt x="1276" y="524"/>
                  </a:lnTo>
                  <a:lnTo>
                    <a:pt x="1288" y="510"/>
                  </a:lnTo>
                  <a:lnTo>
                    <a:pt x="1288" y="508"/>
                  </a:lnTo>
                  <a:lnTo>
                    <a:pt x="1290" y="508"/>
                  </a:lnTo>
                  <a:lnTo>
                    <a:pt x="1302" y="508"/>
                  </a:lnTo>
                  <a:lnTo>
                    <a:pt x="1304" y="508"/>
                  </a:lnTo>
                  <a:lnTo>
                    <a:pt x="1310" y="510"/>
                  </a:lnTo>
                  <a:lnTo>
                    <a:pt x="1314" y="514"/>
                  </a:lnTo>
                  <a:lnTo>
                    <a:pt x="1326" y="522"/>
                  </a:lnTo>
                  <a:lnTo>
                    <a:pt x="1338" y="512"/>
                  </a:lnTo>
                  <a:lnTo>
                    <a:pt x="1346" y="500"/>
                  </a:lnTo>
                  <a:lnTo>
                    <a:pt x="1346" y="490"/>
                  </a:lnTo>
                  <a:lnTo>
                    <a:pt x="1344" y="464"/>
                  </a:lnTo>
                  <a:lnTo>
                    <a:pt x="1342" y="454"/>
                  </a:lnTo>
                  <a:lnTo>
                    <a:pt x="1324" y="452"/>
                  </a:lnTo>
                  <a:lnTo>
                    <a:pt x="1324" y="440"/>
                  </a:lnTo>
                  <a:lnTo>
                    <a:pt x="1308" y="420"/>
                  </a:lnTo>
                  <a:lnTo>
                    <a:pt x="1306" y="420"/>
                  </a:lnTo>
                  <a:lnTo>
                    <a:pt x="1298" y="406"/>
                  </a:lnTo>
                  <a:lnTo>
                    <a:pt x="1298" y="404"/>
                  </a:lnTo>
                  <a:lnTo>
                    <a:pt x="1298" y="402"/>
                  </a:lnTo>
                  <a:lnTo>
                    <a:pt x="1314" y="380"/>
                  </a:lnTo>
                  <a:lnTo>
                    <a:pt x="1314" y="378"/>
                  </a:lnTo>
                  <a:lnTo>
                    <a:pt x="1316" y="378"/>
                  </a:lnTo>
                  <a:lnTo>
                    <a:pt x="1316" y="376"/>
                  </a:lnTo>
                  <a:lnTo>
                    <a:pt x="1318" y="376"/>
                  </a:lnTo>
                  <a:lnTo>
                    <a:pt x="1324" y="376"/>
                  </a:lnTo>
                  <a:lnTo>
                    <a:pt x="1334" y="368"/>
                  </a:lnTo>
                  <a:lnTo>
                    <a:pt x="1344" y="336"/>
                  </a:lnTo>
                  <a:lnTo>
                    <a:pt x="1358" y="322"/>
                  </a:lnTo>
                  <a:lnTo>
                    <a:pt x="1358" y="320"/>
                  </a:lnTo>
                  <a:lnTo>
                    <a:pt x="1374" y="316"/>
                  </a:lnTo>
                  <a:lnTo>
                    <a:pt x="1374" y="318"/>
                  </a:lnTo>
                  <a:lnTo>
                    <a:pt x="1382" y="326"/>
                  </a:lnTo>
                  <a:lnTo>
                    <a:pt x="1386" y="328"/>
                  </a:lnTo>
                  <a:lnTo>
                    <a:pt x="1392" y="302"/>
                  </a:lnTo>
                  <a:lnTo>
                    <a:pt x="1386" y="284"/>
                  </a:lnTo>
                  <a:lnTo>
                    <a:pt x="1386" y="282"/>
                  </a:lnTo>
                  <a:lnTo>
                    <a:pt x="1388" y="262"/>
                  </a:lnTo>
                  <a:lnTo>
                    <a:pt x="1388" y="260"/>
                  </a:lnTo>
                  <a:lnTo>
                    <a:pt x="1398" y="250"/>
                  </a:lnTo>
                  <a:lnTo>
                    <a:pt x="1404" y="240"/>
                  </a:lnTo>
                  <a:lnTo>
                    <a:pt x="1404" y="230"/>
                  </a:lnTo>
                  <a:lnTo>
                    <a:pt x="1402" y="220"/>
                  </a:lnTo>
                  <a:lnTo>
                    <a:pt x="1398" y="204"/>
                  </a:lnTo>
                  <a:lnTo>
                    <a:pt x="1398" y="186"/>
                  </a:lnTo>
                  <a:lnTo>
                    <a:pt x="1398" y="184"/>
                  </a:lnTo>
                  <a:lnTo>
                    <a:pt x="1402" y="168"/>
                  </a:lnTo>
                  <a:lnTo>
                    <a:pt x="1398" y="158"/>
                  </a:lnTo>
                  <a:lnTo>
                    <a:pt x="1396" y="152"/>
                  </a:lnTo>
                  <a:lnTo>
                    <a:pt x="1398" y="128"/>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9940" name="甘肃" title=""/>
            <p:cNvSpPr/>
            <p:nvPr/>
          </p:nvSpPr>
          <p:spPr>
            <a:xfrm>
              <a:off x="1958538" y="1528877"/>
              <a:ext cx="1632711" cy="1382076"/>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912" h="772">
                  <a:moveTo>
                    <a:pt x="542" y="280"/>
                  </a:moveTo>
                  <a:lnTo>
                    <a:pt x="530" y="280"/>
                  </a:lnTo>
                  <a:lnTo>
                    <a:pt x="526" y="288"/>
                  </a:lnTo>
                  <a:lnTo>
                    <a:pt x="532" y="296"/>
                  </a:lnTo>
                  <a:lnTo>
                    <a:pt x="536" y="308"/>
                  </a:lnTo>
                  <a:lnTo>
                    <a:pt x="536" y="310"/>
                  </a:lnTo>
                  <a:lnTo>
                    <a:pt x="536" y="312"/>
                  </a:lnTo>
                  <a:lnTo>
                    <a:pt x="518" y="320"/>
                  </a:lnTo>
                  <a:lnTo>
                    <a:pt x="516" y="320"/>
                  </a:lnTo>
                  <a:lnTo>
                    <a:pt x="506" y="320"/>
                  </a:lnTo>
                  <a:lnTo>
                    <a:pt x="500" y="316"/>
                  </a:lnTo>
                  <a:lnTo>
                    <a:pt x="494" y="314"/>
                  </a:lnTo>
                  <a:lnTo>
                    <a:pt x="492" y="310"/>
                  </a:lnTo>
                  <a:lnTo>
                    <a:pt x="488" y="300"/>
                  </a:lnTo>
                  <a:lnTo>
                    <a:pt x="464" y="296"/>
                  </a:lnTo>
                  <a:lnTo>
                    <a:pt x="456" y="264"/>
                  </a:lnTo>
                  <a:lnTo>
                    <a:pt x="450" y="262"/>
                  </a:lnTo>
                  <a:lnTo>
                    <a:pt x="446" y="258"/>
                  </a:lnTo>
                  <a:lnTo>
                    <a:pt x="444" y="256"/>
                  </a:lnTo>
                  <a:lnTo>
                    <a:pt x="440" y="250"/>
                  </a:lnTo>
                  <a:lnTo>
                    <a:pt x="432" y="248"/>
                  </a:lnTo>
                  <a:lnTo>
                    <a:pt x="424" y="242"/>
                  </a:lnTo>
                  <a:lnTo>
                    <a:pt x="416" y="232"/>
                  </a:lnTo>
                  <a:lnTo>
                    <a:pt x="406" y="228"/>
                  </a:lnTo>
                  <a:lnTo>
                    <a:pt x="392" y="214"/>
                  </a:lnTo>
                  <a:lnTo>
                    <a:pt x="390" y="204"/>
                  </a:lnTo>
                  <a:lnTo>
                    <a:pt x="390" y="202"/>
                  </a:lnTo>
                  <a:lnTo>
                    <a:pt x="416" y="168"/>
                  </a:lnTo>
                  <a:lnTo>
                    <a:pt x="416" y="164"/>
                  </a:lnTo>
                  <a:lnTo>
                    <a:pt x="416" y="162"/>
                  </a:lnTo>
                  <a:lnTo>
                    <a:pt x="412" y="152"/>
                  </a:lnTo>
                  <a:lnTo>
                    <a:pt x="398" y="156"/>
                  </a:lnTo>
                  <a:lnTo>
                    <a:pt x="396" y="156"/>
                  </a:lnTo>
                  <a:lnTo>
                    <a:pt x="396" y="158"/>
                  </a:lnTo>
                  <a:lnTo>
                    <a:pt x="360" y="160"/>
                  </a:lnTo>
                  <a:lnTo>
                    <a:pt x="348" y="164"/>
                  </a:lnTo>
                  <a:lnTo>
                    <a:pt x="342" y="168"/>
                  </a:lnTo>
                  <a:lnTo>
                    <a:pt x="340" y="172"/>
                  </a:lnTo>
                  <a:lnTo>
                    <a:pt x="334" y="178"/>
                  </a:lnTo>
                  <a:lnTo>
                    <a:pt x="330" y="178"/>
                  </a:lnTo>
                  <a:lnTo>
                    <a:pt x="324" y="178"/>
                  </a:lnTo>
                  <a:lnTo>
                    <a:pt x="324" y="176"/>
                  </a:lnTo>
                  <a:lnTo>
                    <a:pt x="312" y="168"/>
                  </a:lnTo>
                  <a:lnTo>
                    <a:pt x="312" y="148"/>
                  </a:lnTo>
                  <a:lnTo>
                    <a:pt x="304" y="142"/>
                  </a:lnTo>
                  <a:lnTo>
                    <a:pt x="300" y="134"/>
                  </a:lnTo>
                  <a:lnTo>
                    <a:pt x="296" y="116"/>
                  </a:lnTo>
                  <a:lnTo>
                    <a:pt x="288" y="108"/>
                  </a:lnTo>
                  <a:lnTo>
                    <a:pt x="280" y="100"/>
                  </a:lnTo>
                  <a:lnTo>
                    <a:pt x="276" y="98"/>
                  </a:lnTo>
                  <a:lnTo>
                    <a:pt x="290" y="80"/>
                  </a:lnTo>
                  <a:lnTo>
                    <a:pt x="292" y="68"/>
                  </a:lnTo>
                  <a:lnTo>
                    <a:pt x="276" y="48"/>
                  </a:lnTo>
                  <a:lnTo>
                    <a:pt x="268" y="32"/>
                  </a:lnTo>
                  <a:lnTo>
                    <a:pt x="268" y="24"/>
                  </a:lnTo>
                  <a:lnTo>
                    <a:pt x="256" y="16"/>
                  </a:lnTo>
                  <a:lnTo>
                    <a:pt x="256" y="14"/>
                  </a:lnTo>
                  <a:lnTo>
                    <a:pt x="246" y="2"/>
                  </a:lnTo>
                  <a:lnTo>
                    <a:pt x="232" y="0"/>
                  </a:lnTo>
                  <a:lnTo>
                    <a:pt x="216" y="4"/>
                  </a:lnTo>
                  <a:lnTo>
                    <a:pt x="212" y="8"/>
                  </a:lnTo>
                  <a:lnTo>
                    <a:pt x="210" y="30"/>
                  </a:lnTo>
                  <a:lnTo>
                    <a:pt x="210" y="56"/>
                  </a:lnTo>
                  <a:lnTo>
                    <a:pt x="208" y="56"/>
                  </a:lnTo>
                  <a:lnTo>
                    <a:pt x="192" y="62"/>
                  </a:lnTo>
                  <a:lnTo>
                    <a:pt x="178" y="64"/>
                  </a:lnTo>
                  <a:lnTo>
                    <a:pt x="168" y="70"/>
                  </a:lnTo>
                  <a:lnTo>
                    <a:pt x="154" y="74"/>
                  </a:lnTo>
                  <a:lnTo>
                    <a:pt x="152" y="76"/>
                  </a:lnTo>
                  <a:lnTo>
                    <a:pt x="124" y="68"/>
                  </a:lnTo>
                  <a:lnTo>
                    <a:pt x="114" y="80"/>
                  </a:lnTo>
                  <a:lnTo>
                    <a:pt x="108" y="86"/>
                  </a:lnTo>
                  <a:lnTo>
                    <a:pt x="98" y="88"/>
                  </a:lnTo>
                  <a:lnTo>
                    <a:pt x="82" y="102"/>
                  </a:lnTo>
                  <a:lnTo>
                    <a:pt x="72" y="116"/>
                  </a:lnTo>
                  <a:lnTo>
                    <a:pt x="72" y="118"/>
                  </a:lnTo>
                  <a:lnTo>
                    <a:pt x="66" y="128"/>
                  </a:lnTo>
                  <a:lnTo>
                    <a:pt x="60" y="132"/>
                  </a:lnTo>
                  <a:lnTo>
                    <a:pt x="50" y="144"/>
                  </a:lnTo>
                  <a:lnTo>
                    <a:pt x="50" y="146"/>
                  </a:lnTo>
                  <a:lnTo>
                    <a:pt x="44" y="150"/>
                  </a:lnTo>
                  <a:lnTo>
                    <a:pt x="32" y="152"/>
                  </a:lnTo>
                  <a:lnTo>
                    <a:pt x="12" y="152"/>
                  </a:lnTo>
                  <a:lnTo>
                    <a:pt x="8" y="158"/>
                  </a:lnTo>
                  <a:lnTo>
                    <a:pt x="0" y="172"/>
                  </a:lnTo>
                  <a:lnTo>
                    <a:pt x="4" y="184"/>
                  </a:lnTo>
                  <a:lnTo>
                    <a:pt x="2" y="216"/>
                  </a:lnTo>
                  <a:lnTo>
                    <a:pt x="8" y="224"/>
                  </a:lnTo>
                  <a:lnTo>
                    <a:pt x="8" y="226"/>
                  </a:lnTo>
                  <a:lnTo>
                    <a:pt x="10" y="232"/>
                  </a:lnTo>
                  <a:lnTo>
                    <a:pt x="22" y="232"/>
                  </a:lnTo>
                  <a:lnTo>
                    <a:pt x="40" y="236"/>
                  </a:lnTo>
                  <a:lnTo>
                    <a:pt x="66" y="238"/>
                  </a:lnTo>
                  <a:lnTo>
                    <a:pt x="76" y="236"/>
                  </a:lnTo>
                  <a:lnTo>
                    <a:pt x="78" y="236"/>
                  </a:lnTo>
                  <a:lnTo>
                    <a:pt x="80" y="236"/>
                  </a:lnTo>
                  <a:lnTo>
                    <a:pt x="100" y="244"/>
                  </a:lnTo>
                  <a:lnTo>
                    <a:pt x="102" y="244"/>
                  </a:lnTo>
                  <a:lnTo>
                    <a:pt x="112" y="254"/>
                  </a:lnTo>
                  <a:lnTo>
                    <a:pt x="136" y="262"/>
                  </a:lnTo>
                  <a:lnTo>
                    <a:pt x="138" y="262"/>
                  </a:lnTo>
                  <a:lnTo>
                    <a:pt x="154" y="272"/>
                  </a:lnTo>
                  <a:lnTo>
                    <a:pt x="192" y="308"/>
                  </a:lnTo>
                  <a:lnTo>
                    <a:pt x="210" y="316"/>
                  </a:lnTo>
                  <a:lnTo>
                    <a:pt x="218" y="312"/>
                  </a:lnTo>
                  <a:lnTo>
                    <a:pt x="224" y="300"/>
                  </a:lnTo>
                  <a:lnTo>
                    <a:pt x="220" y="278"/>
                  </a:lnTo>
                  <a:lnTo>
                    <a:pt x="222" y="274"/>
                  </a:lnTo>
                  <a:lnTo>
                    <a:pt x="224" y="270"/>
                  </a:lnTo>
                  <a:lnTo>
                    <a:pt x="236" y="264"/>
                  </a:lnTo>
                  <a:lnTo>
                    <a:pt x="236" y="262"/>
                  </a:lnTo>
                  <a:lnTo>
                    <a:pt x="286" y="292"/>
                  </a:lnTo>
                  <a:lnTo>
                    <a:pt x="292" y="290"/>
                  </a:lnTo>
                  <a:lnTo>
                    <a:pt x="302" y="284"/>
                  </a:lnTo>
                  <a:lnTo>
                    <a:pt x="304" y="284"/>
                  </a:lnTo>
                  <a:lnTo>
                    <a:pt x="310" y="284"/>
                  </a:lnTo>
                  <a:lnTo>
                    <a:pt x="320" y="276"/>
                  </a:lnTo>
                  <a:lnTo>
                    <a:pt x="322" y="276"/>
                  </a:lnTo>
                  <a:lnTo>
                    <a:pt x="324" y="276"/>
                  </a:lnTo>
                  <a:lnTo>
                    <a:pt x="352" y="296"/>
                  </a:lnTo>
                  <a:lnTo>
                    <a:pt x="354" y="298"/>
                  </a:lnTo>
                  <a:lnTo>
                    <a:pt x="372" y="312"/>
                  </a:lnTo>
                  <a:lnTo>
                    <a:pt x="380" y="320"/>
                  </a:lnTo>
                  <a:lnTo>
                    <a:pt x="388" y="330"/>
                  </a:lnTo>
                  <a:lnTo>
                    <a:pt x="398" y="340"/>
                  </a:lnTo>
                  <a:lnTo>
                    <a:pt x="404" y="338"/>
                  </a:lnTo>
                  <a:lnTo>
                    <a:pt x="412" y="324"/>
                  </a:lnTo>
                  <a:lnTo>
                    <a:pt x="430" y="336"/>
                  </a:lnTo>
                  <a:lnTo>
                    <a:pt x="432" y="336"/>
                  </a:lnTo>
                  <a:lnTo>
                    <a:pt x="444" y="352"/>
                  </a:lnTo>
                  <a:lnTo>
                    <a:pt x="480" y="380"/>
                  </a:lnTo>
                  <a:lnTo>
                    <a:pt x="492" y="392"/>
                  </a:lnTo>
                  <a:lnTo>
                    <a:pt x="522" y="382"/>
                  </a:lnTo>
                  <a:lnTo>
                    <a:pt x="524" y="406"/>
                  </a:lnTo>
                  <a:lnTo>
                    <a:pt x="538" y="420"/>
                  </a:lnTo>
                  <a:lnTo>
                    <a:pt x="548" y="436"/>
                  </a:lnTo>
                  <a:lnTo>
                    <a:pt x="548" y="438"/>
                  </a:lnTo>
                  <a:lnTo>
                    <a:pt x="548" y="440"/>
                  </a:lnTo>
                  <a:lnTo>
                    <a:pt x="560" y="494"/>
                  </a:lnTo>
                  <a:lnTo>
                    <a:pt x="572" y="516"/>
                  </a:lnTo>
                  <a:lnTo>
                    <a:pt x="556" y="558"/>
                  </a:lnTo>
                  <a:lnTo>
                    <a:pt x="556" y="560"/>
                  </a:lnTo>
                  <a:lnTo>
                    <a:pt x="544" y="564"/>
                  </a:lnTo>
                  <a:lnTo>
                    <a:pt x="544" y="576"/>
                  </a:lnTo>
                  <a:lnTo>
                    <a:pt x="542" y="576"/>
                  </a:lnTo>
                  <a:lnTo>
                    <a:pt x="528" y="598"/>
                  </a:lnTo>
                  <a:lnTo>
                    <a:pt x="508" y="600"/>
                  </a:lnTo>
                  <a:lnTo>
                    <a:pt x="488" y="616"/>
                  </a:lnTo>
                  <a:lnTo>
                    <a:pt x="494" y="620"/>
                  </a:lnTo>
                  <a:lnTo>
                    <a:pt x="500" y="622"/>
                  </a:lnTo>
                  <a:lnTo>
                    <a:pt x="504" y="626"/>
                  </a:lnTo>
                  <a:lnTo>
                    <a:pt x="508" y="630"/>
                  </a:lnTo>
                  <a:lnTo>
                    <a:pt x="508" y="634"/>
                  </a:lnTo>
                  <a:lnTo>
                    <a:pt x="504" y="642"/>
                  </a:lnTo>
                  <a:lnTo>
                    <a:pt x="504" y="644"/>
                  </a:lnTo>
                  <a:lnTo>
                    <a:pt x="492" y="656"/>
                  </a:lnTo>
                  <a:lnTo>
                    <a:pt x="490" y="656"/>
                  </a:lnTo>
                  <a:lnTo>
                    <a:pt x="490" y="658"/>
                  </a:lnTo>
                  <a:lnTo>
                    <a:pt x="488" y="658"/>
                  </a:lnTo>
                  <a:lnTo>
                    <a:pt x="450" y="652"/>
                  </a:lnTo>
                  <a:lnTo>
                    <a:pt x="448" y="666"/>
                  </a:lnTo>
                  <a:lnTo>
                    <a:pt x="452" y="696"/>
                  </a:lnTo>
                  <a:lnTo>
                    <a:pt x="484" y="708"/>
                  </a:lnTo>
                  <a:lnTo>
                    <a:pt x="484" y="710"/>
                  </a:lnTo>
                  <a:lnTo>
                    <a:pt x="496" y="706"/>
                  </a:lnTo>
                  <a:lnTo>
                    <a:pt x="498" y="706"/>
                  </a:lnTo>
                  <a:lnTo>
                    <a:pt x="500" y="704"/>
                  </a:lnTo>
                  <a:lnTo>
                    <a:pt x="500" y="706"/>
                  </a:lnTo>
                  <a:lnTo>
                    <a:pt x="510" y="712"/>
                  </a:lnTo>
                  <a:lnTo>
                    <a:pt x="524" y="712"/>
                  </a:lnTo>
                  <a:lnTo>
                    <a:pt x="528" y="710"/>
                  </a:lnTo>
                  <a:lnTo>
                    <a:pt x="524" y="696"/>
                  </a:lnTo>
                  <a:lnTo>
                    <a:pt x="520" y="680"/>
                  </a:lnTo>
                  <a:lnTo>
                    <a:pt x="520" y="678"/>
                  </a:lnTo>
                  <a:lnTo>
                    <a:pt x="520" y="676"/>
                  </a:lnTo>
                  <a:lnTo>
                    <a:pt x="526" y="670"/>
                  </a:lnTo>
                  <a:lnTo>
                    <a:pt x="528" y="668"/>
                  </a:lnTo>
                  <a:lnTo>
                    <a:pt x="536" y="656"/>
                  </a:lnTo>
                  <a:lnTo>
                    <a:pt x="538" y="654"/>
                  </a:lnTo>
                  <a:lnTo>
                    <a:pt x="552" y="644"/>
                  </a:lnTo>
                  <a:lnTo>
                    <a:pt x="552" y="642"/>
                  </a:lnTo>
                  <a:lnTo>
                    <a:pt x="554" y="642"/>
                  </a:lnTo>
                  <a:lnTo>
                    <a:pt x="572" y="640"/>
                  </a:lnTo>
                  <a:lnTo>
                    <a:pt x="572" y="644"/>
                  </a:lnTo>
                  <a:lnTo>
                    <a:pt x="572" y="656"/>
                  </a:lnTo>
                  <a:lnTo>
                    <a:pt x="576" y="664"/>
                  </a:lnTo>
                  <a:lnTo>
                    <a:pt x="580" y="674"/>
                  </a:lnTo>
                  <a:lnTo>
                    <a:pt x="596" y="684"/>
                  </a:lnTo>
                  <a:lnTo>
                    <a:pt x="640" y="688"/>
                  </a:lnTo>
                  <a:lnTo>
                    <a:pt x="642" y="688"/>
                  </a:lnTo>
                  <a:lnTo>
                    <a:pt x="644" y="688"/>
                  </a:lnTo>
                  <a:lnTo>
                    <a:pt x="644" y="690"/>
                  </a:lnTo>
                  <a:lnTo>
                    <a:pt x="644" y="692"/>
                  </a:lnTo>
                  <a:lnTo>
                    <a:pt x="644" y="706"/>
                  </a:lnTo>
                  <a:lnTo>
                    <a:pt x="656" y="720"/>
                  </a:lnTo>
                  <a:lnTo>
                    <a:pt x="666" y="724"/>
                  </a:lnTo>
                  <a:lnTo>
                    <a:pt x="668" y="724"/>
                  </a:lnTo>
                  <a:lnTo>
                    <a:pt x="668" y="726"/>
                  </a:lnTo>
                  <a:lnTo>
                    <a:pt x="668" y="732"/>
                  </a:lnTo>
                  <a:lnTo>
                    <a:pt x="668" y="740"/>
                  </a:lnTo>
                  <a:lnTo>
                    <a:pt x="664" y="756"/>
                  </a:lnTo>
                  <a:lnTo>
                    <a:pt x="670" y="760"/>
                  </a:lnTo>
                  <a:lnTo>
                    <a:pt x="678" y="760"/>
                  </a:lnTo>
                  <a:lnTo>
                    <a:pt x="684" y="762"/>
                  </a:lnTo>
                  <a:lnTo>
                    <a:pt x="688" y="764"/>
                  </a:lnTo>
                  <a:lnTo>
                    <a:pt x="706" y="772"/>
                  </a:lnTo>
                  <a:lnTo>
                    <a:pt x="716" y="764"/>
                  </a:lnTo>
                  <a:lnTo>
                    <a:pt x="728" y="750"/>
                  </a:lnTo>
                  <a:lnTo>
                    <a:pt x="730" y="744"/>
                  </a:lnTo>
                  <a:lnTo>
                    <a:pt x="732" y="742"/>
                  </a:lnTo>
                  <a:lnTo>
                    <a:pt x="734" y="740"/>
                  </a:lnTo>
                  <a:lnTo>
                    <a:pt x="730" y="722"/>
                  </a:lnTo>
                  <a:lnTo>
                    <a:pt x="728" y="714"/>
                  </a:lnTo>
                  <a:lnTo>
                    <a:pt x="728" y="712"/>
                  </a:lnTo>
                  <a:lnTo>
                    <a:pt x="728" y="710"/>
                  </a:lnTo>
                  <a:lnTo>
                    <a:pt x="736" y="700"/>
                  </a:lnTo>
                  <a:lnTo>
                    <a:pt x="748" y="690"/>
                  </a:lnTo>
                  <a:lnTo>
                    <a:pt x="750" y="690"/>
                  </a:lnTo>
                  <a:lnTo>
                    <a:pt x="776" y="690"/>
                  </a:lnTo>
                  <a:lnTo>
                    <a:pt x="780" y="688"/>
                  </a:lnTo>
                  <a:lnTo>
                    <a:pt x="780" y="676"/>
                  </a:lnTo>
                  <a:lnTo>
                    <a:pt x="776" y="664"/>
                  </a:lnTo>
                  <a:lnTo>
                    <a:pt x="766" y="648"/>
                  </a:lnTo>
                  <a:lnTo>
                    <a:pt x="766" y="628"/>
                  </a:lnTo>
                  <a:lnTo>
                    <a:pt x="766" y="626"/>
                  </a:lnTo>
                  <a:lnTo>
                    <a:pt x="770" y="614"/>
                  </a:lnTo>
                  <a:lnTo>
                    <a:pt x="772" y="614"/>
                  </a:lnTo>
                  <a:lnTo>
                    <a:pt x="792" y="582"/>
                  </a:lnTo>
                  <a:lnTo>
                    <a:pt x="794" y="582"/>
                  </a:lnTo>
                  <a:lnTo>
                    <a:pt x="796" y="580"/>
                  </a:lnTo>
                  <a:lnTo>
                    <a:pt x="800" y="580"/>
                  </a:lnTo>
                  <a:lnTo>
                    <a:pt x="808" y="582"/>
                  </a:lnTo>
                  <a:lnTo>
                    <a:pt x="828" y="592"/>
                  </a:lnTo>
                  <a:lnTo>
                    <a:pt x="840" y="596"/>
                  </a:lnTo>
                  <a:lnTo>
                    <a:pt x="840" y="590"/>
                  </a:lnTo>
                  <a:lnTo>
                    <a:pt x="838" y="588"/>
                  </a:lnTo>
                  <a:lnTo>
                    <a:pt x="838" y="586"/>
                  </a:lnTo>
                  <a:lnTo>
                    <a:pt x="840" y="580"/>
                  </a:lnTo>
                  <a:lnTo>
                    <a:pt x="846" y="572"/>
                  </a:lnTo>
                  <a:lnTo>
                    <a:pt x="860" y="562"/>
                  </a:lnTo>
                  <a:lnTo>
                    <a:pt x="860" y="560"/>
                  </a:lnTo>
                  <a:lnTo>
                    <a:pt x="876" y="556"/>
                  </a:lnTo>
                  <a:lnTo>
                    <a:pt x="890" y="556"/>
                  </a:lnTo>
                  <a:lnTo>
                    <a:pt x="892" y="556"/>
                  </a:lnTo>
                  <a:lnTo>
                    <a:pt x="900" y="556"/>
                  </a:lnTo>
                  <a:lnTo>
                    <a:pt x="904" y="536"/>
                  </a:lnTo>
                  <a:lnTo>
                    <a:pt x="904" y="524"/>
                  </a:lnTo>
                  <a:lnTo>
                    <a:pt x="906" y="512"/>
                  </a:lnTo>
                  <a:lnTo>
                    <a:pt x="906" y="510"/>
                  </a:lnTo>
                  <a:lnTo>
                    <a:pt x="908" y="508"/>
                  </a:lnTo>
                  <a:lnTo>
                    <a:pt x="912" y="496"/>
                  </a:lnTo>
                  <a:lnTo>
                    <a:pt x="906" y="488"/>
                  </a:lnTo>
                  <a:lnTo>
                    <a:pt x="896" y="480"/>
                  </a:lnTo>
                  <a:lnTo>
                    <a:pt x="876" y="476"/>
                  </a:lnTo>
                  <a:lnTo>
                    <a:pt x="868" y="472"/>
                  </a:lnTo>
                  <a:lnTo>
                    <a:pt x="852" y="460"/>
                  </a:lnTo>
                  <a:lnTo>
                    <a:pt x="840" y="456"/>
                  </a:lnTo>
                  <a:lnTo>
                    <a:pt x="840" y="454"/>
                  </a:lnTo>
                  <a:lnTo>
                    <a:pt x="824" y="436"/>
                  </a:lnTo>
                  <a:lnTo>
                    <a:pt x="812" y="436"/>
                  </a:lnTo>
                  <a:lnTo>
                    <a:pt x="810" y="436"/>
                  </a:lnTo>
                  <a:lnTo>
                    <a:pt x="798" y="430"/>
                  </a:lnTo>
                  <a:lnTo>
                    <a:pt x="790" y="440"/>
                  </a:lnTo>
                  <a:lnTo>
                    <a:pt x="788" y="476"/>
                  </a:lnTo>
                  <a:lnTo>
                    <a:pt x="792" y="492"/>
                  </a:lnTo>
                  <a:lnTo>
                    <a:pt x="796" y="492"/>
                  </a:lnTo>
                  <a:lnTo>
                    <a:pt x="798" y="492"/>
                  </a:lnTo>
                  <a:lnTo>
                    <a:pt x="808" y="496"/>
                  </a:lnTo>
                  <a:lnTo>
                    <a:pt x="814" y="510"/>
                  </a:lnTo>
                  <a:lnTo>
                    <a:pt x="816" y="510"/>
                  </a:lnTo>
                  <a:lnTo>
                    <a:pt x="816" y="512"/>
                  </a:lnTo>
                  <a:lnTo>
                    <a:pt x="812" y="536"/>
                  </a:lnTo>
                  <a:lnTo>
                    <a:pt x="812" y="538"/>
                  </a:lnTo>
                  <a:lnTo>
                    <a:pt x="812" y="540"/>
                  </a:lnTo>
                  <a:lnTo>
                    <a:pt x="800" y="546"/>
                  </a:lnTo>
                  <a:lnTo>
                    <a:pt x="798" y="548"/>
                  </a:lnTo>
                  <a:lnTo>
                    <a:pt x="798" y="546"/>
                  </a:lnTo>
                  <a:lnTo>
                    <a:pt x="796" y="546"/>
                  </a:lnTo>
                  <a:lnTo>
                    <a:pt x="792" y="544"/>
                  </a:lnTo>
                  <a:lnTo>
                    <a:pt x="778" y="550"/>
                  </a:lnTo>
                  <a:lnTo>
                    <a:pt x="778" y="552"/>
                  </a:lnTo>
                  <a:lnTo>
                    <a:pt x="780" y="552"/>
                  </a:lnTo>
                  <a:lnTo>
                    <a:pt x="782" y="574"/>
                  </a:lnTo>
                  <a:lnTo>
                    <a:pt x="780" y="578"/>
                  </a:lnTo>
                  <a:lnTo>
                    <a:pt x="776" y="580"/>
                  </a:lnTo>
                  <a:lnTo>
                    <a:pt x="768" y="580"/>
                  </a:lnTo>
                  <a:lnTo>
                    <a:pt x="762" y="578"/>
                  </a:lnTo>
                  <a:lnTo>
                    <a:pt x="758" y="576"/>
                  </a:lnTo>
                  <a:lnTo>
                    <a:pt x="748" y="568"/>
                  </a:lnTo>
                  <a:lnTo>
                    <a:pt x="746" y="568"/>
                  </a:lnTo>
                  <a:lnTo>
                    <a:pt x="746" y="566"/>
                  </a:lnTo>
                  <a:lnTo>
                    <a:pt x="740" y="552"/>
                  </a:lnTo>
                  <a:lnTo>
                    <a:pt x="736" y="550"/>
                  </a:lnTo>
                  <a:lnTo>
                    <a:pt x="728" y="546"/>
                  </a:lnTo>
                  <a:lnTo>
                    <a:pt x="726" y="546"/>
                  </a:lnTo>
                  <a:lnTo>
                    <a:pt x="714" y="538"/>
                  </a:lnTo>
                  <a:lnTo>
                    <a:pt x="712" y="538"/>
                  </a:lnTo>
                  <a:lnTo>
                    <a:pt x="712" y="536"/>
                  </a:lnTo>
                  <a:lnTo>
                    <a:pt x="710" y="524"/>
                  </a:lnTo>
                  <a:lnTo>
                    <a:pt x="712" y="512"/>
                  </a:lnTo>
                  <a:lnTo>
                    <a:pt x="716" y="506"/>
                  </a:lnTo>
                  <a:lnTo>
                    <a:pt x="716" y="502"/>
                  </a:lnTo>
                  <a:lnTo>
                    <a:pt x="712" y="488"/>
                  </a:lnTo>
                  <a:lnTo>
                    <a:pt x="700" y="478"/>
                  </a:lnTo>
                  <a:lnTo>
                    <a:pt x="700" y="476"/>
                  </a:lnTo>
                  <a:lnTo>
                    <a:pt x="698" y="444"/>
                  </a:lnTo>
                  <a:lnTo>
                    <a:pt x="690" y="436"/>
                  </a:lnTo>
                  <a:lnTo>
                    <a:pt x="688" y="436"/>
                  </a:lnTo>
                  <a:lnTo>
                    <a:pt x="688" y="434"/>
                  </a:lnTo>
                  <a:lnTo>
                    <a:pt x="682" y="420"/>
                  </a:lnTo>
                  <a:lnTo>
                    <a:pt x="652" y="416"/>
                  </a:lnTo>
                  <a:lnTo>
                    <a:pt x="644" y="410"/>
                  </a:lnTo>
                  <a:lnTo>
                    <a:pt x="638" y="402"/>
                  </a:lnTo>
                  <a:lnTo>
                    <a:pt x="624" y="402"/>
                  </a:lnTo>
                  <a:lnTo>
                    <a:pt x="618" y="398"/>
                  </a:lnTo>
                  <a:lnTo>
                    <a:pt x="610" y="392"/>
                  </a:lnTo>
                  <a:lnTo>
                    <a:pt x="608" y="390"/>
                  </a:lnTo>
                  <a:lnTo>
                    <a:pt x="604" y="384"/>
                  </a:lnTo>
                  <a:lnTo>
                    <a:pt x="598" y="376"/>
                  </a:lnTo>
                  <a:lnTo>
                    <a:pt x="596" y="362"/>
                  </a:lnTo>
                  <a:lnTo>
                    <a:pt x="596" y="360"/>
                  </a:lnTo>
                  <a:lnTo>
                    <a:pt x="600" y="336"/>
                  </a:lnTo>
                  <a:lnTo>
                    <a:pt x="604" y="324"/>
                  </a:lnTo>
                  <a:lnTo>
                    <a:pt x="606" y="324"/>
                  </a:lnTo>
                  <a:lnTo>
                    <a:pt x="636" y="310"/>
                  </a:lnTo>
                  <a:lnTo>
                    <a:pt x="648" y="296"/>
                  </a:lnTo>
                  <a:lnTo>
                    <a:pt x="650" y="284"/>
                  </a:lnTo>
                  <a:lnTo>
                    <a:pt x="648" y="276"/>
                  </a:lnTo>
                  <a:lnTo>
                    <a:pt x="644" y="262"/>
                  </a:lnTo>
                  <a:lnTo>
                    <a:pt x="640" y="254"/>
                  </a:lnTo>
                  <a:lnTo>
                    <a:pt x="634" y="256"/>
                  </a:lnTo>
                  <a:lnTo>
                    <a:pt x="624" y="254"/>
                  </a:lnTo>
                  <a:lnTo>
                    <a:pt x="616" y="260"/>
                  </a:lnTo>
                  <a:lnTo>
                    <a:pt x="606" y="272"/>
                  </a:lnTo>
                  <a:lnTo>
                    <a:pt x="592" y="286"/>
                  </a:lnTo>
                  <a:lnTo>
                    <a:pt x="590" y="286"/>
                  </a:lnTo>
                  <a:lnTo>
                    <a:pt x="578" y="290"/>
                  </a:lnTo>
                  <a:lnTo>
                    <a:pt x="568" y="288"/>
                  </a:lnTo>
                  <a:lnTo>
                    <a:pt x="542" y="280"/>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9941" name="宁夏" title=""/>
            <p:cNvSpPr/>
            <p:nvPr/>
          </p:nvSpPr>
          <p:spPr>
            <a:xfrm>
              <a:off x="3118622" y="2008665"/>
              <a:ext cx="329407" cy="544237"/>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Lst>
              <a:rect l="l" t="t" r="r" b="b"/>
              <a:pathLst>
                <a:path w="184" h="304">
                  <a:moveTo>
                    <a:pt x="108" y="18"/>
                  </a:moveTo>
                  <a:lnTo>
                    <a:pt x="92" y="58"/>
                  </a:lnTo>
                  <a:lnTo>
                    <a:pt x="92" y="84"/>
                  </a:lnTo>
                  <a:lnTo>
                    <a:pt x="92" y="86"/>
                  </a:lnTo>
                  <a:lnTo>
                    <a:pt x="84" y="100"/>
                  </a:lnTo>
                  <a:lnTo>
                    <a:pt x="84" y="108"/>
                  </a:lnTo>
                  <a:lnTo>
                    <a:pt x="84" y="112"/>
                  </a:lnTo>
                  <a:lnTo>
                    <a:pt x="82" y="116"/>
                  </a:lnTo>
                  <a:lnTo>
                    <a:pt x="80" y="120"/>
                  </a:lnTo>
                  <a:lnTo>
                    <a:pt x="76" y="122"/>
                  </a:lnTo>
                  <a:lnTo>
                    <a:pt x="76" y="124"/>
                  </a:lnTo>
                  <a:lnTo>
                    <a:pt x="74" y="124"/>
                  </a:lnTo>
                  <a:lnTo>
                    <a:pt x="74" y="122"/>
                  </a:lnTo>
                  <a:lnTo>
                    <a:pt x="54" y="120"/>
                  </a:lnTo>
                  <a:lnTo>
                    <a:pt x="44" y="130"/>
                  </a:lnTo>
                  <a:lnTo>
                    <a:pt x="12" y="134"/>
                  </a:lnTo>
                  <a:lnTo>
                    <a:pt x="0" y="134"/>
                  </a:lnTo>
                  <a:lnTo>
                    <a:pt x="8" y="140"/>
                  </a:lnTo>
                  <a:lnTo>
                    <a:pt x="36" y="144"/>
                  </a:lnTo>
                  <a:lnTo>
                    <a:pt x="38" y="144"/>
                  </a:lnTo>
                  <a:lnTo>
                    <a:pt x="40" y="144"/>
                  </a:lnTo>
                  <a:lnTo>
                    <a:pt x="48" y="162"/>
                  </a:lnTo>
                  <a:lnTo>
                    <a:pt x="56" y="168"/>
                  </a:lnTo>
                  <a:lnTo>
                    <a:pt x="60" y="174"/>
                  </a:lnTo>
                  <a:lnTo>
                    <a:pt x="60" y="184"/>
                  </a:lnTo>
                  <a:lnTo>
                    <a:pt x="60" y="206"/>
                  </a:lnTo>
                  <a:lnTo>
                    <a:pt x="70" y="216"/>
                  </a:lnTo>
                  <a:lnTo>
                    <a:pt x="72" y="216"/>
                  </a:lnTo>
                  <a:lnTo>
                    <a:pt x="76" y="232"/>
                  </a:lnTo>
                  <a:lnTo>
                    <a:pt x="76" y="240"/>
                  </a:lnTo>
                  <a:lnTo>
                    <a:pt x="72" y="248"/>
                  </a:lnTo>
                  <a:lnTo>
                    <a:pt x="70" y="256"/>
                  </a:lnTo>
                  <a:lnTo>
                    <a:pt x="72" y="264"/>
                  </a:lnTo>
                  <a:lnTo>
                    <a:pt x="82" y="270"/>
                  </a:lnTo>
                  <a:lnTo>
                    <a:pt x="94" y="276"/>
                  </a:lnTo>
                  <a:lnTo>
                    <a:pt x="100" y="280"/>
                  </a:lnTo>
                  <a:lnTo>
                    <a:pt x="106" y="292"/>
                  </a:lnTo>
                  <a:lnTo>
                    <a:pt x="114" y="298"/>
                  </a:lnTo>
                  <a:lnTo>
                    <a:pt x="116" y="302"/>
                  </a:lnTo>
                  <a:lnTo>
                    <a:pt x="124" y="304"/>
                  </a:lnTo>
                  <a:lnTo>
                    <a:pt x="122" y="288"/>
                  </a:lnTo>
                  <a:lnTo>
                    <a:pt x="122" y="282"/>
                  </a:lnTo>
                  <a:lnTo>
                    <a:pt x="122" y="278"/>
                  </a:lnTo>
                  <a:lnTo>
                    <a:pt x="126" y="274"/>
                  </a:lnTo>
                  <a:lnTo>
                    <a:pt x="128" y="272"/>
                  </a:lnTo>
                  <a:lnTo>
                    <a:pt x="140" y="268"/>
                  </a:lnTo>
                  <a:lnTo>
                    <a:pt x="142" y="268"/>
                  </a:lnTo>
                  <a:lnTo>
                    <a:pt x="144" y="268"/>
                  </a:lnTo>
                  <a:lnTo>
                    <a:pt x="148" y="270"/>
                  </a:lnTo>
                  <a:lnTo>
                    <a:pt x="156" y="266"/>
                  </a:lnTo>
                  <a:lnTo>
                    <a:pt x="156" y="264"/>
                  </a:lnTo>
                  <a:lnTo>
                    <a:pt x="158" y="244"/>
                  </a:lnTo>
                  <a:lnTo>
                    <a:pt x="154" y="236"/>
                  </a:lnTo>
                  <a:lnTo>
                    <a:pt x="148" y="232"/>
                  </a:lnTo>
                  <a:lnTo>
                    <a:pt x="140" y="232"/>
                  </a:lnTo>
                  <a:lnTo>
                    <a:pt x="138" y="232"/>
                  </a:lnTo>
                  <a:lnTo>
                    <a:pt x="136" y="230"/>
                  </a:lnTo>
                  <a:lnTo>
                    <a:pt x="132" y="210"/>
                  </a:lnTo>
                  <a:lnTo>
                    <a:pt x="134" y="168"/>
                  </a:lnTo>
                  <a:lnTo>
                    <a:pt x="136" y="168"/>
                  </a:lnTo>
                  <a:lnTo>
                    <a:pt x="148" y="150"/>
                  </a:lnTo>
                  <a:lnTo>
                    <a:pt x="164" y="160"/>
                  </a:lnTo>
                  <a:lnTo>
                    <a:pt x="176" y="160"/>
                  </a:lnTo>
                  <a:lnTo>
                    <a:pt x="184" y="108"/>
                  </a:lnTo>
                  <a:lnTo>
                    <a:pt x="180" y="100"/>
                  </a:lnTo>
                  <a:lnTo>
                    <a:pt x="174" y="96"/>
                  </a:lnTo>
                  <a:lnTo>
                    <a:pt x="168" y="96"/>
                  </a:lnTo>
                  <a:lnTo>
                    <a:pt x="166" y="96"/>
                  </a:lnTo>
                  <a:lnTo>
                    <a:pt x="154" y="98"/>
                  </a:lnTo>
                  <a:lnTo>
                    <a:pt x="152" y="96"/>
                  </a:lnTo>
                  <a:lnTo>
                    <a:pt x="144" y="84"/>
                  </a:lnTo>
                  <a:lnTo>
                    <a:pt x="142" y="84"/>
                  </a:lnTo>
                  <a:lnTo>
                    <a:pt x="142" y="64"/>
                  </a:lnTo>
                  <a:lnTo>
                    <a:pt x="146" y="52"/>
                  </a:lnTo>
                  <a:lnTo>
                    <a:pt x="148" y="48"/>
                  </a:lnTo>
                  <a:lnTo>
                    <a:pt x="150" y="42"/>
                  </a:lnTo>
                  <a:lnTo>
                    <a:pt x="152" y="36"/>
                  </a:lnTo>
                  <a:lnTo>
                    <a:pt x="156" y="32"/>
                  </a:lnTo>
                  <a:lnTo>
                    <a:pt x="156" y="20"/>
                  </a:lnTo>
                  <a:lnTo>
                    <a:pt x="144" y="8"/>
                  </a:lnTo>
                  <a:lnTo>
                    <a:pt x="128" y="0"/>
                  </a:lnTo>
                  <a:lnTo>
                    <a:pt x="108" y="18"/>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9942" name="新疆" title=""/>
            <p:cNvSpPr/>
            <p:nvPr/>
          </p:nvSpPr>
          <p:spPr>
            <a:xfrm>
              <a:off x="0" y="576462"/>
              <a:ext cx="2334491" cy="1765190"/>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1304" h="986">
                  <a:moveTo>
                    <a:pt x="1302" y="530"/>
                  </a:moveTo>
                  <a:lnTo>
                    <a:pt x="1304" y="530"/>
                  </a:lnTo>
                  <a:lnTo>
                    <a:pt x="1304" y="528"/>
                  </a:lnTo>
                  <a:lnTo>
                    <a:pt x="1278" y="456"/>
                  </a:lnTo>
                  <a:lnTo>
                    <a:pt x="1262" y="444"/>
                  </a:lnTo>
                  <a:lnTo>
                    <a:pt x="1262" y="442"/>
                  </a:lnTo>
                  <a:lnTo>
                    <a:pt x="1258" y="412"/>
                  </a:lnTo>
                  <a:lnTo>
                    <a:pt x="1226" y="408"/>
                  </a:lnTo>
                  <a:lnTo>
                    <a:pt x="1224" y="408"/>
                  </a:lnTo>
                  <a:lnTo>
                    <a:pt x="1222" y="408"/>
                  </a:lnTo>
                  <a:lnTo>
                    <a:pt x="1222" y="406"/>
                  </a:lnTo>
                  <a:lnTo>
                    <a:pt x="1222" y="404"/>
                  </a:lnTo>
                  <a:lnTo>
                    <a:pt x="1218" y="396"/>
                  </a:lnTo>
                  <a:lnTo>
                    <a:pt x="1212" y="386"/>
                  </a:lnTo>
                  <a:lnTo>
                    <a:pt x="1202" y="378"/>
                  </a:lnTo>
                  <a:lnTo>
                    <a:pt x="1192" y="368"/>
                  </a:lnTo>
                  <a:lnTo>
                    <a:pt x="1178" y="360"/>
                  </a:lnTo>
                  <a:lnTo>
                    <a:pt x="1166" y="354"/>
                  </a:lnTo>
                  <a:lnTo>
                    <a:pt x="1152" y="346"/>
                  </a:lnTo>
                  <a:lnTo>
                    <a:pt x="1140" y="340"/>
                  </a:lnTo>
                  <a:lnTo>
                    <a:pt x="1116" y="336"/>
                  </a:lnTo>
                  <a:lnTo>
                    <a:pt x="1084" y="334"/>
                  </a:lnTo>
                  <a:lnTo>
                    <a:pt x="1042" y="332"/>
                  </a:lnTo>
                  <a:lnTo>
                    <a:pt x="1040" y="332"/>
                  </a:lnTo>
                  <a:lnTo>
                    <a:pt x="1032" y="320"/>
                  </a:lnTo>
                  <a:lnTo>
                    <a:pt x="1028" y="310"/>
                  </a:lnTo>
                  <a:lnTo>
                    <a:pt x="1026" y="300"/>
                  </a:lnTo>
                  <a:lnTo>
                    <a:pt x="1028" y="288"/>
                  </a:lnTo>
                  <a:lnTo>
                    <a:pt x="1034" y="272"/>
                  </a:lnTo>
                  <a:lnTo>
                    <a:pt x="1044" y="246"/>
                  </a:lnTo>
                  <a:lnTo>
                    <a:pt x="1058" y="214"/>
                  </a:lnTo>
                  <a:lnTo>
                    <a:pt x="1048" y="180"/>
                  </a:lnTo>
                  <a:lnTo>
                    <a:pt x="1036" y="124"/>
                  </a:lnTo>
                  <a:lnTo>
                    <a:pt x="1032" y="118"/>
                  </a:lnTo>
                  <a:lnTo>
                    <a:pt x="1024" y="112"/>
                  </a:lnTo>
                  <a:lnTo>
                    <a:pt x="1012" y="106"/>
                  </a:lnTo>
                  <a:lnTo>
                    <a:pt x="996" y="100"/>
                  </a:lnTo>
                  <a:lnTo>
                    <a:pt x="990" y="98"/>
                  </a:lnTo>
                  <a:lnTo>
                    <a:pt x="982" y="94"/>
                  </a:lnTo>
                  <a:lnTo>
                    <a:pt x="976" y="90"/>
                  </a:lnTo>
                  <a:lnTo>
                    <a:pt x="970" y="86"/>
                  </a:lnTo>
                  <a:lnTo>
                    <a:pt x="966" y="80"/>
                  </a:lnTo>
                  <a:lnTo>
                    <a:pt x="964" y="74"/>
                  </a:lnTo>
                  <a:lnTo>
                    <a:pt x="960" y="68"/>
                  </a:lnTo>
                  <a:lnTo>
                    <a:pt x="954" y="60"/>
                  </a:lnTo>
                  <a:lnTo>
                    <a:pt x="948" y="54"/>
                  </a:lnTo>
                  <a:lnTo>
                    <a:pt x="940" y="50"/>
                  </a:lnTo>
                  <a:lnTo>
                    <a:pt x="938" y="50"/>
                  </a:lnTo>
                  <a:lnTo>
                    <a:pt x="938" y="48"/>
                  </a:lnTo>
                  <a:lnTo>
                    <a:pt x="928" y="0"/>
                  </a:lnTo>
                  <a:lnTo>
                    <a:pt x="890" y="4"/>
                  </a:lnTo>
                  <a:lnTo>
                    <a:pt x="886" y="14"/>
                  </a:lnTo>
                  <a:lnTo>
                    <a:pt x="882" y="24"/>
                  </a:lnTo>
                  <a:lnTo>
                    <a:pt x="878" y="32"/>
                  </a:lnTo>
                  <a:lnTo>
                    <a:pt x="876" y="36"/>
                  </a:lnTo>
                  <a:lnTo>
                    <a:pt x="870" y="38"/>
                  </a:lnTo>
                  <a:lnTo>
                    <a:pt x="846" y="46"/>
                  </a:lnTo>
                  <a:lnTo>
                    <a:pt x="828" y="56"/>
                  </a:lnTo>
                  <a:lnTo>
                    <a:pt x="822" y="60"/>
                  </a:lnTo>
                  <a:lnTo>
                    <a:pt x="816" y="66"/>
                  </a:lnTo>
                  <a:lnTo>
                    <a:pt x="814" y="74"/>
                  </a:lnTo>
                  <a:lnTo>
                    <a:pt x="810" y="92"/>
                  </a:lnTo>
                  <a:lnTo>
                    <a:pt x="806" y="110"/>
                  </a:lnTo>
                  <a:lnTo>
                    <a:pt x="802" y="122"/>
                  </a:lnTo>
                  <a:lnTo>
                    <a:pt x="798" y="130"/>
                  </a:lnTo>
                  <a:lnTo>
                    <a:pt x="792" y="136"/>
                  </a:lnTo>
                  <a:lnTo>
                    <a:pt x="786" y="142"/>
                  </a:lnTo>
                  <a:lnTo>
                    <a:pt x="778" y="144"/>
                  </a:lnTo>
                  <a:lnTo>
                    <a:pt x="770" y="146"/>
                  </a:lnTo>
                  <a:lnTo>
                    <a:pt x="760" y="146"/>
                  </a:lnTo>
                  <a:lnTo>
                    <a:pt x="750" y="144"/>
                  </a:lnTo>
                  <a:lnTo>
                    <a:pt x="738" y="140"/>
                  </a:lnTo>
                  <a:lnTo>
                    <a:pt x="724" y="134"/>
                  </a:lnTo>
                  <a:lnTo>
                    <a:pt x="708" y="126"/>
                  </a:lnTo>
                  <a:lnTo>
                    <a:pt x="674" y="104"/>
                  </a:lnTo>
                  <a:lnTo>
                    <a:pt x="608" y="188"/>
                  </a:lnTo>
                  <a:lnTo>
                    <a:pt x="616" y="224"/>
                  </a:lnTo>
                  <a:lnTo>
                    <a:pt x="618" y="224"/>
                  </a:lnTo>
                  <a:lnTo>
                    <a:pt x="616" y="226"/>
                  </a:lnTo>
                  <a:lnTo>
                    <a:pt x="610" y="232"/>
                  </a:lnTo>
                  <a:lnTo>
                    <a:pt x="602" y="236"/>
                  </a:lnTo>
                  <a:lnTo>
                    <a:pt x="598" y="236"/>
                  </a:lnTo>
                  <a:lnTo>
                    <a:pt x="594" y="234"/>
                  </a:lnTo>
                  <a:lnTo>
                    <a:pt x="582" y="230"/>
                  </a:lnTo>
                  <a:lnTo>
                    <a:pt x="576" y="226"/>
                  </a:lnTo>
                  <a:lnTo>
                    <a:pt x="564" y="224"/>
                  </a:lnTo>
                  <a:lnTo>
                    <a:pt x="548" y="220"/>
                  </a:lnTo>
                  <a:lnTo>
                    <a:pt x="528" y="220"/>
                  </a:lnTo>
                  <a:lnTo>
                    <a:pt x="514" y="218"/>
                  </a:lnTo>
                  <a:lnTo>
                    <a:pt x="494" y="216"/>
                  </a:lnTo>
                  <a:lnTo>
                    <a:pt x="474" y="220"/>
                  </a:lnTo>
                  <a:lnTo>
                    <a:pt x="482" y="234"/>
                  </a:lnTo>
                  <a:lnTo>
                    <a:pt x="492" y="248"/>
                  </a:lnTo>
                  <a:lnTo>
                    <a:pt x="494" y="252"/>
                  </a:lnTo>
                  <a:lnTo>
                    <a:pt x="494" y="256"/>
                  </a:lnTo>
                  <a:lnTo>
                    <a:pt x="484" y="308"/>
                  </a:lnTo>
                  <a:lnTo>
                    <a:pt x="488" y="336"/>
                  </a:lnTo>
                  <a:lnTo>
                    <a:pt x="490" y="336"/>
                  </a:lnTo>
                  <a:lnTo>
                    <a:pt x="488" y="336"/>
                  </a:lnTo>
                  <a:lnTo>
                    <a:pt x="472" y="388"/>
                  </a:lnTo>
                  <a:lnTo>
                    <a:pt x="470" y="394"/>
                  </a:lnTo>
                  <a:lnTo>
                    <a:pt x="468" y="396"/>
                  </a:lnTo>
                  <a:lnTo>
                    <a:pt x="466" y="396"/>
                  </a:lnTo>
                  <a:lnTo>
                    <a:pt x="466" y="394"/>
                  </a:lnTo>
                  <a:lnTo>
                    <a:pt x="464" y="390"/>
                  </a:lnTo>
                  <a:lnTo>
                    <a:pt x="460" y="384"/>
                  </a:lnTo>
                  <a:lnTo>
                    <a:pt x="460" y="382"/>
                  </a:lnTo>
                  <a:lnTo>
                    <a:pt x="458" y="382"/>
                  </a:lnTo>
                  <a:lnTo>
                    <a:pt x="454" y="384"/>
                  </a:lnTo>
                  <a:lnTo>
                    <a:pt x="452" y="392"/>
                  </a:lnTo>
                  <a:lnTo>
                    <a:pt x="450" y="404"/>
                  </a:lnTo>
                  <a:lnTo>
                    <a:pt x="444" y="414"/>
                  </a:lnTo>
                  <a:lnTo>
                    <a:pt x="436" y="422"/>
                  </a:lnTo>
                  <a:lnTo>
                    <a:pt x="426" y="432"/>
                  </a:lnTo>
                  <a:lnTo>
                    <a:pt x="412" y="444"/>
                  </a:lnTo>
                  <a:lnTo>
                    <a:pt x="406" y="448"/>
                  </a:lnTo>
                  <a:lnTo>
                    <a:pt x="404" y="448"/>
                  </a:lnTo>
                  <a:lnTo>
                    <a:pt x="352" y="448"/>
                  </a:lnTo>
                  <a:lnTo>
                    <a:pt x="332" y="468"/>
                  </a:lnTo>
                  <a:lnTo>
                    <a:pt x="330" y="468"/>
                  </a:lnTo>
                  <a:lnTo>
                    <a:pt x="274" y="460"/>
                  </a:lnTo>
                  <a:lnTo>
                    <a:pt x="268" y="466"/>
                  </a:lnTo>
                  <a:lnTo>
                    <a:pt x="260" y="470"/>
                  </a:lnTo>
                  <a:lnTo>
                    <a:pt x="254" y="470"/>
                  </a:lnTo>
                  <a:lnTo>
                    <a:pt x="248" y="470"/>
                  </a:lnTo>
                  <a:lnTo>
                    <a:pt x="240" y="470"/>
                  </a:lnTo>
                  <a:lnTo>
                    <a:pt x="232" y="470"/>
                  </a:lnTo>
                  <a:lnTo>
                    <a:pt x="206" y="478"/>
                  </a:lnTo>
                  <a:lnTo>
                    <a:pt x="184" y="504"/>
                  </a:lnTo>
                  <a:lnTo>
                    <a:pt x="184" y="506"/>
                  </a:lnTo>
                  <a:lnTo>
                    <a:pt x="148" y="508"/>
                  </a:lnTo>
                  <a:lnTo>
                    <a:pt x="148" y="478"/>
                  </a:lnTo>
                  <a:lnTo>
                    <a:pt x="126" y="478"/>
                  </a:lnTo>
                  <a:lnTo>
                    <a:pt x="122" y="490"/>
                  </a:lnTo>
                  <a:lnTo>
                    <a:pt x="106" y="494"/>
                  </a:lnTo>
                  <a:lnTo>
                    <a:pt x="104" y="494"/>
                  </a:lnTo>
                  <a:lnTo>
                    <a:pt x="102" y="494"/>
                  </a:lnTo>
                  <a:lnTo>
                    <a:pt x="86" y="486"/>
                  </a:lnTo>
                  <a:lnTo>
                    <a:pt x="66" y="480"/>
                  </a:lnTo>
                  <a:lnTo>
                    <a:pt x="60" y="482"/>
                  </a:lnTo>
                  <a:lnTo>
                    <a:pt x="54" y="484"/>
                  </a:lnTo>
                  <a:lnTo>
                    <a:pt x="38" y="496"/>
                  </a:lnTo>
                  <a:lnTo>
                    <a:pt x="20" y="512"/>
                  </a:lnTo>
                  <a:lnTo>
                    <a:pt x="14" y="520"/>
                  </a:lnTo>
                  <a:lnTo>
                    <a:pt x="10" y="528"/>
                  </a:lnTo>
                  <a:lnTo>
                    <a:pt x="12" y="530"/>
                  </a:lnTo>
                  <a:lnTo>
                    <a:pt x="14" y="536"/>
                  </a:lnTo>
                  <a:lnTo>
                    <a:pt x="16" y="546"/>
                  </a:lnTo>
                  <a:lnTo>
                    <a:pt x="16" y="554"/>
                  </a:lnTo>
                  <a:lnTo>
                    <a:pt x="14" y="562"/>
                  </a:lnTo>
                  <a:lnTo>
                    <a:pt x="10" y="568"/>
                  </a:lnTo>
                  <a:lnTo>
                    <a:pt x="6" y="570"/>
                  </a:lnTo>
                  <a:lnTo>
                    <a:pt x="4" y="574"/>
                  </a:lnTo>
                  <a:lnTo>
                    <a:pt x="0" y="590"/>
                  </a:lnTo>
                  <a:lnTo>
                    <a:pt x="14" y="598"/>
                  </a:lnTo>
                  <a:lnTo>
                    <a:pt x="30" y="580"/>
                  </a:lnTo>
                  <a:lnTo>
                    <a:pt x="54" y="604"/>
                  </a:lnTo>
                  <a:lnTo>
                    <a:pt x="54" y="606"/>
                  </a:lnTo>
                  <a:lnTo>
                    <a:pt x="58" y="650"/>
                  </a:lnTo>
                  <a:lnTo>
                    <a:pt x="58" y="652"/>
                  </a:lnTo>
                  <a:lnTo>
                    <a:pt x="44" y="712"/>
                  </a:lnTo>
                  <a:lnTo>
                    <a:pt x="42" y="712"/>
                  </a:lnTo>
                  <a:lnTo>
                    <a:pt x="18" y="712"/>
                  </a:lnTo>
                  <a:lnTo>
                    <a:pt x="12" y="714"/>
                  </a:lnTo>
                  <a:lnTo>
                    <a:pt x="6" y="716"/>
                  </a:lnTo>
                  <a:lnTo>
                    <a:pt x="8" y="720"/>
                  </a:lnTo>
                  <a:lnTo>
                    <a:pt x="12" y="724"/>
                  </a:lnTo>
                  <a:lnTo>
                    <a:pt x="28" y="736"/>
                  </a:lnTo>
                  <a:lnTo>
                    <a:pt x="40" y="734"/>
                  </a:lnTo>
                  <a:lnTo>
                    <a:pt x="42" y="734"/>
                  </a:lnTo>
                  <a:lnTo>
                    <a:pt x="70" y="760"/>
                  </a:lnTo>
                  <a:lnTo>
                    <a:pt x="72" y="764"/>
                  </a:lnTo>
                  <a:lnTo>
                    <a:pt x="76" y="768"/>
                  </a:lnTo>
                  <a:lnTo>
                    <a:pt x="76" y="778"/>
                  </a:lnTo>
                  <a:lnTo>
                    <a:pt x="74" y="792"/>
                  </a:lnTo>
                  <a:lnTo>
                    <a:pt x="66" y="806"/>
                  </a:lnTo>
                  <a:lnTo>
                    <a:pt x="70" y="832"/>
                  </a:lnTo>
                  <a:lnTo>
                    <a:pt x="80" y="834"/>
                  </a:lnTo>
                  <a:lnTo>
                    <a:pt x="120" y="834"/>
                  </a:lnTo>
                  <a:lnTo>
                    <a:pt x="100" y="852"/>
                  </a:lnTo>
                  <a:lnTo>
                    <a:pt x="112" y="860"/>
                  </a:lnTo>
                  <a:lnTo>
                    <a:pt x="128" y="868"/>
                  </a:lnTo>
                  <a:lnTo>
                    <a:pt x="170" y="886"/>
                  </a:lnTo>
                  <a:lnTo>
                    <a:pt x="172" y="888"/>
                  </a:lnTo>
                  <a:lnTo>
                    <a:pt x="174" y="888"/>
                  </a:lnTo>
                  <a:lnTo>
                    <a:pt x="178" y="952"/>
                  </a:lnTo>
                  <a:lnTo>
                    <a:pt x="180" y="962"/>
                  </a:lnTo>
                  <a:lnTo>
                    <a:pt x="186" y="970"/>
                  </a:lnTo>
                  <a:lnTo>
                    <a:pt x="194" y="976"/>
                  </a:lnTo>
                  <a:lnTo>
                    <a:pt x="206" y="982"/>
                  </a:lnTo>
                  <a:lnTo>
                    <a:pt x="210" y="980"/>
                  </a:lnTo>
                  <a:lnTo>
                    <a:pt x="212" y="980"/>
                  </a:lnTo>
                  <a:lnTo>
                    <a:pt x="256" y="986"/>
                  </a:lnTo>
                  <a:lnTo>
                    <a:pt x="260" y="986"/>
                  </a:lnTo>
                  <a:lnTo>
                    <a:pt x="260" y="984"/>
                  </a:lnTo>
                  <a:lnTo>
                    <a:pt x="268" y="968"/>
                  </a:lnTo>
                  <a:lnTo>
                    <a:pt x="268" y="966"/>
                  </a:lnTo>
                  <a:lnTo>
                    <a:pt x="268" y="960"/>
                  </a:lnTo>
                  <a:lnTo>
                    <a:pt x="270" y="956"/>
                  </a:lnTo>
                  <a:lnTo>
                    <a:pt x="274" y="952"/>
                  </a:lnTo>
                  <a:lnTo>
                    <a:pt x="278" y="948"/>
                  </a:lnTo>
                  <a:lnTo>
                    <a:pt x="286" y="940"/>
                  </a:lnTo>
                  <a:lnTo>
                    <a:pt x="290" y="932"/>
                  </a:lnTo>
                  <a:lnTo>
                    <a:pt x="294" y="928"/>
                  </a:lnTo>
                  <a:lnTo>
                    <a:pt x="298" y="926"/>
                  </a:lnTo>
                  <a:lnTo>
                    <a:pt x="306" y="926"/>
                  </a:lnTo>
                  <a:lnTo>
                    <a:pt x="314" y="928"/>
                  </a:lnTo>
                  <a:lnTo>
                    <a:pt x="316" y="928"/>
                  </a:lnTo>
                  <a:lnTo>
                    <a:pt x="330" y="936"/>
                  </a:lnTo>
                  <a:lnTo>
                    <a:pt x="382" y="946"/>
                  </a:lnTo>
                  <a:lnTo>
                    <a:pt x="412" y="944"/>
                  </a:lnTo>
                  <a:lnTo>
                    <a:pt x="434" y="934"/>
                  </a:lnTo>
                  <a:lnTo>
                    <a:pt x="440" y="928"/>
                  </a:lnTo>
                  <a:lnTo>
                    <a:pt x="444" y="924"/>
                  </a:lnTo>
                  <a:lnTo>
                    <a:pt x="452" y="924"/>
                  </a:lnTo>
                  <a:lnTo>
                    <a:pt x="460" y="930"/>
                  </a:lnTo>
                  <a:lnTo>
                    <a:pt x="464" y="932"/>
                  </a:lnTo>
                  <a:lnTo>
                    <a:pt x="468" y="938"/>
                  </a:lnTo>
                  <a:lnTo>
                    <a:pt x="472" y="948"/>
                  </a:lnTo>
                  <a:lnTo>
                    <a:pt x="488" y="960"/>
                  </a:lnTo>
                  <a:lnTo>
                    <a:pt x="500" y="960"/>
                  </a:lnTo>
                  <a:lnTo>
                    <a:pt x="502" y="960"/>
                  </a:lnTo>
                  <a:lnTo>
                    <a:pt x="504" y="960"/>
                  </a:lnTo>
                  <a:lnTo>
                    <a:pt x="520" y="968"/>
                  </a:lnTo>
                  <a:lnTo>
                    <a:pt x="552" y="964"/>
                  </a:lnTo>
                  <a:lnTo>
                    <a:pt x="570" y="960"/>
                  </a:lnTo>
                  <a:lnTo>
                    <a:pt x="614" y="964"/>
                  </a:lnTo>
                  <a:lnTo>
                    <a:pt x="634" y="958"/>
                  </a:lnTo>
                  <a:lnTo>
                    <a:pt x="658" y="948"/>
                  </a:lnTo>
                  <a:lnTo>
                    <a:pt x="666" y="944"/>
                  </a:lnTo>
                  <a:lnTo>
                    <a:pt x="676" y="940"/>
                  </a:lnTo>
                  <a:lnTo>
                    <a:pt x="720" y="940"/>
                  </a:lnTo>
                  <a:lnTo>
                    <a:pt x="736" y="934"/>
                  </a:lnTo>
                  <a:lnTo>
                    <a:pt x="746" y="930"/>
                  </a:lnTo>
                  <a:lnTo>
                    <a:pt x="754" y="928"/>
                  </a:lnTo>
                  <a:lnTo>
                    <a:pt x="778" y="928"/>
                  </a:lnTo>
                  <a:lnTo>
                    <a:pt x="790" y="936"/>
                  </a:lnTo>
                  <a:lnTo>
                    <a:pt x="826" y="944"/>
                  </a:lnTo>
                  <a:lnTo>
                    <a:pt x="830" y="944"/>
                  </a:lnTo>
                  <a:lnTo>
                    <a:pt x="832" y="948"/>
                  </a:lnTo>
                  <a:lnTo>
                    <a:pt x="842" y="956"/>
                  </a:lnTo>
                  <a:lnTo>
                    <a:pt x="858" y="964"/>
                  </a:lnTo>
                  <a:lnTo>
                    <a:pt x="858" y="966"/>
                  </a:lnTo>
                  <a:lnTo>
                    <a:pt x="892" y="968"/>
                  </a:lnTo>
                  <a:lnTo>
                    <a:pt x="908" y="976"/>
                  </a:lnTo>
                  <a:lnTo>
                    <a:pt x="928" y="980"/>
                  </a:lnTo>
                  <a:lnTo>
                    <a:pt x="946" y="982"/>
                  </a:lnTo>
                  <a:lnTo>
                    <a:pt x="950" y="972"/>
                  </a:lnTo>
                  <a:lnTo>
                    <a:pt x="942" y="956"/>
                  </a:lnTo>
                  <a:lnTo>
                    <a:pt x="940" y="940"/>
                  </a:lnTo>
                  <a:lnTo>
                    <a:pt x="938" y="940"/>
                  </a:lnTo>
                  <a:lnTo>
                    <a:pt x="942" y="936"/>
                  </a:lnTo>
                  <a:lnTo>
                    <a:pt x="952" y="922"/>
                  </a:lnTo>
                  <a:lnTo>
                    <a:pt x="952" y="920"/>
                  </a:lnTo>
                  <a:lnTo>
                    <a:pt x="954" y="920"/>
                  </a:lnTo>
                  <a:lnTo>
                    <a:pt x="964" y="912"/>
                  </a:lnTo>
                  <a:lnTo>
                    <a:pt x="962" y="908"/>
                  </a:lnTo>
                  <a:lnTo>
                    <a:pt x="958" y="892"/>
                  </a:lnTo>
                  <a:lnTo>
                    <a:pt x="956" y="888"/>
                  </a:lnTo>
                  <a:lnTo>
                    <a:pt x="950" y="884"/>
                  </a:lnTo>
                  <a:lnTo>
                    <a:pt x="938" y="872"/>
                  </a:lnTo>
                  <a:lnTo>
                    <a:pt x="922" y="858"/>
                  </a:lnTo>
                  <a:lnTo>
                    <a:pt x="922" y="856"/>
                  </a:lnTo>
                  <a:lnTo>
                    <a:pt x="920" y="856"/>
                  </a:lnTo>
                  <a:lnTo>
                    <a:pt x="922" y="856"/>
                  </a:lnTo>
                  <a:lnTo>
                    <a:pt x="922" y="854"/>
                  </a:lnTo>
                  <a:lnTo>
                    <a:pt x="924" y="838"/>
                  </a:lnTo>
                  <a:lnTo>
                    <a:pt x="924" y="828"/>
                  </a:lnTo>
                  <a:lnTo>
                    <a:pt x="916" y="808"/>
                  </a:lnTo>
                  <a:lnTo>
                    <a:pt x="934" y="804"/>
                  </a:lnTo>
                  <a:lnTo>
                    <a:pt x="944" y="796"/>
                  </a:lnTo>
                  <a:lnTo>
                    <a:pt x="966" y="796"/>
                  </a:lnTo>
                  <a:lnTo>
                    <a:pt x="988" y="792"/>
                  </a:lnTo>
                  <a:lnTo>
                    <a:pt x="990" y="792"/>
                  </a:lnTo>
                  <a:lnTo>
                    <a:pt x="1004" y="794"/>
                  </a:lnTo>
                  <a:lnTo>
                    <a:pt x="1022" y="788"/>
                  </a:lnTo>
                  <a:lnTo>
                    <a:pt x="1042" y="784"/>
                  </a:lnTo>
                  <a:lnTo>
                    <a:pt x="1054" y="780"/>
                  </a:lnTo>
                  <a:lnTo>
                    <a:pt x="1056" y="780"/>
                  </a:lnTo>
                  <a:lnTo>
                    <a:pt x="1090" y="772"/>
                  </a:lnTo>
                  <a:lnTo>
                    <a:pt x="1096" y="768"/>
                  </a:lnTo>
                  <a:lnTo>
                    <a:pt x="1094" y="760"/>
                  </a:lnTo>
                  <a:lnTo>
                    <a:pt x="1088" y="750"/>
                  </a:lnTo>
                  <a:lnTo>
                    <a:pt x="1088" y="748"/>
                  </a:lnTo>
                  <a:lnTo>
                    <a:pt x="1086" y="748"/>
                  </a:lnTo>
                  <a:lnTo>
                    <a:pt x="1088" y="736"/>
                  </a:lnTo>
                  <a:lnTo>
                    <a:pt x="1090" y="734"/>
                  </a:lnTo>
                  <a:lnTo>
                    <a:pt x="1090" y="718"/>
                  </a:lnTo>
                  <a:lnTo>
                    <a:pt x="1086" y="704"/>
                  </a:lnTo>
                  <a:lnTo>
                    <a:pt x="1086" y="702"/>
                  </a:lnTo>
                  <a:lnTo>
                    <a:pt x="1094" y="686"/>
                  </a:lnTo>
                  <a:lnTo>
                    <a:pt x="1100" y="678"/>
                  </a:lnTo>
                  <a:lnTo>
                    <a:pt x="1102" y="676"/>
                  </a:lnTo>
                  <a:lnTo>
                    <a:pt x="1106" y="676"/>
                  </a:lnTo>
                  <a:lnTo>
                    <a:pt x="1126" y="676"/>
                  </a:lnTo>
                  <a:lnTo>
                    <a:pt x="1132" y="676"/>
                  </a:lnTo>
                  <a:lnTo>
                    <a:pt x="1138" y="672"/>
                  </a:lnTo>
                  <a:lnTo>
                    <a:pt x="1170" y="630"/>
                  </a:lnTo>
                  <a:lnTo>
                    <a:pt x="1170" y="628"/>
                  </a:lnTo>
                  <a:lnTo>
                    <a:pt x="1186" y="614"/>
                  </a:lnTo>
                  <a:lnTo>
                    <a:pt x="1188" y="612"/>
                  </a:lnTo>
                  <a:lnTo>
                    <a:pt x="1196" y="610"/>
                  </a:lnTo>
                  <a:lnTo>
                    <a:pt x="1202" y="608"/>
                  </a:lnTo>
                  <a:lnTo>
                    <a:pt x="1206" y="604"/>
                  </a:lnTo>
                  <a:lnTo>
                    <a:pt x="1214" y="596"/>
                  </a:lnTo>
                  <a:lnTo>
                    <a:pt x="1218" y="592"/>
                  </a:lnTo>
                  <a:lnTo>
                    <a:pt x="1246" y="598"/>
                  </a:lnTo>
                  <a:lnTo>
                    <a:pt x="1270" y="588"/>
                  </a:lnTo>
                  <a:lnTo>
                    <a:pt x="1284" y="586"/>
                  </a:lnTo>
                  <a:lnTo>
                    <a:pt x="1296" y="580"/>
                  </a:lnTo>
                  <a:lnTo>
                    <a:pt x="1296" y="562"/>
                  </a:lnTo>
                  <a:lnTo>
                    <a:pt x="1298" y="540"/>
                  </a:lnTo>
                  <a:lnTo>
                    <a:pt x="1298" y="538"/>
                  </a:lnTo>
                  <a:lnTo>
                    <a:pt x="1302" y="532"/>
                  </a:lnTo>
                  <a:lnTo>
                    <a:pt x="1302" y="530"/>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9943" name="青海" title=""/>
            <p:cNvSpPr/>
            <p:nvPr/>
          </p:nvSpPr>
          <p:spPr>
            <a:xfrm>
              <a:off x="1514555" y="1962118"/>
              <a:ext cx="1453686" cy="1041928"/>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812" h="582">
                  <a:moveTo>
                    <a:pt x="484" y="30"/>
                  </a:moveTo>
                  <a:lnTo>
                    <a:pt x="476" y="36"/>
                  </a:lnTo>
                  <a:lnTo>
                    <a:pt x="480" y="56"/>
                  </a:lnTo>
                  <a:lnTo>
                    <a:pt x="480" y="58"/>
                  </a:lnTo>
                  <a:lnTo>
                    <a:pt x="482" y="58"/>
                  </a:lnTo>
                  <a:lnTo>
                    <a:pt x="480" y="58"/>
                  </a:lnTo>
                  <a:lnTo>
                    <a:pt x="472" y="78"/>
                  </a:lnTo>
                  <a:lnTo>
                    <a:pt x="460" y="82"/>
                  </a:lnTo>
                  <a:lnTo>
                    <a:pt x="458" y="84"/>
                  </a:lnTo>
                  <a:lnTo>
                    <a:pt x="456" y="84"/>
                  </a:lnTo>
                  <a:lnTo>
                    <a:pt x="436" y="74"/>
                  </a:lnTo>
                  <a:lnTo>
                    <a:pt x="396" y="38"/>
                  </a:lnTo>
                  <a:lnTo>
                    <a:pt x="380" y="28"/>
                  </a:lnTo>
                  <a:lnTo>
                    <a:pt x="356" y="20"/>
                  </a:lnTo>
                  <a:lnTo>
                    <a:pt x="356" y="18"/>
                  </a:lnTo>
                  <a:lnTo>
                    <a:pt x="344" y="10"/>
                  </a:lnTo>
                  <a:lnTo>
                    <a:pt x="324" y="4"/>
                  </a:lnTo>
                  <a:lnTo>
                    <a:pt x="314" y="6"/>
                  </a:lnTo>
                  <a:lnTo>
                    <a:pt x="312" y="6"/>
                  </a:lnTo>
                  <a:lnTo>
                    <a:pt x="288" y="4"/>
                  </a:lnTo>
                  <a:lnTo>
                    <a:pt x="286" y="4"/>
                  </a:lnTo>
                  <a:lnTo>
                    <a:pt x="268" y="0"/>
                  </a:lnTo>
                  <a:lnTo>
                    <a:pt x="256" y="0"/>
                  </a:lnTo>
                  <a:lnTo>
                    <a:pt x="248" y="6"/>
                  </a:lnTo>
                  <a:lnTo>
                    <a:pt x="240" y="8"/>
                  </a:lnTo>
                  <a:lnTo>
                    <a:pt x="228" y="10"/>
                  </a:lnTo>
                  <a:lnTo>
                    <a:pt x="212" y="14"/>
                  </a:lnTo>
                  <a:lnTo>
                    <a:pt x="198" y="18"/>
                  </a:lnTo>
                  <a:lnTo>
                    <a:pt x="196" y="20"/>
                  </a:lnTo>
                  <a:lnTo>
                    <a:pt x="180" y="22"/>
                  </a:lnTo>
                  <a:lnTo>
                    <a:pt x="160" y="28"/>
                  </a:lnTo>
                  <a:lnTo>
                    <a:pt x="158" y="28"/>
                  </a:lnTo>
                  <a:lnTo>
                    <a:pt x="144" y="26"/>
                  </a:lnTo>
                  <a:lnTo>
                    <a:pt x="120" y="30"/>
                  </a:lnTo>
                  <a:lnTo>
                    <a:pt x="100" y="30"/>
                  </a:lnTo>
                  <a:lnTo>
                    <a:pt x="92" y="38"/>
                  </a:lnTo>
                  <a:lnTo>
                    <a:pt x="82" y="40"/>
                  </a:lnTo>
                  <a:lnTo>
                    <a:pt x="86" y="50"/>
                  </a:lnTo>
                  <a:lnTo>
                    <a:pt x="86" y="66"/>
                  </a:lnTo>
                  <a:lnTo>
                    <a:pt x="84" y="78"/>
                  </a:lnTo>
                  <a:lnTo>
                    <a:pt x="98" y="90"/>
                  </a:lnTo>
                  <a:lnTo>
                    <a:pt x="110" y="102"/>
                  </a:lnTo>
                  <a:lnTo>
                    <a:pt x="118" y="110"/>
                  </a:lnTo>
                  <a:lnTo>
                    <a:pt x="120" y="114"/>
                  </a:lnTo>
                  <a:lnTo>
                    <a:pt x="120" y="118"/>
                  </a:lnTo>
                  <a:lnTo>
                    <a:pt x="124" y="130"/>
                  </a:lnTo>
                  <a:lnTo>
                    <a:pt x="130" y="142"/>
                  </a:lnTo>
                  <a:lnTo>
                    <a:pt x="128" y="142"/>
                  </a:lnTo>
                  <a:lnTo>
                    <a:pt x="112" y="154"/>
                  </a:lnTo>
                  <a:lnTo>
                    <a:pt x="102" y="166"/>
                  </a:lnTo>
                  <a:lnTo>
                    <a:pt x="104" y="178"/>
                  </a:lnTo>
                  <a:lnTo>
                    <a:pt x="112" y="196"/>
                  </a:lnTo>
                  <a:lnTo>
                    <a:pt x="112" y="198"/>
                  </a:lnTo>
                  <a:lnTo>
                    <a:pt x="112" y="204"/>
                  </a:lnTo>
                  <a:lnTo>
                    <a:pt x="108" y="210"/>
                  </a:lnTo>
                  <a:lnTo>
                    <a:pt x="106" y="214"/>
                  </a:lnTo>
                  <a:lnTo>
                    <a:pt x="102" y="216"/>
                  </a:lnTo>
                  <a:lnTo>
                    <a:pt x="96" y="216"/>
                  </a:lnTo>
                  <a:lnTo>
                    <a:pt x="80" y="214"/>
                  </a:lnTo>
                  <a:lnTo>
                    <a:pt x="60" y="210"/>
                  </a:lnTo>
                  <a:lnTo>
                    <a:pt x="58" y="210"/>
                  </a:lnTo>
                  <a:lnTo>
                    <a:pt x="44" y="202"/>
                  </a:lnTo>
                  <a:lnTo>
                    <a:pt x="20" y="202"/>
                  </a:lnTo>
                  <a:lnTo>
                    <a:pt x="22" y="202"/>
                  </a:lnTo>
                  <a:lnTo>
                    <a:pt x="20" y="242"/>
                  </a:lnTo>
                  <a:lnTo>
                    <a:pt x="18" y="246"/>
                  </a:lnTo>
                  <a:lnTo>
                    <a:pt x="16" y="248"/>
                  </a:lnTo>
                  <a:lnTo>
                    <a:pt x="8" y="250"/>
                  </a:lnTo>
                  <a:lnTo>
                    <a:pt x="6" y="254"/>
                  </a:lnTo>
                  <a:lnTo>
                    <a:pt x="6" y="262"/>
                  </a:lnTo>
                  <a:lnTo>
                    <a:pt x="4" y="262"/>
                  </a:lnTo>
                  <a:lnTo>
                    <a:pt x="4" y="272"/>
                  </a:lnTo>
                  <a:lnTo>
                    <a:pt x="10" y="280"/>
                  </a:lnTo>
                  <a:lnTo>
                    <a:pt x="14" y="284"/>
                  </a:lnTo>
                  <a:lnTo>
                    <a:pt x="18" y="304"/>
                  </a:lnTo>
                  <a:lnTo>
                    <a:pt x="18" y="310"/>
                  </a:lnTo>
                  <a:lnTo>
                    <a:pt x="16" y="322"/>
                  </a:lnTo>
                  <a:lnTo>
                    <a:pt x="10" y="338"/>
                  </a:lnTo>
                  <a:lnTo>
                    <a:pt x="0" y="358"/>
                  </a:lnTo>
                  <a:lnTo>
                    <a:pt x="0" y="362"/>
                  </a:lnTo>
                  <a:lnTo>
                    <a:pt x="0" y="370"/>
                  </a:lnTo>
                  <a:lnTo>
                    <a:pt x="12" y="384"/>
                  </a:lnTo>
                  <a:lnTo>
                    <a:pt x="16" y="394"/>
                  </a:lnTo>
                  <a:lnTo>
                    <a:pt x="26" y="406"/>
                  </a:lnTo>
                  <a:lnTo>
                    <a:pt x="40" y="422"/>
                  </a:lnTo>
                  <a:lnTo>
                    <a:pt x="48" y="430"/>
                  </a:lnTo>
                  <a:lnTo>
                    <a:pt x="52" y="430"/>
                  </a:lnTo>
                  <a:lnTo>
                    <a:pt x="68" y="422"/>
                  </a:lnTo>
                  <a:lnTo>
                    <a:pt x="72" y="418"/>
                  </a:lnTo>
                  <a:lnTo>
                    <a:pt x="76" y="418"/>
                  </a:lnTo>
                  <a:lnTo>
                    <a:pt x="84" y="420"/>
                  </a:lnTo>
                  <a:lnTo>
                    <a:pt x="92" y="424"/>
                  </a:lnTo>
                  <a:lnTo>
                    <a:pt x="92" y="426"/>
                  </a:lnTo>
                  <a:lnTo>
                    <a:pt x="100" y="434"/>
                  </a:lnTo>
                  <a:lnTo>
                    <a:pt x="104" y="444"/>
                  </a:lnTo>
                  <a:lnTo>
                    <a:pt x="108" y="448"/>
                  </a:lnTo>
                  <a:lnTo>
                    <a:pt x="110" y="450"/>
                  </a:lnTo>
                  <a:lnTo>
                    <a:pt x="120" y="458"/>
                  </a:lnTo>
                  <a:lnTo>
                    <a:pt x="126" y="458"/>
                  </a:lnTo>
                  <a:lnTo>
                    <a:pt x="132" y="460"/>
                  </a:lnTo>
                  <a:lnTo>
                    <a:pt x="136" y="464"/>
                  </a:lnTo>
                  <a:lnTo>
                    <a:pt x="144" y="468"/>
                  </a:lnTo>
                  <a:lnTo>
                    <a:pt x="160" y="474"/>
                  </a:lnTo>
                  <a:lnTo>
                    <a:pt x="162" y="474"/>
                  </a:lnTo>
                  <a:lnTo>
                    <a:pt x="186" y="482"/>
                  </a:lnTo>
                  <a:lnTo>
                    <a:pt x="188" y="482"/>
                  </a:lnTo>
                  <a:lnTo>
                    <a:pt x="204" y="490"/>
                  </a:lnTo>
                  <a:lnTo>
                    <a:pt x="232" y="498"/>
                  </a:lnTo>
                  <a:lnTo>
                    <a:pt x="234" y="498"/>
                  </a:lnTo>
                  <a:lnTo>
                    <a:pt x="272" y="500"/>
                  </a:lnTo>
                  <a:lnTo>
                    <a:pt x="288" y="494"/>
                  </a:lnTo>
                  <a:lnTo>
                    <a:pt x="304" y="494"/>
                  </a:lnTo>
                  <a:lnTo>
                    <a:pt x="304" y="496"/>
                  </a:lnTo>
                  <a:lnTo>
                    <a:pt x="316" y="512"/>
                  </a:lnTo>
                  <a:lnTo>
                    <a:pt x="324" y="526"/>
                  </a:lnTo>
                  <a:lnTo>
                    <a:pt x="332" y="532"/>
                  </a:lnTo>
                  <a:lnTo>
                    <a:pt x="340" y="536"/>
                  </a:lnTo>
                  <a:lnTo>
                    <a:pt x="340" y="538"/>
                  </a:lnTo>
                  <a:lnTo>
                    <a:pt x="342" y="538"/>
                  </a:lnTo>
                  <a:lnTo>
                    <a:pt x="348" y="554"/>
                  </a:lnTo>
                  <a:lnTo>
                    <a:pt x="350" y="554"/>
                  </a:lnTo>
                  <a:lnTo>
                    <a:pt x="350" y="556"/>
                  </a:lnTo>
                  <a:lnTo>
                    <a:pt x="354" y="574"/>
                  </a:lnTo>
                  <a:lnTo>
                    <a:pt x="364" y="578"/>
                  </a:lnTo>
                  <a:lnTo>
                    <a:pt x="366" y="578"/>
                  </a:lnTo>
                  <a:lnTo>
                    <a:pt x="376" y="582"/>
                  </a:lnTo>
                  <a:lnTo>
                    <a:pt x="388" y="580"/>
                  </a:lnTo>
                  <a:lnTo>
                    <a:pt x="390" y="568"/>
                  </a:lnTo>
                  <a:lnTo>
                    <a:pt x="392" y="566"/>
                  </a:lnTo>
                  <a:lnTo>
                    <a:pt x="404" y="554"/>
                  </a:lnTo>
                  <a:lnTo>
                    <a:pt x="420" y="558"/>
                  </a:lnTo>
                  <a:lnTo>
                    <a:pt x="428" y="574"/>
                  </a:lnTo>
                  <a:lnTo>
                    <a:pt x="442" y="570"/>
                  </a:lnTo>
                  <a:lnTo>
                    <a:pt x="444" y="554"/>
                  </a:lnTo>
                  <a:lnTo>
                    <a:pt x="444" y="552"/>
                  </a:lnTo>
                  <a:lnTo>
                    <a:pt x="456" y="546"/>
                  </a:lnTo>
                  <a:lnTo>
                    <a:pt x="452" y="524"/>
                  </a:lnTo>
                  <a:lnTo>
                    <a:pt x="452" y="522"/>
                  </a:lnTo>
                  <a:lnTo>
                    <a:pt x="464" y="496"/>
                  </a:lnTo>
                  <a:lnTo>
                    <a:pt x="476" y="492"/>
                  </a:lnTo>
                  <a:lnTo>
                    <a:pt x="472" y="470"/>
                  </a:lnTo>
                  <a:lnTo>
                    <a:pt x="484" y="470"/>
                  </a:lnTo>
                  <a:lnTo>
                    <a:pt x="484" y="458"/>
                  </a:lnTo>
                  <a:lnTo>
                    <a:pt x="476" y="438"/>
                  </a:lnTo>
                  <a:lnTo>
                    <a:pt x="476" y="436"/>
                  </a:lnTo>
                  <a:lnTo>
                    <a:pt x="478" y="420"/>
                  </a:lnTo>
                  <a:lnTo>
                    <a:pt x="478" y="418"/>
                  </a:lnTo>
                  <a:lnTo>
                    <a:pt x="480" y="418"/>
                  </a:lnTo>
                  <a:lnTo>
                    <a:pt x="488" y="406"/>
                  </a:lnTo>
                  <a:lnTo>
                    <a:pt x="490" y="406"/>
                  </a:lnTo>
                  <a:lnTo>
                    <a:pt x="492" y="406"/>
                  </a:lnTo>
                  <a:lnTo>
                    <a:pt x="514" y="410"/>
                  </a:lnTo>
                  <a:lnTo>
                    <a:pt x="532" y="414"/>
                  </a:lnTo>
                  <a:lnTo>
                    <a:pt x="548" y="410"/>
                  </a:lnTo>
                  <a:lnTo>
                    <a:pt x="556" y="426"/>
                  </a:lnTo>
                  <a:lnTo>
                    <a:pt x="556" y="428"/>
                  </a:lnTo>
                  <a:lnTo>
                    <a:pt x="556" y="440"/>
                  </a:lnTo>
                  <a:lnTo>
                    <a:pt x="560" y="452"/>
                  </a:lnTo>
                  <a:lnTo>
                    <a:pt x="562" y="458"/>
                  </a:lnTo>
                  <a:lnTo>
                    <a:pt x="568" y="462"/>
                  </a:lnTo>
                  <a:lnTo>
                    <a:pt x="578" y="464"/>
                  </a:lnTo>
                  <a:lnTo>
                    <a:pt x="580" y="468"/>
                  </a:lnTo>
                  <a:lnTo>
                    <a:pt x="580" y="470"/>
                  </a:lnTo>
                  <a:lnTo>
                    <a:pt x="584" y="478"/>
                  </a:lnTo>
                  <a:lnTo>
                    <a:pt x="590" y="486"/>
                  </a:lnTo>
                  <a:lnTo>
                    <a:pt x="598" y="498"/>
                  </a:lnTo>
                  <a:lnTo>
                    <a:pt x="602" y="506"/>
                  </a:lnTo>
                  <a:lnTo>
                    <a:pt x="610" y="506"/>
                  </a:lnTo>
                  <a:lnTo>
                    <a:pt x="624" y="494"/>
                  </a:lnTo>
                  <a:lnTo>
                    <a:pt x="632" y="512"/>
                  </a:lnTo>
                  <a:lnTo>
                    <a:pt x="650" y="518"/>
                  </a:lnTo>
                  <a:lnTo>
                    <a:pt x="652" y="518"/>
                  </a:lnTo>
                  <a:lnTo>
                    <a:pt x="660" y="534"/>
                  </a:lnTo>
                  <a:lnTo>
                    <a:pt x="664" y="538"/>
                  </a:lnTo>
                  <a:lnTo>
                    <a:pt x="664" y="522"/>
                  </a:lnTo>
                  <a:lnTo>
                    <a:pt x="664" y="518"/>
                  </a:lnTo>
                  <a:lnTo>
                    <a:pt x="700" y="518"/>
                  </a:lnTo>
                  <a:lnTo>
                    <a:pt x="700" y="514"/>
                  </a:lnTo>
                  <a:lnTo>
                    <a:pt x="702" y="512"/>
                  </a:lnTo>
                  <a:lnTo>
                    <a:pt x="700" y="508"/>
                  </a:lnTo>
                  <a:lnTo>
                    <a:pt x="698" y="500"/>
                  </a:lnTo>
                  <a:lnTo>
                    <a:pt x="696" y="494"/>
                  </a:lnTo>
                  <a:lnTo>
                    <a:pt x="696" y="486"/>
                  </a:lnTo>
                  <a:lnTo>
                    <a:pt x="698" y="480"/>
                  </a:lnTo>
                  <a:lnTo>
                    <a:pt x="702" y="478"/>
                  </a:lnTo>
                  <a:lnTo>
                    <a:pt x="706" y="478"/>
                  </a:lnTo>
                  <a:lnTo>
                    <a:pt x="720" y="482"/>
                  </a:lnTo>
                  <a:lnTo>
                    <a:pt x="722" y="472"/>
                  </a:lnTo>
                  <a:lnTo>
                    <a:pt x="696" y="460"/>
                  </a:lnTo>
                  <a:lnTo>
                    <a:pt x="694" y="460"/>
                  </a:lnTo>
                  <a:lnTo>
                    <a:pt x="692" y="458"/>
                  </a:lnTo>
                  <a:lnTo>
                    <a:pt x="688" y="426"/>
                  </a:lnTo>
                  <a:lnTo>
                    <a:pt x="690" y="406"/>
                  </a:lnTo>
                  <a:lnTo>
                    <a:pt x="690" y="402"/>
                  </a:lnTo>
                  <a:lnTo>
                    <a:pt x="734" y="406"/>
                  </a:lnTo>
                  <a:lnTo>
                    <a:pt x="744" y="396"/>
                  </a:lnTo>
                  <a:lnTo>
                    <a:pt x="746" y="392"/>
                  </a:lnTo>
                  <a:lnTo>
                    <a:pt x="744" y="388"/>
                  </a:lnTo>
                  <a:lnTo>
                    <a:pt x="732" y="382"/>
                  </a:lnTo>
                  <a:lnTo>
                    <a:pt x="730" y="378"/>
                  </a:lnTo>
                  <a:lnTo>
                    <a:pt x="728" y="374"/>
                  </a:lnTo>
                  <a:lnTo>
                    <a:pt x="730" y="372"/>
                  </a:lnTo>
                  <a:lnTo>
                    <a:pt x="732" y="368"/>
                  </a:lnTo>
                  <a:lnTo>
                    <a:pt x="752" y="350"/>
                  </a:lnTo>
                  <a:lnTo>
                    <a:pt x="772" y="348"/>
                  </a:lnTo>
                  <a:lnTo>
                    <a:pt x="782" y="330"/>
                  </a:lnTo>
                  <a:lnTo>
                    <a:pt x="782" y="314"/>
                  </a:lnTo>
                  <a:lnTo>
                    <a:pt x="796" y="310"/>
                  </a:lnTo>
                  <a:lnTo>
                    <a:pt x="804" y="290"/>
                  </a:lnTo>
                  <a:lnTo>
                    <a:pt x="812" y="276"/>
                  </a:lnTo>
                  <a:lnTo>
                    <a:pt x="800" y="256"/>
                  </a:lnTo>
                  <a:lnTo>
                    <a:pt x="800" y="254"/>
                  </a:lnTo>
                  <a:lnTo>
                    <a:pt x="792" y="228"/>
                  </a:lnTo>
                  <a:lnTo>
                    <a:pt x="792" y="226"/>
                  </a:lnTo>
                  <a:lnTo>
                    <a:pt x="788" y="198"/>
                  </a:lnTo>
                  <a:lnTo>
                    <a:pt x="778" y="182"/>
                  </a:lnTo>
                  <a:lnTo>
                    <a:pt x="764" y="168"/>
                  </a:lnTo>
                  <a:lnTo>
                    <a:pt x="764" y="166"/>
                  </a:lnTo>
                  <a:lnTo>
                    <a:pt x="762" y="150"/>
                  </a:lnTo>
                  <a:lnTo>
                    <a:pt x="736" y="158"/>
                  </a:lnTo>
                  <a:lnTo>
                    <a:pt x="724" y="144"/>
                  </a:lnTo>
                  <a:lnTo>
                    <a:pt x="688" y="118"/>
                  </a:lnTo>
                  <a:lnTo>
                    <a:pt x="686" y="118"/>
                  </a:lnTo>
                  <a:lnTo>
                    <a:pt x="672" y="100"/>
                  </a:lnTo>
                  <a:lnTo>
                    <a:pt x="664" y="94"/>
                  </a:lnTo>
                  <a:lnTo>
                    <a:pt x="658" y="102"/>
                  </a:lnTo>
                  <a:lnTo>
                    <a:pt x="658" y="104"/>
                  </a:lnTo>
                  <a:lnTo>
                    <a:pt x="658" y="106"/>
                  </a:lnTo>
                  <a:lnTo>
                    <a:pt x="656" y="106"/>
                  </a:lnTo>
                  <a:lnTo>
                    <a:pt x="644" y="106"/>
                  </a:lnTo>
                  <a:lnTo>
                    <a:pt x="642" y="106"/>
                  </a:lnTo>
                  <a:lnTo>
                    <a:pt x="616" y="78"/>
                  </a:lnTo>
                  <a:lnTo>
                    <a:pt x="606" y="72"/>
                  </a:lnTo>
                  <a:lnTo>
                    <a:pt x="596" y="62"/>
                  </a:lnTo>
                  <a:lnTo>
                    <a:pt x="584" y="54"/>
                  </a:lnTo>
                  <a:lnTo>
                    <a:pt x="584" y="52"/>
                  </a:lnTo>
                  <a:lnTo>
                    <a:pt x="570" y="44"/>
                  </a:lnTo>
                  <a:lnTo>
                    <a:pt x="562" y="50"/>
                  </a:lnTo>
                  <a:lnTo>
                    <a:pt x="560" y="52"/>
                  </a:lnTo>
                  <a:lnTo>
                    <a:pt x="552" y="50"/>
                  </a:lnTo>
                  <a:lnTo>
                    <a:pt x="544" y="54"/>
                  </a:lnTo>
                  <a:lnTo>
                    <a:pt x="542" y="56"/>
                  </a:lnTo>
                  <a:lnTo>
                    <a:pt x="530" y="58"/>
                  </a:lnTo>
                  <a:lnTo>
                    <a:pt x="484" y="30"/>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9944" name="四川" title=""/>
            <p:cNvSpPr/>
            <p:nvPr/>
          </p:nvSpPr>
          <p:spPr>
            <a:xfrm>
              <a:off x="2348813" y="2692542"/>
              <a:ext cx="1256758" cy="1102796"/>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702" h="616">
                  <a:moveTo>
                    <a:pt x="66" y="14"/>
                  </a:moveTo>
                  <a:lnTo>
                    <a:pt x="46" y="10"/>
                  </a:lnTo>
                  <a:lnTo>
                    <a:pt x="28" y="6"/>
                  </a:lnTo>
                  <a:lnTo>
                    <a:pt x="22" y="14"/>
                  </a:lnTo>
                  <a:lnTo>
                    <a:pt x="20" y="28"/>
                  </a:lnTo>
                  <a:lnTo>
                    <a:pt x="26" y="50"/>
                  </a:lnTo>
                  <a:lnTo>
                    <a:pt x="26" y="66"/>
                  </a:lnTo>
                  <a:lnTo>
                    <a:pt x="26" y="70"/>
                  </a:lnTo>
                  <a:lnTo>
                    <a:pt x="18" y="70"/>
                  </a:lnTo>
                  <a:lnTo>
                    <a:pt x="22" y="90"/>
                  </a:lnTo>
                  <a:lnTo>
                    <a:pt x="6" y="94"/>
                  </a:lnTo>
                  <a:lnTo>
                    <a:pt x="0" y="106"/>
                  </a:lnTo>
                  <a:lnTo>
                    <a:pt x="8" y="114"/>
                  </a:lnTo>
                  <a:lnTo>
                    <a:pt x="10" y="114"/>
                  </a:lnTo>
                  <a:lnTo>
                    <a:pt x="38" y="136"/>
                  </a:lnTo>
                  <a:lnTo>
                    <a:pt x="38" y="138"/>
                  </a:lnTo>
                  <a:lnTo>
                    <a:pt x="42" y="158"/>
                  </a:lnTo>
                  <a:lnTo>
                    <a:pt x="56" y="178"/>
                  </a:lnTo>
                  <a:lnTo>
                    <a:pt x="62" y="184"/>
                  </a:lnTo>
                  <a:lnTo>
                    <a:pt x="70" y="194"/>
                  </a:lnTo>
                  <a:lnTo>
                    <a:pt x="72" y="194"/>
                  </a:lnTo>
                  <a:lnTo>
                    <a:pt x="70" y="196"/>
                  </a:lnTo>
                  <a:lnTo>
                    <a:pt x="70" y="214"/>
                  </a:lnTo>
                  <a:lnTo>
                    <a:pt x="74" y="226"/>
                  </a:lnTo>
                  <a:lnTo>
                    <a:pt x="74" y="244"/>
                  </a:lnTo>
                  <a:lnTo>
                    <a:pt x="82" y="258"/>
                  </a:lnTo>
                  <a:lnTo>
                    <a:pt x="84" y="266"/>
                  </a:lnTo>
                  <a:lnTo>
                    <a:pt x="86" y="274"/>
                  </a:lnTo>
                  <a:lnTo>
                    <a:pt x="90" y="286"/>
                  </a:lnTo>
                  <a:lnTo>
                    <a:pt x="92" y="302"/>
                  </a:lnTo>
                  <a:lnTo>
                    <a:pt x="90" y="314"/>
                  </a:lnTo>
                  <a:lnTo>
                    <a:pt x="88" y="320"/>
                  </a:lnTo>
                  <a:lnTo>
                    <a:pt x="90" y="326"/>
                  </a:lnTo>
                  <a:lnTo>
                    <a:pt x="94" y="336"/>
                  </a:lnTo>
                  <a:lnTo>
                    <a:pt x="98" y="346"/>
                  </a:lnTo>
                  <a:lnTo>
                    <a:pt x="100" y="346"/>
                  </a:lnTo>
                  <a:lnTo>
                    <a:pt x="100" y="348"/>
                  </a:lnTo>
                  <a:lnTo>
                    <a:pt x="100" y="350"/>
                  </a:lnTo>
                  <a:lnTo>
                    <a:pt x="86" y="378"/>
                  </a:lnTo>
                  <a:lnTo>
                    <a:pt x="90" y="386"/>
                  </a:lnTo>
                  <a:lnTo>
                    <a:pt x="90" y="392"/>
                  </a:lnTo>
                  <a:lnTo>
                    <a:pt x="86" y="418"/>
                  </a:lnTo>
                  <a:lnTo>
                    <a:pt x="86" y="428"/>
                  </a:lnTo>
                  <a:lnTo>
                    <a:pt x="88" y="432"/>
                  </a:lnTo>
                  <a:lnTo>
                    <a:pt x="90" y="434"/>
                  </a:lnTo>
                  <a:lnTo>
                    <a:pt x="94" y="436"/>
                  </a:lnTo>
                  <a:lnTo>
                    <a:pt x="102" y="442"/>
                  </a:lnTo>
                  <a:lnTo>
                    <a:pt x="104" y="448"/>
                  </a:lnTo>
                  <a:lnTo>
                    <a:pt x="102" y="462"/>
                  </a:lnTo>
                  <a:lnTo>
                    <a:pt x="106" y="462"/>
                  </a:lnTo>
                  <a:lnTo>
                    <a:pt x="108" y="464"/>
                  </a:lnTo>
                  <a:lnTo>
                    <a:pt x="110" y="462"/>
                  </a:lnTo>
                  <a:lnTo>
                    <a:pt x="114" y="458"/>
                  </a:lnTo>
                  <a:lnTo>
                    <a:pt x="116" y="452"/>
                  </a:lnTo>
                  <a:lnTo>
                    <a:pt x="118" y="450"/>
                  </a:lnTo>
                  <a:lnTo>
                    <a:pt x="118" y="448"/>
                  </a:lnTo>
                  <a:lnTo>
                    <a:pt x="122" y="444"/>
                  </a:lnTo>
                  <a:lnTo>
                    <a:pt x="126" y="440"/>
                  </a:lnTo>
                  <a:lnTo>
                    <a:pt x="126" y="434"/>
                  </a:lnTo>
                  <a:lnTo>
                    <a:pt x="124" y="426"/>
                  </a:lnTo>
                  <a:lnTo>
                    <a:pt x="122" y="422"/>
                  </a:lnTo>
                  <a:lnTo>
                    <a:pt x="126" y="420"/>
                  </a:lnTo>
                  <a:lnTo>
                    <a:pt x="136" y="418"/>
                  </a:lnTo>
                  <a:lnTo>
                    <a:pt x="142" y="418"/>
                  </a:lnTo>
                  <a:lnTo>
                    <a:pt x="146" y="420"/>
                  </a:lnTo>
                  <a:lnTo>
                    <a:pt x="150" y="424"/>
                  </a:lnTo>
                  <a:lnTo>
                    <a:pt x="156" y="440"/>
                  </a:lnTo>
                  <a:lnTo>
                    <a:pt x="156" y="442"/>
                  </a:lnTo>
                  <a:lnTo>
                    <a:pt x="158" y="468"/>
                  </a:lnTo>
                  <a:lnTo>
                    <a:pt x="170" y="474"/>
                  </a:lnTo>
                  <a:lnTo>
                    <a:pt x="178" y="478"/>
                  </a:lnTo>
                  <a:lnTo>
                    <a:pt x="184" y="472"/>
                  </a:lnTo>
                  <a:lnTo>
                    <a:pt x="190" y="466"/>
                  </a:lnTo>
                  <a:lnTo>
                    <a:pt x="194" y="466"/>
                  </a:lnTo>
                  <a:lnTo>
                    <a:pt x="200" y="470"/>
                  </a:lnTo>
                  <a:lnTo>
                    <a:pt x="204" y="478"/>
                  </a:lnTo>
                  <a:lnTo>
                    <a:pt x="206" y="498"/>
                  </a:lnTo>
                  <a:lnTo>
                    <a:pt x="208" y="502"/>
                  </a:lnTo>
                  <a:lnTo>
                    <a:pt x="230" y="548"/>
                  </a:lnTo>
                  <a:lnTo>
                    <a:pt x="238" y="556"/>
                  </a:lnTo>
                  <a:lnTo>
                    <a:pt x="238" y="558"/>
                  </a:lnTo>
                  <a:lnTo>
                    <a:pt x="242" y="578"/>
                  </a:lnTo>
                  <a:lnTo>
                    <a:pt x="244" y="596"/>
                  </a:lnTo>
                  <a:lnTo>
                    <a:pt x="246" y="598"/>
                  </a:lnTo>
                  <a:lnTo>
                    <a:pt x="254" y="588"/>
                  </a:lnTo>
                  <a:lnTo>
                    <a:pt x="256" y="586"/>
                  </a:lnTo>
                  <a:lnTo>
                    <a:pt x="258" y="586"/>
                  </a:lnTo>
                  <a:lnTo>
                    <a:pt x="262" y="588"/>
                  </a:lnTo>
                  <a:lnTo>
                    <a:pt x="262" y="592"/>
                  </a:lnTo>
                  <a:lnTo>
                    <a:pt x="262" y="598"/>
                  </a:lnTo>
                  <a:lnTo>
                    <a:pt x="262" y="612"/>
                  </a:lnTo>
                  <a:lnTo>
                    <a:pt x="262" y="616"/>
                  </a:lnTo>
                  <a:lnTo>
                    <a:pt x="268" y="616"/>
                  </a:lnTo>
                  <a:lnTo>
                    <a:pt x="270" y="614"/>
                  </a:lnTo>
                  <a:lnTo>
                    <a:pt x="278" y="602"/>
                  </a:lnTo>
                  <a:lnTo>
                    <a:pt x="288" y="594"/>
                  </a:lnTo>
                  <a:lnTo>
                    <a:pt x="296" y="588"/>
                  </a:lnTo>
                  <a:lnTo>
                    <a:pt x="306" y="586"/>
                  </a:lnTo>
                  <a:lnTo>
                    <a:pt x="322" y="590"/>
                  </a:lnTo>
                  <a:lnTo>
                    <a:pt x="328" y="588"/>
                  </a:lnTo>
                  <a:lnTo>
                    <a:pt x="336" y="576"/>
                  </a:lnTo>
                  <a:lnTo>
                    <a:pt x="334" y="558"/>
                  </a:lnTo>
                  <a:lnTo>
                    <a:pt x="330" y="546"/>
                  </a:lnTo>
                  <a:lnTo>
                    <a:pt x="328" y="540"/>
                  </a:lnTo>
                  <a:lnTo>
                    <a:pt x="328" y="536"/>
                  </a:lnTo>
                  <a:lnTo>
                    <a:pt x="330" y="522"/>
                  </a:lnTo>
                  <a:lnTo>
                    <a:pt x="330" y="520"/>
                  </a:lnTo>
                  <a:lnTo>
                    <a:pt x="332" y="518"/>
                  </a:lnTo>
                  <a:lnTo>
                    <a:pt x="346" y="510"/>
                  </a:lnTo>
                  <a:lnTo>
                    <a:pt x="348" y="510"/>
                  </a:lnTo>
                  <a:lnTo>
                    <a:pt x="358" y="502"/>
                  </a:lnTo>
                  <a:lnTo>
                    <a:pt x="372" y="484"/>
                  </a:lnTo>
                  <a:lnTo>
                    <a:pt x="374" y="470"/>
                  </a:lnTo>
                  <a:lnTo>
                    <a:pt x="358" y="436"/>
                  </a:lnTo>
                  <a:lnTo>
                    <a:pt x="390" y="450"/>
                  </a:lnTo>
                  <a:lnTo>
                    <a:pt x="390" y="438"/>
                  </a:lnTo>
                  <a:lnTo>
                    <a:pt x="390" y="436"/>
                  </a:lnTo>
                  <a:lnTo>
                    <a:pt x="402" y="426"/>
                  </a:lnTo>
                  <a:lnTo>
                    <a:pt x="426" y="420"/>
                  </a:lnTo>
                  <a:lnTo>
                    <a:pt x="428" y="420"/>
                  </a:lnTo>
                  <a:lnTo>
                    <a:pt x="442" y="450"/>
                  </a:lnTo>
                  <a:lnTo>
                    <a:pt x="440" y="462"/>
                  </a:lnTo>
                  <a:lnTo>
                    <a:pt x="442" y="472"/>
                  </a:lnTo>
                  <a:lnTo>
                    <a:pt x="444" y="478"/>
                  </a:lnTo>
                  <a:lnTo>
                    <a:pt x="448" y="480"/>
                  </a:lnTo>
                  <a:lnTo>
                    <a:pt x="454" y="478"/>
                  </a:lnTo>
                  <a:lnTo>
                    <a:pt x="458" y="474"/>
                  </a:lnTo>
                  <a:lnTo>
                    <a:pt x="458" y="472"/>
                  </a:lnTo>
                  <a:lnTo>
                    <a:pt x="460" y="472"/>
                  </a:lnTo>
                  <a:lnTo>
                    <a:pt x="478" y="466"/>
                  </a:lnTo>
                  <a:lnTo>
                    <a:pt x="480" y="466"/>
                  </a:lnTo>
                  <a:lnTo>
                    <a:pt x="492" y="468"/>
                  </a:lnTo>
                  <a:lnTo>
                    <a:pt x="496" y="470"/>
                  </a:lnTo>
                  <a:lnTo>
                    <a:pt x="498" y="472"/>
                  </a:lnTo>
                  <a:lnTo>
                    <a:pt x="498" y="494"/>
                  </a:lnTo>
                  <a:lnTo>
                    <a:pt x="502" y="496"/>
                  </a:lnTo>
                  <a:lnTo>
                    <a:pt x="510" y="498"/>
                  </a:lnTo>
                  <a:lnTo>
                    <a:pt x="522" y="498"/>
                  </a:lnTo>
                  <a:lnTo>
                    <a:pt x="542" y="492"/>
                  </a:lnTo>
                  <a:lnTo>
                    <a:pt x="554" y="482"/>
                  </a:lnTo>
                  <a:lnTo>
                    <a:pt x="556" y="472"/>
                  </a:lnTo>
                  <a:lnTo>
                    <a:pt x="550" y="466"/>
                  </a:lnTo>
                  <a:lnTo>
                    <a:pt x="530" y="458"/>
                  </a:lnTo>
                  <a:lnTo>
                    <a:pt x="528" y="458"/>
                  </a:lnTo>
                  <a:lnTo>
                    <a:pt x="504" y="434"/>
                  </a:lnTo>
                  <a:lnTo>
                    <a:pt x="506" y="432"/>
                  </a:lnTo>
                  <a:lnTo>
                    <a:pt x="518" y="422"/>
                  </a:lnTo>
                  <a:lnTo>
                    <a:pt x="518" y="420"/>
                  </a:lnTo>
                  <a:lnTo>
                    <a:pt x="530" y="416"/>
                  </a:lnTo>
                  <a:lnTo>
                    <a:pt x="534" y="416"/>
                  </a:lnTo>
                  <a:lnTo>
                    <a:pt x="550" y="418"/>
                  </a:lnTo>
                  <a:lnTo>
                    <a:pt x="550" y="420"/>
                  </a:lnTo>
                  <a:lnTo>
                    <a:pt x="550" y="414"/>
                  </a:lnTo>
                  <a:lnTo>
                    <a:pt x="544" y="402"/>
                  </a:lnTo>
                  <a:lnTo>
                    <a:pt x="532" y="396"/>
                  </a:lnTo>
                  <a:lnTo>
                    <a:pt x="518" y="374"/>
                  </a:lnTo>
                  <a:lnTo>
                    <a:pt x="516" y="372"/>
                  </a:lnTo>
                  <a:lnTo>
                    <a:pt x="510" y="346"/>
                  </a:lnTo>
                  <a:lnTo>
                    <a:pt x="510" y="326"/>
                  </a:lnTo>
                  <a:lnTo>
                    <a:pt x="522" y="314"/>
                  </a:lnTo>
                  <a:lnTo>
                    <a:pt x="542" y="314"/>
                  </a:lnTo>
                  <a:lnTo>
                    <a:pt x="586" y="318"/>
                  </a:lnTo>
                  <a:lnTo>
                    <a:pt x="606" y="288"/>
                  </a:lnTo>
                  <a:lnTo>
                    <a:pt x="606" y="286"/>
                  </a:lnTo>
                  <a:lnTo>
                    <a:pt x="608" y="286"/>
                  </a:lnTo>
                  <a:lnTo>
                    <a:pt x="626" y="278"/>
                  </a:lnTo>
                  <a:lnTo>
                    <a:pt x="634" y="260"/>
                  </a:lnTo>
                  <a:lnTo>
                    <a:pt x="634" y="258"/>
                  </a:lnTo>
                  <a:lnTo>
                    <a:pt x="654" y="242"/>
                  </a:lnTo>
                  <a:lnTo>
                    <a:pt x="664" y="224"/>
                  </a:lnTo>
                  <a:lnTo>
                    <a:pt x="666" y="224"/>
                  </a:lnTo>
                  <a:lnTo>
                    <a:pt x="666" y="222"/>
                  </a:lnTo>
                  <a:lnTo>
                    <a:pt x="674" y="214"/>
                  </a:lnTo>
                  <a:lnTo>
                    <a:pt x="682" y="198"/>
                  </a:lnTo>
                  <a:lnTo>
                    <a:pt x="686" y="174"/>
                  </a:lnTo>
                  <a:lnTo>
                    <a:pt x="686" y="172"/>
                  </a:lnTo>
                  <a:lnTo>
                    <a:pt x="686" y="170"/>
                  </a:lnTo>
                  <a:lnTo>
                    <a:pt x="700" y="162"/>
                  </a:lnTo>
                  <a:lnTo>
                    <a:pt x="702" y="158"/>
                  </a:lnTo>
                  <a:lnTo>
                    <a:pt x="684" y="156"/>
                  </a:lnTo>
                  <a:lnTo>
                    <a:pt x="652" y="158"/>
                  </a:lnTo>
                  <a:lnTo>
                    <a:pt x="650" y="156"/>
                  </a:lnTo>
                  <a:lnTo>
                    <a:pt x="638" y="146"/>
                  </a:lnTo>
                  <a:lnTo>
                    <a:pt x="630" y="136"/>
                  </a:lnTo>
                  <a:lnTo>
                    <a:pt x="630" y="138"/>
                  </a:lnTo>
                  <a:lnTo>
                    <a:pt x="628" y="138"/>
                  </a:lnTo>
                  <a:lnTo>
                    <a:pt x="624" y="142"/>
                  </a:lnTo>
                  <a:lnTo>
                    <a:pt x="618" y="142"/>
                  </a:lnTo>
                  <a:lnTo>
                    <a:pt x="614" y="144"/>
                  </a:lnTo>
                  <a:lnTo>
                    <a:pt x="612" y="146"/>
                  </a:lnTo>
                  <a:lnTo>
                    <a:pt x="608" y="146"/>
                  </a:lnTo>
                  <a:lnTo>
                    <a:pt x="606" y="144"/>
                  </a:lnTo>
                  <a:lnTo>
                    <a:pt x="604" y="138"/>
                  </a:lnTo>
                  <a:lnTo>
                    <a:pt x="602" y="132"/>
                  </a:lnTo>
                  <a:lnTo>
                    <a:pt x="598" y="126"/>
                  </a:lnTo>
                  <a:lnTo>
                    <a:pt x="596" y="126"/>
                  </a:lnTo>
                  <a:lnTo>
                    <a:pt x="592" y="114"/>
                  </a:lnTo>
                  <a:lnTo>
                    <a:pt x="588" y="114"/>
                  </a:lnTo>
                  <a:lnTo>
                    <a:pt x="576" y="122"/>
                  </a:lnTo>
                  <a:lnTo>
                    <a:pt x="576" y="124"/>
                  </a:lnTo>
                  <a:lnTo>
                    <a:pt x="574" y="124"/>
                  </a:lnTo>
                  <a:lnTo>
                    <a:pt x="546" y="130"/>
                  </a:lnTo>
                  <a:lnTo>
                    <a:pt x="544" y="128"/>
                  </a:lnTo>
                  <a:lnTo>
                    <a:pt x="526" y="116"/>
                  </a:lnTo>
                  <a:lnTo>
                    <a:pt x="524" y="114"/>
                  </a:lnTo>
                  <a:lnTo>
                    <a:pt x="518" y="104"/>
                  </a:lnTo>
                  <a:lnTo>
                    <a:pt x="506" y="118"/>
                  </a:lnTo>
                  <a:lnTo>
                    <a:pt x="498" y="126"/>
                  </a:lnTo>
                  <a:lnTo>
                    <a:pt x="492" y="130"/>
                  </a:lnTo>
                  <a:lnTo>
                    <a:pt x="488" y="132"/>
                  </a:lnTo>
                  <a:lnTo>
                    <a:pt x="484" y="130"/>
                  </a:lnTo>
                  <a:lnTo>
                    <a:pt x="466" y="120"/>
                  </a:lnTo>
                  <a:lnTo>
                    <a:pt x="452" y="118"/>
                  </a:lnTo>
                  <a:lnTo>
                    <a:pt x="450" y="120"/>
                  </a:lnTo>
                  <a:lnTo>
                    <a:pt x="438" y="110"/>
                  </a:lnTo>
                  <a:lnTo>
                    <a:pt x="436" y="110"/>
                  </a:lnTo>
                  <a:lnTo>
                    <a:pt x="442" y="88"/>
                  </a:lnTo>
                  <a:lnTo>
                    <a:pt x="442" y="80"/>
                  </a:lnTo>
                  <a:lnTo>
                    <a:pt x="434" y="78"/>
                  </a:lnTo>
                  <a:lnTo>
                    <a:pt x="416" y="58"/>
                  </a:lnTo>
                  <a:lnTo>
                    <a:pt x="418" y="46"/>
                  </a:lnTo>
                  <a:lnTo>
                    <a:pt x="376" y="42"/>
                  </a:lnTo>
                  <a:lnTo>
                    <a:pt x="360" y="32"/>
                  </a:lnTo>
                  <a:lnTo>
                    <a:pt x="354" y="28"/>
                  </a:lnTo>
                  <a:lnTo>
                    <a:pt x="350" y="18"/>
                  </a:lnTo>
                  <a:lnTo>
                    <a:pt x="348" y="12"/>
                  </a:lnTo>
                  <a:lnTo>
                    <a:pt x="344" y="0"/>
                  </a:lnTo>
                  <a:lnTo>
                    <a:pt x="338" y="0"/>
                  </a:lnTo>
                  <a:lnTo>
                    <a:pt x="326" y="10"/>
                  </a:lnTo>
                  <a:lnTo>
                    <a:pt x="310" y="30"/>
                  </a:lnTo>
                  <a:lnTo>
                    <a:pt x="314" y="42"/>
                  </a:lnTo>
                  <a:lnTo>
                    <a:pt x="318" y="60"/>
                  </a:lnTo>
                  <a:lnTo>
                    <a:pt x="318" y="62"/>
                  </a:lnTo>
                  <a:lnTo>
                    <a:pt x="320" y="62"/>
                  </a:lnTo>
                  <a:lnTo>
                    <a:pt x="318" y="62"/>
                  </a:lnTo>
                  <a:lnTo>
                    <a:pt x="318" y="66"/>
                  </a:lnTo>
                  <a:lnTo>
                    <a:pt x="314" y="68"/>
                  </a:lnTo>
                  <a:lnTo>
                    <a:pt x="306" y="70"/>
                  </a:lnTo>
                  <a:lnTo>
                    <a:pt x="290" y="70"/>
                  </a:lnTo>
                  <a:lnTo>
                    <a:pt x="280" y="66"/>
                  </a:lnTo>
                  <a:lnTo>
                    <a:pt x="268" y="70"/>
                  </a:lnTo>
                  <a:lnTo>
                    <a:pt x="266" y="70"/>
                  </a:lnTo>
                  <a:lnTo>
                    <a:pt x="264" y="70"/>
                  </a:lnTo>
                  <a:lnTo>
                    <a:pt x="262" y="82"/>
                  </a:lnTo>
                  <a:lnTo>
                    <a:pt x="262" y="86"/>
                  </a:lnTo>
                  <a:lnTo>
                    <a:pt x="258" y="86"/>
                  </a:lnTo>
                  <a:lnTo>
                    <a:pt x="238" y="78"/>
                  </a:lnTo>
                  <a:lnTo>
                    <a:pt x="240" y="88"/>
                  </a:lnTo>
                  <a:lnTo>
                    <a:pt x="242" y="96"/>
                  </a:lnTo>
                  <a:lnTo>
                    <a:pt x="246" y="104"/>
                  </a:lnTo>
                  <a:lnTo>
                    <a:pt x="244" y="110"/>
                  </a:lnTo>
                  <a:lnTo>
                    <a:pt x="242" y="116"/>
                  </a:lnTo>
                  <a:lnTo>
                    <a:pt x="234" y="118"/>
                  </a:lnTo>
                  <a:lnTo>
                    <a:pt x="222" y="118"/>
                  </a:lnTo>
                  <a:lnTo>
                    <a:pt x="208" y="118"/>
                  </a:lnTo>
                  <a:lnTo>
                    <a:pt x="206" y="142"/>
                  </a:lnTo>
                  <a:lnTo>
                    <a:pt x="190" y="134"/>
                  </a:lnTo>
                  <a:lnTo>
                    <a:pt x="188" y="134"/>
                  </a:lnTo>
                  <a:lnTo>
                    <a:pt x="178" y="118"/>
                  </a:lnTo>
                  <a:lnTo>
                    <a:pt x="160" y="110"/>
                  </a:lnTo>
                  <a:lnTo>
                    <a:pt x="154" y="100"/>
                  </a:lnTo>
                  <a:lnTo>
                    <a:pt x="148" y="106"/>
                  </a:lnTo>
                  <a:lnTo>
                    <a:pt x="146" y="106"/>
                  </a:lnTo>
                  <a:lnTo>
                    <a:pt x="134" y="108"/>
                  </a:lnTo>
                  <a:lnTo>
                    <a:pt x="132" y="108"/>
                  </a:lnTo>
                  <a:lnTo>
                    <a:pt x="126" y="94"/>
                  </a:lnTo>
                  <a:lnTo>
                    <a:pt x="118" y="86"/>
                  </a:lnTo>
                  <a:lnTo>
                    <a:pt x="118" y="84"/>
                  </a:lnTo>
                  <a:lnTo>
                    <a:pt x="110" y="74"/>
                  </a:lnTo>
                  <a:lnTo>
                    <a:pt x="106" y="66"/>
                  </a:lnTo>
                  <a:lnTo>
                    <a:pt x="106" y="64"/>
                  </a:lnTo>
                  <a:lnTo>
                    <a:pt x="102" y="62"/>
                  </a:lnTo>
                  <a:lnTo>
                    <a:pt x="98" y="62"/>
                  </a:lnTo>
                  <a:lnTo>
                    <a:pt x="90" y="56"/>
                  </a:lnTo>
                  <a:lnTo>
                    <a:pt x="86" y="46"/>
                  </a:lnTo>
                  <a:lnTo>
                    <a:pt x="82" y="34"/>
                  </a:lnTo>
                  <a:lnTo>
                    <a:pt x="82" y="22"/>
                  </a:lnTo>
                  <a:lnTo>
                    <a:pt x="78" y="12"/>
                  </a:lnTo>
                  <a:lnTo>
                    <a:pt x="68" y="14"/>
                  </a:lnTo>
                  <a:lnTo>
                    <a:pt x="66" y="14"/>
                  </a:lnTo>
                  <a:close/>
                </a:path>
              </a:pathLst>
            </a:custGeom>
            <a:solidFill>
              <a:srgbClr val="DB6344"/>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9945" name="西藏" title=""/>
            <p:cNvSpPr/>
            <p:nvPr/>
          </p:nvSpPr>
          <p:spPr>
            <a:xfrm>
              <a:off x="261377" y="2244978"/>
              <a:ext cx="2248559" cy="1367754"/>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1256" h="764">
                  <a:moveTo>
                    <a:pt x="152" y="4"/>
                  </a:moveTo>
                  <a:lnTo>
                    <a:pt x="152" y="4"/>
                  </a:lnTo>
                  <a:lnTo>
                    <a:pt x="146" y="14"/>
                  </a:lnTo>
                  <a:lnTo>
                    <a:pt x="138" y="22"/>
                  </a:lnTo>
                  <a:lnTo>
                    <a:pt x="132" y="26"/>
                  </a:lnTo>
                  <a:lnTo>
                    <a:pt x="132" y="32"/>
                  </a:lnTo>
                  <a:lnTo>
                    <a:pt x="132" y="36"/>
                  </a:lnTo>
                  <a:lnTo>
                    <a:pt x="130" y="44"/>
                  </a:lnTo>
                  <a:lnTo>
                    <a:pt x="122" y="56"/>
                  </a:lnTo>
                  <a:lnTo>
                    <a:pt x="122" y="60"/>
                  </a:lnTo>
                  <a:lnTo>
                    <a:pt x="118" y="62"/>
                  </a:lnTo>
                  <a:lnTo>
                    <a:pt x="112" y="64"/>
                  </a:lnTo>
                  <a:lnTo>
                    <a:pt x="66" y="58"/>
                  </a:lnTo>
                  <a:lnTo>
                    <a:pt x="62" y="68"/>
                  </a:lnTo>
                  <a:lnTo>
                    <a:pt x="62" y="70"/>
                  </a:lnTo>
                  <a:lnTo>
                    <a:pt x="48" y="92"/>
                  </a:lnTo>
                  <a:lnTo>
                    <a:pt x="42" y="100"/>
                  </a:lnTo>
                  <a:lnTo>
                    <a:pt x="40" y="108"/>
                  </a:lnTo>
                  <a:lnTo>
                    <a:pt x="42" y="112"/>
                  </a:lnTo>
                  <a:lnTo>
                    <a:pt x="44" y="122"/>
                  </a:lnTo>
                  <a:lnTo>
                    <a:pt x="56" y="150"/>
                  </a:lnTo>
                  <a:lnTo>
                    <a:pt x="62" y="168"/>
                  </a:lnTo>
                  <a:lnTo>
                    <a:pt x="64" y="174"/>
                  </a:lnTo>
                  <a:lnTo>
                    <a:pt x="64" y="180"/>
                  </a:lnTo>
                  <a:lnTo>
                    <a:pt x="60" y="188"/>
                  </a:lnTo>
                  <a:lnTo>
                    <a:pt x="56" y="196"/>
                  </a:lnTo>
                  <a:lnTo>
                    <a:pt x="42" y="210"/>
                  </a:lnTo>
                  <a:lnTo>
                    <a:pt x="18" y="210"/>
                  </a:lnTo>
                  <a:lnTo>
                    <a:pt x="12" y="184"/>
                  </a:lnTo>
                  <a:lnTo>
                    <a:pt x="6" y="216"/>
                  </a:lnTo>
                  <a:lnTo>
                    <a:pt x="16" y="232"/>
                  </a:lnTo>
                  <a:lnTo>
                    <a:pt x="16" y="236"/>
                  </a:lnTo>
                  <a:lnTo>
                    <a:pt x="16" y="238"/>
                  </a:lnTo>
                  <a:lnTo>
                    <a:pt x="10" y="246"/>
                  </a:lnTo>
                  <a:lnTo>
                    <a:pt x="2" y="262"/>
                  </a:lnTo>
                  <a:lnTo>
                    <a:pt x="0" y="272"/>
                  </a:lnTo>
                  <a:lnTo>
                    <a:pt x="0" y="280"/>
                  </a:lnTo>
                  <a:lnTo>
                    <a:pt x="4" y="290"/>
                  </a:lnTo>
                  <a:lnTo>
                    <a:pt x="10" y="300"/>
                  </a:lnTo>
                  <a:lnTo>
                    <a:pt x="28" y="300"/>
                  </a:lnTo>
                  <a:lnTo>
                    <a:pt x="34" y="302"/>
                  </a:lnTo>
                  <a:lnTo>
                    <a:pt x="42" y="308"/>
                  </a:lnTo>
                  <a:lnTo>
                    <a:pt x="58" y="330"/>
                  </a:lnTo>
                  <a:lnTo>
                    <a:pt x="60" y="332"/>
                  </a:lnTo>
                  <a:lnTo>
                    <a:pt x="62" y="338"/>
                  </a:lnTo>
                  <a:lnTo>
                    <a:pt x="66" y="344"/>
                  </a:lnTo>
                  <a:lnTo>
                    <a:pt x="108" y="384"/>
                  </a:lnTo>
                  <a:lnTo>
                    <a:pt x="128" y="408"/>
                  </a:lnTo>
                  <a:lnTo>
                    <a:pt x="138" y="408"/>
                  </a:lnTo>
                  <a:lnTo>
                    <a:pt x="150" y="386"/>
                  </a:lnTo>
                  <a:lnTo>
                    <a:pt x="152" y="384"/>
                  </a:lnTo>
                  <a:lnTo>
                    <a:pt x="182" y="392"/>
                  </a:lnTo>
                  <a:lnTo>
                    <a:pt x="182" y="394"/>
                  </a:lnTo>
                  <a:lnTo>
                    <a:pt x="186" y="414"/>
                  </a:lnTo>
                  <a:lnTo>
                    <a:pt x="222" y="454"/>
                  </a:lnTo>
                  <a:lnTo>
                    <a:pt x="234" y="460"/>
                  </a:lnTo>
                  <a:lnTo>
                    <a:pt x="240" y="464"/>
                  </a:lnTo>
                  <a:lnTo>
                    <a:pt x="268" y="504"/>
                  </a:lnTo>
                  <a:lnTo>
                    <a:pt x="288" y="500"/>
                  </a:lnTo>
                  <a:lnTo>
                    <a:pt x="290" y="500"/>
                  </a:lnTo>
                  <a:lnTo>
                    <a:pt x="292" y="500"/>
                  </a:lnTo>
                  <a:lnTo>
                    <a:pt x="292" y="502"/>
                  </a:lnTo>
                  <a:lnTo>
                    <a:pt x="294" y="504"/>
                  </a:lnTo>
                  <a:lnTo>
                    <a:pt x="312" y="542"/>
                  </a:lnTo>
                  <a:lnTo>
                    <a:pt x="334" y="556"/>
                  </a:lnTo>
                  <a:lnTo>
                    <a:pt x="352" y="560"/>
                  </a:lnTo>
                  <a:lnTo>
                    <a:pt x="362" y="584"/>
                  </a:lnTo>
                  <a:lnTo>
                    <a:pt x="376" y="584"/>
                  </a:lnTo>
                  <a:lnTo>
                    <a:pt x="376" y="586"/>
                  </a:lnTo>
                  <a:lnTo>
                    <a:pt x="404" y="602"/>
                  </a:lnTo>
                  <a:lnTo>
                    <a:pt x="406" y="604"/>
                  </a:lnTo>
                  <a:lnTo>
                    <a:pt x="426" y="628"/>
                  </a:lnTo>
                  <a:lnTo>
                    <a:pt x="456" y="624"/>
                  </a:lnTo>
                  <a:lnTo>
                    <a:pt x="458" y="624"/>
                  </a:lnTo>
                  <a:lnTo>
                    <a:pt x="470" y="628"/>
                  </a:lnTo>
                  <a:lnTo>
                    <a:pt x="490" y="644"/>
                  </a:lnTo>
                  <a:lnTo>
                    <a:pt x="524" y="648"/>
                  </a:lnTo>
                  <a:lnTo>
                    <a:pt x="544" y="644"/>
                  </a:lnTo>
                  <a:lnTo>
                    <a:pt x="564" y="642"/>
                  </a:lnTo>
                  <a:lnTo>
                    <a:pt x="580" y="642"/>
                  </a:lnTo>
                  <a:lnTo>
                    <a:pt x="590" y="644"/>
                  </a:lnTo>
                  <a:lnTo>
                    <a:pt x="596" y="648"/>
                  </a:lnTo>
                  <a:lnTo>
                    <a:pt x="598" y="654"/>
                  </a:lnTo>
                  <a:lnTo>
                    <a:pt x="598" y="658"/>
                  </a:lnTo>
                  <a:lnTo>
                    <a:pt x="594" y="664"/>
                  </a:lnTo>
                  <a:lnTo>
                    <a:pt x="588" y="670"/>
                  </a:lnTo>
                  <a:lnTo>
                    <a:pt x="580" y="678"/>
                  </a:lnTo>
                  <a:lnTo>
                    <a:pt x="580" y="682"/>
                  </a:lnTo>
                  <a:lnTo>
                    <a:pt x="582" y="686"/>
                  </a:lnTo>
                  <a:lnTo>
                    <a:pt x="586" y="692"/>
                  </a:lnTo>
                  <a:lnTo>
                    <a:pt x="592" y="698"/>
                  </a:lnTo>
                  <a:lnTo>
                    <a:pt x="592" y="700"/>
                  </a:lnTo>
                  <a:lnTo>
                    <a:pt x="598" y="704"/>
                  </a:lnTo>
                  <a:lnTo>
                    <a:pt x="600" y="702"/>
                  </a:lnTo>
                  <a:lnTo>
                    <a:pt x="616" y="676"/>
                  </a:lnTo>
                  <a:lnTo>
                    <a:pt x="628" y="658"/>
                  </a:lnTo>
                  <a:lnTo>
                    <a:pt x="638" y="646"/>
                  </a:lnTo>
                  <a:lnTo>
                    <a:pt x="648" y="640"/>
                  </a:lnTo>
                  <a:lnTo>
                    <a:pt x="654" y="638"/>
                  </a:lnTo>
                  <a:lnTo>
                    <a:pt x="660" y="638"/>
                  </a:lnTo>
                  <a:lnTo>
                    <a:pt x="676" y="644"/>
                  </a:lnTo>
                  <a:lnTo>
                    <a:pt x="698" y="654"/>
                  </a:lnTo>
                  <a:lnTo>
                    <a:pt x="724" y="670"/>
                  </a:lnTo>
                  <a:lnTo>
                    <a:pt x="772" y="678"/>
                  </a:lnTo>
                  <a:lnTo>
                    <a:pt x="772" y="680"/>
                  </a:lnTo>
                  <a:lnTo>
                    <a:pt x="772" y="682"/>
                  </a:lnTo>
                  <a:lnTo>
                    <a:pt x="768" y="704"/>
                  </a:lnTo>
                  <a:lnTo>
                    <a:pt x="792" y="708"/>
                  </a:lnTo>
                  <a:lnTo>
                    <a:pt x="792" y="738"/>
                  </a:lnTo>
                  <a:lnTo>
                    <a:pt x="802" y="754"/>
                  </a:lnTo>
                  <a:lnTo>
                    <a:pt x="808" y="762"/>
                  </a:lnTo>
                  <a:lnTo>
                    <a:pt x="816" y="764"/>
                  </a:lnTo>
                  <a:lnTo>
                    <a:pt x="830" y="764"/>
                  </a:lnTo>
                  <a:lnTo>
                    <a:pt x="880" y="762"/>
                  </a:lnTo>
                  <a:lnTo>
                    <a:pt x="904" y="748"/>
                  </a:lnTo>
                  <a:lnTo>
                    <a:pt x="928" y="716"/>
                  </a:lnTo>
                  <a:lnTo>
                    <a:pt x="956" y="714"/>
                  </a:lnTo>
                  <a:lnTo>
                    <a:pt x="970" y="710"/>
                  </a:lnTo>
                  <a:lnTo>
                    <a:pt x="1022" y="680"/>
                  </a:lnTo>
                  <a:lnTo>
                    <a:pt x="1024" y="680"/>
                  </a:lnTo>
                  <a:lnTo>
                    <a:pt x="1060" y="676"/>
                  </a:lnTo>
                  <a:lnTo>
                    <a:pt x="1070" y="678"/>
                  </a:lnTo>
                  <a:lnTo>
                    <a:pt x="1076" y="680"/>
                  </a:lnTo>
                  <a:lnTo>
                    <a:pt x="1112" y="708"/>
                  </a:lnTo>
                  <a:lnTo>
                    <a:pt x="1122" y="712"/>
                  </a:lnTo>
                  <a:lnTo>
                    <a:pt x="1124" y="714"/>
                  </a:lnTo>
                  <a:lnTo>
                    <a:pt x="1136" y="720"/>
                  </a:lnTo>
                  <a:lnTo>
                    <a:pt x="1138" y="720"/>
                  </a:lnTo>
                  <a:lnTo>
                    <a:pt x="1138" y="718"/>
                  </a:lnTo>
                  <a:lnTo>
                    <a:pt x="1138" y="716"/>
                  </a:lnTo>
                  <a:lnTo>
                    <a:pt x="1144" y="692"/>
                  </a:lnTo>
                  <a:lnTo>
                    <a:pt x="1142" y="682"/>
                  </a:lnTo>
                  <a:lnTo>
                    <a:pt x="1144" y="674"/>
                  </a:lnTo>
                  <a:lnTo>
                    <a:pt x="1148" y="668"/>
                  </a:lnTo>
                  <a:lnTo>
                    <a:pt x="1156" y="666"/>
                  </a:lnTo>
                  <a:lnTo>
                    <a:pt x="1164" y="666"/>
                  </a:lnTo>
                  <a:lnTo>
                    <a:pt x="1172" y="672"/>
                  </a:lnTo>
                  <a:lnTo>
                    <a:pt x="1182" y="682"/>
                  </a:lnTo>
                  <a:lnTo>
                    <a:pt x="1190" y="696"/>
                  </a:lnTo>
                  <a:lnTo>
                    <a:pt x="1192" y="696"/>
                  </a:lnTo>
                  <a:lnTo>
                    <a:pt x="1212" y="688"/>
                  </a:lnTo>
                  <a:lnTo>
                    <a:pt x="1214" y="686"/>
                  </a:lnTo>
                  <a:lnTo>
                    <a:pt x="1216" y="684"/>
                  </a:lnTo>
                  <a:lnTo>
                    <a:pt x="1218" y="680"/>
                  </a:lnTo>
                  <a:lnTo>
                    <a:pt x="1214" y="664"/>
                  </a:lnTo>
                  <a:lnTo>
                    <a:pt x="1214" y="660"/>
                  </a:lnTo>
                  <a:lnTo>
                    <a:pt x="1214" y="656"/>
                  </a:lnTo>
                  <a:lnTo>
                    <a:pt x="1216" y="652"/>
                  </a:lnTo>
                  <a:lnTo>
                    <a:pt x="1220" y="650"/>
                  </a:lnTo>
                  <a:lnTo>
                    <a:pt x="1228" y="644"/>
                  </a:lnTo>
                  <a:lnTo>
                    <a:pt x="1244" y="624"/>
                  </a:lnTo>
                  <a:lnTo>
                    <a:pt x="1256" y="598"/>
                  </a:lnTo>
                  <a:lnTo>
                    <a:pt x="1250" y="586"/>
                  </a:lnTo>
                  <a:lnTo>
                    <a:pt x="1246" y="576"/>
                  </a:lnTo>
                  <a:lnTo>
                    <a:pt x="1246" y="568"/>
                  </a:lnTo>
                  <a:lnTo>
                    <a:pt x="1246" y="562"/>
                  </a:lnTo>
                  <a:lnTo>
                    <a:pt x="1248" y="540"/>
                  </a:lnTo>
                  <a:lnTo>
                    <a:pt x="1244" y="528"/>
                  </a:lnTo>
                  <a:lnTo>
                    <a:pt x="1242" y="518"/>
                  </a:lnTo>
                  <a:lnTo>
                    <a:pt x="1240" y="510"/>
                  </a:lnTo>
                  <a:lnTo>
                    <a:pt x="1232" y="498"/>
                  </a:lnTo>
                  <a:lnTo>
                    <a:pt x="1232" y="496"/>
                  </a:lnTo>
                  <a:lnTo>
                    <a:pt x="1228" y="468"/>
                  </a:lnTo>
                  <a:lnTo>
                    <a:pt x="1228" y="458"/>
                  </a:lnTo>
                  <a:lnTo>
                    <a:pt x="1228" y="448"/>
                  </a:lnTo>
                  <a:lnTo>
                    <a:pt x="1220" y="440"/>
                  </a:lnTo>
                  <a:lnTo>
                    <a:pt x="1214" y="432"/>
                  </a:lnTo>
                  <a:lnTo>
                    <a:pt x="1202" y="416"/>
                  </a:lnTo>
                  <a:lnTo>
                    <a:pt x="1200" y="414"/>
                  </a:lnTo>
                  <a:lnTo>
                    <a:pt x="1200" y="412"/>
                  </a:lnTo>
                  <a:lnTo>
                    <a:pt x="1196" y="392"/>
                  </a:lnTo>
                  <a:lnTo>
                    <a:pt x="1184" y="382"/>
                  </a:lnTo>
                  <a:lnTo>
                    <a:pt x="1184" y="384"/>
                  </a:lnTo>
                  <a:lnTo>
                    <a:pt x="1162" y="364"/>
                  </a:lnTo>
                  <a:lnTo>
                    <a:pt x="1162" y="366"/>
                  </a:lnTo>
                  <a:lnTo>
                    <a:pt x="1164" y="392"/>
                  </a:lnTo>
                  <a:lnTo>
                    <a:pt x="1164" y="394"/>
                  </a:lnTo>
                  <a:lnTo>
                    <a:pt x="1152" y="400"/>
                  </a:lnTo>
                  <a:lnTo>
                    <a:pt x="1152" y="416"/>
                  </a:lnTo>
                  <a:lnTo>
                    <a:pt x="1152" y="418"/>
                  </a:lnTo>
                  <a:lnTo>
                    <a:pt x="1124" y="428"/>
                  </a:lnTo>
                  <a:lnTo>
                    <a:pt x="1114" y="406"/>
                  </a:lnTo>
                  <a:lnTo>
                    <a:pt x="1108" y="404"/>
                  </a:lnTo>
                  <a:lnTo>
                    <a:pt x="1100" y="414"/>
                  </a:lnTo>
                  <a:lnTo>
                    <a:pt x="1094" y="430"/>
                  </a:lnTo>
                  <a:lnTo>
                    <a:pt x="1074" y="436"/>
                  </a:lnTo>
                  <a:lnTo>
                    <a:pt x="1062" y="428"/>
                  </a:lnTo>
                  <a:lnTo>
                    <a:pt x="1046" y="422"/>
                  </a:lnTo>
                  <a:lnTo>
                    <a:pt x="1042" y="400"/>
                  </a:lnTo>
                  <a:lnTo>
                    <a:pt x="1036" y="386"/>
                  </a:lnTo>
                  <a:lnTo>
                    <a:pt x="1026" y="382"/>
                  </a:lnTo>
                  <a:lnTo>
                    <a:pt x="1024" y="380"/>
                  </a:lnTo>
                  <a:lnTo>
                    <a:pt x="1018" y="372"/>
                  </a:lnTo>
                  <a:lnTo>
                    <a:pt x="1010" y="360"/>
                  </a:lnTo>
                  <a:lnTo>
                    <a:pt x="1000" y="344"/>
                  </a:lnTo>
                  <a:lnTo>
                    <a:pt x="990" y="344"/>
                  </a:lnTo>
                  <a:lnTo>
                    <a:pt x="974" y="350"/>
                  </a:lnTo>
                  <a:lnTo>
                    <a:pt x="972" y="352"/>
                  </a:lnTo>
                  <a:lnTo>
                    <a:pt x="932" y="348"/>
                  </a:lnTo>
                  <a:lnTo>
                    <a:pt x="900" y="342"/>
                  </a:lnTo>
                  <a:lnTo>
                    <a:pt x="884" y="332"/>
                  </a:lnTo>
                  <a:lnTo>
                    <a:pt x="860" y="324"/>
                  </a:lnTo>
                  <a:lnTo>
                    <a:pt x="838" y="318"/>
                  </a:lnTo>
                  <a:lnTo>
                    <a:pt x="832" y="314"/>
                  </a:lnTo>
                  <a:lnTo>
                    <a:pt x="828" y="312"/>
                  </a:lnTo>
                  <a:lnTo>
                    <a:pt x="824" y="308"/>
                  </a:lnTo>
                  <a:lnTo>
                    <a:pt x="820" y="308"/>
                  </a:lnTo>
                  <a:lnTo>
                    <a:pt x="804" y="300"/>
                  </a:lnTo>
                  <a:lnTo>
                    <a:pt x="804" y="298"/>
                  </a:lnTo>
                  <a:lnTo>
                    <a:pt x="796" y="290"/>
                  </a:lnTo>
                  <a:lnTo>
                    <a:pt x="794" y="282"/>
                  </a:lnTo>
                  <a:lnTo>
                    <a:pt x="788" y="272"/>
                  </a:lnTo>
                  <a:lnTo>
                    <a:pt x="776" y="268"/>
                  </a:lnTo>
                  <a:lnTo>
                    <a:pt x="772" y="270"/>
                  </a:lnTo>
                  <a:lnTo>
                    <a:pt x="768" y="274"/>
                  </a:lnTo>
                  <a:lnTo>
                    <a:pt x="766" y="276"/>
                  </a:lnTo>
                  <a:lnTo>
                    <a:pt x="760" y="280"/>
                  </a:lnTo>
                  <a:lnTo>
                    <a:pt x="756" y="280"/>
                  </a:lnTo>
                  <a:lnTo>
                    <a:pt x="750" y="282"/>
                  </a:lnTo>
                  <a:lnTo>
                    <a:pt x="746" y="280"/>
                  </a:lnTo>
                  <a:lnTo>
                    <a:pt x="740" y="276"/>
                  </a:lnTo>
                  <a:lnTo>
                    <a:pt x="736" y="272"/>
                  </a:lnTo>
                  <a:lnTo>
                    <a:pt x="720" y="256"/>
                  </a:lnTo>
                  <a:lnTo>
                    <a:pt x="714" y="246"/>
                  </a:lnTo>
                  <a:lnTo>
                    <a:pt x="708" y="238"/>
                  </a:lnTo>
                  <a:lnTo>
                    <a:pt x="704" y="232"/>
                  </a:lnTo>
                  <a:lnTo>
                    <a:pt x="698" y="224"/>
                  </a:lnTo>
                  <a:lnTo>
                    <a:pt x="692" y="216"/>
                  </a:lnTo>
                  <a:lnTo>
                    <a:pt x="690" y="206"/>
                  </a:lnTo>
                  <a:lnTo>
                    <a:pt x="692" y="196"/>
                  </a:lnTo>
                  <a:lnTo>
                    <a:pt x="702" y="178"/>
                  </a:lnTo>
                  <a:lnTo>
                    <a:pt x="708" y="160"/>
                  </a:lnTo>
                  <a:lnTo>
                    <a:pt x="710" y="148"/>
                  </a:lnTo>
                  <a:lnTo>
                    <a:pt x="706" y="128"/>
                  </a:lnTo>
                  <a:lnTo>
                    <a:pt x="694" y="118"/>
                  </a:lnTo>
                  <a:lnTo>
                    <a:pt x="696" y="104"/>
                  </a:lnTo>
                  <a:lnTo>
                    <a:pt x="698" y="96"/>
                  </a:lnTo>
                  <a:lnTo>
                    <a:pt x="700" y="90"/>
                  </a:lnTo>
                  <a:lnTo>
                    <a:pt x="704" y="86"/>
                  </a:lnTo>
                  <a:lnTo>
                    <a:pt x="708" y="84"/>
                  </a:lnTo>
                  <a:lnTo>
                    <a:pt x="712" y="84"/>
                  </a:lnTo>
                  <a:lnTo>
                    <a:pt x="712" y="80"/>
                  </a:lnTo>
                  <a:lnTo>
                    <a:pt x="712" y="78"/>
                  </a:lnTo>
                  <a:lnTo>
                    <a:pt x="712" y="62"/>
                  </a:lnTo>
                  <a:lnTo>
                    <a:pt x="712" y="44"/>
                  </a:lnTo>
                  <a:lnTo>
                    <a:pt x="710" y="42"/>
                  </a:lnTo>
                  <a:lnTo>
                    <a:pt x="708" y="40"/>
                  </a:lnTo>
                  <a:lnTo>
                    <a:pt x="706" y="40"/>
                  </a:lnTo>
                  <a:lnTo>
                    <a:pt x="692" y="30"/>
                  </a:lnTo>
                  <a:lnTo>
                    <a:pt x="680" y="20"/>
                  </a:lnTo>
                  <a:lnTo>
                    <a:pt x="642" y="14"/>
                  </a:lnTo>
                  <a:lnTo>
                    <a:pt x="630" y="4"/>
                  </a:lnTo>
                  <a:lnTo>
                    <a:pt x="608" y="4"/>
                  </a:lnTo>
                  <a:lnTo>
                    <a:pt x="602" y="6"/>
                  </a:lnTo>
                  <a:lnTo>
                    <a:pt x="596" y="10"/>
                  </a:lnTo>
                  <a:lnTo>
                    <a:pt x="594" y="10"/>
                  </a:lnTo>
                  <a:lnTo>
                    <a:pt x="576" y="16"/>
                  </a:lnTo>
                  <a:lnTo>
                    <a:pt x="532" y="16"/>
                  </a:lnTo>
                  <a:lnTo>
                    <a:pt x="524" y="20"/>
                  </a:lnTo>
                  <a:lnTo>
                    <a:pt x="518" y="24"/>
                  </a:lnTo>
                  <a:lnTo>
                    <a:pt x="508" y="28"/>
                  </a:lnTo>
                  <a:lnTo>
                    <a:pt x="492" y="34"/>
                  </a:lnTo>
                  <a:lnTo>
                    <a:pt x="472" y="40"/>
                  </a:lnTo>
                  <a:lnTo>
                    <a:pt x="470" y="40"/>
                  </a:lnTo>
                  <a:lnTo>
                    <a:pt x="440" y="36"/>
                  </a:lnTo>
                  <a:lnTo>
                    <a:pt x="438" y="36"/>
                  </a:lnTo>
                  <a:lnTo>
                    <a:pt x="428" y="36"/>
                  </a:lnTo>
                  <a:lnTo>
                    <a:pt x="410" y="40"/>
                  </a:lnTo>
                  <a:lnTo>
                    <a:pt x="374" y="44"/>
                  </a:lnTo>
                  <a:lnTo>
                    <a:pt x="372" y="44"/>
                  </a:lnTo>
                  <a:lnTo>
                    <a:pt x="356" y="36"/>
                  </a:lnTo>
                  <a:lnTo>
                    <a:pt x="340" y="36"/>
                  </a:lnTo>
                  <a:lnTo>
                    <a:pt x="330" y="32"/>
                  </a:lnTo>
                  <a:lnTo>
                    <a:pt x="320" y="20"/>
                  </a:lnTo>
                  <a:lnTo>
                    <a:pt x="318" y="20"/>
                  </a:lnTo>
                  <a:lnTo>
                    <a:pt x="316" y="12"/>
                  </a:lnTo>
                  <a:lnTo>
                    <a:pt x="314" y="8"/>
                  </a:lnTo>
                  <a:lnTo>
                    <a:pt x="310" y="4"/>
                  </a:lnTo>
                  <a:lnTo>
                    <a:pt x="302" y="0"/>
                  </a:lnTo>
                  <a:lnTo>
                    <a:pt x="296" y="8"/>
                  </a:lnTo>
                  <a:lnTo>
                    <a:pt x="270" y="20"/>
                  </a:lnTo>
                  <a:lnTo>
                    <a:pt x="268" y="20"/>
                  </a:lnTo>
                  <a:lnTo>
                    <a:pt x="236" y="22"/>
                  </a:lnTo>
                  <a:lnTo>
                    <a:pt x="226" y="20"/>
                  </a:lnTo>
                  <a:lnTo>
                    <a:pt x="210" y="16"/>
                  </a:lnTo>
                  <a:lnTo>
                    <a:pt x="184" y="12"/>
                  </a:lnTo>
                  <a:lnTo>
                    <a:pt x="182" y="12"/>
                  </a:lnTo>
                  <a:lnTo>
                    <a:pt x="166" y="4"/>
                  </a:lnTo>
                  <a:lnTo>
                    <a:pt x="152" y="4"/>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9946" name="云南" title=""/>
            <p:cNvSpPr/>
            <p:nvPr/>
          </p:nvSpPr>
          <p:spPr>
            <a:xfrm>
              <a:off x="2309427" y="3383580"/>
              <a:ext cx="1016864" cy="1059830"/>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568" h="592">
                  <a:moveTo>
                    <a:pt x="4" y="364"/>
                  </a:moveTo>
                  <a:lnTo>
                    <a:pt x="0" y="374"/>
                  </a:lnTo>
                  <a:lnTo>
                    <a:pt x="10" y="372"/>
                  </a:lnTo>
                  <a:lnTo>
                    <a:pt x="18" y="366"/>
                  </a:lnTo>
                  <a:lnTo>
                    <a:pt x="20" y="364"/>
                  </a:lnTo>
                  <a:lnTo>
                    <a:pt x="52" y="360"/>
                  </a:lnTo>
                  <a:lnTo>
                    <a:pt x="74" y="350"/>
                  </a:lnTo>
                  <a:lnTo>
                    <a:pt x="82" y="362"/>
                  </a:lnTo>
                  <a:lnTo>
                    <a:pt x="84" y="362"/>
                  </a:lnTo>
                  <a:lnTo>
                    <a:pt x="74" y="378"/>
                  </a:lnTo>
                  <a:lnTo>
                    <a:pt x="84" y="388"/>
                  </a:lnTo>
                  <a:lnTo>
                    <a:pt x="84" y="390"/>
                  </a:lnTo>
                  <a:lnTo>
                    <a:pt x="84" y="392"/>
                  </a:lnTo>
                  <a:lnTo>
                    <a:pt x="76" y="426"/>
                  </a:lnTo>
                  <a:lnTo>
                    <a:pt x="98" y="440"/>
                  </a:lnTo>
                  <a:lnTo>
                    <a:pt x="136" y="442"/>
                  </a:lnTo>
                  <a:lnTo>
                    <a:pt x="130" y="450"/>
                  </a:lnTo>
                  <a:lnTo>
                    <a:pt x="104" y="486"/>
                  </a:lnTo>
                  <a:lnTo>
                    <a:pt x="98" y="496"/>
                  </a:lnTo>
                  <a:lnTo>
                    <a:pt x="96" y="502"/>
                  </a:lnTo>
                  <a:lnTo>
                    <a:pt x="110" y="506"/>
                  </a:lnTo>
                  <a:lnTo>
                    <a:pt x="122" y="508"/>
                  </a:lnTo>
                  <a:lnTo>
                    <a:pt x="132" y="510"/>
                  </a:lnTo>
                  <a:lnTo>
                    <a:pt x="140" y="516"/>
                  </a:lnTo>
                  <a:lnTo>
                    <a:pt x="144" y="520"/>
                  </a:lnTo>
                  <a:lnTo>
                    <a:pt x="152" y="534"/>
                  </a:lnTo>
                  <a:lnTo>
                    <a:pt x="158" y="550"/>
                  </a:lnTo>
                  <a:lnTo>
                    <a:pt x="180" y="562"/>
                  </a:lnTo>
                  <a:lnTo>
                    <a:pt x="192" y="564"/>
                  </a:lnTo>
                  <a:lnTo>
                    <a:pt x="220" y="540"/>
                  </a:lnTo>
                  <a:lnTo>
                    <a:pt x="236" y="562"/>
                  </a:lnTo>
                  <a:lnTo>
                    <a:pt x="236" y="564"/>
                  </a:lnTo>
                  <a:lnTo>
                    <a:pt x="240" y="584"/>
                  </a:lnTo>
                  <a:lnTo>
                    <a:pt x="252" y="586"/>
                  </a:lnTo>
                  <a:lnTo>
                    <a:pt x="272" y="592"/>
                  </a:lnTo>
                  <a:lnTo>
                    <a:pt x="276" y="592"/>
                  </a:lnTo>
                  <a:lnTo>
                    <a:pt x="276" y="590"/>
                  </a:lnTo>
                  <a:lnTo>
                    <a:pt x="272" y="570"/>
                  </a:lnTo>
                  <a:lnTo>
                    <a:pt x="272" y="568"/>
                  </a:lnTo>
                  <a:lnTo>
                    <a:pt x="262" y="522"/>
                  </a:lnTo>
                  <a:lnTo>
                    <a:pt x="262" y="520"/>
                  </a:lnTo>
                  <a:lnTo>
                    <a:pt x="268" y="488"/>
                  </a:lnTo>
                  <a:lnTo>
                    <a:pt x="270" y="488"/>
                  </a:lnTo>
                  <a:lnTo>
                    <a:pt x="272" y="488"/>
                  </a:lnTo>
                  <a:lnTo>
                    <a:pt x="294" y="490"/>
                  </a:lnTo>
                  <a:lnTo>
                    <a:pt x="320" y="470"/>
                  </a:lnTo>
                  <a:lnTo>
                    <a:pt x="324" y="472"/>
                  </a:lnTo>
                  <a:lnTo>
                    <a:pt x="342" y="486"/>
                  </a:lnTo>
                  <a:lnTo>
                    <a:pt x="352" y="498"/>
                  </a:lnTo>
                  <a:lnTo>
                    <a:pt x="362" y="490"/>
                  </a:lnTo>
                  <a:lnTo>
                    <a:pt x="378" y="474"/>
                  </a:lnTo>
                  <a:lnTo>
                    <a:pt x="378" y="472"/>
                  </a:lnTo>
                  <a:lnTo>
                    <a:pt x="380" y="472"/>
                  </a:lnTo>
                  <a:lnTo>
                    <a:pt x="420" y="482"/>
                  </a:lnTo>
                  <a:lnTo>
                    <a:pt x="438" y="468"/>
                  </a:lnTo>
                  <a:lnTo>
                    <a:pt x="438" y="466"/>
                  </a:lnTo>
                  <a:lnTo>
                    <a:pt x="440" y="466"/>
                  </a:lnTo>
                  <a:lnTo>
                    <a:pt x="458" y="470"/>
                  </a:lnTo>
                  <a:lnTo>
                    <a:pt x="512" y="422"/>
                  </a:lnTo>
                  <a:lnTo>
                    <a:pt x="528" y="426"/>
                  </a:lnTo>
                  <a:lnTo>
                    <a:pt x="530" y="428"/>
                  </a:lnTo>
                  <a:lnTo>
                    <a:pt x="532" y="428"/>
                  </a:lnTo>
                  <a:lnTo>
                    <a:pt x="536" y="436"/>
                  </a:lnTo>
                  <a:lnTo>
                    <a:pt x="540" y="432"/>
                  </a:lnTo>
                  <a:lnTo>
                    <a:pt x="540" y="430"/>
                  </a:lnTo>
                  <a:lnTo>
                    <a:pt x="556" y="422"/>
                  </a:lnTo>
                  <a:lnTo>
                    <a:pt x="568" y="410"/>
                  </a:lnTo>
                  <a:lnTo>
                    <a:pt x="566" y="386"/>
                  </a:lnTo>
                  <a:lnTo>
                    <a:pt x="564" y="382"/>
                  </a:lnTo>
                  <a:lnTo>
                    <a:pt x="548" y="388"/>
                  </a:lnTo>
                  <a:lnTo>
                    <a:pt x="542" y="392"/>
                  </a:lnTo>
                  <a:lnTo>
                    <a:pt x="534" y="392"/>
                  </a:lnTo>
                  <a:lnTo>
                    <a:pt x="516" y="392"/>
                  </a:lnTo>
                  <a:lnTo>
                    <a:pt x="510" y="390"/>
                  </a:lnTo>
                  <a:lnTo>
                    <a:pt x="504" y="386"/>
                  </a:lnTo>
                  <a:lnTo>
                    <a:pt x="504" y="360"/>
                  </a:lnTo>
                  <a:lnTo>
                    <a:pt x="496" y="358"/>
                  </a:lnTo>
                  <a:lnTo>
                    <a:pt x="492" y="356"/>
                  </a:lnTo>
                  <a:lnTo>
                    <a:pt x="488" y="358"/>
                  </a:lnTo>
                  <a:lnTo>
                    <a:pt x="484" y="360"/>
                  </a:lnTo>
                  <a:lnTo>
                    <a:pt x="472" y="364"/>
                  </a:lnTo>
                  <a:lnTo>
                    <a:pt x="468" y="364"/>
                  </a:lnTo>
                  <a:lnTo>
                    <a:pt x="468" y="362"/>
                  </a:lnTo>
                  <a:lnTo>
                    <a:pt x="462" y="350"/>
                  </a:lnTo>
                  <a:lnTo>
                    <a:pt x="460" y="340"/>
                  </a:lnTo>
                  <a:lnTo>
                    <a:pt x="468" y="310"/>
                  </a:lnTo>
                  <a:lnTo>
                    <a:pt x="468" y="308"/>
                  </a:lnTo>
                  <a:lnTo>
                    <a:pt x="476" y="294"/>
                  </a:lnTo>
                  <a:lnTo>
                    <a:pt x="452" y="274"/>
                  </a:lnTo>
                  <a:lnTo>
                    <a:pt x="452" y="272"/>
                  </a:lnTo>
                  <a:lnTo>
                    <a:pt x="452" y="248"/>
                  </a:lnTo>
                  <a:lnTo>
                    <a:pt x="464" y="212"/>
                  </a:lnTo>
                  <a:lnTo>
                    <a:pt x="456" y="192"/>
                  </a:lnTo>
                  <a:lnTo>
                    <a:pt x="450" y="190"/>
                  </a:lnTo>
                  <a:lnTo>
                    <a:pt x="440" y="190"/>
                  </a:lnTo>
                  <a:lnTo>
                    <a:pt x="432" y="204"/>
                  </a:lnTo>
                  <a:lnTo>
                    <a:pt x="420" y="196"/>
                  </a:lnTo>
                  <a:lnTo>
                    <a:pt x="410" y="190"/>
                  </a:lnTo>
                  <a:lnTo>
                    <a:pt x="400" y="168"/>
                  </a:lnTo>
                  <a:lnTo>
                    <a:pt x="398" y="152"/>
                  </a:lnTo>
                  <a:lnTo>
                    <a:pt x="398" y="150"/>
                  </a:lnTo>
                  <a:lnTo>
                    <a:pt x="396" y="148"/>
                  </a:lnTo>
                  <a:lnTo>
                    <a:pt x="400" y="148"/>
                  </a:lnTo>
                  <a:lnTo>
                    <a:pt x="410" y="132"/>
                  </a:lnTo>
                  <a:lnTo>
                    <a:pt x="412" y="132"/>
                  </a:lnTo>
                  <a:lnTo>
                    <a:pt x="420" y="130"/>
                  </a:lnTo>
                  <a:lnTo>
                    <a:pt x="430" y="128"/>
                  </a:lnTo>
                  <a:lnTo>
                    <a:pt x="472" y="126"/>
                  </a:lnTo>
                  <a:lnTo>
                    <a:pt x="478" y="128"/>
                  </a:lnTo>
                  <a:lnTo>
                    <a:pt x="480" y="128"/>
                  </a:lnTo>
                  <a:lnTo>
                    <a:pt x="486" y="132"/>
                  </a:lnTo>
                  <a:lnTo>
                    <a:pt x="496" y="126"/>
                  </a:lnTo>
                  <a:lnTo>
                    <a:pt x="506" y="120"/>
                  </a:lnTo>
                  <a:lnTo>
                    <a:pt x="512" y="112"/>
                  </a:lnTo>
                  <a:lnTo>
                    <a:pt x="512" y="108"/>
                  </a:lnTo>
                  <a:lnTo>
                    <a:pt x="512" y="90"/>
                  </a:lnTo>
                  <a:lnTo>
                    <a:pt x="502" y="88"/>
                  </a:lnTo>
                  <a:lnTo>
                    <a:pt x="486" y="94"/>
                  </a:lnTo>
                  <a:lnTo>
                    <a:pt x="478" y="100"/>
                  </a:lnTo>
                  <a:lnTo>
                    <a:pt x="474" y="102"/>
                  </a:lnTo>
                  <a:lnTo>
                    <a:pt x="470" y="104"/>
                  </a:lnTo>
                  <a:lnTo>
                    <a:pt x="466" y="102"/>
                  </a:lnTo>
                  <a:lnTo>
                    <a:pt x="462" y="100"/>
                  </a:lnTo>
                  <a:lnTo>
                    <a:pt x="454" y="90"/>
                  </a:lnTo>
                  <a:lnTo>
                    <a:pt x="454" y="88"/>
                  </a:lnTo>
                  <a:lnTo>
                    <a:pt x="452" y="78"/>
                  </a:lnTo>
                  <a:lnTo>
                    <a:pt x="452" y="76"/>
                  </a:lnTo>
                  <a:lnTo>
                    <a:pt x="454" y="66"/>
                  </a:lnTo>
                  <a:lnTo>
                    <a:pt x="444" y="44"/>
                  </a:lnTo>
                  <a:lnTo>
                    <a:pt x="428" y="48"/>
                  </a:lnTo>
                  <a:lnTo>
                    <a:pt x="420" y="56"/>
                  </a:lnTo>
                  <a:lnTo>
                    <a:pt x="424" y="80"/>
                  </a:lnTo>
                  <a:lnTo>
                    <a:pt x="396" y="68"/>
                  </a:lnTo>
                  <a:lnTo>
                    <a:pt x="404" y="82"/>
                  </a:lnTo>
                  <a:lnTo>
                    <a:pt x="404" y="84"/>
                  </a:lnTo>
                  <a:lnTo>
                    <a:pt x="402" y="100"/>
                  </a:lnTo>
                  <a:lnTo>
                    <a:pt x="402" y="102"/>
                  </a:lnTo>
                  <a:lnTo>
                    <a:pt x="400" y="102"/>
                  </a:lnTo>
                  <a:lnTo>
                    <a:pt x="386" y="124"/>
                  </a:lnTo>
                  <a:lnTo>
                    <a:pt x="360" y="138"/>
                  </a:lnTo>
                  <a:lnTo>
                    <a:pt x="358" y="152"/>
                  </a:lnTo>
                  <a:lnTo>
                    <a:pt x="360" y="160"/>
                  </a:lnTo>
                  <a:lnTo>
                    <a:pt x="364" y="170"/>
                  </a:lnTo>
                  <a:lnTo>
                    <a:pt x="366" y="170"/>
                  </a:lnTo>
                  <a:lnTo>
                    <a:pt x="366" y="172"/>
                  </a:lnTo>
                  <a:lnTo>
                    <a:pt x="368" y="192"/>
                  </a:lnTo>
                  <a:lnTo>
                    <a:pt x="368" y="194"/>
                  </a:lnTo>
                  <a:lnTo>
                    <a:pt x="366" y="196"/>
                  </a:lnTo>
                  <a:lnTo>
                    <a:pt x="356" y="208"/>
                  </a:lnTo>
                  <a:lnTo>
                    <a:pt x="348" y="214"/>
                  </a:lnTo>
                  <a:lnTo>
                    <a:pt x="346" y="214"/>
                  </a:lnTo>
                  <a:lnTo>
                    <a:pt x="344" y="214"/>
                  </a:lnTo>
                  <a:lnTo>
                    <a:pt x="326" y="210"/>
                  </a:lnTo>
                  <a:lnTo>
                    <a:pt x="322" y="210"/>
                  </a:lnTo>
                  <a:lnTo>
                    <a:pt x="316" y="214"/>
                  </a:lnTo>
                  <a:lnTo>
                    <a:pt x="308" y="224"/>
                  </a:lnTo>
                  <a:lnTo>
                    <a:pt x="300" y="232"/>
                  </a:lnTo>
                  <a:lnTo>
                    <a:pt x="298" y="236"/>
                  </a:lnTo>
                  <a:lnTo>
                    <a:pt x="294" y="238"/>
                  </a:lnTo>
                  <a:lnTo>
                    <a:pt x="288" y="240"/>
                  </a:lnTo>
                  <a:lnTo>
                    <a:pt x="282" y="238"/>
                  </a:lnTo>
                  <a:lnTo>
                    <a:pt x="280" y="238"/>
                  </a:lnTo>
                  <a:lnTo>
                    <a:pt x="278" y="234"/>
                  </a:lnTo>
                  <a:lnTo>
                    <a:pt x="276" y="230"/>
                  </a:lnTo>
                  <a:lnTo>
                    <a:pt x="276" y="224"/>
                  </a:lnTo>
                  <a:lnTo>
                    <a:pt x="276" y="220"/>
                  </a:lnTo>
                  <a:lnTo>
                    <a:pt x="276" y="214"/>
                  </a:lnTo>
                  <a:lnTo>
                    <a:pt x="272" y="218"/>
                  </a:lnTo>
                  <a:lnTo>
                    <a:pt x="270" y="220"/>
                  </a:lnTo>
                  <a:lnTo>
                    <a:pt x="264" y="222"/>
                  </a:lnTo>
                  <a:lnTo>
                    <a:pt x="260" y="218"/>
                  </a:lnTo>
                  <a:lnTo>
                    <a:pt x="258" y="212"/>
                  </a:lnTo>
                  <a:lnTo>
                    <a:pt x="256" y="192"/>
                  </a:lnTo>
                  <a:lnTo>
                    <a:pt x="252" y="176"/>
                  </a:lnTo>
                  <a:lnTo>
                    <a:pt x="244" y="168"/>
                  </a:lnTo>
                  <a:lnTo>
                    <a:pt x="244" y="166"/>
                  </a:lnTo>
                  <a:lnTo>
                    <a:pt x="226" y="128"/>
                  </a:lnTo>
                  <a:lnTo>
                    <a:pt x="220" y="116"/>
                  </a:lnTo>
                  <a:lnTo>
                    <a:pt x="220" y="114"/>
                  </a:lnTo>
                  <a:lnTo>
                    <a:pt x="216" y="94"/>
                  </a:lnTo>
                  <a:lnTo>
                    <a:pt x="214" y="90"/>
                  </a:lnTo>
                  <a:lnTo>
                    <a:pt x="212" y="92"/>
                  </a:lnTo>
                  <a:lnTo>
                    <a:pt x="204" y="100"/>
                  </a:lnTo>
                  <a:lnTo>
                    <a:pt x="200" y="104"/>
                  </a:lnTo>
                  <a:lnTo>
                    <a:pt x="196" y="102"/>
                  </a:lnTo>
                  <a:lnTo>
                    <a:pt x="188" y="96"/>
                  </a:lnTo>
                  <a:lnTo>
                    <a:pt x="176" y="90"/>
                  </a:lnTo>
                  <a:lnTo>
                    <a:pt x="174" y="88"/>
                  </a:lnTo>
                  <a:lnTo>
                    <a:pt x="172" y="88"/>
                  </a:lnTo>
                  <a:lnTo>
                    <a:pt x="172" y="86"/>
                  </a:lnTo>
                  <a:lnTo>
                    <a:pt x="172" y="70"/>
                  </a:lnTo>
                  <a:lnTo>
                    <a:pt x="168" y="58"/>
                  </a:lnTo>
                  <a:lnTo>
                    <a:pt x="162" y="42"/>
                  </a:lnTo>
                  <a:lnTo>
                    <a:pt x="156" y="42"/>
                  </a:lnTo>
                  <a:lnTo>
                    <a:pt x="156" y="50"/>
                  </a:lnTo>
                  <a:lnTo>
                    <a:pt x="154" y="58"/>
                  </a:lnTo>
                  <a:lnTo>
                    <a:pt x="150" y="64"/>
                  </a:lnTo>
                  <a:lnTo>
                    <a:pt x="144" y="70"/>
                  </a:lnTo>
                  <a:lnTo>
                    <a:pt x="142" y="78"/>
                  </a:lnTo>
                  <a:lnTo>
                    <a:pt x="138" y="82"/>
                  </a:lnTo>
                  <a:lnTo>
                    <a:pt x="134" y="86"/>
                  </a:lnTo>
                  <a:lnTo>
                    <a:pt x="130" y="86"/>
                  </a:lnTo>
                  <a:lnTo>
                    <a:pt x="128" y="86"/>
                  </a:lnTo>
                  <a:lnTo>
                    <a:pt x="124" y="84"/>
                  </a:lnTo>
                  <a:lnTo>
                    <a:pt x="122" y="84"/>
                  </a:lnTo>
                  <a:lnTo>
                    <a:pt x="118" y="82"/>
                  </a:lnTo>
                  <a:lnTo>
                    <a:pt x="118" y="78"/>
                  </a:lnTo>
                  <a:lnTo>
                    <a:pt x="116" y="66"/>
                  </a:lnTo>
                  <a:lnTo>
                    <a:pt x="116" y="62"/>
                  </a:lnTo>
                  <a:lnTo>
                    <a:pt x="106" y="56"/>
                  </a:lnTo>
                  <a:lnTo>
                    <a:pt x="104" y="54"/>
                  </a:lnTo>
                  <a:lnTo>
                    <a:pt x="102" y="50"/>
                  </a:lnTo>
                  <a:lnTo>
                    <a:pt x="100" y="42"/>
                  </a:lnTo>
                  <a:lnTo>
                    <a:pt x="104" y="6"/>
                  </a:lnTo>
                  <a:lnTo>
                    <a:pt x="102" y="0"/>
                  </a:lnTo>
                  <a:lnTo>
                    <a:pt x="88" y="14"/>
                  </a:lnTo>
                  <a:lnTo>
                    <a:pt x="80" y="20"/>
                  </a:lnTo>
                  <a:lnTo>
                    <a:pt x="78" y="26"/>
                  </a:lnTo>
                  <a:lnTo>
                    <a:pt x="82" y="36"/>
                  </a:lnTo>
                  <a:lnTo>
                    <a:pt x="82" y="44"/>
                  </a:lnTo>
                  <a:lnTo>
                    <a:pt x="82" y="48"/>
                  </a:lnTo>
                  <a:lnTo>
                    <a:pt x="80" y="54"/>
                  </a:lnTo>
                  <a:lnTo>
                    <a:pt x="76" y="58"/>
                  </a:lnTo>
                  <a:lnTo>
                    <a:pt x="72" y="60"/>
                  </a:lnTo>
                  <a:lnTo>
                    <a:pt x="56" y="66"/>
                  </a:lnTo>
                  <a:lnTo>
                    <a:pt x="52" y="68"/>
                  </a:lnTo>
                  <a:lnTo>
                    <a:pt x="52" y="74"/>
                  </a:lnTo>
                  <a:lnTo>
                    <a:pt x="52" y="96"/>
                  </a:lnTo>
                  <a:lnTo>
                    <a:pt x="54" y="104"/>
                  </a:lnTo>
                  <a:lnTo>
                    <a:pt x="54" y="106"/>
                  </a:lnTo>
                  <a:lnTo>
                    <a:pt x="56" y="108"/>
                  </a:lnTo>
                  <a:lnTo>
                    <a:pt x="64" y="108"/>
                  </a:lnTo>
                  <a:lnTo>
                    <a:pt x="68" y="108"/>
                  </a:lnTo>
                  <a:lnTo>
                    <a:pt x="72" y="106"/>
                  </a:lnTo>
                  <a:lnTo>
                    <a:pt x="76" y="104"/>
                  </a:lnTo>
                  <a:lnTo>
                    <a:pt x="92" y="138"/>
                  </a:lnTo>
                  <a:lnTo>
                    <a:pt x="92" y="140"/>
                  </a:lnTo>
                  <a:lnTo>
                    <a:pt x="88" y="184"/>
                  </a:lnTo>
                  <a:lnTo>
                    <a:pt x="82" y="216"/>
                  </a:lnTo>
                  <a:lnTo>
                    <a:pt x="78" y="238"/>
                  </a:lnTo>
                  <a:lnTo>
                    <a:pt x="72" y="250"/>
                  </a:lnTo>
                  <a:lnTo>
                    <a:pt x="68" y="254"/>
                  </a:lnTo>
                  <a:lnTo>
                    <a:pt x="62" y="256"/>
                  </a:lnTo>
                  <a:lnTo>
                    <a:pt x="54" y="254"/>
                  </a:lnTo>
                  <a:lnTo>
                    <a:pt x="48" y="252"/>
                  </a:lnTo>
                  <a:lnTo>
                    <a:pt x="22" y="298"/>
                  </a:lnTo>
                  <a:lnTo>
                    <a:pt x="12" y="312"/>
                  </a:lnTo>
                  <a:lnTo>
                    <a:pt x="6" y="318"/>
                  </a:lnTo>
                  <a:lnTo>
                    <a:pt x="8" y="318"/>
                  </a:lnTo>
                  <a:lnTo>
                    <a:pt x="6" y="320"/>
                  </a:lnTo>
                  <a:lnTo>
                    <a:pt x="4" y="326"/>
                  </a:lnTo>
                  <a:lnTo>
                    <a:pt x="4" y="348"/>
                  </a:lnTo>
                  <a:lnTo>
                    <a:pt x="8" y="352"/>
                  </a:lnTo>
                  <a:lnTo>
                    <a:pt x="10" y="352"/>
                  </a:lnTo>
                  <a:lnTo>
                    <a:pt x="12" y="354"/>
                  </a:lnTo>
                  <a:lnTo>
                    <a:pt x="4" y="364"/>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9947" name="贵州" title=""/>
            <p:cNvSpPr/>
            <p:nvPr/>
          </p:nvSpPr>
          <p:spPr>
            <a:xfrm>
              <a:off x="3039851" y="3369257"/>
              <a:ext cx="687457" cy="594364"/>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84" h="332">
                  <a:moveTo>
                    <a:pt x="300" y="6"/>
                  </a:moveTo>
                  <a:lnTo>
                    <a:pt x="296" y="4"/>
                  </a:lnTo>
                  <a:lnTo>
                    <a:pt x="288" y="8"/>
                  </a:lnTo>
                  <a:lnTo>
                    <a:pt x="284" y="14"/>
                  </a:lnTo>
                  <a:lnTo>
                    <a:pt x="280" y="22"/>
                  </a:lnTo>
                  <a:lnTo>
                    <a:pt x="276" y="24"/>
                  </a:lnTo>
                  <a:lnTo>
                    <a:pt x="272" y="26"/>
                  </a:lnTo>
                  <a:lnTo>
                    <a:pt x="268" y="24"/>
                  </a:lnTo>
                  <a:lnTo>
                    <a:pt x="264" y="20"/>
                  </a:lnTo>
                  <a:lnTo>
                    <a:pt x="262" y="20"/>
                  </a:lnTo>
                  <a:lnTo>
                    <a:pt x="260" y="12"/>
                  </a:lnTo>
                  <a:lnTo>
                    <a:pt x="260" y="10"/>
                  </a:lnTo>
                  <a:lnTo>
                    <a:pt x="258" y="0"/>
                  </a:lnTo>
                  <a:lnTo>
                    <a:pt x="254" y="0"/>
                  </a:lnTo>
                  <a:lnTo>
                    <a:pt x="252" y="0"/>
                  </a:lnTo>
                  <a:lnTo>
                    <a:pt x="250" y="8"/>
                  </a:lnTo>
                  <a:lnTo>
                    <a:pt x="250" y="20"/>
                  </a:lnTo>
                  <a:lnTo>
                    <a:pt x="248" y="20"/>
                  </a:lnTo>
                  <a:lnTo>
                    <a:pt x="240" y="34"/>
                  </a:lnTo>
                  <a:lnTo>
                    <a:pt x="238" y="36"/>
                  </a:lnTo>
                  <a:lnTo>
                    <a:pt x="236" y="36"/>
                  </a:lnTo>
                  <a:lnTo>
                    <a:pt x="216" y="34"/>
                  </a:lnTo>
                  <a:lnTo>
                    <a:pt x="216" y="36"/>
                  </a:lnTo>
                  <a:lnTo>
                    <a:pt x="208" y="44"/>
                  </a:lnTo>
                  <a:lnTo>
                    <a:pt x="212" y="50"/>
                  </a:lnTo>
                  <a:lnTo>
                    <a:pt x="206" y="58"/>
                  </a:lnTo>
                  <a:lnTo>
                    <a:pt x="188" y="58"/>
                  </a:lnTo>
                  <a:lnTo>
                    <a:pt x="188" y="56"/>
                  </a:lnTo>
                  <a:lnTo>
                    <a:pt x="188" y="54"/>
                  </a:lnTo>
                  <a:lnTo>
                    <a:pt x="184" y="52"/>
                  </a:lnTo>
                  <a:lnTo>
                    <a:pt x="182" y="58"/>
                  </a:lnTo>
                  <a:lnTo>
                    <a:pt x="180" y="60"/>
                  </a:lnTo>
                  <a:lnTo>
                    <a:pt x="168" y="60"/>
                  </a:lnTo>
                  <a:lnTo>
                    <a:pt x="160" y="54"/>
                  </a:lnTo>
                  <a:lnTo>
                    <a:pt x="160" y="52"/>
                  </a:lnTo>
                  <a:lnTo>
                    <a:pt x="160" y="50"/>
                  </a:lnTo>
                  <a:lnTo>
                    <a:pt x="146" y="48"/>
                  </a:lnTo>
                  <a:lnTo>
                    <a:pt x="136" y="52"/>
                  </a:lnTo>
                  <a:lnTo>
                    <a:pt x="132" y="56"/>
                  </a:lnTo>
                  <a:lnTo>
                    <a:pt x="148" y="74"/>
                  </a:lnTo>
                  <a:lnTo>
                    <a:pt x="168" y="80"/>
                  </a:lnTo>
                  <a:lnTo>
                    <a:pt x="170" y="82"/>
                  </a:lnTo>
                  <a:lnTo>
                    <a:pt x="180" y="92"/>
                  </a:lnTo>
                  <a:lnTo>
                    <a:pt x="176" y="108"/>
                  </a:lnTo>
                  <a:lnTo>
                    <a:pt x="176" y="110"/>
                  </a:lnTo>
                  <a:lnTo>
                    <a:pt x="162" y="120"/>
                  </a:lnTo>
                  <a:lnTo>
                    <a:pt x="162" y="122"/>
                  </a:lnTo>
                  <a:lnTo>
                    <a:pt x="160" y="122"/>
                  </a:lnTo>
                  <a:lnTo>
                    <a:pt x="138" y="128"/>
                  </a:lnTo>
                  <a:lnTo>
                    <a:pt x="124" y="130"/>
                  </a:lnTo>
                  <a:lnTo>
                    <a:pt x="114" y="126"/>
                  </a:lnTo>
                  <a:lnTo>
                    <a:pt x="110" y="126"/>
                  </a:lnTo>
                  <a:lnTo>
                    <a:pt x="104" y="134"/>
                  </a:lnTo>
                  <a:lnTo>
                    <a:pt x="94" y="142"/>
                  </a:lnTo>
                  <a:lnTo>
                    <a:pt x="92" y="142"/>
                  </a:lnTo>
                  <a:lnTo>
                    <a:pt x="78" y="148"/>
                  </a:lnTo>
                  <a:lnTo>
                    <a:pt x="60" y="142"/>
                  </a:lnTo>
                  <a:lnTo>
                    <a:pt x="24" y="144"/>
                  </a:lnTo>
                  <a:lnTo>
                    <a:pt x="16" y="146"/>
                  </a:lnTo>
                  <a:lnTo>
                    <a:pt x="16" y="148"/>
                  </a:lnTo>
                  <a:lnTo>
                    <a:pt x="8" y="148"/>
                  </a:lnTo>
                  <a:lnTo>
                    <a:pt x="0" y="160"/>
                  </a:lnTo>
                  <a:lnTo>
                    <a:pt x="0" y="172"/>
                  </a:lnTo>
                  <a:lnTo>
                    <a:pt x="8" y="192"/>
                  </a:lnTo>
                  <a:lnTo>
                    <a:pt x="18" y="196"/>
                  </a:lnTo>
                  <a:lnTo>
                    <a:pt x="22" y="200"/>
                  </a:lnTo>
                  <a:lnTo>
                    <a:pt x="28" y="192"/>
                  </a:lnTo>
                  <a:lnTo>
                    <a:pt x="28" y="190"/>
                  </a:lnTo>
                  <a:lnTo>
                    <a:pt x="30" y="190"/>
                  </a:lnTo>
                  <a:lnTo>
                    <a:pt x="42" y="188"/>
                  </a:lnTo>
                  <a:lnTo>
                    <a:pt x="44" y="188"/>
                  </a:lnTo>
                  <a:lnTo>
                    <a:pt x="56" y="192"/>
                  </a:lnTo>
                  <a:lnTo>
                    <a:pt x="68" y="220"/>
                  </a:lnTo>
                  <a:lnTo>
                    <a:pt x="66" y="220"/>
                  </a:lnTo>
                  <a:lnTo>
                    <a:pt x="62" y="236"/>
                  </a:lnTo>
                  <a:lnTo>
                    <a:pt x="58" y="244"/>
                  </a:lnTo>
                  <a:lnTo>
                    <a:pt x="58" y="246"/>
                  </a:lnTo>
                  <a:lnTo>
                    <a:pt x="52" y="260"/>
                  </a:lnTo>
                  <a:lnTo>
                    <a:pt x="52" y="276"/>
                  </a:lnTo>
                  <a:lnTo>
                    <a:pt x="62" y="286"/>
                  </a:lnTo>
                  <a:lnTo>
                    <a:pt x="76" y="296"/>
                  </a:lnTo>
                  <a:lnTo>
                    <a:pt x="76" y="298"/>
                  </a:lnTo>
                  <a:lnTo>
                    <a:pt x="78" y="298"/>
                  </a:lnTo>
                  <a:lnTo>
                    <a:pt x="68" y="320"/>
                  </a:lnTo>
                  <a:lnTo>
                    <a:pt x="66" y="332"/>
                  </a:lnTo>
                  <a:lnTo>
                    <a:pt x="68" y="330"/>
                  </a:lnTo>
                  <a:lnTo>
                    <a:pt x="70" y="330"/>
                  </a:lnTo>
                  <a:lnTo>
                    <a:pt x="78" y="326"/>
                  </a:lnTo>
                  <a:lnTo>
                    <a:pt x="92" y="318"/>
                  </a:lnTo>
                  <a:lnTo>
                    <a:pt x="108" y="320"/>
                  </a:lnTo>
                  <a:lnTo>
                    <a:pt x="110" y="320"/>
                  </a:lnTo>
                  <a:lnTo>
                    <a:pt x="134" y="330"/>
                  </a:lnTo>
                  <a:lnTo>
                    <a:pt x="160" y="330"/>
                  </a:lnTo>
                  <a:lnTo>
                    <a:pt x="168" y="320"/>
                  </a:lnTo>
                  <a:lnTo>
                    <a:pt x="182" y="312"/>
                  </a:lnTo>
                  <a:lnTo>
                    <a:pt x="196" y="302"/>
                  </a:lnTo>
                  <a:lnTo>
                    <a:pt x="196" y="300"/>
                  </a:lnTo>
                  <a:lnTo>
                    <a:pt x="206" y="298"/>
                  </a:lnTo>
                  <a:lnTo>
                    <a:pt x="216" y="290"/>
                  </a:lnTo>
                  <a:lnTo>
                    <a:pt x="228" y="274"/>
                  </a:lnTo>
                  <a:lnTo>
                    <a:pt x="246" y="280"/>
                  </a:lnTo>
                  <a:lnTo>
                    <a:pt x="248" y="280"/>
                  </a:lnTo>
                  <a:lnTo>
                    <a:pt x="248" y="282"/>
                  </a:lnTo>
                  <a:lnTo>
                    <a:pt x="252" y="290"/>
                  </a:lnTo>
                  <a:lnTo>
                    <a:pt x="256" y="292"/>
                  </a:lnTo>
                  <a:lnTo>
                    <a:pt x="266" y="292"/>
                  </a:lnTo>
                  <a:lnTo>
                    <a:pt x="268" y="292"/>
                  </a:lnTo>
                  <a:lnTo>
                    <a:pt x="274" y="292"/>
                  </a:lnTo>
                  <a:lnTo>
                    <a:pt x="276" y="292"/>
                  </a:lnTo>
                  <a:lnTo>
                    <a:pt x="276" y="294"/>
                  </a:lnTo>
                  <a:lnTo>
                    <a:pt x="288" y="298"/>
                  </a:lnTo>
                  <a:lnTo>
                    <a:pt x="292" y="298"/>
                  </a:lnTo>
                  <a:lnTo>
                    <a:pt x="294" y="296"/>
                  </a:lnTo>
                  <a:lnTo>
                    <a:pt x="296" y="290"/>
                  </a:lnTo>
                  <a:lnTo>
                    <a:pt x="296" y="288"/>
                  </a:lnTo>
                  <a:lnTo>
                    <a:pt x="302" y="284"/>
                  </a:lnTo>
                  <a:lnTo>
                    <a:pt x="312" y="276"/>
                  </a:lnTo>
                  <a:lnTo>
                    <a:pt x="314" y="276"/>
                  </a:lnTo>
                  <a:lnTo>
                    <a:pt x="322" y="276"/>
                  </a:lnTo>
                  <a:lnTo>
                    <a:pt x="324" y="268"/>
                  </a:lnTo>
                  <a:lnTo>
                    <a:pt x="330" y="262"/>
                  </a:lnTo>
                  <a:lnTo>
                    <a:pt x="336" y="258"/>
                  </a:lnTo>
                  <a:lnTo>
                    <a:pt x="342" y="256"/>
                  </a:lnTo>
                  <a:lnTo>
                    <a:pt x="346" y="252"/>
                  </a:lnTo>
                  <a:lnTo>
                    <a:pt x="348" y="252"/>
                  </a:lnTo>
                  <a:lnTo>
                    <a:pt x="352" y="248"/>
                  </a:lnTo>
                  <a:lnTo>
                    <a:pt x="352" y="246"/>
                  </a:lnTo>
                  <a:lnTo>
                    <a:pt x="354" y="246"/>
                  </a:lnTo>
                  <a:lnTo>
                    <a:pt x="366" y="244"/>
                  </a:lnTo>
                  <a:lnTo>
                    <a:pt x="374" y="244"/>
                  </a:lnTo>
                  <a:lnTo>
                    <a:pt x="376" y="240"/>
                  </a:lnTo>
                  <a:lnTo>
                    <a:pt x="380" y="236"/>
                  </a:lnTo>
                  <a:lnTo>
                    <a:pt x="384" y="228"/>
                  </a:lnTo>
                  <a:lnTo>
                    <a:pt x="382" y="228"/>
                  </a:lnTo>
                  <a:lnTo>
                    <a:pt x="376" y="218"/>
                  </a:lnTo>
                  <a:lnTo>
                    <a:pt x="372" y="206"/>
                  </a:lnTo>
                  <a:lnTo>
                    <a:pt x="372" y="204"/>
                  </a:lnTo>
                  <a:lnTo>
                    <a:pt x="376" y="188"/>
                  </a:lnTo>
                  <a:lnTo>
                    <a:pt x="376" y="180"/>
                  </a:lnTo>
                  <a:lnTo>
                    <a:pt x="380" y="174"/>
                  </a:lnTo>
                  <a:lnTo>
                    <a:pt x="380" y="160"/>
                  </a:lnTo>
                  <a:lnTo>
                    <a:pt x="378" y="158"/>
                  </a:lnTo>
                  <a:lnTo>
                    <a:pt x="372" y="156"/>
                  </a:lnTo>
                  <a:lnTo>
                    <a:pt x="348" y="166"/>
                  </a:lnTo>
                  <a:lnTo>
                    <a:pt x="348" y="140"/>
                  </a:lnTo>
                  <a:lnTo>
                    <a:pt x="350" y="136"/>
                  </a:lnTo>
                  <a:lnTo>
                    <a:pt x="356" y="132"/>
                  </a:lnTo>
                  <a:lnTo>
                    <a:pt x="372" y="120"/>
                  </a:lnTo>
                  <a:lnTo>
                    <a:pt x="366" y="92"/>
                  </a:lnTo>
                  <a:lnTo>
                    <a:pt x="366" y="84"/>
                  </a:lnTo>
                  <a:lnTo>
                    <a:pt x="366" y="78"/>
                  </a:lnTo>
                  <a:lnTo>
                    <a:pt x="368" y="74"/>
                  </a:lnTo>
                  <a:lnTo>
                    <a:pt x="372" y="68"/>
                  </a:lnTo>
                  <a:lnTo>
                    <a:pt x="372" y="64"/>
                  </a:lnTo>
                  <a:lnTo>
                    <a:pt x="364" y="64"/>
                  </a:lnTo>
                  <a:lnTo>
                    <a:pt x="360" y="64"/>
                  </a:lnTo>
                  <a:lnTo>
                    <a:pt x="356" y="76"/>
                  </a:lnTo>
                  <a:lnTo>
                    <a:pt x="352" y="80"/>
                  </a:lnTo>
                  <a:lnTo>
                    <a:pt x="348" y="82"/>
                  </a:lnTo>
                  <a:lnTo>
                    <a:pt x="346" y="82"/>
                  </a:lnTo>
                  <a:lnTo>
                    <a:pt x="338" y="76"/>
                  </a:lnTo>
                  <a:lnTo>
                    <a:pt x="336" y="76"/>
                  </a:lnTo>
                  <a:lnTo>
                    <a:pt x="336" y="74"/>
                  </a:lnTo>
                  <a:lnTo>
                    <a:pt x="334" y="68"/>
                  </a:lnTo>
                  <a:lnTo>
                    <a:pt x="332" y="60"/>
                  </a:lnTo>
                  <a:lnTo>
                    <a:pt x="332" y="64"/>
                  </a:lnTo>
                  <a:lnTo>
                    <a:pt x="316" y="64"/>
                  </a:lnTo>
                  <a:lnTo>
                    <a:pt x="316" y="60"/>
                  </a:lnTo>
                  <a:lnTo>
                    <a:pt x="312" y="52"/>
                  </a:lnTo>
                  <a:lnTo>
                    <a:pt x="312" y="40"/>
                  </a:lnTo>
                  <a:lnTo>
                    <a:pt x="304" y="24"/>
                  </a:lnTo>
                  <a:lnTo>
                    <a:pt x="304" y="12"/>
                  </a:lnTo>
                  <a:lnTo>
                    <a:pt x="300" y="6"/>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9948" name="广西" title=""/>
            <p:cNvSpPr/>
            <p:nvPr/>
          </p:nvSpPr>
          <p:spPr>
            <a:xfrm>
              <a:off x="3150847" y="3734469"/>
              <a:ext cx="898707" cy="683877"/>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502" h="382">
                  <a:moveTo>
                    <a:pt x="402" y="8"/>
                  </a:moveTo>
                  <a:lnTo>
                    <a:pt x="402" y="10"/>
                  </a:lnTo>
                  <a:lnTo>
                    <a:pt x="404" y="12"/>
                  </a:lnTo>
                  <a:lnTo>
                    <a:pt x="394" y="28"/>
                  </a:lnTo>
                  <a:lnTo>
                    <a:pt x="386" y="34"/>
                  </a:lnTo>
                  <a:lnTo>
                    <a:pt x="378" y="36"/>
                  </a:lnTo>
                  <a:lnTo>
                    <a:pt x="376" y="36"/>
                  </a:lnTo>
                  <a:lnTo>
                    <a:pt x="368" y="30"/>
                  </a:lnTo>
                  <a:lnTo>
                    <a:pt x="360" y="32"/>
                  </a:lnTo>
                  <a:lnTo>
                    <a:pt x="344" y="44"/>
                  </a:lnTo>
                  <a:lnTo>
                    <a:pt x="340" y="44"/>
                  </a:lnTo>
                  <a:lnTo>
                    <a:pt x="336" y="42"/>
                  </a:lnTo>
                  <a:lnTo>
                    <a:pt x="328" y="32"/>
                  </a:lnTo>
                  <a:lnTo>
                    <a:pt x="322" y="42"/>
                  </a:lnTo>
                  <a:lnTo>
                    <a:pt x="316" y="48"/>
                  </a:lnTo>
                  <a:lnTo>
                    <a:pt x="306" y="48"/>
                  </a:lnTo>
                  <a:lnTo>
                    <a:pt x="294" y="52"/>
                  </a:lnTo>
                  <a:lnTo>
                    <a:pt x="282" y="60"/>
                  </a:lnTo>
                  <a:lnTo>
                    <a:pt x="278" y="60"/>
                  </a:lnTo>
                  <a:lnTo>
                    <a:pt x="274" y="64"/>
                  </a:lnTo>
                  <a:lnTo>
                    <a:pt x="270" y="70"/>
                  </a:lnTo>
                  <a:lnTo>
                    <a:pt x="270" y="72"/>
                  </a:lnTo>
                  <a:lnTo>
                    <a:pt x="270" y="74"/>
                  </a:lnTo>
                  <a:lnTo>
                    <a:pt x="276" y="82"/>
                  </a:lnTo>
                  <a:lnTo>
                    <a:pt x="254" y="80"/>
                  </a:lnTo>
                  <a:lnTo>
                    <a:pt x="242" y="90"/>
                  </a:lnTo>
                  <a:lnTo>
                    <a:pt x="240" y="94"/>
                  </a:lnTo>
                  <a:lnTo>
                    <a:pt x="238" y="100"/>
                  </a:lnTo>
                  <a:lnTo>
                    <a:pt x="236" y="102"/>
                  </a:lnTo>
                  <a:lnTo>
                    <a:pt x="224" y="102"/>
                  </a:lnTo>
                  <a:lnTo>
                    <a:pt x="210" y="96"/>
                  </a:lnTo>
                  <a:lnTo>
                    <a:pt x="206" y="96"/>
                  </a:lnTo>
                  <a:lnTo>
                    <a:pt x="194" y="98"/>
                  </a:lnTo>
                  <a:lnTo>
                    <a:pt x="190" y="96"/>
                  </a:lnTo>
                  <a:lnTo>
                    <a:pt x="186" y="94"/>
                  </a:lnTo>
                  <a:lnTo>
                    <a:pt x="178" y="84"/>
                  </a:lnTo>
                  <a:lnTo>
                    <a:pt x="170" y="80"/>
                  </a:lnTo>
                  <a:lnTo>
                    <a:pt x="162" y="92"/>
                  </a:lnTo>
                  <a:lnTo>
                    <a:pt x="160" y="92"/>
                  </a:lnTo>
                  <a:lnTo>
                    <a:pt x="150" y="100"/>
                  </a:lnTo>
                  <a:lnTo>
                    <a:pt x="148" y="100"/>
                  </a:lnTo>
                  <a:lnTo>
                    <a:pt x="148" y="102"/>
                  </a:lnTo>
                  <a:lnTo>
                    <a:pt x="146" y="102"/>
                  </a:lnTo>
                  <a:lnTo>
                    <a:pt x="138" y="104"/>
                  </a:lnTo>
                  <a:lnTo>
                    <a:pt x="126" y="116"/>
                  </a:lnTo>
                  <a:lnTo>
                    <a:pt x="112" y="122"/>
                  </a:lnTo>
                  <a:lnTo>
                    <a:pt x="102" y="134"/>
                  </a:lnTo>
                  <a:lnTo>
                    <a:pt x="70" y="134"/>
                  </a:lnTo>
                  <a:lnTo>
                    <a:pt x="46" y="124"/>
                  </a:lnTo>
                  <a:lnTo>
                    <a:pt x="32" y="124"/>
                  </a:lnTo>
                  <a:lnTo>
                    <a:pt x="20" y="130"/>
                  </a:lnTo>
                  <a:lnTo>
                    <a:pt x="18" y="130"/>
                  </a:lnTo>
                  <a:lnTo>
                    <a:pt x="10" y="132"/>
                  </a:lnTo>
                  <a:lnTo>
                    <a:pt x="2" y="138"/>
                  </a:lnTo>
                  <a:lnTo>
                    <a:pt x="0" y="142"/>
                  </a:lnTo>
                  <a:lnTo>
                    <a:pt x="0" y="152"/>
                  </a:lnTo>
                  <a:lnTo>
                    <a:pt x="4" y="158"/>
                  </a:lnTo>
                  <a:lnTo>
                    <a:pt x="22" y="152"/>
                  </a:lnTo>
                  <a:lnTo>
                    <a:pt x="30" y="154"/>
                  </a:lnTo>
                  <a:lnTo>
                    <a:pt x="40" y="158"/>
                  </a:lnTo>
                  <a:lnTo>
                    <a:pt x="42" y="158"/>
                  </a:lnTo>
                  <a:lnTo>
                    <a:pt x="42" y="160"/>
                  </a:lnTo>
                  <a:lnTo>
                    <a:pt x="42" y="186"/>
                  </a:lnTo>
                  <a:lnTo>
                    <a:pt x="46" y="188"/>
                  </a:lnTo>
                  <a:lnTo>
                    <a:pt x="64" y="188"/>
                  </a:lnTo>
                  <a:lnTo>
                    <a:pt x="74" y="184"/>
                  </a:lnTo>
                  <a:lnTo>
                    <a:pt x="76" y="184"/>
                  </a:lnTo>
                  <a:lnTo>
                    <a:pt x="86" y="180"/>
                  </a:lnTo>
                  <a:lnTo>
                    <a:pt x="94" y="176"/>
                  </a:lnTo>
                  <a:lnTo>
                    <a:pt x="98" y="176"/>
                  </a:lnTo>
                  <a:lnTo>
                    <a:pt x="100" y="178"/>
                  </a:lnTo>
                  <a:lnTo>
                    <a:pt x="104" y="188"/>
                  </a:lnTo>
                  <a:lnTo>
                    <a:pt x="106" y="216"/>
                  </a:lnTo>
                  <a:lnTo>
                    <a:pt x="106" y="218"/>
                  </a:lnTo>
                  <a:lnTo>
                    <a:pt x="92" y="232"/>
                  </a:lnTo>
                  <a:lnTo>
                    <a:pt x="92" y="234"/>
                  </a:lnTo>
                  <a:lnTo>
                    <a:pt x="74" y="242"/>
                  </a:lnTo>
                  <a:lnTo>
                    <a:pt x="70" y="248"/>
                  </a:lnTo>
                  <a:lnTo>
                    <a:pt x="72" y="252"/>
                  </a:lnTo>
                  <a:lnTo>
                    <a:pt x="106" y="256"/>
                  </a:lnTo>
                  <a:lnTo>
                    <a:pt x="108" y="258"/>
                  </a:lnTo>
                  <a:lnTo>
                    <a:pt x="122" y="266"/>
                  </a:lnTo>
                  <a:lnTo>
                    <a:pt x="152" y="264"/>
                  </a:lnTo>
                  <a:lnTo>
                    <a:pt x="152" y="268"/>
                  </a:lnTo>
                  <a:lnTo>
                    <a:pt x="154" y="284"/>
                  </a:lnTo>
                  <a:lnTo>
                    <a:pt x="154" y="286"/>
                  </a:lnTo>
                  <a:lnTo>
                    <a:pt x="140" y="300"/>
                  </a:lnTo>
                  <a:lnTo>
                    <a:pt x="140" y="312"/>
                  </a:lnTo>
                  <a:lnTo>
                    <a:pt x="142" y="320"/>
                  </a:lnTo>
                  <a:lnTo>
                    <a:pt x="144" y="326"/>
                  </a:lnTo>
                  <a:lnTo>
                    <a:pt x="150" y="330"/>
                  </a:lnTo>
                  <a:lnTo>
                    <a:pt x="174" y="344"/>
                  </a:lnTo>
                  <a:lnTo>
                    <a:pt x="194" y="356"/>
                  </a:lnTo>
                  <a:lnTo>
                    <a:pt x="212" y="348"/>
                  </a:lnTo>
                  <a:lnTo>
                    <a:pt x="214" y="348"/>
                  </a:lnTo>
                  <a:lnTo>
                    <a:pt x="216" y="348"/>
                  </a:lnTo>
                  <a:lnTo>
                    <a:pt x="242" y="368"/>
                  </a:lnTo>
                  <a:lnTo>
                    <a:pt x="246" y="368"/>
                  </a:lnTo>
                  <a:lnTo>
                    <a:pt x="252" y="360"/>
                  </a:lnTo>
                  <a:lnTo>
                    <a:pt x="254" y="360"/>
                  </a:lnTo>
                  <a:lnTo>
                    <a:pt x="254" y="358"/>
                  </a:lnTo>
                  <a:lnTo>
                    <a:pt x="256" y="358"/>
                  </a:lnTo>
                  <a:lnTo>
                    <a:pt x="270" y="360"/>
                  </a:lnTo>
                  <a:lnTo>
                    <a:pt x="274" y="334"/>
                  </a:lnTo>
                  <a:lnTo>
                    <a:pt x="294" y="368"/>
                  </a:lnTo>
                  <a:lnTo>
                    <a:pt x="310" y="370"/>
                  </a:lnTo>
                  <a:lnTo>
                    <a:pt x="312" y="370"/>
                  </a:lnTo>
                  <a:lnTo>
                    <a:pt x="314" y="370"/>
                  </a:lnTo>
                  <a:lnTo>
                    <a:pt x="314" y="372"/>
                  </a:lnTo>
                  <a:lnTo>
                    <a:pt x="314" y="382"/>
                  </a:lnTo>
                  <a:lnTo>
                    <a:pt x="320" y="380"/>
                  </a:lnTo>
                  <a:lnTo>
                    <a:pt x="346" y="346"/>
                  </a:lnTo>
                  <a:lnTo>
                    <a:pt x="358" y="362"/>
                  </a:lnTo>
                  <a:lnTo>
                    <a:pt x="358" y="356"/>
                  </a:lnTo>
                  <a:lnTo>
                    <a:pt x="366" y="340"/>
                  </a:lnTo>
                  <a:lnTo>
                    <a:pt x="372" y="328"/>
                  </a:lnTo>
                  <a:lnTo>
                    <a:pt x="392" y="328"/>
                  </a:lnTo>
                  <a:lnTo>
                    <a:pt x="396" y="304"/>
                  </a:lnTo>
                  <a:lnTo>
                    <a:pt x="398" y="304"/>
                  </a:lnTo>
                  <a:lnTo>
                    <a:pt x="400" y="306"/>
                  </a:lnTo>
                  <a:lnTo>
                    <a:pt x="414" y="308"/>
                  </a:lnTo>
                  <a:lnTo>
                    <a:pt x="416" y="300"/>
                  </a:lnTo>
                  <a:lnTo>
                    <a:pt x="410" y="288"/>
                  </a:lnTo>
                  <a:lnTo>
                    <a:pt x="410" y="286"/>
                  </a:lnTo>
                  <a:lnTo>
                    <a:pt x="414" y="276"/>
                  </a:lnTo>
                  <a:lnTo>
                    <a:pt x="414" y="274"/>
                  </a:lnTo>
                  <a:lnTo>
                    <a:pt x="416" y="274"/>
                  </a:lnTo>
                  <a:lnTo>
                    <a:pt x="458" y="252"/>
                  </a:lnTo>
                  <a:lnTo>
                    <a:pt x="456" y="230"/>
                  </a:lnTo>
                  <a:lnTo>
                    <a:pt x="456" y="228"/>
                  </a:lnTo>
                  <a:lnTo>
                    <a:pt x="464" y="212"/>
                  </a:lnTo>
                  <a:lnTo>
                    <a:pt x="466" y="210"/>
                  </a:lnTo>
                  <a:lnTo>
                    <a:pt x="478" y="180"/>
                  </a:lnTo>
                  <a:lnTo>
                    <a:pt x="490" y="168"/>
                  </a:lnTo>
                  <a:lnTo>
                    <a:pt x="496" y="156"/>
                  </a:lnTo>
                  <a:lnTo>
                    <a:pt x="502" y="146"/>
                  </a:lnTo>
                  <a:lnTo>
                    <a:pt x="496" y="134"/>
                  </a:lnTo>
                  <a:lnTo>
                    <a:pt x="496" y="132"/>
                  </a:lnTo>
                  <a:lnTo>
                    <a:pt x="496" y="120"/>
                  </a:lnTo>
                  <a:lnTo>
                    <a:pt x="490" y="120"/>
                  </a:lnTo>
                  <a:lnTo>
                    <a:pt x="478" y="126"/>
                  </a:lnTo>
                  <a:lnTo>
                    <a:pt x="472" y="128"/>
                  </a:lnTo>
                  <a:lnTo>
                    <a:pt x="468" y="128"/>
                  </a:lnTo>
                  <a:lnTo>
                    <a:pt x="460" y="126"/>
                  </a:lnTo>
                  <a:lnTo>
                    <a:pt x="454" y="122"/>
                  </a:lnTo>
                  <a:lnTo>
                    <a:pt x="452" y="118"/>
                  </a:lnTo>
                  <a:lnTo>
                    <a:pt x="450" y="114"/>
                  </a:lnTo>
                  <a:lnTo>
                    <a:pt x="452" y="98"/>
                  </a:lnTo>
                  <a:lnTo>
                    <a:pt x="446" y="98"/>
                  </a:lnTo>
                  <a:lnTo>
                    <a:pt x="442" y="102"/>
                  </a:lnTo>
                  <a:lnTo>
                    <a:pt x="432" y="112"/>
                  </a:lnTo>
                  <a:lnTo>
                    <a:pt x="428" y="114"/>
                  </a:lnTo>
                  <a:lnTo>
                    <a:pt x="424" y="114"/>
                  </a:lnTo>
                  <a:lnTo>
                    <a:pt x="422" y="108"/>
                  </a:lnTo>
                  <a:lnTo>
                    <a:pt x="422" y="100"/>
                  </a:lnTo>
                  <a:lnTo>
                    <a:pt x="422" y="92"/>
                  </a:lnTo>
                  <a:lnTo>
                    <a:pt x="424" y="88"/>
                  </a:lnTo>
                  <a:lnTo>
                    <a:pt x="426" y="86"/>
                  </a:lnTo>
                  <a:lnTo>
                    <a:pt x="428" y="86"/>
                  </a:lnTo>
                  <a:lnTo>
                    <a:pt x="444" y="58"/>
                  </a:lnTo>
                  <a:lnTo>
                    <a:pt x="448" y="48"/>
                  </a:lnTo>
                  <a:lnTo>
                    <a:pt x="450" y="36"/>
                  </a:lnTo>
                  <a:lnTo>
                    <a:pt x="442" y="28"/>
                  </a:lnTo>
                  <a:lnTo>
                    <a:pt x="440" y="22"/>
                  </a:lnTo>
                  <a:lnTo>
                    <a:pt x="440" y="12"/>
                  </a:lnTo>
                  <a:lnTo>
                    <a:pt x="440" y="8"/>
                  </a:lnTo>
                  <a:lnTo>
                    <a:pt x="438" y="4"/>
                  </a:lnTo>
                  <a:lnTo>
                    <a:pt x="434" y="0"/>
                  </a:lnTo>
                  <a:lnTo>
                    <a:pt x="432" y="2"/>
                  </a:lnTo>
                  <a:lnTo>
                    <a:pt x="430" y="6"/>
                  </a:lnTo>
                  <a:lnTo>
                    <a:pt x="426" y="8"/>
                  </a:lnTo>
                  <a:lnTo>
                    <a:pt x="422" y="10"/>
                  </a:lnTo>
                  <a:lnTo>
                    <a:pt x="416" y="8"/>
                  </a:lnTo>
                  <a:lnTo>
                    <a:pt x="410" y="8"/>
                  </a:lnTo>
                  <a:lnTo>
                    <a:pt x="402" y="8"/>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9949" name="重庆" title=""/>
            <p:cNvSpPr/>
            <p:nvPr/>
          </p:nvSpPr>
          <p:spPr>
            <a:xfrm>
              <a:off x="3276165" y="2982563"/>
              <a:ext cx="508432" cy="515593"/>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284" h="288">
                  <a:moveTo>
                    <a:pt x="284" y="58"/>
                  </a:moveTo>
                  <a:lnTo>
                    <a:pt x="278" y="44"/>
                  </a:lnTo>
                  <a:lnTo>
                    <a:pt x="268" y="32"/>
                  </a:lnTo>
                  <a:lnTo>
                    <a:pt x="260" y="30"/>
                  </a:lnTo>
                  <a:lnTo>
                    <a:pt x="258" y="30"/>
                  </a:lnTo>
                  <a:lnTo>
                    <a:pt x="258" y="28"/>
                  </a:lnTo>
                  <a:lnTo>
                    <a:pt x="250" y="24"/>
                  </a:lnTo>
                  <a:lnTo>
                    <a:pt x="248" y="24"/>
                  </a:lnTo>
                  <a:lnTo>
                    <a:pt x="244" y="26"/>
                  </a:lnTo>
                  <a:lnTo>
                    <a:pt x="234" y="28"/>
                  </a:lnTo>
                  <a:lnTo>
                    <a:pt x="232" y="26"/>
                  </a:lnTo>
                  <a:lnTo>
                    <a:pt x="222" y="22"/>
                  </a:lnTo>
                  <a:lnTo>
                    <a:pt x="220" y="22"/>
                  </a:lnTo>
                  <a:lnTo>
                    <a:pt x="220" y="20"/>
                  </a:lnTo>
                  <a:lnTo>
                    <a:pt x="212" y="12"/>
                  </a:lnTo>
                  <a:lnTo>
                    <a:pt x="204" y="4"/>
                  </a:lnTo>
                  <a:lnTo>
                    <a:pt x="196" y="0"/>
                  </a:lnTo>
                  <a:lnTo>
                    <a:pt x="188" y="8"/>
                  </a:lnTo>
                  <a:lnTo>
                    <a:pt x="176" y="16"/>
                  </a:lnTo>
                  <a:lnTo>
                    <a:pt x="172" y="40"/>
                  </a:lnTo>
                  <a:lnTo>
                    <a:pt x="162" y="58"/>
                  </a:lnTo>
                  <a:lnTo>
                    <a:pt x="162" y="60"/>
                  </a:lnTo>
                  <a:lnTo>
                    <a:pt x="154" y="68"/>
                  </a:lnTo>
                  <a:lnTo>
                    <a:pt x="144" y="86"/>
                  </a:lnTo>
                  <a:lnTo>
                    <a:pt x="144" y="88"/>
                  </a:lnTo>
                  <a:lnTo>
                    <a:pt x="124" y="104"/>
                  </a:lnTo>
                  <a:lnTo>
                    <a:pt x="116" y="118"/>
                  </a:lnTo>
                  <a:lnTo>
                    <a:pt x="114" y="120"/>
                  </a:lnTo>
                  <a:lnTo>
                    <a:pt x="110" y="124"/>
                  </a:lnTo>
                  <a:lnTo>
                    <a:pt x="96" y="132"/>
                  </a:lnTo>
                  <a:lnTo>
                    <a:pt x="88" y="144"/>
                  </a:lnTo>
                  <a:lnTo>
                    <a:pt x="74" y="164"/>
                  </a:lnTo>
                  <a:lnTo>
                    <a:pt x="72" y="164"/>
                  </a:lnTo>
                  <a:lnTo>
                    <a:pt x="8" y="160"/>
                  </a:lnTo>
                  <a:lnTo>
                    <a:pt x="0" y="168"/>
                  </a:lnTo>
                  <a:lnTo>
                    <a:pt x="0" y="180"/>
                  </a:lnTo>
                  <a:lnTo>
                    <a:pt x="6" y="208"/>
                  </a:lnTo>
                  <a:lnTo>
                    <a:pt x="20" y="226"/>
                  </a:lnTo>
                  <a:lnTo>
                    <a:pt x="32" y="232"/>
                  </a:lnTo>
                  <a:lnTo>
                    <a:pt x="32" y="234"/>
                  </a:lnTo>
                  <a:lnTo>
                    <a:pt x="40" y="244"/>
                  </a:lnTo>
                  <a:lnTo>
                    <a:pt x="42" y="252"/>
                  </a:lnTo>
                  <a:lnTo>
                    <a:pt x="42" y="262"/>
                  </a:lnTo>
                  <a:lnTo>
                    <a:pt x="38" y="266"/>
                  </a:lnTo>
                  <a:lnTo>
                    <a:pt x="40" y="268"/>
                  </a:lnTo>
                  <a:lnTo>
                    <a:pt x="44" y="268"/>
                  </a:lnTo>
                  <a:lnTo>
                    <a:pt x="48" y="258"/>
                  </a:lnTo>
                  <a:lnTo>
                    <a:pt x="50" y="258"/>
                  </a:lnTo>
                  <a:lnTo>
                    <a:pt x="62" y="262"/>
                  </a:lnTo>
                  <a:lnTo>
                    <a:pt x="64" y="266"/>
                  </a:lnTo>
                  <a:lnTo>
                    <a:pt x="70" y="266"/>
                  </a:lnTo>
                  <a:lnTo>
                    <a:pt x="68" y="260"/>
                  </a:lnTo>
                  <a:lnTo>
                    <a:pt x="76" y="246"/>
                  </a:lnTo>
                  <a:lnTo>
                    <a:pt x="78" y="244"/>
                  </a:lnTo>
                  <a:lnTo>
                    <a:pt x="80" y="242"/>
                  </a:lnTo>
                  <a:lnTo>
                    <a:pt x="88" y="242"/>
                  </a:lnTo>
                  <a:lnTo>
                    <a:pt x="102" y="242"/>
                  </a:lnTo>
                  <a:lnTo>
                    <a:pt x="110" y="232"/>
                  </a:lnTo>
                  <a:lnTo>
                    <a:pt x="110" y="222"/>
                  </a:lnTo>
                  <a:lnTo>
                    <a:pt x="112" y="212"/>
                  </a:lnTo>
                  <a:lnTo>
                    <a:pt x="114" y="210"/>
                  </a:lnTo>
                  <a:lnTo>
                    <a:pt x="120" y="206"/>
                  </a:lnTo>
                  <a:lnTo>
                    <a:pt x="122" y="206"/>
                  </a:lnTo>
                  <a:lnTo>
                    <a:pt x="134" y="208"/>
                  </a:lnTo>
                  <a:lnTo>
                    <a:pt x="134" y="210"/>
                  </a:lnTo>
                  <a:lnTo>
                    <a:pt x="136" y="220"/>
                  </a:lnTo>
                  <a:lnTo>
                    <a:pt x="136" y="224"/>
                  </a:lnTo>
                  <a:lnTo>
                    <a:pt x="138" y="232"/>
                  </a:lnTo>
                  <a:lnTo>
                    <a:pt x="140" y="232"/>
                  </a:lnTo>
                  <a:lnTo>
                    <a:pt x="144" y="226"/>
                  </a:lnTo>
                  <a:lnTo>
                    <a:pt x="152" y="216"/>
                  </a:lnTo>
                  <a:lnTo>
                    <a:pt x="160" y="212"/>
                  </a:lnTo>
                  <a:lnTo>
                    <a:pt x="162" y="212"/>
                  </a:lnTo>
                  <a:lnTo>
                    <a:pt x="162" y="210"/>
                  </a:lnTo>
                  <a:lnTo>
                    <a:pt x="172" y="214"/>
                  </a:lnTo>
                  <a:lnTo>
                    <a:pt x="174" y="214"/>
                  </a:lnTo>
                  <a:lnTo>
                    <a:pt x="176" y="214"/>
                  </a:lnTo>
                  <a:lnTo>
                    <a:pt x="180" y="226"/>
                  </a:lnTo>
                  <a:lnTo>
                    <a:pt x="180" y="236"/>
                  </a:lnTo>
                  <a:lnTo>
                    <a:pt x="188" y="252"/>
                  </a:lnTo>
                  <a:lnTo>
                    <a:pt x="188" y="254"/>
                  </a:lnTo>
                  <a:lnTo>
                    <a:pt x="188" y="264"/>
                  </a:lnTo>
                  <a:lnTo>
                    <a:pt x="192" y="270"/>
                  </a:lnTo>
                  <a:lnTo>
                    <a:pt x="194" y="270"/>
                  </a:lnTo>
                  <a:lnTo>
                    <a:pt x="196" y="266"/>
                  </a:lnTo>
                  <a:lnTo>
                    <a:pt x="198" y="264"/>
                  </a:lnTo>
                  <a:lnTo>
                    <a:pt x="208" y="270"/>
                  </a:lnTo>
                  <a:lnTo>
                    <a:pt x="208" y="272"/>
                  </a:lnTo>
                  <a:lnTo>
                    <a:pt x="212" y="286"/>
                  </a:lnTo>
                  <a:lnTo>
                    <a:pt x="216" y="288"/>
                  </a:lnTo>
                  <a:lnTo>
                    <a:pt x="216" y="286"/>
                  </a:lnTo>
                  <a:lnTo>
                    <a:pt x="220" y="276"/>
                  </a:lnTo>
                  <a:lnTo>
                    <a:pt x="222" y="274"/>
                  </a:lnTo>
                  <a:lnTo>
                    <a:pt x="224" y="274"/>
                  </a:lnTo>
                  <a:lnTo>
                    <a:pt x="228" y="270"/>
                  </a:lnTo>
                  <a:lnTo>
                    <a:pt x="230" y="270"/>
                  </a:lnTo>
                  <a:lnTo>
                    <a:pt x="236" y="270"/>
                  </a:lnTo>
                  <a:lnTo>
                    <a:pt x="236" y="266"/>
                  </a:lnTo>
                  <a:lnTo>
                    <a:pt x="236" y="264"/>
                  </a:lnTo>
                  <a:lnTo>
                    <a:pt x="232" y="226"/>
                  </a:lnTo>
                  <a:lnTo>
                    <a:pt x="216" y="202"/>
                  </a:lnTo>
                  <a:lnTo>
                    <a:pt x="188" y="168"/>
                  </a:lnTo>
                  <a:lnTo>
                    <a:pt x="186" y="168"/>
                  </a:lnTo>
                  <a:lnTo>
                    <a:pt x="184" y="146"/>
                  </a:lnTo>
                  <a:lnTo>
                    <a:pt x="176" y="128"/>
                  </a:lnTo>
                  <a:lnTo>
                    <a:pt x="174" y="128"/>
                  </a:lnTo>
                  <a:lnTo>
                    <a:pt x="176" y="126"/>
                  </a:lnTo>
                  <a:lnTo>
                    <a:pt x="180" y="104"/>
                  </a:lnTo>
                  <a:lnTo>
                    <a:pt x="182" y="104"/>
                  </a:lnTo>
                  <a:lnTo>
                    <a:pt x="184" y="104"/>
                  </a:lnTo>
                  <a:lnTo>
                    <a:pt x="234" y="102"/>
                  </a:lnTo>
                  <a:lnTo>
                    <a:pt x="260" y="88"/>
                  </a:lnTo>
                  <a:lnTo>
                    <a:pt x="262" y="86"/>
                  </a:lnTo>
                  <a:lnTo>
                    <a:pt x="274" y="82"/>
                  </a:lnTo>
                  <a:lnTo>
                    <a:pt x="278" y="78"/>
                  </a:lnTo>
                  <a:lnTo>
                    <a:pt x="280" y="76"/>
                  </a:lnTo>
                  <a:lnTo>
                    <a:pt x="282" y="68"/>
                  </a:lnTo>
                  <a:lnTo>
                    <a:pt x="284" y="58"/>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9950" name="陕西" title=""/>
            <p:cNvSpPr/>
            <p:nvPr/>
          </p:nvSpPr>
          <p:spPr>
            <a:xfrm>
              <a:off x="3276165" y="1980021"/>
              <a:ext cx="580042" cy="1034767"/>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24" h="578">
                  <a:moveTo>
                    <a:pt x="108" y="132"/>
                  </a:moveTo>
                  <a:lnTo>
                    <a:pt x="104" y="130"/>
                  </a:lnTo>
                  <a:lnTo>
                    <a:pt x="96" y="180"/>
                  </a:lnTo>
                  <a:lnTo>
                    <a:pt x="108" y="196"/>
                  </a:lnTo>
                  <a:lnTo>
                    <a:pt x="122" y="200"/>
                  </a:lnTo>
                  <a:lnTo>
                    <a:pt x="124" y="202"/>
                  </a:lnTo>
                  <a:lnTo>
                    <a:pt x="140" y="216"/>
                  </a:lnTo>
                  <a:lnTo>
                    <a:pt x="164" y="220"/>
                  </a:lnTo>
                  <a:lnTo>
                    <a:pt x="176" y="228"/>
                  </a:lnTo>
                  <a:lnTo>
                    <a:pt x="176" y="230"/>
                  </a:lnTo>
                  <a:lnTo>
                    <a:pt x="186" y="244"/>
                  </a:lnTo>
                  <a:lnTo>
                    <a:pt x="188" y="244"/>
                  </a:lnTo>
                  <a:lnTo>
                    <a:pt x="186" y="246"/>
                  </a:lnTo>
                  <a:lnTo>
                    <a:pt x="178" y="260"/>
                  </a:lnTo>
                  <a:lnTo>
                    <a:pt x="178" y="264"/>
                  </a:lnTo>
                  <a:lnTo>
                    <a:pt x="176" y="272"/>
                  </a:lnTo>
                  <a:lnTo>
                    <a:pt x="178" y="272"/>
                  </a:lnTo>
                  <a:lnTo>
                    <a:pt x="178" y="286"/>
                  </a:lnTo>
                  <a:lnTo>
                    <a:pt x="176" y="288"/>
                  </a:lnTo>
                  <a:lnTo>
                    <a:pt x="170" y="312"/>
                  </a:lnTo>
                  <a:lnTo>
                    <a:pt x="168" y="316"/>
                  </a:lnTo>
                  <a:lnTo>
                    <a:pt x="164" y="314"/>
                  </a:lnTo>
                  <a:lnTo>
                    <a:pt x="154" y="312"/>
                  </a:lnTo>
                  <a:lnTo>
                    <a:pt x="140" y="312"/>
                  </a:lnTo>
                  <a:lnTo>
                    <a:pt x="128" y="316"/>
                  </a:lnTo>
                  <a:lnTo>
                    <a:pt x="116" y="328"/>
                  </a:lnTo>
                  <a:lnTo>
                    <a:pt x="112" y="332"/>
                  </a:lnTo>
                  <a:lnTo>
                    <a:pt x="130" y="340"/>
                  </a:lnTo>
                  <a:lnTo>
                    <a:pt x="128" y="344"/>
                  </a:lnTo>
                  <a:lnTo>
                    <a:pt x="124" y="350"/>
                  </a:lnTo>
                  <a:lnTo>
                    <a:pt x="116" y="354"/>
                  </a:lnTo>
                  <a:lnTo>
                    <a:pt x="106" y="354"/>
                  </a:lnTo>
                  <a:lnTo>
                    <a:pt x="88" y="348"/>
                  </a:lnTo>
                  <a:lnTo>
                    <a:pt x="70" y="338"/>
                  </a:lnTo>
                  <a:lnTo>
                    <a:pt x="64" y="338"/>
                  </a:lnTo>
                  <a:lnTo>
                    <a:pt x="44" y="366"/>
                  </a:lnTo>
                  <a:lnTo>
                    <a:pt x="40" y="376"/>
                  </a:lnTo>
                  <a:lnTo>
                    <a:pt x="40" y="392"/>
                  </a:lnTo>
                  <a:lnTo>
                    <a:pt x="48" y="406"/>
                  </a:lnTo>
                  <a:lnTo>
                    <a:pt x="48" y="408"/>
                  </a:lnTo>
                  <a:lnTo>
                    <a:pt x="52" y="420"/>
                  </a:lnTo>
                  <a:lnTo>
                    <a:pt x="52" y="422"/>
                  </a:lnTo>
                  <a:lnTo>
                    <a:pt x="52" y="440"/>
                  </a:lnTo>
                  <a:lnTo>
                    <a:pt x="52" y="442"/>
                  </a:lnTo>
                  <a:lnTo>
                    <a:pt x="54" y="444"/>
                  </a:lnTo>
                  <a:lnTo>
                    <a:pt x="40" y="446"/>
                  </a:lnTo>
                  <a:lnTo>
                    <a:pt x="16" y="446"/>
                  </a:lnTo>
                  <a:lnTo>
                    <a:pt x="6" y="454"/>
                  </a:lnTo>
                  <a:lnTo>
                    <a:pt x="0" y="462"/>
                  </a:lnTo>
                  <a:lnTo>
                    <a:pt x="2" y="462"/>
                  </a:lnTo>
                  <a:lnTo>
                    <a:pt x="6" y="486"/>
                  </a:lnTo>
                  <a:lnTo>
                    <a:pt x="8" y="486"/>
                  </a:lnTo>
                  <a:lnTo>
                    <a:pt x="8" y="496"/>
                  </a:lnTo>
                  <a:lnTo>
                    <a:pt x="12" y="508"/>
                  </a:lnTo>
                  <a:lnTo>
                    <a:pt x="30" y="518"/>
                  </a:lnTo>
                  <a:lnTo>
                    <a:pt x="54" y="512"/>
                  </a:lnTo>
                  <a:lnTo>
                    <a:pt x="66" y="504"/>
                  </a:lnTo>
                  <a:lnTo>
                    <a:pt x="68" y="504"/>
                  </a:lnTo>
                  <a:lnTo>
                    <a:pt x="80" y="504"/>
                  </a:lnTo>
                  <a:lnTo>
                    <a:pt x="86" y="520"/>
                  </a:lnTo>
                  <a:lnTo>
                    <a:pt x="92" y="526"/>
                  </a:lnTo>
                  <a:lnTo>
                    <a:pt x="94" y="532"/>
                  </a:lnTo>
                  <a:lnTo>
                    <a:pt x="100" y="532"/>
                  </a:lnTo>
                  <a:lnTo>
                    <a:pt x="102" y="532"/>
                  </a:lnTo>
                  <a:lnTo>
                    <a:pt x="104" y="532"/>
                  </a:lnTo>
                  <a:lnTo>
                    <a:pt x="104" y="530"/>
                  </a:lnTo>
                  <a:lnTo>
                    <a:pt x="116" y="520"/>
                  </a:lnTo>
                  <a:lnTo>
                    <a:pt x="126" y="540"/>
                  </a:lnTo>
                  <a:lnTo>
                    <a:pt x="136" y="546"/>
                  </a:lnTo>
                  <a:lnTo>
                    <a:pt x="152" y="546"/>
                  </a:lnTo>
                  <a:lnTo>
                    <a:pt x="164" y="544"/>
                  </a:lnTo>
                  <a:lnTo>
                    <a:pt x="168" y="544"/>
                  </a:lnTo>
                  <a:lnTo>
                    <a:pt x="196" y="548"/>
                  </a:lnTo>
                  <a:lnTo>
                    <a:pt x="196" y="550"/>
                  </a:lnTo>
                  <a:lnTo>
                    <a:pt x="208" y="556"/>
                  </a:lnTo>
                  <a:lnTo>
                    <a:pt x="208" y="558"/>
                  </a:lnTo>
                  <a:lnTo>
                    <a:pt x="220" y="566"/>
                  </a:lnTo>
                  <a:lnTo>
                    <a:pt x="226" y="574"/>
                  </a:lnTo>
                  <a:lnTo>
                    <a:pt x="234" y="578"/>
                  </a:lnTo>
                  <a:lnTo>
                    <a:pt x="248" y="576"/>
                  </a:lnTo>
                  <a:lnTo>
                    <a:pt x="248" y="560"/>
                  </a:lnTo>
                  <a:lnTo>
                    <a:pt x="240" y="548"/>
                  </a:lnTo>
                  <a:lnTo>
                    <a:pt x="236" y="526"/>
                  </a:lnTo>
                  <a:lnTo>
                    <a:pt x="246" y="516"/>
                  </a:lnTo>
                  <a:lnTo>
                    <a:pt x="248" y="514"/>
                  </a:lnTo>
                  <a:lnTo>
                    <a:pt x="258" y="512"/>
                  </a:lnTo>
                  <a:lnTo>
                    <a:pt x="268" y="512"/>
                  </a:lnTo>
                  <a:lnTo>
                    <a:pt x="272" y="508"/>
                  </a:lnTo>
                  <a:lnTo>
                    <a:pt x="264" y="500"/>
                  </a:lnTo>
                  <a:lnTo>
                    <a:pt x="242" y="484"/>
                  </a:lnTo>
                  <a:lnTo>
                    <a:pt x="236" y="476"/>
                  </a:lnTo>
                  <a:lnTo>
                    <a:pt x="234" y="474"/>
                  </a:lnTo>
                  <a:lnTo>
                    <a:pt x="236" y="472"/>
                  </a:lnTo>
                  <a:lnTo>
                    <a:pt x="242" y="460"/>
                  </a:lnTo>
                  <a:lnTo>
                    <a:pt x="244" y="462"/>
                  </a:lnTo>
                  <a:lnTo>
                    <a:pt x="260" y="466"/>
                  </a:lnTo>
                  <a:lnTo>
                    <a:pt x="302" y="464"/>
                  </a:lnTo>
                  <a:lnTo>
                    <a:pt x="302" y="466"/>
                  </a:lnTo>
                  <a:lnTo>
                    <a:pt x="304" y="466"/>
                  </a:lnTo>
                  <a:lnTo>
                    <a:pt x="316" y="470"/>
                  </a:lnTo>
                  <a:lnTo>
                    <a:pt x="324" y="462"/>
                  </a:lnTo>
                  <a:lnTo>
                    <a:pt x="320" y="438"/>
                  </a:lnTo>
                  <a:lnTo>
                    <a:pt x="304" y="428"/>
                  </a:lnTo>
                  <a:lnTo>
                    <a:pt x="300" y="424"/>
                  </a:lnTo>
                  <a:lnTo>
                    <a:pt x="296" y="420"/>
                  </a:lnTo>
                  <a:lnTo>
                    <a:pt x="292" y="410"/>
                  </a:lnTo>
                  <a:lnTo>
                    <a:pt x="290" y="394"/>
                  </a:lnTo>
                  <a:lnTo>
                    <a:pt x="290" y="374"/>
                  </a:lnTo>
                  <a:lnTo>
                    <a:pt x="276" y="368"/>
                  </a:lnTo>
                  <a:lnTo>
                    <a:pt x="274" y="368"/>
                  </a:lnTo>
                  <a:lnTo>
                    <a:pt x="274" y="366"/>
                  </a:lnTo>
                  <a:lnTo>
                    <a:pt x="274" y="364"/>
                  </a:lnTo>
                  <a:lnTo>
                    <a:pt x="272" y="344"/>
                  </a:lnTo>
                  <a:lnTo>
                    <a:pt x="288" y="262"/>
                  </a:lnTo>
                  <a:lnTo>
                    <a:pt x="280" y="232"/>
                  </a:lnTo>
                  <a:lnTo>
                    <a:pt x="278" y="214"/>
                  </a:lnTo>
                  <a:lnTo>
                    <a:pt x="276" y="190"/>
                  </a:lnTo>
                  <a:lnTo>
                    <a:pt x="278" y="164"/>
                  </a:lnTo>
                  <a:lnTo>
                    <a:pt x="278" y="162"/>
                  </a:lnTo>
                  <a:lnTo>
                    <a:pt x="280" y="160"/>
                  </a:lnTo>
                  <a:lnTo>
                    <a:pt x="296" y="148"/>
                  </a:lnTo>
                  <a:lnTo>
                    <a:pt x="296" y="136"/>
                  </a:lnTo>
                  <a:lnTo>
                    <a:pt x="294" y="130"/>
                  </a:lnTo>
                  <a:lnTo>
                    <a:pt x="290" y="122"/>
                  </a:lnTo>
                  <a:lnTo>
                    <a:pt x="280" y="110"/>
                  </a:lnTo>
                  <a:lnTo>
                    <a:pt x="278" y="110"/>
                  </a:lnTo>
                  <a:lnTo>
                    <a:pt x="278" y="108"/>
                  </a:lnTo>
                  <a:lnTo>
                    <a:pt x="276" y="88"/>
                  </a:lnTo>
                  <a:lnTo>
                    <a:pt x="276" y="86"/>
                  </a:lnTo>
                  <a:lnTo>
                    <a:pt x="298" y="60"/>
                  </a:lnTo>
                  <a:lnTo>
                    <a:pt x="298" y="48"/>
                  </a:lnTo>
                  <a:lnTo>
                    <a:pt x="292" y="36"/>
                  </a:lnTo>
                  <a:lnTo>
                    <a:pt x="290" y="34"/>
                  </a:lnTo>
                  <a:lnTo>
                    <a:pt x="300" y="20"/>
                  </a:lnTo>
                  <a:lnTo>
                    <a:pt x="302" y="20"/>
                  </a:lnTo>
                  <a:lnTo>
                    <a:pt x="312" y="12"/>
                  </a:lnTo>
                  <a:lnTo>
                    <a:pt x="312" y="0"/>
                  </a:lnTo>
                  <a:lnTo>
                    <a:pt x="306" y="0"/>
                  </a:lnTo>
                  <a:lnTo>
                    <a:pt x="296" y="0"/>
                  </a:lnTo>
                  <a:lnTo>
                    <a:pt x="292" y="18"/>
                  </a:lnTo>
                  <a:lnTo>
                    <a:pt x="290" y="18"/>
                  </a:lnTo>
                  <a:lnTo>
                    <a:pt x="268" y="10"/>
                  </a:lnTo>
                  <a:lnTo>
                    <a:pt x="256" y="8"/>
                  </a:lnTo>
                  <a:lnTo>
                    <a:pt x="260" y="28"/>
                  </a:lnTo>
                  <a:lnTo>
                    <a:pt x="244" y="32"/>
                  </a:lnTo>
                  <a:lnTo>
                    <a:pt x="218" y="46"/>
                  </a:lnTo>
                  <a:lnTo>
                    <a:pt x="210" y="56"/>
                  </a:lnTo>
                  <a:lnTo>
                    <a:pt x="210" y="58"/>
                  </a:lnTo>
                  <a:lnTo>
                    <a:pt x="208" y="58"/>
                  </a:lnTo>
                  <a:lnTo>
                    <a:pt x="196" y="70"/>
                  </a:lnTo>
                  <a:lnTo>
                    <a:pt x="192" y="88"/>
                  </a:lnTo>
                  <a:lnTo>
                    <a:pt x="192" y="90"/>
                  </a:lnTo>
                  <a:lnTo>
                    <a:pt x="186" y="118"/>
                  </a:lnTo>
                  <a:lnTo>
                    <a:pt x="184" y="130"/>
                  </a:lnTo>
                  <a:lnTo>
                    <a:pt x="184" y="132"/>
                  </a:lnTo>
                  <a:lnTo>
                    <a:pt x="182" y="132"/>
                  </a:lnTo>
                  <a:lnTo>
                    <a:pt x="174" y="144"/>
                  </a:lnTo>
                  <a:lnTo>
                    <a:pt x="172" y="144"/>
                  </a:lnTo>
                  <a:lnTo>
                    <a:pt x="172" y="146"/>
                  </a:lnTo>
                  <a:lnTo>
                    <a:pt x="152" y="148"/>
                  </a:lnTo>
                  <a:lnTo>
                    <a:pt x="122" y="138"/>
                  </a:lnTo>
                  <a:lnTo>
                    <a:pt x="108" y="132"/>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9951" name="山西" title=""/>
            <p:cNvSpPr/>
            <p:nvPr/>
          </p:nvSpPr>
          <p:spPr>
            <a:xfrm>
              <a:off x="3777436" y="1786673"/>
              <a:ext cx="386695" cy="848580"/>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216" h="474">
                  <a:moveTo>
                    <a:pt x="202" y="24"/>
                  </a:moveTo>
                  <a:lnTo>
                    <a:pt x="204" y="20"/>
                  </a:lnTo>
                  <a:lnTo>
                    <a:pt x="200" y="8"/>
                  </a:lnTo>
                  <a:lnTo>
                    <a:pt x="194" y="0"/>
                  </a:lnTo>
                  <a:lnTo>
                    <a:pt x="188" y="12"/>
                  </a:lnTo>
                  <a:lnTo>
                    <a:pt x="176" y="24"/>
                  </a:lnTo>
                  <a:lnTo>
                    <a:pt x="174" y="24"/>
                  </a:lnTo>
                  <a:lnTo>
                    <a:pt x="156" y="30"/>
                  </a:lnTo>
                  <a:lnTo>
                    <a:pt x="154" y="30"/>
                  </a:lnTo>
                  <a:lnTo>
                    <a:pt x="136" y="28"/>
                  </a:lnTo>
                  <a:lnTo>
                    <a:pt x="124" y="30"/>
                  </a:lnTo>
                  <a:lnTo>
                    <a:pt x="122" y="40"/>
                  </a:lnTo>
                  <a:lnTo>
                    <a:pt x="112" y="46"/>
                  </a:lnTo>
                  <a:lnTo>
                    <a:pt x="112" y="48"/>
                  </a:lnTo>
                  <a:lnTo>
                    <a:pt x="110" y="48"/>
                  </a:lnTo>
                  <a:lnTo>
                    <a:pt x="94" y="46"/>
                  </a:lnTo>
                  <a:lnTo>
                    <a:pt x="92" y="48"/>
                  </a:lnTo>
                  <a:lnTo>
                    <a:pt x="92" y="64"/>
                  </a:lnTo>
                  <a:lnTo>
                    <a:pt x="84" y="76"/>
                  </a:lnTo>
                  <a:lnTo>
                    <a:pt x="82" y="76"/>
                  </a:lnTo>
                  <a:lnTo>
                    <a:pt x="68" y="92"/>
                  </a:lnTo>
                  <a:lnTo>
                    <a:pt x="66" y="92"/>
                  </a:lnTo>
                  <a:lnTo>
                    <a:pt x="50" y="96"/>
                  </a:lnTo>
                  <a:lnTo>
                    <a:pt x="40" y="106"/>
                  </a:lnTo>
                  <a:lnTo>
                    <a:pt x="42" y="120"/>
                  </a:lnTo>
                  <a:lnTo>
                    <a:pt x="42" y="124"/>
                  </a:lnTo>
                  <a:lnTo>
                    <a:pt x="40" y="124"/>
                  </a:lnTo>
                  <a:lnTo>
                    <a:pt x="28" y="136"/>
                  </a:lnTo>
                  <a:lnTo>
                    <a:pt x="20" y="144"/>
                  </a:lnTo>
                  <a:lnTo>
                    <a:pt x="26" y="154"/>
                  </a:lnTo>
                  <a:lnTo>
                    <a:pt x="26" y="156"/>
                  </a:lnTo>
                  <a:lnTo>
                    <a:pt x="26" y="170"/>
                  </a:lnTo>
                  <a:lnTo>
                    <a:pt x="26" y="172"/>
                  </a:lnTo>
                  <a:lnTo>
                    <a:pt x="16" y="184"/>
                  </a:lnTo>
                  <a:lnTo>
                    <a:pt x="4" y="198"/>
                  </a:lnTo>
                  <a:lnTo>
                    <a:pt x="6" y="214"/>
                  </a:lnTo>
                  <a:lnTo>
                    <a:pt x="16" y="224"/>
                  </a:lnTo>
                  <a:lnTo>
                    <a:pt x="22" y="236"/>
                  </a:lnTo>
                  <a:lnTo>
                    <a:pt x="24" y="244"/>
                  </a:lnTo>
                  <a:lnTo>
                    <a:pt x="24" y="262"/>
                  </a:lnTo>
                  <a:lnTo>
                    <a:pt x="22" y="264"/>
                  </a:lnTo>
                  <a:lnTo>
                    <a:pt x="6" y="276"/>
                  </a:lnTo>
                  <a:lnTo>
                    <a:pt x="4" y="300"/>
                  </a:lnTo>
                  <a:lnTo>
                    <a:pt x="6" y="324"/>
                  </a:lnTo>
                  <a:lnTo>
                    <a:pt x="10" y="340"/>
                  </a:lnTo>
                  <a:lnTo>
                    <a:pt x="18" y="368"/>
                  </a:lnTo>
                  <a:lnTo>
                    <a:pt x="18" y="370"/>
                  </a:lnTo>
                  <a:lnTo>
                    <a:pt x="18" y="372"/>
                  </a:lnTo>
                  <a:lnTo>
                    <a:pt x="0" y="452"/>
                  </a:lnTo>
                  <a:lnTo>
                    <a:pt x="2" y="468"/>
                  </a:lnTo>
                  <a:lnTo>
                    <a:pt x="14" y="474"/>
                  </a:lnTo>
                  <a:lnTo>
                    <a:pt x="32" y="456"/>
                  </a:lnTo>
                  <a:lnTo>
                    <a:pt x="34" y="456"/>
                  </a:lnTo>
                  <a:lnTo>
                    <a:pt x="96" y="432"/>
                  </a:lnTo>
                  <a:lnTo>
                    <a:pt x="112" y="416"/>
                  </a:lnTo>
                  <a:lnTo>
                    <a:pt x="114" y="416"/>
                  </a:lnTo>
                  <a:lnTo>
                    <a:pt x="116" y="416"/>
                  </a:lnTo>
                  <a:lnTo>
                    <a:pt x="150" y="420"/>
                  </a:lnTo>
                  <a:lnTo>
                    <a:pt x="162" y="416"/>
                  </a:lnTo>
                  <a:lnTo>
                    <a:pt x="180" y="408"/>
                  </a:lnTo>
                  <a:lnTo>
                    <a:pt x="180" y="392"/>
                  </a:lnTo>
                  <a:lnTo>
                    <a:pt x="182" y="392"/>
                  </a:lnTo>
                  <a:lnTo>
                    <a:pt x="192" y="382"/>
                  </a:lnTo>
                  <a:lnTo>
                    <a:pt x="190" y="372"/>
                  </a:lnTo>
                  <a:lnTo>
                    <a:pt x="190" y="370"/>
                  </a:lnTo>
                  <a:lnTo>
                    <a:pt x="190" y="368"/>
                  </a:lnTo>
                  <a:lnTo>
                    <a:pt x="194" y="364"/>
                  </a:lnTo>
                  <a:lnTo>
                    <a:pt x="192" y="360"/>
                  </a:lnTo>
                  <a:lnTo>
                    <a:pt x="190" y="356"/>
                  </a:lnTo>
                  <a:lnTo>
                    <a:pt x="190" y="352"/>
                  </a:lnTo>
                  <a:lnTo>
                    <a:pt x="194" y="340"/>
                  </a:lnTo>
                  <a:lnTo>
                    <a:pt x="198" y="336"/>
                  </a:lnTo>
                  <a:lnTo>
                    <a:pt x="196" y="324"/>
                  </a:lnTo>
                  <a:lnTo>
                    <a:pt x="184" y="310"/>
                  </a:lnTo>
                  <a:lnTo>
                    <a:pt x="182" y="306"/>
                  </a:lnTo>
                  <a:lnTo>
                    <a:pt x="180" y="302"/>
                  </a:lnTo>
                  <a:lnTo>
                    <a:pt x="180" y="298"/>
                  </a:lnTo>
                  <a:lnTo>
                    <a:pt x="182" y="294"/>
                  </a:lnTo>
                  <a:lnTo>
                    <a:pt x="184" y="288"/>
                  </a:lnTo>
                  <a:lnTo>
                    <a:pt x="190" y="280"/>
                  </a:lnTo>
                  <a:lnTo>
                    <a:pt x="192" y="268"/>
                  </a:lnTo>
                  <a:lnTo>
                    <a:pt x="202" y="248"/>
                  </a:lnTo>
                  <a:lnTo>
                    <a:pt x="204" y="240"/>
                  </a:lnTo>
                  <a:lnTo>
                    <a:pt x="216" y="216"/>
                  </a:lnTo>
                  <a:lnTo>
                    <a:pt x="208" y="200"/>
                  </a:lnTo>
                  <a:lnTo>
                    <a:pt x="184" y="184"/>
                  </a:lnTo>
                  <a:lnTo>
                    <a:pt x="182" y="184"/>
                  </a:lnTo>
                  <a:lnTo>
                    <a:pt x="176" y="170"/>
                  </a:lnTo>
                  <a:lnTo>
                    <a:pt x="176" y="168"/>
                  </a:lnTo>
                  <a:lnTo>
                    <a:pt x="180" y="146"/>
                  </a:lnTo>
                  <a:lnTo>
                    <a:pt x="184" y="130"/>
                  </a:lnTo>
                  <a:lnTo>
                    <a:pt x="184" y="122"/>
                  </a:lnTo>
                  <a:lnTo>
                    <a:pt x="188" y="116"/>
                  </a:lnTo>
                  <a:lnTo>
                    <a:pt x="190" y="114"/>
                  </a:lnTo>
                  <a:lnTo>
                    <a:pt x="194" y="114"/>
                  </a:lnTo>
                  <a:lnTo>
                    <a:pt x="208" y="112"/>
                  </a:lnTo>
                  <a:lnTo>
                    <a:pt x="212" y="102"/>
                  </a:lnTo>
                  <a:lnTo>
                    <a:pt x="216" y="76"/>
                  </a:lnTo>
                  <a:lnTo>
                    <a:pt x="214" y="66"/>
                  </a:lnTo>
                  <a:lnTo>
                    <a:pt x="200" y="64"/>
                  </a:lnTo>
                  <a:lnTo>
                    <a:pt x="184" y="56"/>
                  </a:lnTo>
                  <a:lnTo>
                    <a:pt x="182" y="54"/>
                  </a:lnTo>
                  <a:lnTo>
                    <a:pt x="182" y="52"/>
                  </a:lnTo>
                  <a:lnTo>
                    <a:pt x="180" y="32"/>
                  </a:lnTo>
                  <a:lnTo>
                    <a:pt x="180" y="28"/>
                  </a:lnTo>
                  <a:lnTo>
                    <a:pt x="202" y="24"/>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9952" name="湖南" title=""/>
            <p:cNvSpPr/>
            <p:nvPr/>
          </p:nvSpPr>
          <p:spPr>
            <a:xfrm>
              <a:off x="3677181" y="3233198"/>
              <a:ext cx="615847" cy="716101"/>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44" h="400">
                  <a:moveTo>
                    <a:pt x="300" y="68"/>
                  </a:moveTo>
                  <a:lnTo>
                    <a:pt x="300" y="68"/>
                  </a:lnTo>
                  <a:lnTo>
                    <a:pt x="300" y="66"/>
                  </a:lnTo>
                  <a:lnTo>
                    <a:pt x="292" y="54"/>
                  </a:lnTo>
                  <a:lnTo>
                    <a:pt x="292" y="52"/>
                  </a:lnTo>
                  <a:lnTo>
                    <a:pt x="294" y="32"/>
                  </a:lnTo>
                  <a:lnTo>
                    <a:pt x="292" y="28"/>
                  </a:lnTo>
                  <a:lnTo>
                    <a:pt x="286" y="24"/>
                  </a:lnTo>
                  <a:lnTo>
                    <a:pt x="282" y="24"/>
                  </a:lnTo>
                  <a:lnTo>
                    <a:pt x="274" y="34"/>
                  </a:lnTo>
                  <a:lnTo>
                    <a:pt x="272" y="34"/>
                  </a:lnTo>
                  <a:lnTo>
                    <a:pt x="252" y="44"/>
                  </a:lnTo>
                  <a:lnTo>
                    <a:pt x="250" y="30"/>
                  </a:lnTo>
                  <a:lnTo>
                    <a:pt x="250" y="28"/>
                  </a:lnTo>
                  <a:lnTo>
                    <a:pt x="252" y="22"/>
                  </a:lnTo>
                  <a:lnTo>
                    <a:pt x="250" y="14"/>
                  </a:lnTo>
                  <a:lnTo>
                    <a:pt x="248" y="12"/>
                  </a:lnTo>
                  <a:lnTo>
                    <a:pt x="244" y="20"/>
                  </a:lnTo>
                  <a:lnTo>
                    <a:pt x="218" y="42"/>
                  </a:lnTo>
                  <a:lnTo>
                    <a:pt x="218" y="44"/>
                  </a:lnTo>
                  <a:lnTo>
                    <a:pt x="216" y="44"/>
                  </a:lnTo>
                  <a:lnTo>
                    <a:pt x="214" y="44"/>
                  </a:lnTo>
                  <a:lnTo>
                    <a:pt x="206" y="40"/>
                  </a:lnTo>
                  <a:lnTo>
                    <a:pt x="198" y="32"/>
                  </a:lnTo>
                  <a:lnTo>
                    <a:pt x="184" y="28"/>
                  </a:lnTo>
                  <a:lnTo>
                    <a:pt x="184" y="26"/>
                  </a:lnTo>
                  <a:lnTo>
                    <a:pt x="176" y="20"/>
                  </a:lnTo>
                  <a:lnTo>
                    <a:pt x="150" y="16"/>
                  </a:lnTo>
                  <a:lnTo>
                    <a:pt x="148" y="16"/>
                  </a:lnTo>
                  <a:lnTo>
                    <a:pt x="132" y="6"/>
                  </a:lnTo>
                  <a:lnTo>
                    <a:pt x="132" y="8"/>
                  </a:lnTo>
                  <a:lnTo>
                    <a:pt x="118" y="0"/>
                  </a:lnTo>
                  <a:lnTo>
                    <a:pt x="100" y="0"/>
                  </a:lnTo>
                  <a:lnTo>
                    <a:pt x="94" y="0"/>
                  </a:lnTo>
                  <a:lnTo>
                    <a:pt x="100" y="30"/>
                  </a:lnTo>
                  <a:lnTo>
                    <a:pt x="96" y="30"/>
                  </a:lnTo>
                  <a:lnTo>
                    <a:pt x="80" y="32"/>
                  </a:lnTo>
                  <a:lnTo>
                    <a:pt x="70" y="32"/>
                  </a:lnTo>
                  <a:lnTo>
                    <a:pt x="68" y="32"/>
                  </a:lnTo>
                  <a:lnTo>
                    <a:pt x="60" y="24"/>
                  </a:lnTo>
                  <a:lnTo>
                    <a:pt x="44" y="32"/>
                  </a:lnTo>
                  <a:lnTo>
                    <a:pt x="28" y="52"/>
                  </a:lnTo>
                  <a:lnTo>
                    <a:pt x="16" y="86"/>
                  </a:lnTo>
                  <a:lnTo>
                    <a:pt x="20" y="124"/>
                  </a:lnTo>
                  <a:lnTo>
                    <a:pt x="26" y="144"/>
                  </a:lnTo>
                  <a:lnTo>
                    <a:pt x="26" y="148"/>
                  </a:lnTo>
                  <a:lnTo>
                    <a:pt x="24" y="150"/>
                  </a:lnTo>
                  <a:lnTo>
                    <a:pt x="20" y="152"/>
                  </a:lnTo>
                  <a:lnTo>
                    <a:pt x="20" y="156"/>
                  </a:lnTo>
                  <a:lnTo>
                    <a:pt x="18" y="166"/>
                  </a:lnTo>
                  <a:lnTo>
                    <a:pt x="26" y="198"/>
                  </a:lnTo>
                  <a:lnTo>
                    <a:pt x="24" y="200"/>
                  </a:lnTo>
                  <a:lnTo>
                    <a:pt x="8" y="210"/>
                  </a:lnTo>
                  <a:lnTo>
                    <a:pt x="4" y="214"/>
                  </a:lnTo>
                  <a:lnTo>
                    <a:pt x="2" y="218"/>
                  </a:lnTo>
                  <a:lnTo>
                    <a:pt x="0" y="228"/>
                  </a:lnTo>
                  <a:lnTo>
                    <a:pt x="14" y="224"/>
                  </a:lnTo>
                  <a:lnTo>
                    <a:pt x="14" y="222"/>
                  </a:lnTo>
                  <a:lnTo>
                    <a:pt x="16" y="222"/>
                  </a:lnTo>
                  <a:lnTo>
                    <a:pt x="22" y="224"/>
                  </a:lnTo>
                  <a:lnTo>
                    <a:pt x="26" y="226"/>
                  </a:lnTo>
                  <a:lnTo>
                    <a:pt x="30" y="228"/>
                  </a:lnTo>
                  <a:lnTo>
                    <a:pt x="32" y="234"/>
                  </a:lnTo>
                  <a:lnTo>
                    <a:pt x="34" y="252"/>
                  </a:lnTo>
                  <a:lnTo>
                    <a:pt x="32" y="254"/>
                  </a:lnTo>
                  <a:lnTo>
                    <a:pt x="32" y="256"/>
                  </a:lnTo>
                  <a:lnTo>
                    <a:pt x="28" y="260"/>
                  </a:lnTo>
                  <a:lnTo>
                    <a:pt x="28" y="264"/>
                  </a:lnTo>
                  <a:lnTo>
                    <a:pt x="24" y="282"/>
                  </a:lnTo>
                  <a:lnTo>
                    <a:pt x="28" y="290"/>
                  </a:lnTo>
                  <a:lnTo>
                    <a:pt x="32" y="296"/>
                  </a:lnTo>
                  <a:lnTo>
                    <a:pt x="48" y="316"/>
                  </a:lnTo>
                  <a:lnTo>
                    <a:pt x="64" y="304"/>
                  </a:lnTo>
                  <a:lnTo>
                    <a:pt x="76" y="302"/>
                  </a:lnTo>
                  <a:lnTo>
                    <a:pt x="76" y="304"/>
                  </a:lnTo>
                  <a:lnTo>
                    <a:pt x="84" y="306"/>
                  </a:lnTo>
                  <a:lnTo>
                    <a:pt x="88" y="306"/>
                  </a:lnTo>
                  <a:lnTo>
                    <a:pt x="92" y="302"/>
                  </a:lnTo>
                  <a:lnTo>
                    <a:pt x="100" y="292"/>
                  </a:lnTo>
                  <a:lnTo>
                    <a:pt x="98" y="286"/>
                  </a:lnTo>
                  <a:lnTo>
                    <a:pt x="100" y="282"/>
                  </a:lnTo>
                  <a:lnTo>
                    <a:pt x="104" y="280"/>
                  </a:lnTo>
                  <a:lnTo>
                    <a:pt x="124" y="280"/>
                  </a:lnTo>
                  <a:lnTo>
                    <a:pt x="128" y="280"/>
                  </a:lnTo>
                  <a:lnTo>
                    <a:pt x="130" y="280"/>
                  </a:lnTo>
                  <a:lnTo>
                    <a:pt x="134" y="274"/>
                  </a:lnTo>
                  <a:lnTo>
                    <a:pt x="136" y="270"/>
                  </a:lnTo>
                  <a:lnTo>
                    <a:pt x="142" y="270"/>
                  </a:lnTo>
                  <a:lnTo>
                    <a:pt x="146" y="272"/>
                  </a:lnTo>
                  <a:lnTo>
                    <a:pt x="152" y="280"/>
                  </a:lnTo>
                  <a:lnTo>
                    <a:pt x="154" y="284"/>
                  </a:lnTo>
                  <a:lnTo>
                    <a:pt x="156" y="288"/>
                  </a:lnTo>
                  <a:lnTo>
                    <a:pt x="154" y="302"/>
                  </a:lnTo>
                  <a:lnTo>
                    <a:pt x="156" y="304"/>
                  </a:lnTo>
                  <a:lnTo>
                    <a:pt x="162" y="310"/>
                  </a:lnTo>
                  <a:lnTo>
                    <a:pt x="164" y="316"/>
                  </a:lnTo>
                  <a:lnTo>
                    <a:pt x="162" y="330"/>
                  </a:lnTo>
                  <a:lnTo>
                    <a:pt x="158" y="340"/>
                  </a:lnTo>
                  <a:lnTo>
                    <a:pt x="154" y="344"/>
                  </a:lnTo>
                  <a:lnTo>
                    <a:pt x="142" y="370"/>
                  </a:lnTo>
                  <a:lnTo>
                    <a:pt x="146" y="372"/>
                  </a:lnTo>
                  <a:lnTo>
                    <a:pt x="164" y="372"/>
                  </a:lnTo>
                  <a:lnTo>
                    <a:pt x="168" y="374"/>
                  </a:lnTo>
                  <a:lnTo>
                    <a:pt x="168" y="376"/>
                  </a:lnTo>
                  <a:lnTo>
                    <a:pt x="164" y="388"/>
                  </a:lnTo>
                  <a:lnTo>
                    <a:pt x="164" y="394"/>
                  </a:lnTo>
                  <a:lnTo>
                    <a:pt x="172" y="398"/>
                  </a:lnTo>
                  <a:lnTo>
                    <a:pt x="176" y="400"/>
                  </a:lnTo>
                  <a:lnTo>
                    <a:pt x="178" y="398"/>
                  </a:lnTo>
                  <a:lnTo>
                    <a:pt x="188" y="394"/>
                  </a:lnTo>
                  <a:lnTo>
                    <a:pt x="194" y="392"/>
                  </a:lnTo>
                  <a:lnTo>
                    <a:pt x="204" y="392"/>
                  </a:lnTo>
                  <a:lnTo>
                    <a:pt x="216" y="380"/>
                  </a:lnTo>
                  <a:lnTo>
                    <a:pt x="216" y="366"/>
                  </a:lnTo>
                  <a:lnTo>
                    <a:pt x="216" y="360"/>
                  </a:lnTo>
                  <a:lnTo>
                    <a:pt x="216" y="356"/>
                  </a:lnTo>
                  <a:lnTo>
                    <a:pt x="220" y="354"/>
                  </a:lnTo>
                  <a:lnTo>
                    <a:pt x="224" y="354"/>
                  </a:lnTo>
                  <a:lnTo>
                    <a:pt x="230" y="356"/>
                  </a:lnTo>
                  <a:lnTo>
                    <a:pt x="236" y="360"/>
                  </a:lnTo>
                  <a:lnTo>
                    <a:pt x="256" y="372"/>
                  </a:lnTo>
                  <a:lnTo>
                    <a:pt x="264" y="376"/>
                  </a:lnTo>
                  <a:lnTo>
                    <a:pt x="270" y="378"/>
                  </a:lnTo>
                  <a:lnTo>
                    <a:pt x="270" y="376"/>
                  </a:lnTo>
                  <a:lnTo>
                    <a:pt x="270" y="370"/>
                  </a:lnTo>
                  <a:lnTo>
                    <a:pt x="266" y="360"/>
                  </a:lnTo>
                  <a:lnTo>
                    <a:pt x="256" y="344"/>
                  </a:lnTo>
                  <a:lnTo>
                    <a:pt x="256" y="342"/>
                  </a:lnTo>
                  <a:lnTo>
                    <a:pt x="256" y="340"/>
                  </a:lnTo>
                  <a:lnTo>
                    <a:pt x="264" y="332"/>
                  </a:lnTo>
                  <a:lnTo>
                    <a:pt x="274" y="326"/>
                  </a:lnTo>
                  <a:lnTo>
                    <a:pt x="282" y="324"/>
                  </a:lnTo>
                  <a:lnTo>
                    <a:pt x="292" y="326"/>
                  </a:lnTo>
                  <a:lnTo>
                    <a:pt x="320" y="340"/>
                  </a:lnTo>
                  <a:lnTo>
                    <a:pt x="332" y="332"/>
                  </a:lnTo>
                  <a:lnTo>
                    <a:pt x="334" y="332"/>
                  </a:lnTo>
                  <a:lnTo>
                    <a:pt x="334" y="330"/>
                  </a:lnTo>
                  <a:lnTo>
                    <a:pt x="332" y="328"/>
                  </a:lnTo>
                  <a:lnTo>
                    <a:pt x="334" y="326"/>
                  </a:lnTo>
                  <a:lnTo>
                    <a:pt x="340" y="314"/>
                  </a:lnTo>
                  <a:lnTo>
                    <a:pt x="344" y="304"/>
                  </a:lnTo>
                  <a:lnTo>
                    <a:pt x="344" y="298"/>
                  </a:lnTo>
                  <a:lnTo>
                    <a:pt x="344" y="292"/>
                  </a:lnTo>
                  <a:lnTo>
                    <a:pt x="338" y="286"/>
                  </a:lnTo>
                  <a:lnTo>
                    <a:pt x="334" y="284"/>
                  </a:lnTo>
                  <a:lnTo>
                    <a:pt x="332" y="284"/>
                  </a:lnTo>
                  <a:lnTo>
                    <a:pt x="330" y="276"/>
                  </a:lnTo>
                  <a:lnTo>
                    <a:pt x="332" y="276"/>
                  </a:lnTo>
                  <a:lnTo>
                    <a:pt x="338" y="272"/>
                  </a:lnTo>
                  <a:lnTo>
                    <a:pt x="340" y="268"/>
                  </a:lnTo>
                  <a:lnTo>
                    <a:pt x="338" y="264"/>
                  </a:lnTo>
                  <a:lnTo>
                    <a:pt x="326" y="252"/>
                  </a:lnTo>
                  <a:lnTo>
                    <a:pt x="326" y="250"/>
                  </a:lnTo>
                  <a:lnTo>
                    <a:pt x="320" y="232"/>
                  </a:lnTo>
                  <a:lnTo>
                    <a:pt x="316" y="214"/>
                  </a:lnTo>
                  <a:lnTo>
                    <a:pt x="316" y="196"/>
                  </a:lnTo>
                  <a:lnTo>
                    <a:pt x="316" y="188"/>
                  </a:lnTo>
                  <a:lnTo>
                    <a:pt x="308" y="196"/>
                  </a:lnTo>
                  <a:lnTo>
                    <a:pt x="302" y="204"/>
                  </a:lnTo>
                  <a:lnTo>
                    <a:pt x="300" y="170"/>
                  </a:lnTo>
                  <a:lnTo>
                    <a:pt x="300" y="168"/>
                  </a:lnTo>
                  <a:lnTo>
                    <a:pt x="322" y="138"/>
                  </a:lnTo>
                  <a:lnTo>
                    <a:pt x="334" y="124"/>
                  </a:lnTo>
                  <a:lnTo>
                    <a:pt x="326" y="100"/>
                  </a:lnTo>
                  <a:lnTo>
                    <a:pt x="322" y="76"/>
                  </a:lnTo>
                  <a:lnTo>
                    <a:pt x="308" y="70"/>
                  </a:lnTo>
                  <a:lnTo>
                    <a:pt x="300" y="68"/>
                  </a:lnTo>
                  <a:close/>
                </a:path>
              </a:pathLst>
            </a:custGeom>
            <a:solidFill>
              <a:srgbClr val="548235"/>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9953" name="湖北" title=""/>
            <p:cNvSpPr/>
            <p:nvPr/>
          </p:nvSpPr>
          <p:spPr>
            <a:xfrm>
              <a:off x="3605571" y="2821440"/>
              <a:ext cx="873644" cy="547818"/>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488" h="306">
                  <a:moveTo>
                    <a:pt x="62" y="2"/>
                  </a:moveTo>
                  <a:lnTo>
                    <a:pt x="60" y="4"/>
                  </a:lnTo>
                  <a:lnTo>
                    <a:pt x="64" y="10"/>
                  </a:lnTo>
                  <a:lnTo>
                    <a:pt x="86" y="24"/>
                  </a:lnTo>
                  <a:lnTo>
                    <a:pt x="100" y="38"/>
                  </a:lnTo>
                  <a:lnTo>
                    <a:pt x="98" y="40"/>
                  </a:lnTo>
                  <a:lnTo>
                    <a:pt x="90" y="50"/>
                  </a:lnTo>
                  <a:lnTo>
                    <a:pt x="88" y="50"/>
                  </a:lnTo>
                  <a:lnTo>
                    <a:pt x="88" y="52"/>
                  </a:lnTo>
                  <a:lnTo>
                    <a:pt x="74" y="52"/>
                  </a:lnTo>
                  <a:lnTo>
                    <a:pt x="66" y="54"/>
                  </a:lnTo>
                  <a:lnTo>
                    <a:pt x="60" y="58"/>
                  </a:lnTo>
                  <a:lnTo>
                    <a:pt x="64" y="66"/>
                  </a:lnTo>
                  <a:lnTo>
                    <a:pt x="64" y="74"/>
                  </a:lnTo>
                  <a:lnTo>
                    <a:pt x="72" y="86"/>
                  </a:lnTo>
                  <a:lnTo>
                    <a:pt x="72" y="108"/>
                  </a:lnTo>
                  <a:lnTo>
                    <a:pt x="78" y="110"/>
                  </a:lnTo>
                  <a:lnTo>
                    <a:pt x="88" y="114"/>
                  </a:lnTo>
                  <a:lnTo>
                    <a:pt x="90" y="114"/>
                  </a:lnTo>
                  <a:lnTo>
                    <a:pt x="92" y="116"/>
                  </a:lnTo>
                  <a:lnTo>
                    <a:pt x="102" y="130"/>
                  </a:lnTo>
                  <a:lnTo>
                    <a:pt x="108" y="146"/>
                  </a:lnTo>
                  <a:lnTo>
                    <a:pt x="108" y="156"/>
                  </a:lnTo>
                  <a:lnTo>
                    <a:pt x="106" y="164"/>
                  </a:lnTo>
                  <a:lnTo>
                    <a:pt x="104" y="170"/>
                  </a:lnTo>
                  <a:lnTo>
                    <a:pt x="94" y="178"/>
                  </a:lnTo>
                  <a:lnTo>
                    <a:pt x="80" y="184"/>
                  </a:lnTo>
                  <a:lnTo>
                    <a:pt x="54" y="200"/>
                  </a:lnTo>
                  <a:lnTo>
                    <a:pt x="52" y="200"/>
                  </a:lnTo>
                  <a:lnTo>
                    <a:pt x="4" y="204"/>
                  </a:lnTo>
                  <a:lnTo>
                    <a:pt x="0" y="216"/>
                  </a:lnTo>
                  <a:lnTo>
                    <a:pt x="8" y="232"/>
                  </a:lnTo>
                  <a:lnTo>
                    <a:pt x="8" y="234"/>
                  </a:lnTo>
                  <a:lnTo>
                    <a:pt x="12" y="254"/>
                  </a:lnTo>
                  <a:lnTo>
                    <a:pt x="38" y="286"/>
                  </a:lnTo>
                  <a:lnTo>
                    <a:pt x="40" y="286"/>
                  </a:lnTo>
                  <a:lnTo>
                    <a:pt x="50" y="306"/>
                  </a:lnTo>
                  <a:lnTo>
                    <a:pt x="52" y="302"/>
                  </a:lnTo>
                  <a:lnTo>
                    <a:pt x="60" y="278"/>
                  </a:lnTo>
                  <a:lnTo>
                    <a:pt x="60" y="276"/>
                  </a:lnTo>
                  <a:lnTo>
                    <a:pt x="76" y="256"/>
                  </a:lnTo>
                  <a:lnTo>
                    <a:pt x="78" y="254"/>
                  </a:lnTo>
                  <a:lnTo>
                    <a:pt x="98" y="246"/>
                  </a:lnTo>
                  <a:lnTo>
                    <a:pt x="100" y="246"/>
                  </a:lnTo>
                  <a:lnTo>
                    <a:pt x="112" y="254"/>
                  </a:lnTo>
                  <a:lnTo>
                    <a:pt x="128" y="252"/>
                  </a:lnTo>
                  <a:lnTo>
                    <a:pt x="124" y="224"/>
                  </a:lnTo>
                  <a:lnTo>
                    <a:pt x="126" y="222"/>
                  </a:lnTo>
                  <a:lnTo>
                    <a:pt x="142" y="222"/>
                  </a:lnTo>
                  <a:lnTo>
                    <a:pt x="158" y="222"/>
                  </a:lnTo>
                  <a:lnTo>
                    <a:pt x="160" y="222"/>
                  </a:lnTo>
                  <a:lnTo>
                    <a:pt x="192" y="238"/>
                  </a:lnTo>
                  <a:lnTo>
                    <a:pt x="218" y="242"/>
                  </a:lnTo>
                  <a:lnTo>
                    <a:pt x="220" y="242"/>
                  </a:lnTo>
                  <a:lnTo>
                    <a:pt x="228" y="250"/>
                  </a:lnTo>
                  <a:lnTo>
                    <a:pt x="242" y="254"/>
                  </a:lnTo>
                  <a:lnTo>
                    <a:pt x="250" y="262"/>
                  </a:lnTo>
                  <a:lnTo>
                    <a:pt x="254" y="264"/>
                  </a:lnTo>
                  <a:lnTo>
                    <a:pt x="264" y="256"/>
                  </a:lnTo>
                  <a:lnTo>
                    <a:pt x="264" y="254"/>
                  </a:lnTo>
                  <a:lnTo>
                    <a:pt x="276" y="244"/>
                  </a:lnTo>
                  <a:lnTo>
                    <a:pt x="284" y="230"/>
                  </a:lnTo>
                  <a:lnTo>
                    <a:pt x="296" y="238"/>
                  </a:lnTo>
                  <a:lnTo>
                    <a:pt x="296" y="240"/>
                  </a:lnTo>
                  <a:lnTo>
                    <a:pt x="300" y="250"/>
                  </a:lnTo>
                  <a:lnTo>
                    <a:pt x="300" y="252"/>
                  </a:lnTo>
                  <a:lnTo>
                    <a:pt x="298" y="258"/>
                  </a:lnTo>
                  <a:lnTo>
                    <a:pt x="300" y="260"/>
                  </a:lnTo>
                  <a:lnTo>
                    <a:pt x="308" y="256"/>
                  </a:lnTo>
                  <a:lnTo>
                    <a:pt x="318" y="246"/>
                  </a:lnTo>
                  <a:lnTo>
                    <a:pt x="328" y="246"/>
                  </a:lnTo>
                  <a:lnTo>
                    <a:pt x="330" y="246"/>
                  </a:lnTo>
                  <a:lnTo>
                    <a:pt x="336" y="250"/>
                  </a:lnTo>
                  <a:lnTo>
                    <a:pt x="342" y="258"/>
                  </a:lnTo>
                  <a:lnTo>
                    <a:pt x="342" y="260"/>
                  </a:lnTo>
                  <a:lnTo>
                    <a:pt x="342" y="264"/>
                  </a:lnTo>
                  <a:lnTo>
                    <a:pt x="340" y="282"/>
                  </a:lnTo>
                  <a:lnTo>
                    <a:pt x="346" y="290"/>
                  </a:lnTo>
                  <a:lnTo>
                    <a:pt x="348" y="290"/>
                  </a:lnTo>
                  <a:lnTo>
                    <a:pt x="360" y="278"/>
                  </a:lnTo>
                  <a:lnTo>
                    <a:pt x="372" y="268"/>
                  </a:lnTo>
                  <a:lnTo>
                    <a:pt x="380" y="262"/>
                  </a:lnTo>
                  <a:lnTo>
                    <a:pt x="388" y="260"/>
                  </a:lnTo>
                  <a:lnTo>
                    <a:pt x="408" y="260"/>
                  </a:lnTo>
                  <a:lnTo>
                    <a:pt x="414" y="250"/>
                  </a:lnTo>
                  <a:lnTo>
                    <a:pt x="430" y="242"/>
                  </a:lnTo>
                  <a:lnTo>
                    <a:pt x="432" y="242"/>
                  </a:lnTo>
                  <a:lnTo>
                    <a:pt x="452" y="240"/>
                  </a:lnTo>
                  <a:lnTo>
                    <a:pt x="474" y="228"/>
                  </a:lnTo>
                  <a:lnTo>
                    <a:pt x="488" y="228"/>
                  </a:lnTo>
                  <a:lnTo>
                    <a:pt x="484" y="222"/>
                  </a:lnTo>
                  <a:lnTo>
                    <a:pt x="486" y="220"/>
                  </a:lnTo>
                  <a:lnTo>
                    <a:pt x="488" y="216"/>
                  </a:lnTo>
                  <a:lnTo>
                    <a:pt x="460" y="154"/>
                  </a:lnTo>
                  <a:lnTo>
                    <a:pt x="460" y="152"/>
                  </a:lnTo>
                  <a:lnTo>
                    <a:pt x="458" y="150"/>
                  </a:lnTo>
                  <a:lnTo>
                    <a:pt x="472" y="134"/>
                  </a:lnTo>
                  <a:lnTo>
                    <a:pt x="468" y="130"/>
                  </a:lnTo>
                  <a:lnTo>
                    <a:pt x="446" y="126"/>
                  </a:lnTo>
                  <a:lnTo>
                    <a:pt x="444" y="126"/>
                  </a:lnTo>
                  <a:lnTo>
                    <a:pt x="444" y="124"/>
                  </a:lnTo>
                  <a:lnTo>
                    <a:pt x="430" y="110"/>
                  </a:lnTo>
                  <a:lnTo>
                    <a:pt x="430" y="106"/>
                  </a:lnTo>
                  <a:lnTo>
                    <a:pt x="428" y="108"/>
                  </a:lnTo>
                  <a:lnTo>
                    <a:pt x="416" y="100"/>
                  </a:lnTo>
                  <a:lnTo>
                    <a:pt x="408" y="108"/>
                  </a:lnTo>
                  <a:lnTo>
                    <a:pt x="400" y="114"/>
                  </a:lnTo>
                  <a:lnTo>
                    <a:pt x="394" y="114"/>
                  </a:lnTo>
                  <a:lnTo>
                    <a:pt x="388" y="110"/>
                  </a:lnTo>
                  <a:lnTo>
                    <a:pt x="382" y="104"/>
                  </a:lnTo>
                  <a:lnTo>
                    <a:pt x="372" y="94"/>
                  </a:lnTo>
                  <a:lnTo>
                    <a:pt x="366" y="86"/>
                  </a:lnTo>
                  <a:lnTo>
                    <a:pt x="362" y="86"/>
                  </a:lnTo>
                  <a:lnTo>
                    <a:pt x="352" y="90"/>
                  </a:lnTo>
                  <a:lnTo>
                    <a:pt x="334" y="94"/>
                  </a:lnTo>
                  <a:lnTo>
                    <a:pt x="328" y="94"/>
                  </a:lnTo>
                  <a:lnTo>
                    <a:pt x="324" y="94"/>
                  </a:lnTo>
                  <a:lnTo>
                    <a:pt x="322" y="90"/>
                  </a:lnTo>
                  <a:lnTo>
                    <a:pt x="320" y="84"/>
                  </a:lnTo>
                  <a:lnTo>
                    <a:pt x="320" y="70"/>
                  </a:lnTo>
                  <a:lnTo>
                    <a:pt x="322" y="60"/>
                  </a:lnTo>
                  <a:lnTo>
                    <a:pt x="320" y="54"/>
                  </a:lnTo>
                  <a:lnTo>
                    <a:pt x="216" y="50"/>
                  </a:lnTo>
                  <a:lnTo>
                    <a:pt x="202" y="44"/>
                  </a:lnTo>
                  <a:lnTo>
                    <a:pt x="194" y="38"/>
                  </a:lnTo>
                  <a:lnTo>
                    <a:pt x="178" y="34"/>
                  </a:lnTo>
                  <a:lnTo>
                    <a:pt x="172" y="30"/>
                  </a:lnTo>
                  <a:lnTo>
                    <a:pt x="164" y="24"/>
                  </a:lnTo>
                  <a:lnTo>
                    <a:pt x="144" y="0"/>
                  </a:lnTo>
                  <a:lnTo>
                    <a:pt x="132" y="10"/>
                  </a:lnTo>
                  <a:lnTo>
                    <a:pt x="116" y="4"/>
                  </a:lnTo>
                  <a:lnTo>
                    <a:pt x="74" y="6"/>
                  </a:lnTo>
                  <a:lnTo>
                    <a:pt x="62" y="2"/>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9954" name="广东" title=""/>
            <p:cNvSpPr/>
            <p:nvPr/>
          </p:nvSpPr>
          <p:spPr>
            <a:xfrm>
              <a:off x="3798919" y="3827562"/>
              <a:ext cx="909449" cy="719682"/>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508" h="402">
                  <a:moveTo>
                    <a:pt x="476" y="138"/>
                  </a:moveTo>
                  <a:lnTo>
                    <a:pt x="476" y="138"/>
                  </a:lnTo>
                  <a:lnTo>
                    <a:pt x="484" y="134"/>
                  </a:lnTo>
                  <a:lnTo>
                    <a:pt x="488" y="130"/>
                  </a:lnTo>
                  <a:lnTo>
                    <a:pt x="488" y="128"/>
                  </a:lnTo>
                  <a:lnTo>
                    <a:pt x="490" y="126"/>
                  </a:lnTo>
                  <a:lnTo>
                    <a:pt x="492" y="126"/>
                  </a:lnTo>
                  <a:lnTo>
                    <a:pt x="508" y="126"/>
                  </a:lnTo>
                  <a:lnTo>
                    <a:pt x="508" y="116"/>
                  </a:lnTo>
                  <a:lnTo>
                    <a:pt x="502" y="114"/>
                  </a:lnTo>
                  <a:lnTo>
                    <a:pt x="496" y="110"/>
                  </a:lnTo>
                  <a:lnTo>
                    <a:pt x="472" y="88"/>
                  </a:lnTo>
                  <a:lnTo>
                    <a:pt x="460" y="58"/>
                  </a:lnTo>
                  <a:lnTo>
                    <a:pt x="446" y="44"/>
                  </a:lnTo>
                  <a:lnTo>
                    <a:pt x="424" y="42"/>
                  </a:lnTo>
                  <a:lnTo>
                    <a:pt x="406" y="44"/>
                  </a:lnTo>
                  <a:lnTo>
                    <a:pt x="402" y="44"/>
                  </a:lnTo>
                  <a:lnTo>
                    <a:pt x="404" y="54"/>
                  </a:lnTo>
                  <a:lnTo>
                    <a:pt x="404" y="56"/>
                  </a:lnTo>
                  <a:lnTo>
                    <a:pt x="404" y="58"/>
                  </a:lnTo>
                  <a:lnTo>
                    <a:pt x="400" y="58"/>
                  </a:lnTo>
                  <a:lnTo>
                    <a:pt x="388" y="64"/>
                  </a:lnTo>
                  <a:lnTo>
                    <a:pt x="386" y="62"/>
                  </a:lnTo>
                  <a:lnTo>
                    <a:pt x="372" y="50"/>
                  </a:lnTo>
                  <a:lnTo>
                    <a:pt x="368" y="50"/>
                  </a:lnTo>
                  <a:lnTo>
                    <a:pt x="364" y="50"/>
                  </a:lnTo>
                  <a:lnTo>
                    <a:pt x="332" y="64"/>
                  </a:lnTo>
                  <a:lnTo>
                    <a:pt x="322" y="68"/>
                  </a:lnTo>
                  <a:lnTo>
                    <a:pt x="316" y="66"/>
                  </a:lnTo>
                  <a:lnTo>
                    <a:pt x="310" y="70"/>
                  </a:lnTo>
                  <a:lnTo>
                    <a:pt x="304" y="76"/>
                  </a:lnTo>
                  <a:lnTo>
                    <a:pt x="300" y="80"/>
                  </a:lnTo>
                  <a:lnTo>
                    <a:pt x="298" y="76"/>
                  </a:lnTo>
                  <a:lnTo>
                    <a:pt x="288" y="66"/>
                  </a:lnTo>
                  <a:lnTo>
                    <a:pt x="286" y="62"/>
                  </a:lnTo>
                  <a:lnTo>
                    <a:pt x="286" y="58"/>
                  </a:lnTo>
                  <a:lnTo>
                    <a:pt x="290" y="50"/>
                  </a:lnTo>
                  <a:lnTo>
                    <a:pt x="300" y="38"/>
                  </a:lnTo>
                  <a:lnTo>
                    <a:pt x="314" y="22"/>
                  </a:lnTo>
                  <a:lnTo>
                    <a:pt x="318" y="16"/>
                  </a:lnTo>
                  <a:lnTo>
                    <a:pt x="316" y="12"/>
                  </a:lnTo>
                  <a:lnTo>
                    <a:pt x="312" y="12"/>
                  </a:lnTo>
                  <a:lnTo>
                    <a:pt x="308" y="14"/>
                  </a:lnTo>
                  <a:lnTo>
                    <a:pt x="298" y="20"/>
                  </a:lnTo>
                  <a:lnTo>
                    <a:pt x="288" y="26"/>
                  </a:lnTo>
                  <a:lnTo>
                    <a:pt x="282" y="28"/>
                  </a:lnTo>
                  <a:lnTo>
                    <a:pt x="280" y="26"/>
                  </a:lnTo>
                  <a:lnTo>
                    <a:pt x="278" y="20"/>
                  </a:lnTo>
                  <a:lnTo>
                    <a:pt x="276" y="20"/>
                  </a:lnTo>
                  <a:lnTo>
                    <a:pt x="270" y="6"/>
                  </a:lnTo>
                  <a:lnTo>
                    <a:pt x="254" y="16"/>
                  </a:lnTo>
                  <a:lnTo>
                    <a:pt x="252" y="18"/>
                  </a:lnTo>
                  <a:lnTo>
                    <a:pt x="252" y="16"/>
                  </a:lnTo>
                  <a:lnTo>
                    <a:pt x="236" y="8"/>
                  </a:lnTo>
                  <a:lnTo>
                    <a:pt x="220" y="2"/>
                  </a:lnTo>
                  <a:lnTo>
                    <a:pt x="214" y="0"/>
                  </a:lnTo>
                  <a:lnTo>
                    <a:pt x="208" y="2"/>
                  </a:lnTo>
                  <a:lnTo>
                    <a:pt x="204" y="6"/>
                  </a:lnTo>
                  <a:lnTo>
                    <a:pt x="198" y="12"/>
                  </a:lnTo>
                  <a:lnTo>
                    <a:pt x="204" y="24"/>
                  </a:lnTo>
                  <a:lnTo>
                    <a:pt x="210" y="38"/>
                  </a:lnTo>
                  <a:lnTo>
                    <a:pt x="210" y="44"/>
                  </a:lnTo>
                  <a:lnTo>
                    <a:pt x="210" y="48"/>
                  </a:lnTo>
                  <a:lnTo>
                    <a:pt x="208" y="52"/>
                  </a:lnTo>
                  <a:lnTo>
                    <a:pt x="204" y="54"/>
                  </a:lnTo>
                  <a:lnTo>
                    <a:pt x="200" y="54"/>
                  </a:lnTo>
                  <a:lnTo>
                    <a:pt x="194" y="54"/>
                  </a:lnTo>
                  <a:lnTo>
                    <a:pt x="188" y="50"/>
                  </a:lnTo>
                  <a:lnTo>
                    <a:pt x="182" y="46"/>
                  </a:lnTo>
                  <a:lnTo>
                    <a:pt x="164" y="36"/>
                  </a:lnTo>
                  <a:lnTo>
                    <a:pt x="156" y="32"/>
                  </a:lnTo>
                  <a:lnTo>
                    <a:pt x="156" y="34"/>
                  </a:lnTo>
                  <a:lnTo>
                    <a:pt x="156" y="52"/>
                  </a:lnTo>
                  <a:lnTo>
                    <a:pt x="144" y="66"/>
                  </a:lnTo>
                  <a:lnTo>
                    <a:pt x="144" y="80"/>
                  </a:lnTo>
                  <a:lnTo>
                    <a:pt x="148" y="94"/>
                  </a:lnTo>
                  <a:lnTo>
                    <a:pt x="150" y="94"/>
                  </a:lnTo>
                  <a:lnTo>
                    <a:pt x="140" y="108"/>
                  </a:lnTo>
                  <a:lnTo>
                    <a:pt x="136" y="120"/>
                  </a:lnTo>
                  <a:lnTo>
                    <a:pt x="136" y="122"/>
                  </a:lnTo>
                  <a:lnTo>
                    <a:pt x="124" y="134"/>
                  </a:lnTo>
                  <a:lnTo>
                    <a:pt x="104" y="180"/>
                  </a:lnTo>
                  <a:lnTo>
                    <a:pt x="104" y="204"/>
                  </a:lnTo>
                  <a:lnTo>
                    <a:pt x="60" y="230"/>
                  </a:lnTo>
                  <a:lnTo>
                    <a:pt x="58" y="234"/>
                  </a:lnTo>
                  <a:lnTo>
                    <a:pt x="64" y="248"/>
                  </a:lnTo>
                  <a:lnTo>
                    <a:pt x="60" y="266"/>
                  </a:lnTo>
                  <a:lnTo>
                    <a:pt x="42" y="264"/>
                  </a:lnTo>
                  <a:lnTo>
                    <a:pt x="38" y="284"/>
                  </a:lnTo>
                  <a:lnTo>
                    <a:pt x="16" y="284"/>
                  </a:lnTo>
                  <a:lnTo>
                    <a:pt x="10" y="292"/>
                  </a:lnTo>
                  <a:lnTo>
                    <a:pt x="4" y="306"/>
                  </a:lnTo>
                  <a:lnTo>
                    <a:pt x="0" y="356"/>
                  </a:lnTo>
                  <a:lnTo>
                    <a:pt x="4" y="368"/>
                  </a:lnTo>
                  <a:lnTo>
                    <a:pt x="6" y="368"/>
                  </a:lnTo>
                  <a:lnTo>
                    <a:pt x="6" y="380"/>
                  </a:lnTo>
                  <a:lnTo>
                    <a:pt x="16" y="392"/>
                  </a:lnTo>
                  <a:lnTo>
                    <a:pt x="16" y="402"/>
                  </a:lnTo>
                  <a:lnTo>
                    <a:pt x="42" y="400"/>
                  </a:lnTo>
                  <a:lnTo>
                    <a:pt x="44" y="398"/>
                  </a:lnTo>
                  <a:lnTo>
                    <a:pt x="44" y="396"/>
                  </a:lnTo>
                  <a:lnTo>
                    <a:pt x="52" y="388"/>
                  </a:lnTo>
                  <a:lnTo>
                    <a:pt x="36" y="372"/>
                  </a:lnTo>
                  <a:lnTo>
                    <a:pt x="34" y="372"/>
                  </a:lnTo>
                  <a:lnTo>
                    <a:pt x="24" y="364"/>
                  </a:lnTo>
                  <a:lnTo>
                    <a:pt x="24" y="362"/>
                  </a:lnTo>
                  <a:lnTo>
                    <a:pt x="24" y="346"/>
                  </a:lnTo>
                  <a:lnTo>
                    <a:pt x="36" y="346"/>
                  </a:lnTo>
                  <a:lnTo>
                    <a:pt x="38" y="340"/>
                  </a:lnTo>
                  <a:lnTo>
                    <a:pt x="32" y="324"/>
                  </a:lnTo>
                  <a:lnTo>
                    <a:pt x="64" y="324"/>
                  </a:lnTo>
                  <a:lnTo>
                    <a:pt x="120" y="298"/>
                  </a:lnTo>
                  <a:lnTo>
                    <a:pt x="126" y="286"/>
                  </a:lnTo>
                  <a:lnTo>
                    <a:pt x="128" y="282"/>
                  </a:lnTo>
                  <a:lnTo>
                    <a:pt x="140" y="288"/>
                  </a:lnTo>
                  <a:lnTo>
                    <a:pt x="140" y="290"/>
                  </a:lnTo>
                  <a:lnTo>
                    <a:pt x="146" y="296"/>
                  </a:lnTo>
                  <a:lnTo>
                    <a:pt x="152" y="294"/>
                  </a:lnTo>
                  <a:lnTo>
                    <a:pt x="150" y="282"/>
                  </a:lnTo>
                  <a:lnTo>
                    <a:pt x="168" y="282"/>
                  </a:lnTo>
                  <a:lnTo>
                    <a:pt x="186" y="286"/>
                  </a:lnTo>
                  <a:lnTo>
                    <a:pt x="192" y="274"/>
                  </a:lnTo>
                  <a:lnTo>
                    <a:pt x="194" y="272"/>
                  </a:lnTo>
                  <a:lnTo>
                    <a:pt x="196" y="272"/>
                  </a:lnTo>
                  <a:lnTo>
                    <a:pt x="214" y="266"/>
                  </a:lnTo>
                  <a:lnTo>
                    <a:pt x="218" y="238"/>
                  </a:lnTo>
                  <a:lnTo>
                    <a:pt x="238" y="256"/>
                  </a:lnTo>
                  <a:lnTo>
                    <a:pt x="246" y="256"/>
                  </a:lnTo>
                  <a:lnTo>
                    <a:pt x="250" y="252"/>
                  </a:lnTo>
                  <a:lnTo>
                    <a:pt x="248" y="192"/>
                  </a:lnTo>
                  <a:lnTo>
                    <a:pt x="248" y="190"/>
                  </a:lnTo>
                  <a:lnTo>
                    <a:pt x="248" y="186"/>
                  </a:lnTo>
                  <a:lnTo>
                    <a:pt x="260" y="188"/>
                  </a:lnTo>
                  <a:lnTo>
                    <a:pt x="262" y="188"/>
                  </a:lnTo>
                  <a:lnTo>
                    <a:pt x="264" y="190"/>
                  </a:lnTo>
                  <a:lnTo>
                    <a:pt x="286" y="230"/>
                  </a:lnTo>
                  <a:lnTo>
                    <a:pt x="312" y="226"/>
                  </a:lnTo>
                  <a:lnTo>
                    <a:pt x="318" y="224"/>
                  </a:lnTo>
                  <a:lnTo>
                    <a:pt x="322" y="216"/>
                  </a:lnTo>
                  <a:lnTo>
                    <a:pt x="314" y="208"/>
                  </a:lnTo>
                  <a:lnTo>
                    <a:pt x="312" y="206"/>
                  </a:lnTo>
                  <a:lnTo>
                    <a:pt x="330" y="200"/>
                  </a:lnTo>
                  <a:lnTo>
                    <a:pt x="332" y="198"/>
                  </a:lnTo>
                  <a:lnTo>
                    <a:pt x="340" y="206"/>
                  </a:lnTo>
                  <a:lnTo>
                    <a:pt x="346" y="202"/>
                  </a:lnTo>
                  <a:lnTo>
                    <a:pt x="346" y="190"/>
                  </a:lnTo>
                  <a:lnTo>
                    <a:pt x="350" y="190"/>
                  </a:lnTo>
                  <a:lnTo>
                    <a:pt x="364" y="190"/>
                  </a:lnTo>
                  <a:lnTo>
                    <a:pt x="370" y="192"/>
                  </a:lnTo>
                  <a:lnTo>
                    <a:pt x="376" y="194"/>
                  </a:lnTo>
                  <a:lnTo>
                    <a:pt x="382" y="198"/>
                  </a:lnTo>
                  <a:lnTo>
                    <a:pt x="386" y="202"/>
                  </a:lnTo>
                  <a:lnTo>
                    <a:pt x="388" y="206"/>
                  </a:lnTo>
                  <a:lnTo>
                    <a:pt x="392" y="186"/>
                  </a:lnTo>
                  <a:lnTo>
                    <a:pt x="396" y="184"/>
                  </a:lnTo>
                  <a:lnTo>
                    <a:pt x="400" y="182"/>
                  </a:lnTo>
                  <a:lnTo>
                    <a:pt x="406" y="182"/>
                  </a:lnTo>
                  <a:lnTo>
                    <a:pt x="412" y="184"/>
                  </a:lnTo>
                  <a:lnTo>
                    <a:pt x="414" y="186"/>
                  </a:lnTo>
                  <a:lnTo>
                    <a:pt x="414" y="188"/>
                  </a:lnTo>
                  <a:lnTo>
                    <a:pt x="418" y="188"/>
                  </a:lnTo>
                  <a:lnTo>
                    <a:pt x="432" y="180"/>
                  </a:lnTo>
                  <a:lnTo>
                    <a:pt x="460" y="160"/>
                  </a:lnTo>
                  <a:lnTo>
                    <a:pt x="460" y="152"/>
                  </a:lnTo>
                  <a:lnTo>
                    <a:pt x="464" y="146"/>
                  </a:lnTo>
                  <a:lnTo>
                    <a:pt x="470" y="140"/>
                  </a:lnTo>
                  <a:lnTo>
                    <a:pt x="476" y="138"/>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9955" name="江西" title=""/>
            <p:cNvSpPr/>
            <p:nvPr/>
          </p:nvSpPr>
          <p:spPr>
            <a:xfrm>
              <a:off x="4228580" y="3204554"/>
              <a:ext cx="544237" cy="741165"/>
            </a:xfrm>
            <a:custGeom>
              <a:cxnLst>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04" h="414">
                  <a:moveTo>
                    <a:pt x="240" y="16"/>
                  </a:moveTo>
                  <a:lnTo>
                    <a:pt x="238" y="16"/>
                  </a:lnTo>
                  <a:lnTo>
                    <a:pt x="220" y="0"/>
                  </a:lnTo>
                  <a:lnTo>
                    <a:pt x="212" y="6"/>
                  </a:lnTo>
                  <a:lnTo>
                    <a:pt x="206" y="16"/>
                  </a:lnTo>
                  <a:lnTo>
                    <a:pt x="200" y="24"/>
                  </a:lnTo>
                  <a:lnTo>
                    <a:pt x="192" y="28"/>
                  </a:lnTo>
                  <a:lnTo>
                    <a:pt x="184" y="32"/>
                  </a:lnTo>
                  <a:lnTo>
                    <a:pt x="180" y="34"/>
                  </a:lnTo>
                  <a:lnTo>
                    <a:pt x="176" y="32"/>
                  </a:lnTo>
                  <a:lnTo>
                    <a:pt x="174" y="28"/>
                  </a:lnTo>
                  <a:lnTo>
                    <a:pt x="174" y="22"/>
                  </a:lnTo>
                  <a:lnTo>
                    <a:pt x="180" y="4"/>
                  </a:lnTo>
                  <a:lnTo>
                    <a:pt x="152" y="22"/>
                  </a:lnTo>
                  <a:lnTo>
                    <a:pt x="152" y="24"/>
                  </a:lnTo>
                  <a:lnTo>
                    <a:pt x="128" y="24"/>
                  </a:lnTo>
                  <a:lnTo>
                    <a:pt x="108" y="34"/>
                  </a:lnTo>
                  <a:lnTo>
                    <a:pt x="108" y="36"/>
                  </a:lnTo>
                  <a:lnTo>
                    <a:pt x="84" y="36"/>
                  </a:lnTo>
                  <a:lnTo>
                    <a:pt x="72" y="42"/>
                  </a:lnTo>
                  <a:lnTo>
                    <a:pt x="68" y="54"/>
                  </a:lnTo>
                  <a:lnTo>
                    <a:pt x="66" y="56"/>
                  </a:lnTo>
                  <a:lnTo>
                    <a:pt x="40" y="56"/>
                  </a:lnTo>
                  <a:lnTo>
                    <a:pt x="34" y="56"/>
                  </a:lnTo>
                  <a:lnTo>
                    <a:pt x="28" y="62"/>
                  </a:lnTo>
                  <a:lnTo>
                    <a:pt x="8" y="80"/>
                  </a:lnTo>
                  <a:lnTo>
                    <a:pt x="16" y="84"/>
                  </a:lnTo>
                  <a:lnTo>
                    <a:pt x="20" y="88"/>
                  </a:lnTo>
                  <a:lnTo>
                    <a:pt x="22" y="94"/>
                  </a:lnTo>
                  <a:lnTo>
                    <a:pt x="22" y="92"/>
                  </a:lnTo>
                  <a:lnTo>
                    <a:pt x="34" y="138"/>
                  </a:lnTo>
                  <a:lnTo>
                    <a:pt x="34" y="140"/>
                  </a:lnTo>
                  <a:lnTo>
                    <a:pt x="34" y="144"/>
                  </a:lnTo>
                  <a:lnTo>
                    <a:pt x="32" y="144"/>
                  </a:lnTo>
                  <a:lnTo>
                    <a:pt x="0" y="188"/>
                  </a:lnTo>
                  <a:lnTo>
                    <a:pt x="0" y="200"/>
                  </a:lnTo>
                  <a:lnTo>
                    <a:pt x="8" y="196"/>
                  </a:lnTo>
                  <a:lnTo>
                    <a:pt x="12" y="196"/>
                  </a:lnTo>
                  <a:lnTo>
                    <a:pt x="16" y="198"/>
                  </a:lnTo>
                  <a:lnTo>
                    <a:pt x="18" y="202"/>
                  </a:lnTo>
                  <a:lnTo>
                    <a:pt x="16" y="214"/>
                  </a:lnTo>
                  <a:lnTo>
                    <a:pt x="16" y="226"/>
                  </a:lnTo>
                  <a:lnTo>
                    <a:pt x="18" y="238"/>
                  </a:lnTo>
                  <a:lnTo>
                    <a:pt x="20" y="250"/>
                  </a:lnTo>
                  <a:lnTo>
                    <a:pt x="24" y="262"/>
                  </a:lnTo>
                  <a:lnTo>
                    <a:pt x="36" y="274"/>
                  </a:lnTo>
                  <a:lnTo>
                    <a:pt x="40" y="280"/>
                  </a:lnTo>
                  <a:lnTo>
                    <a:pt x="40" y="286"/>
                  </a:lnTo>
                  <a:lnTo>
                    <a:pt x="36" y="294"/>
                  </a:lnTo>
                  <a:lnTo>
                    <a:pt x="42" y="304"/>
                  </a:lnTo>
                  <a:lnTo>
                    <a:pt x="44" y="310"/>
                  </a:lnTo>
                  <a:lnTo>
                    <a:pt x="44" y="320"/>
                  </a:lnTo>
                  <a:lnTo>
                    <a:pt x="40" y="330"/>
                  </a:lnTo>
                  <a:lnTo>
                    <a:pt x="34" y="344"/>
                  </a:lnTo>
                  <a:lnTo>
                    <a:pt x="44" y="362"/>
                  </a:lnTo>
                  <a:lnTo>
                    <a:pt x="46" y="366"/>
                  </a:lnTo>
                  <a:lnTo>
                    <a:pt x="52" y="362"/>
                  </a:lnTo>
                  <a:lnTo>
                    <a:pt x="60" y="356"/>
                  </a:lnTo>
                  <a:lnTo>
                    <a:pt x="66" y="352"/>
                  </a:lnTo>
                  <a:lnTo>
                    <a:pt x="72" y="352"/>
                  </a:lnTo>
                  <a:lnTo>
                    <a:pt x="78" y="352"/>
                  </a:lnTo>
                  <a:lnTo>
                    <a:pt x="84" y="356"/>
                  </a:lnTo>
                  <a:lnTo>
                    <a:pt x="86" y="362"/>
                  </a:lnTo>
                  <a:lnTo>
                    <a:pt x="86" y="366"/>
                  </a:lnTo>
                  <a:lnTo>
                    <a:pt x="82" y="374"/>
                  </a:lnTo>
                  <a:lnTo>
                    <a:pt x="66" y="392"/>
                  </a:lnTo>
                  <a:lnTo>
                    <a:pt x="56" y="406"/>
                  </a:lnTo>
                  <a:lnTo>
                    <a:pt x="60" y="414"/>
                  </a:lnTo>
                  <a:lnTo>
                    <a:pt x="72" y="408"/>
                  </a:lnTo>
                  <a:lnTo>
                    <a:pt x="76" y="406"/>
                  </a:lnTo>
                  <a:lnTo>
                    <a:pt x="80" y="406"/>
                  </a:lnTo>
                  <a:lnTo>
                    <a:pt x="94" y="402"/>
                  </a:lnTo>
                  <a:lnTo>
                    <a:pt x="120" y="390"/>
                  </a:lnTo>
                  <a:lnTo>
                    <a:pt x="126" y="388"/>
                  </a:lnTo>
                  <a:lnTo>
                    <a:pt x="134" y="390"/>
                  </a:lnTo>
                  <a:lnTo>
                    <a:pt x="142" y="394"/>
                  </a:lnTo>
                  <a:lnTo>
                    <a:pt x="150" y="402"/>
                  </a:lnTo>
                  <a:lnTo>
                    <a:pt x="154" y="400"/>
                  </a:lnTo>
                  <a:lnTo>
                    <a:pt x="154" y="390"/>
                  </a:lnTo>
                  <a:lnTo>
                    <a:pt x="152" y="388"/>
                  </a:lnTo>
                  <a:lnTo>
                    <a:pt x="152" y="384"/>
                  </a:lnTo>
                  <a:lnTo>
                    <a:pt x="154" y="380"/>
                  </a:lnTo>
                  <a:lnTo>
                    <a:pt x="150" y="366"/>
                  </a:lnTo>
                  <a:lnTo>
                    <a:pt x="150" y="362"/>
                  </a:lnTo>
                  <a:lnTo>
                    <a:pt x="150" y="358"/>
                  </a:lnTo>
                  <a:lnTo>
                    <a:pt x="158" y="352"/>
                  </a:lnTo>
                  <a:lnTo>
                    <a:pt x="166" y="346"/>
                  </a:lnTo>
                  <a:lnTo>
                    <a:pt x="162" y="336"/>
                  </a:lnTo>
                  <a:lnTo>
                    <a:pt x="162" y="334"/>
                  </a:lnTo>
                  <a:lnTo>
                    <a:pt x="166" y="328"/>
                  </a:lnTo>
                  <a:lnTo>
                    <a:pt x="164" y="324"/>
                  </a:lnTo>
                  <a:lnTo>
                    <a:pt x="164" y="320"/>
                  </a:lnTo>
                  <a:lnTo>
                    <a:pt x="164" y="316"/>
                  </a:lnTo>
                  <a:lnTo>
                    <a:pt x="170" y="308"/>
                  </a:lnTo>
                  <a:lnTo>
                    <a:pt x="180" y="300"/>
                  </a:lnTo>
                  <a:lnTo>
                    <a:pt x="178" y="298"/>
                  </a:lnTo>
                  <a:lnTo>
                    <a:pt x="176" y="296"/>
                  </a:lnTo>
                  <a:lnTo>
                    <a:pt x="186" y="292"/>
                  </a:lnTo>
                  <a:lnTo>
                    <a:pt x="186" y="278"/>
                  </a:lnTo>
                  <a:lnTo>
                    <a:pt x="186" y="274"/>
                  </a:lnTo>
                  <a:lnTo>
                    <a:pt x="190" y="270"/>
                  </a:lnTo>
                  <a:lnTo>
                    <a:pt x="194" y="266"/>
                  </a:lnTo>
                  <a:lnTo>
                    <a:pt x="200" y="260"/>
                  </a:lnTo>
                  <a:lnTo>
                    <a:pt x="206" y="256"/>
                  </a:lnTo>
                  <a:lnTo>
                    <a:pt x="194" y="242"/>
                  </a:lnTo>
                  <a:lnTo>
                    <a:pt x="192" y="238"/>
                  </a:lnTo>
                  <a:lnTo>
                    <a:pt x="192" y="232"/>
                  </a:lnTo>
                  <a:lnTo>
                    <a:pt x="194" y="228"/>
                  </a:lnTo>
                  <a:lnTo>
                    <a:pt x="198" y="222"/>
                  </a:lnTo>
                  <a:lnTo>
                    <a:pt x="198" y="220"/>
                  </a:lnTo>
                  <a:lnTo>
                    <a:pt x="224" y="200"/>
                  </a:lnTo>
                  <a:lnTo>
                    <a:pt x="224" y="194"/>
                  </a:lnTo>
                  <a:lnTo>
                    <a:pt x="222" y="192"/>
                  </a:lnTo>
                  <a:lnTo>
                    <a:pt x="220" y="186"/>
                  </a:lnTo>
                  <a:lnTo>
                    <a:pt x="220" y="178"/>
                  </a:lnTo>
                  <a:lnTo>
                    <a:pt x="220" y="170"/>
                  </a:lnTo>
                  <a:lnTo>
                    <a:pt x="224" y="156"/>
                  </a:lnTo>
                  <a:lnTo>
                    <a:pt x="230" y="146"/>
                  </a:lnTo>
                  <a:lnTo>
                    <a:pt x="238" y="138"/>
                  </a:lnTo>
                  <a:lnTo>
                    <a:pt x="250" y="136"/>
                  </a:lnTo>
                  <a:lnTo>
                    <a:pt x="252" y="136"/>
                  </a:lnTo>
                  <a:lnTo>
                    <a:pt x="262" y="140"/>
                  </a:lnTo>
                  <a:lnTo>
                    <a:pt x="272" y="140"/>
                  </a:lnTo>
                  <a:lnTo>
                    <a:pt x="284" y="128"/>
                  </a:lnTo>
                  <a:lnTo>
                    <a:pt x="296" y="120"/>
                  </a:lnTo>
                  <a:lnTo>
                    <a:pt x="296" y="108"/>
                  </a:lnTo>
                  <a:lnTo>
                    <a:pt x="296" y="106"/>
                  </a:lnTo>
                  <a:lnTo>
                    <a:pt x="296" y="104"/>
                  </a:lnTo>
                  <a:lnTo>
                    <a:pt x="300" y="102"/>
                  </a:lnTo>
                  <a:lnTo>
                    <a:pt x="304" y="98"/>
                  </a:lnTo>
                  <a:lnTo>
                    <a:pt x="304" y="96"/>
                  </a:lnTo>
                  <a:lnTo>
                    <a:pt x="296" y="84"/>
                  </a:lnTo>
                  <a:lnTo>
                    <a:pt x="286" y="68"/>
                  </a:lnTo>
                  <a:lnTo>
                    <a:pt x="276" y="52"/>
                  </a:lnTo>
                  <a:lnTo>
                    <a:pt x="274" y="46"/>
                  </a:lnTo>
                  <a:lnTo>
                    <a:pt x="274" y="40"/>
                  </a:lnTo>
                  <a:lnTo>
                    <a:pt x="276" y="34"/>
                  </a:lnTo>
                  <a:lnTo>
                    <a:pt x="280" y="28"/>
                  </a:lnTo>
                  <a:lnTo>
                    <a:pt x="264" y="20"/>
                  </a:lnTo>
                  <a:lnTo>
                    <a:pt x="240" y="16"/>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9956" name="福建" title=""/>
            <p:cNvSpPr/>
            <p:nvPr/>
          </p:nvSpPr>
          <p:spPr>
            <a:xfrm>
              <a:off x="4511440" y="3401482"/>
              <a:ext cx="504852" cy="615847"/>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Lst>
              <a:rect l="l" t="t" r="r" b="b"/>
              <a:pathLst>
                <a:path w="282" h="344">
                  <a:moveTo>
                    <a:pt x="146" y="14"/>
                  </a:moveTo>
                  <a:lnTo>
                    <a:pt x="146" y="14"/>
                  </a:lnTo>
                  <a:lnTo>
                    <a:pt x="132" y="24"/>
                  </a:lnTo>
                  <a:lnTo>
                    <a:pt x="120" y="38"/>
                  </a:lnTo>
                  <a:lnTo>
                    <a:pt x="118" y="38"/>
                  </a:lnTo>
                  <a:lnTo>
                    <a:pt x="118" y="40"/>
                  </a:lnTo>
                  <a:lnTo>
                    <a:pt x="102" y="40"/>
                  </a:lnTo>
                  <a:lnTo>
                    <a:pt x="92" y="34"/>
                  </a:lnTo>
                  <a:lnTo>
                    <a:pt x="84" y="38"/>
                  </a:lnTo>
                  <a:lnTo>
                    <a:pt x="78" y="42"/>
                  </a:lnTo>
                  <a:lnTo>
                    <a:pt x="74" y="50"/>
                  </a:lnTo>
                  <a:lnTo>
                    <a:pt x="70" y="60"/>
                  </a:lnTo>
                  <a:lnTo>
                    <a:pt x="70" y="74"/>
                  </a:lnTo>
                  <a:lnTo>
                    <a:pt x="80" y="66"/>
                  </a:lnTo>
                  <a:lnTo>
                    <a:pt x="74" y="92"/>
                  </a:lnTo>
                  <a:lnTo>
                    <a:pt x="74" y="94"/>
                  </a:lnTo>
                  <a:lnTo>
                    <a:pt x="46" y="116"/>
                  </a:lnTo>
                  <a:lnTo>
                    <a:pt x="42" y="124"/>
                  </a:lnTo>
                  <a:lnTo>
                    <a:pt x="42" y="128"/>
                  </a:lnTo>
                  <a:lnTo>
                    <a:pt x="48" y="134"/>
                  </a:lnTo>
                  <a:lnTo>
                    <a:pt x="54" y="140"/>
                  </a:lnTo>
                  <a:lnTo>
                    <a:pt x="56" y="142"/>
                  </a:lnTo>
                  <a:lnTo>
                    <a:pt x="56" y="146"/>
                  </a:lnTo>
                  <a:lnTo>
                    <a:pt x="56" y="148"/>
                  </a:lnTo>
                  <a:lnTo>
                    <a:pt x="54" y="152"/>
                  </a:lnTo>
                  <a:lnTo>
                    <a:pt x="36" y="166"/>
                  </a:lnTo>
                  <a:lnTo>
                    <a:pt x="38" y="174"/>
                  </a:lnTo>
                  <a:lnTo>
                    <a:pt x="36" y="184"/>
                  </a:lnTo>
                  <a:lnTo>
                    <a:pt x="36" y="186"/>
                  </a:lnTo>
                  <a:lnTo>
                    <a:pt x="30" y="190"/>
                  </a:lnTo>
                  <a:lnTo>
                    <a:pt x="28" y="194"/>
                  </a:lnTo>
                  <a:lnTo>
                    <a:pt x="24" y="200"/>
                  </a:lnTo>
                  <a:lnTo>
                    <a:pt x="14" y="208"/>
                  </a:lnTo>
                  <a:lnTo>
                    <a:pt x="14" y="210"/>
                  </a:lnTo>
                  <a:lnTo>
                    <a:pt x="16" y="216"/>
                  </a:lnTo>
                  <a:lnTo>
                    <a:pt x="14" y="226"/>
                  </a:lnTo>
                  <a:lnTo>
                    <a:pt x="16" y="236"/>
                  </a:lnTo>
                  <a:lnTo>
                    <a:pt x="16" y="238"/>
                  </a:lnTo>
                  <a:lnTo>
                    <a:pt x="14" y="242"/>
                  </a:lnTo>
                  <a:lnTo>
                    <a:pt x="6" y="250"/>
                  </a:lnTo>
                  <a:lnTo>
                    <a:pt x="4" y="250"/>
                  </a:lnTo>
                  <a:lnTo>
                    <a:pt x="0" y="252"/>
                  </a:lnTo>
                  <a:lnTo>
                    <a:pt x="0" y="254"/>
                  </a:lnTo>
                  <a:lnTo>
                    <a:pt x="6" y="272"/>
                  </a:lnTo>
                  <a:lnTo>
                    <a:pt x="28" y="272"/>
                  </a:lnTo>
                  <a:lnTo>
                    <a:pt x="50" y="272"/>
                  </a:lnTo>
                  <a:lnTo>
                    <a:pt x="52" y="272"/>
                  </a:lnTo>
                  <a:lnTo>
                    <a:pt x="52" y="274"/>
                  </a:lnTo>
                  <a:lnTo>
                    <a:pt x="70" y="290"/>
                  </a:lnTo>
                  <a:lnTo>
                    <a:pt x="70" y="292"/>
                  </a:lnTo>
                  <a:lnTo>
                    <a:pt x="82" y="322"/>
                  </a:lnTo>
                  <a:lnTo>
                    <a:pt x="102" y="342"/>
                  </a:lnTo>
                  <a:lnTo>
                    <a:pt x="112" y="344"/>
                  </a:lnTo>
                  <a:lnTo>
                    <a:pt x="112" y="320"/>
                  </a:lnTo>
                  <a:lnTo>
                    <a:pt x="132" y="340"/>
                  </a:lnTo>
                  <a:lnTo>
                    <a:pt x="136" y="336"/>
                  </a:lnTo>
                  <a:lnTo>
                    <a:pt x="150" y="306"/>
                  </a:lnTo>
                  <a:lnTo>
                    <a:pt x="152" y="290"/>
                  </a:lnTo>
                  <a:lnTo>
                    <a:pt x="154" y="290"/>
                  </a:lnTo>
                  <a:lnTo>
                    <a:pt x="156" y="290"/>
                  </a:lnTo>
                  <a:lnTo>
                    <a:pt x="172" y="292"/>
                  </a:lnTo>
                  <a:lnTo>
                    <a:pt x="170" y="280"/>
                  </a:lnTo>
                  <a:lnTo>
                    <a:pt x="170" y="278"/>
                  </a:lnTo>
                  <a:lnTo>
                    <a:pt x="170" y="276"/>
                  </a:lnTo>
                  <a:lnTo>
                    <a:pt x="174" y="276"/>
                  </a:lnTo>
                  <a:lnTo>
                    <a:pt x="194" y="276"/>
                  </a:lnTo>
                  <a:lnTo>
                    <a:pt x="200" y="270"/>
                  </a:lnTo>
                  <a:lnTo>
                    <a:pt x="204" y="262"/>
                  </a:lnTo>
                  <a:lnTo>
                    <a:pt x="208" y="256"/>
                  </a:lnTo>
                  <a:lnTo>
                    <a:pt x="208" y="250"/>
                  </a:lnTo>
                  <a:lnTo>
                    <a:pt x="206" y="222"/>
                  </a:lnTo>
                  <a:lnTo>
                    <a:pt x="222" y="226"/>
                  </a:lnTo>
                  <a:lnTo>
                    <a:pt x="228" y="218"/>
                  </a:lnTo>
                  <a:lnTo>
                    <a:pt x="220" y="210"/>
                  </a:lnTo>
                  <a:lnTo>
                    <a:pt x="218" y="208"/>
                  </a:lnTo>
                  <a:lnTo>
                    <a:pt x="234" y="192"/>
                  </a:lnTo>
                  <a:lnTo>
                    <a:pt x="234" y="194"/>
                  </a:lnTo>
                  <a:lnTo>
                    <a:pt x="236" y="194"/>
                  </a:lnTo>
                  <a:lnTo>
                    <a:pt x="246" y="198"/>
                  </a:lnTo>
                  <a:lnTo>
                    <a:pt x="246" y="196"/>
                  </a:lnTo>
                  <a:lnTo>
                    <a:pt x="238" y="182"/>
                  </a:lnTo>
                  <a:lnTo>
                    <a:pt x="242" y="180"/>
                  </a:lnTo>
                  <a:lnTo>
                    <a:pt x="246" y="178"/>
                  </a:lnTo>
                  <a:lnTo>
                    <a:pt x="244" y="172"/>
                  </a:lnTo>
                  <a:lnTo>
                    <a:pt x="236" y="156"/>
                  </a:lnTo>
                  <a:lnTo>
                    <a:pt x="238" y="156"/>
                  </a:lnTo>
                  <a:lnTo>
                    <a:pt x="238" y="154"/>
                  </a:lnTo>
                  <a:lnTo>
                    <a:pt x="260" y="142"/>
                  </a:lnTo>
                  <a:lnTo>
                    <a:pt x="262" y="134"/>
                  </a:lnTo>
                  <a:lnTo>
                    <a:pt x="240" y="120"/>
                  </a:lnTo>
                  <a:lnTo>
                    <a:pt x="236" y="116"/>
                  </a:lnTo>
                  <a:lnTo>
                    <a:pt x="234" y="112"/>
                  </a:lnTo>
                  <a:lnTo>
                    <a:pt x="236" y="108"/>
                  </a:lnTo>
                  <a:lnTo>
                    <a:pt x="242" y="108"/>
                  </a:lnTo>
                  <a:lnTo>
                    <a:pt x="266" y="112"/>
                  </a:lnTo>
                  <a:lnTo>
                    <a:pt x="266" y="98"/>
                  </a:lnTo>
                  <a:lnTo>
                    <a:pt x="266" y="96"/>
                  </a:lnTo>
                  <a:lnTo>
                    <a:pt x="278" y="84"/>
                  </a:lnTo>
                  <a:lnTo>
                    <a:pt x="282" y="74"/>
                  </a:lnTo>
                  <a:lnTo>
                    <a:pt x="276" y="72"/>
                  </a:lnTo>
                  <a:lnTo>
                    <a:pt x="270" y="66"/>
                  </a:lnTo>
                  <a:lnTo>
                    <a:pt x="270" y="64"/>
                  </a:lnTo>
                  <a:lnTo>
                    <a:pt x="270" y="60"/>
                  </a:lnTo>
                  <a:lnTo>
                    <a:pt x="270" y="58"/>
                  </a:lnTo>
                  <a:lnTo>
                    <a:pt x="268" y="58"/>
                  </a:lnTo>
                  <a:lnTo>
                    <a:pt x="266" y="58"/>
                  </a:lnTo>
                  <a:lnTo>
                    <a:pt x="262" y="62"/>
                  </a:lnTo>
                  <a:lnTo>
                    <a:pt x="256" y="64"/>
                  </a:lnTo>
                  <a:lnTo>
                    <a:pt x="250" y="62"/>
                  </a:lnTo>
                  <a:lnTo>
                    <a:pt x="244" y="62"/>
                  </a:lnTo>
                  <a:lnTo>
                    <a:pt x="234" y="54"/>
                  </a:lnTo>
                  <a:lnTo>
                    <a:pt x="226" y="42"/>
                  </a:lnTo>
                  <a:lnTo>
                    <a:pt x="226" y="44"/>
                  </a:lnTo>
                  <a:lnTo>
                    <a:pt x="222" y="50"/>
                  </a:lnTo>
                  <a:lnTo>
                    <a:pt x="216" y="58"/>
                  </a:lnTo>
                  <a:lnTo>
                    <a:pt x="208" y="60"/>
                  </a:lnTo>
                  <a:lnTo>
                    <a:pt x="200" y="62"/>
                  </a:lnTo>
                  <a:lnTo>
                    <a:pt x="194" y="62"/>
                  </a:lnTo>
                  <a:lnTo>
                    <a:pt x="186" y="60"/>
                  </a:lnTo>
                  <a:lnTo>
                    <a:pt x="182" y="58"/>
                  </a:lnTo>
                  <a:lnTo>
                    <a:pt x="178" y="54"/>
                  </a:lnTo>
                  <a:lnTo>
                    <a:pt x="174" y="46"/>
                  </a:lnTo>
                  <a:lnTo>
                    <a:pt x="170" y="30"/>
                  </a:lnTo>
                  <a:lnTo>
                    <a:pt x="166" y="12"/>
                  </a:lnTo>
                  <a:lnTo>
                    <a:pt x="164" y="6"/>
                  </a:lnTo>
                  <a:lnTo>
                    <a:pt x="160" y="2"/>
                  </a:lnTo>
                  <a:lnTo>
                    <a:pt x="154" y="0"/>
                  </a:lnTo>
                  <a:lnTo>
                    <a:pt x="146" y="0"/>
                  </a:lnTo>
                  <a:lnTo>
                    <a:pt x="148" y="14"/>
                  </a:lnTo>
                  <a:lnTo>
                    <a:pt x="146" y="14"/>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9957" name="浙江" title=""/>
            <p:cNvSpPr/>
            <p:nvPr/>
          </p:nvSpPr>
          <p:spPr>
            <a:xfrm>
              <a:off x="4737012" y="3011207"/>
              <a:ext cx="433241" cy="501271"/>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242" h="280">
                  <a:moveTo>
                    <a:pt x="148" y="4"/>
                  </a:moveTo>
                  <a:lnTo>
                    <a:pt x="148" y="4"/>
                  </a:lnTo>
                  <a:lnTo>
                    <a:pt x="136" y="8"/>
                  </a:lnTo>
                  <a:lnTo>
                    <a:pt x="126" y="12"/>
                  </a:lnTo>
                  <a:lnTo>
                    <a:pt x="116" y="10"/>
                  </a:lnTo>
                  <a:lnTo>
                    <a:pt x="102" y="6"/>
                  </a:lnTo>
                  <a:lnTo>
                    <a:pt x="84" y="4"/>
                  </a:lnTo>
                  <a:lnTo>
                    <a:pt x="78" y="6"/>
                  </a:lnTo>
                  <a:lnTo>
                    <a:pt x="74" y="12"/>
                  </a:lnTo>
                  <a:lnTo>
                    <a:pt x="62" y="28"/>
                  </a:lnTo>
                  <a:lnTo>
                    <a:pt x="74" y="52"/>
                  </a:lnTo>
                  <a:lnTo>
                    <a:pt x="54" y="64"/>
                  </a:lnTo>
                  <a:lnTo>
                    <a:pt x="38" y="60"/>
                  </a:lnTo>
                  <a:lnTo>
                    <a:pt x="44" y="74"/>
                  </a:lnTo>
                  <a:lnTo>
                    <a:pt x="44" y="78"/>
                  </a:lnTo>
                  <a:lnTo>
                    <a:pt x="44" y="82"/>
                  </a:lnTo>
                  <a:lnTo>
                    <a:pt x="42" y="88"/>
                  </a:lnTo>
                  <a:lnTo>
                    <a:pt x="36" y="100"/>
                  </a:lnTo>
                  <a:lnTo>
                    <a:pt x="32" y="106"/>
                  </a:lnTo>
                  <a:lnTo>
                    <a:pt x="4" y="132"/>
                  </a:lnTo>
                  <a:lnTo>
                    <a:pt x="10" y="136"/>
                  </a:lnTo>
                  <a:lnTo>
                    <a:pt x="6" y="140"/>
                  </a:lnTo>
                  <a:lnTo>
                    <a:pt x="2" y="144"/>
                  </a:lnTo>
                  <a:lnTo>
                    <a:pt x="0" y="148"/>
                  </a:lnTo>
                  <a:lnTo>
                    <a:pt x="0" y="152"/>
                  </a:lnTo>
                  <a:lnTo>
                    <a:pt x="0" y="156"/>
                  </a:lnTo>
                  <a:lnTo>
                    <a:pt x="20" y="186"/>
                  </a:lnTo>
                  <a:lnTo>
                    <a:pt x="30" y="202"/>
                  </a:lnTo>
                  <a:lnTo>
                    <a:pt x="30" y="204"/>
                  </a:lnTo>
                  <a:lnTo>
                    <a:pt x="30" y="206"/>
                  </a:lnTo>
                  <a:lnTo>
                    <a:pt x="30" y="208"/>
                  </a:lnTo>
                  <a:lnTo>
                    <a:pt x="28" y="210"/>
                  </a:lnTo>
                  <a:lnTo>
                    <a:pt x="34" y="210"/>
                  </a:lnTo>
                  <a:lnTo>
                    <a:pt x="40" y="214"/>
                  </a:lnTo>
                  <a:lnTo>
                    <a:pt x="44" y="218"/>
                  </a:lnTo>
                  <a:lnTo>
                    <a:pt x="48" y="224"/>
                  </a:lnTo>
                  <a:lnTo>
                    <a:pt x="50" y="234"/>
                  </a:lnTo>
                  <a:lnTo>
                    <a:pt x="52" y="246"/>
                  </a:lnTo>
                  <a:lnTo>
                    <a:pt x="56" y="262"/>
                  </a:lnTo>
                  <a:lnTo>
                    <a:pt x="58" y="266"/>
                  </a:lnTo>
                  <a:lnTo>
                    <a:pt x="64" y="270"/>
                  </a:lnTo>
                  <a:lnTo>
                    <a:pt x="68" y="272"/>
                  </a:lnTo>
                  <a:lnTo>
                    <a:pt x="74" y="272"/>
                  </a:lnTo>
                  <a:lnTo>
                    <a:pt x="80" y="270"/>
                  </a:lnTo>
                  <a:lnTo>
                    <a:pt x="84" y="268"/>
                  </a:lnTo>
                  <a:lnTo>
                    <a:pt x="90" y="264"/>
                  </a:lnTo>
                  <a:lnTo>
                    <a:pt x="90" y="260"/>
                  </a:lnTo>
                  <a:lnTo>
                    <a:pt x="90" y="258"/>
                  </a:lnTo>
                  <a:lnTo>
                    <a:pt x="104" y="248"/>
                  </a:lnTo>
                  <a:lnTo>
                    <a:pt x="104" y="250"/>
                  </a:lnTo>
                  <a:lnTo>
                    <a:pt x="116" y="268"/>
                  </a:lnTo>
                  <a:lnTo>
                    <a:pt x="122" y="270"/>
                  </a:lnTo>
                  <a:lnTo>
                    <a:pt x="130" y="272"/>
                  </a:lnTo>
                  <a:lnTo>
                    <a:pt x="134" y="272"/>
                  </a:lnTo>
                  <a:lnTo>
                    <a:pt x="130" y="262"/>
                  </a:lnTo>
                  <a:lnTo>
                    <a:pt x="146" y="268"/>
                  </a:lnTo>
                  <a:lnTo>
                    <a:pt x="150" y="268"/>
                  </a:lnTo>
                  <a:lnTo>
                    <a:pt x="152" y="270"/>
                  </a:lnTo>
                  <a:lnTo>
                    <a:pt x="166" y="280"/>
                  </a:lnTo>
                  <a:lnTo>
                    <a:pt x="170" y="274"/>
                  </a:lnTo>
                  <a:lnTo>
                    <a:pt x="168" y="248"/>
                  </a:lnTo>
                  <a:lnTo>
                    <a:pt x="170" y="246"/>
                  </a:lnTo>
                  <a:lnTo>
                    <a:pt x="180" y="234"/>
                  </a:lnTo>
                  <a:lnTo>
                    <a:pt x="180" y="232"/>
                  </a:lnTo>
                  <a:lnTo>
                    <a:pt x="176" y="226"/>
                  </a:lnTo>
                  <a:lnTo>
                    <a:pt x="172" y="224"/>
                  </a:lnTo>
                  <a:lnTo>
                    <a:pt x="174" y="222"/>
                  </a:lnTo>
                  <a:lnTo>
                    <a:pt x="176" y="220"/>
                  </a:lnTo>
                  <a:lnTo>
                    <a:pt x="178" y="220"/>
                  </a:lnTo>
                  <a:lnTo>
                    <a:pt x="198" y="186"/>
                  </a:lnTo>
                  <a:lnTo>
                    <a:pt x="200" y="188"/>
                  </a:lnTo>
                  <a:lnTo>
                    <a:pt x="204" y="188"/>
                  </a:lnTo>
                  <a:lnTo>
                    <a:pt x="204" y="190"/>
                  </a:lnTo>
                  <a:lnTo>
                    <a:pt x="204" y="204"/>
                  </a:lnTo>
                  <a:lnTo>
                    <a:pt x="228" y="184"/>
                  </a:lnTo>
                  <a:lnTo>
                    <a:pt x="226" y="172"/>
                  </a:lnTo>
                  <a:lnTo>
                    <a:pt x="222" y="172"/>
                  </a:lnTo>
                  <a:lnTo>
                    <a:pt x="214" y="174"/>
                  </a:lnTo>
                  <a:lnTo>
                    <a:pt x="228" y="136"/>
                  </a:lnTo>
                  <a:lnTo>
                    <a:pt x="216" y="136"/>
                  </a:lnTo>
                  <a:lnTo>
                    <a:pt x="214" y="136"/>
                  </a:lnTo>
                  <a:lnTo>
                    <a:pt x="214" y="134"/>
                  </a:lnTo>
                  <a:lnTo>
                    <a:pt x="210" y="128"/>
                  </a:lnTo>
                  <a:lnTo>
                    <a:pt x="208" y="122"/>
                  </a:lnTo>
                  <a:lnTo>
                    <a:pt x="210" y="116"/>
                  </a:lnTo>
                  <a:lnTo>
                    <a:pt x="230" y="116"/>
                  </a:lnTo>
                  <a:lnTo>
                    <a:pt x="242" y="116"/>
                  </a:lnTo>
                  <a:lnTo>
                    <a:pt x="240" y="106"/>
                  </a:lnTo>
                  <a:lnTo>
                    <a:pt x="232" y="92"/>
                  </a:lnTo>
                  <a:lnTo>
                    <a:pt x="216" y="86"/>
                  </a:lnTo>
                  <a:lnTo>
                    <a:pt x="232" y="70"/>
                  </a:lnTo>
                  <a:lnTo>
                    <a:pt x="232" y="66"/>
                  </a:lnTo>
                  <a:lnTo>
                    <a:pt x="224" y="68"/>
                  </a:lnTo>
                  <a:lnTo>
                    <a:pt x="220" y="68"/>
                  </a:lnTo>
                  <a:lnTo>
                    <a:pt x="220" y="66"/>
                  </a:lnTo>
                  <a:lnTo>
                    <a:pt x="220" y="64"/>
                  </a:lnTo>
                  <a:lnTo>
                    <a:pt x="218" y="58"/>
                  </a:lnTo>
                  <a:lnTo>
                    <a:pt x="214" y="54"/>
                  </a:lnTo>
                  <a:lnTo>
                    <a:pt x="210" y="50"/>
                  </a:lnTo>
                  <a:lnTo>
                    <a:pt x="204" y="48"/>
                  </a:lnTo>
                  <a:lnTo>
                    <a:pt x="172" y="48"/>
                  </a:lnTo>
                  <a:lnTo>
                    <a:pt x="160" y="64"/>
                  </a:lnTo>
                  <a:lnTo>
                    <a:pt x="156" y="64"/>
                  </a:lnTo>
                  <a:lnTo>
                    <a:pt x="104" y="48"/>
                  </a:lnTo>
                  <a:lnTo>
                    <a:pt x="154" y="36"/>
                  </a:lnTo>
                  <a:lnTo>
                    <a:pt x="158" y="34"/>
                  </a:lnTo>
                  <a:lnTo>
                    <a:pt x="162" y="30"/>
                  </a:lnTo>
                  <a:lnTo>
                    <a:pt x="178" y="12"/>
                  </a:lnTo>
                  <a:lnTo>
                    <a:pt x="162" y="0"/>
                  </a:lnTo>
                  <a:lnTo>
                    <a:pt x="148" y="4"/>
                  </a:lnTo>
                  <a:close/>
                </a:path>
              </a:pathLst>
            </a:custGeom>
            <a:solidFill>
              <a:srgbClr val="E18065"/>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9958" name="安徽" title=""/>
            <p:cNvSpPr/>
            <p:nvPr/>
          </p:nvSpPr>
          <p:spPr>
            <a:xfrm>
              <a:off x="4314512" y="2577965"/>
              <a:ext cx="547818" cy="669555"/>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06" h="374">
                  <a:moveTo>
                    <a:pt x="192" y="106"/>
                  </a:moveTo>
                  <a:lnTo>
                    <a:pt x="192" y="106"/>
                  </a:lnTo>
                  <a:lnTo>
                    <a:pt x="186" y="86"/>
                  </a:lnTo>
                  <a:lnTo>
                    <a:pt x="180" y="70"/>
                  </a:lnTo>
                  <a:lnTo>
                    <a:pt x="174" y="60"/>
                  </a:lnTo>
                  <a:lnTo>
                    <a:pt x="170" y="56"/>
                  </a:lnTo>
                  <a:lnTo>
                    <a:pt x="142" y="46"/>
                  </a:lnTo>
                  <a:lnTo>
                    <a:pt x="122" y="40"/>
                  </a:lnTo>
                  <a:lnTo>
                    <a:pt x="110" y="34"/>
                  </a:lnTo>
                  <a:lnTo>
                    <a:pt x="104" y="30"/>
                  </a:lnTo>
                  <a:lnTo>
                    <a:pt x="96" y="22"/>
                  </a:lnTo>
                  <a:lnTo>
                    <a:pt x="80" y="0"/>
                  </a:lnTo>
                  <a:lnTo>
                    <a:pt x="74" y="0"/>
                  </a:lnTo>
                  <a:lnTo>
                    <a:pt x="76" y="2"/>
                  </a:lnTo>
                  <a:lnTo>
                    <a:pt x="82" y="14"/>
                  </a:lnTo>
                  <a:lnTo>
                    <a:pt x="96" y="34"/>
                  </a:lnTo>
                  <a:lnTo>
                    <a:pt x="98" y="36"/>
                  </a:lnTo>
                  <a:lnTo>
                    <a:pt x="98" y="38"/>
                  </a:lnTo>
                  <a:lnTo>
                    <a:pt x="86" y="60"/>
                  </a:lnTo>
                  <a:lnTo>
                    <a:pt x="78" y="70"/>
                  </a:lnTo>
                  <a:lnTo>
                    <a:pt x="74" y="72"/>
                  </a:lnTo>
                  <a:lnTo>
                    <a:pt x="72" y="72"/>
                  </a:lnTo>
                  <a:lnTo>
                    <a:pt x="64" y="66"/>
                  </a:lnTo>
                  <a:lnTo>
                    <a:pt x="52" y="50"/>
                  </a:lnTo>
                  <a:lnTo>
                    <a:pt x="38" y="46"/>
                  </a:lnTo>
                  <a:lnTo>
                    <a:pt x="40" y="54"/>
                  </a:lnTo>
                  <a:lnTo>
                    <a:pt x="46" y="70"/>
                  </a:lnTo>
                  <a:lnTo>
                    <a:pt x="46" y="72"/>
                  </a:lnTo>
                  <a:lnTo>
                    <a:pt x="46" y="74"/>
                  </a:lnTo>
                  <a:lnTo>
                    <a:pt x="44" y="82"/>
                  </a:lnTo>
                  <a:lnTo>
                    <a:pt x="28" y="88"/>
                  </a:lnTo>
                  <a:lnTo>
                    <a:pt x="24" y="90"/>
                  </a:lnTo>
                  <a:lnTo>
                    <a:pt x="22" y="94"/>
                  </a:lnTo>
                  <a:lnTo>
                    <a:pt x="22" y="102"/>
                  </a:lnTo>
                  <a:lnTo>
                    <a:pt x="24" y="116"/>
                  </a:lnTo>
                  <a:lnTo>
                    <a:pt x="20" y="124"/>
                  </a:lnTo>
                  <a:lnTo>
                    <a:pt x="18" y="126"/>
                  </a:lnTo>
                  <a:lnTo>
                    <a:pt x="16" y="126"/>
                  </a:lnTo>
                  <a:lnTo>
                    <a:pt x="0" y="122"/>
                  </a:lnTo>
                  <a:lnTo>
                    <a:pt x="2" y="126"/>
                  </a:lnTo>
                  <a:lnTo>
                    <a:pt x="8" y="130"/>
                  </a:lnTo>
                  <a:lnTo>
                    <a:pt x="18" y="144"/>
                  </a:lnTo>
                  <a:lnTo>
                    <a:pt x="28" y="160"/>
                  </a:lnTo>
                  <a:lnTo>
                    <a:pt x="28" y="162"/>
                  </a:lnTo>
                  <a:lnTo>
                    <a:pt x="36" y="162"/>
                  </a:lnTo>
                  <a:lnTo>
                    <a:pt x="42" y="160"/>
                  </a:lnTo>
                  <a:lnTo>
                    <a:pt x="48" y="162"/>
                  </a:lnTo>
                  <a:lnTo>
                    <a:pt x="54" y="164"/>
                  </a:lnTo>
                  <a:lnTo>
                    <a:pt x="60" y="166"/>
                  </a:lnTo>
                  <a:lnTo>
                    <a:pt x="70" y="178"/>
                  </a:lnTo>
                  <a:lnTo>
                    <a:pt x="68" y="200"/>
                  </a:lnTo>
                  <a:lnTo>
                    <a:pt x="72" y="204"/>
                  </a:lnTo>
                  <a:lnTo>
                    <a:pt x="72" y="210"/>
                  </a:lnTo>
                  <a:lnTo>
                    <a:pt x="68" y="214"/>
                  </a:lnTo>
                  <a:lnTo>
                    <a:pt x="60" y="218"/>
                  </a:lnTo>
                  <a:lnTo>
                    <a:pt x="56" y="218"/>
                  </a:lnTo>
                  <a:lnTo>
                    <a:pt x="54" y="220"/>
                  </a:lnTo>
                  <a:lnTo>
                    <a:pt x="52" y="224"/>
                  </a:lnTo>
                  <a:lnTo>
                    <a:pt x="50" y="230"/>
                  </a:lnTo>
                  <a:lnTo>
                    <a:pt x="44" y="244"/>
                  </a:lnTo>
                  <a:lnTo>
                    <a:pt x="52" y="254"/>
                  </a:lnTo>
                  <a:lnTo>
                    <a:pt x="74" y="258"/>
                  </a:lnTo>
                  <a:lnTo>
                    <a:pt x="76" y="258"/>
                  </a:lnTo>
                  <a:lnTo>
                    <a:pt x="86" y="268"/>
                  </a:lnTo>
                  <a:lnTo>
                    <a:pt x="72" y="288"/>
                  </a:lnTo>
                  <a:lnTo>
                    <a:pt x="102" y="352"/>
                  </a:lnTo>
                  <a:lnTo>
                    <a:pt x="104" y="354"/>
                  </a:lnTo>
                  <a:lnTo>
                    <a:pt x="98" y="358"/>
                  </a:lnTo>
                  <a:lnTo>
                    <a:pt x="100" y="364"/>
                  </a:lnTo>
                  <a:lnTo>
                    <a:pt x="156" y="330"/>
                  </a:lnTo>
                  <a:lnTo>
                    <a:pt x="146" y="346"/>
                  </a:lnTo>
                  <a:lnTo>
                    <a:pt x="138" y="362"/>
                  </a:lnTo>
                  <a:lnTo>
                    <a:pt x="134" y="374"/>
                  </a:lnTo>
                  <a:lnTo>
                    <a:pt x="140" y="372"/>
                  </a:lnTo>
                  <a:lnTo>
                    <a:pt x="146" y="366"/>
                  </a:lnTo>
                  <a:lnTo>
                    <a:pt x="152" y="360"/>
                  </a:lnTo>
                  <a:lnTo>
                    <a:pt x="156" y="350"/>
                  </a:lnTo>
                  <a:lnTo>
                    <a:pt x="158" y="350"/>
                  </a:lnTo>
                  <a:lnTo>
                    <a:pt x="172" y="342"/>
                  </a:lnTo>
                  <a:lnTo>
                    <a:pt x="174" y="340"/>
                  </a:lnTo>
                  <a:lnTo>
                    <a:pt x="196" y="358"/>
                  </a:lnTo>
                  <a:lnTo>
                    <a:pt x="220" y="360"/>
                  </a:lnTo>
                  <a:lnTo>
                    <a:pt x="232" y="368"/>
                  </a:lnTo>
                  <a:lnTo>
                    <a:pt x="260" y="342"/>
                  </a:lnTo>
                  <a:lnTo>
                    <a:pt x="264" y="336"/>
                  </a:lnTo>
                  <a:lnTo>
                    <a:pt x="268" y="326"/>
                  </a:lnTo>
                  <a:lnTo>
                    <a:pt x="272" y="320"/>
                  </a:lnTo>
                  <a:lnTo>
                    <a:pt x="270" y="312"/>
                  </a:lnTo>
                  <a:lnTo>
                    <a:pt x="260" y="296"/>
                  </a:lnTo>
                  <a:lnTo>
                    <a:pt x="254" y="286"/>
                  </a:lnTo>
                  <a:lnTo>
                    <a:pt x="288" y="298"/>
                  </a:lnTo>
                  <a:lnTo>
                    <a:pt x="300" y="292"/>
                  </a:lnTo>
                  <a:lnTo>
                    <a:pt x="288" y="270"/>
                  </a:lnTo>
                  <a:lnTo>
                    <a:pt x="288" y="268"/>
                  </a:lnTo>
                  <a:lnTo>
                    <a:pt x="306" y="246"/>
                  </a:lnTo>
                  <a:lnTo>
                    <a:pt x="298" y="234"/>
                  </a:lnTo>
                  <a:lnTo>
                    <a:pt x="290" y="226"/>
                  </a:lnTo>
                  <a:lnTo>
                    <a:pt x="284" y="222"/>
                  </a:lnTo>
                  <a:lnTo>
                    <a:pt x="282" y="222"/>
                  </a:lnTo>
                  <a:lnTo>
                    <a:pt x="272" y="232"/>
                  </a:lnTo>
                  <a:lnTo>
                    <a:pt x="272" y="230"/>
                  </a:lnTo>
                  <a:lnTo>
                    <a:pt x="270" y="230"/>
                  </a:lnTo>
                  <a:lnTo>
                    <a:pt x="256" y="226"/>
                  </a:lnTo>
                  <a:lnTo>
                    <a:pt x="252" y="214"/>
                  </a:lnTo>
                  <a:lnTo>
                    <a:pt x="244" y="210"/>
                  </a:lnTo>
                  <a:lnTo>
                    <a:pt x="236" y="204"/>
                  </a:lnTo>
                  <a:lnTo>
                    <a:pt x="226" y="198"/>
                  </a:lnTo>
                  <a:lnTo>
                    <a:pt x="218" y="192"/>
                  </a:lnTo>
                  <a:lnTo>
                    <a:pt x="216" y="190"/>
                  </a:lnTo>
                  <a:lnTo>
                    <a:pt x="216" y="186"/>
                  </a:lnTo>
                  <a:lnTo>
                    <a:pt x="214" y="184"/>
                  </a:lnTo>
                  <a:lnTo>
                    <a:pt x="216" y="180"/>
                  </a:lnTo>
                  <a:lnTo>
                    <a:pt x="220" y="170"/>
                  </a:lnTo>
                  <a:lnTo>
                    <a:pt x="230" y="152"/>
                  </a:lnTo>
                  <a:lnTo>
                    <a:pt x="232" y="144"/>
                  </a:lnTo>
                  <a:lnTo>
                    <a:pt x="234" y="138"/>
                  </a:lnTo>
                  <a:lnTo>
                    <a:pt x="234" y="128"/>
                  </a:lnTo>
                  <a:lnTo>
                    <a:pt x="240" y="128"/>
                  </a:lnTo>
                  <a:lnTo>
                    <a:pt x="258" y="130"/>
                  </a:lnTo>
                  <a:lnTo>
                    <a:pt x="260" y="122"/>
                  </a:lnTo>
                  <a:lnTo>
                    <a:pt x="264" y="106"/>
                  </a:lnTo>
                  <a:lnTo>
                    <a:pt x="260" y="104"/>
                  </a:lnTo>
                  <a:lnTo>
                    <a:pt x="242" y="116"/>
                  </a:lnTo>
                  <a:lnTo>
                    <a:pt x="230" y="122"/>
                  </a:lnTo>
                  <a:lnTo>
                    <a:pt x="222" y="122"/>
                  </a:lnTo>
                  <a:lnTo>
                    <a:pt x="214" y="120"/>
                  </a:lnTo>
                  <a:lnTo>
                    <a:pt x="204" y="114"/>
                  </a:lnTo>
                  <a:lnTo>
                    <a:pt x="194" y="108"/>
                  </a:lnTo>
                  <a:lnTo>
                    <a:pt x="194" y="106"/>
                  </a:lnTo>
                  <a:lnTo>
                    <a:pt x="192" y="106"/>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9959" name="天津" title=""/>
            <p:cNvSpPr/>
            <p:nvPr/>
          </p:nvSpPr>
          <p:spPr>
            <a:xfrm>
              <a:off x="4421927" y="1804576"/>
              <a:ext cx="143220" cy="207669"/>
            </a:xfrm>
            <a:custGeom>
              <a:cxnLst>
                <a:cxn ang="0">
                  <a:pos x="2147483646" y="2147483646"/>
                </a:cxn>
                <a:cxn ang="0">
                  <a:pos x="2147483646" y="0"/>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0" y="2147483646"/>
                </a:cxn>
                <a:cxn ang="0">
                  <a:pos x="0"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80" h="116">
                  <a:moveTo>
                    <a:pt x="46" y="2"/>
                  </a:moveTo>
                  <a:lnTo>
                    <a:pt x="44" y="0"/>
                  </a:lnTo>
                  <a:lnTo>
                    <a:pt x="40" y="2"/>
                  </a:lnTo>
                  <a:lnTo>
                    <a:pt x="38" y="4"/>
                  </a:lnTo>
                  <a:lnTo>
                    <a:pt x="32" y="14"/>
                  </a:lnTo>
                  <a:lnTo>
                    <a:pt x="28" y="12"/>
                  </a:lnTo>
                  <a:lnTo>
                    <a:pt x="28" y="14"/>
                  </a:lnTo>
                  <a:lnTo>
                    <a:pt x="22" y="20"/>
                  </a:lnTo>
                  <a:lnTo>
                    <a:pt x="18" y="22"/>
                  </a:lnTo>
                  <a:lnTo>
                    <a:pt x="10" y="26"/>
                  </a:lnTo>
                  <a:lnTo>
                    <a:pt x="8" y="32"/>
                  </a:lnTo>
                  <a:lnTo>
                    <a:pt x="8" y="44"/>
                  </a:lnTo>
                  <a:lnTo>
                    <a:pt x="6" y="48"/>
                  </a:lnTo>
                  <a:lnTo>
                    <a:pt x="4" y="50"/>
                  </a:lnTo>
                  <a:lnTo>
                    <a:pt x="0" y="60"/>
                  </a:lnTo>
                  <a:lnTo>
                    <a:pt x="0" y="66"/>
                  </a:lnTo>
                  <a:lnTo>
                    <a:pt x="0" y="78"/>
                  </a:lnTo>
                  <a:lnTo>
                    <a:pt x="4" y="102"/>
                  </a:lnTo>
                  <a:lnTo>
                    <a:pt x="8" y="106"/>
                  </a:lnTo>
                  <a:lnTo>
                    <a:pt x="18" y="112"/>
                  </a:lnTo>
                  <a:lnTo>
                    <a:pt x="36" y="116"/>
                  </a:lnTo>
                  <a:lnTo>
                    <a:pt x="44" y="114"/>
                  </a:lnTo>
                  <a:lnTo>
                    <a:pt x="54" y="110"/>
                  </a:lnTo>
                  <a:lnTo>
                    <a:pt x="50" y="100"/>
                  </a:lnTo>
                  <a:lnTo>
                    <a:pt x="50" y="98"/>
                  </a:lnTo>
                  <a:lnTo>
                    <a:pt x="52" y="90"/>
                  </a:lnTo>
                  <a:lnTo>
                    <a:pt x="60" y="74"/>
                  </a:lnTo>
                  <a:lnTo>
                    <a:pt x="76" y="74"/>
                  </a:lnTo>
                  <a:lnTo>
                    <a:pt x="80" y="74"/>
                  </a:lnTo>
                  <a:lnTo>
                    <a:pt x="74" y="64"/>
                  </a:lnTo>
                  <a:lnTo>
                    <a:pt x="64" y="48"/>
                  </a:lnTo>
                  <a:lnTo>
                    <a:pt x="58" y="40"/>
                  </a:lnTo>
                  <a:lnTo>
                    <a:pt x="54" y="30"/>
                  </a:lnTo>
                  <a:lnTo>
                    <a:pt x="52" y="18"/>
                  </a:lnTo>
                  <a:lnTo>
                    <a:pt x="48" y="8"/>
                  </a:lnTo>
                  <a:lnTo>
                    <a:pt x="46" y="2"/>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9960" name="北京" title=""/>
            <p:cNvSpPr/>
            <p:nvPr/>
          </p:nvSpPr>
          <p:spPr>
            <a:xfrm>
              <a:off x="4278707" y="1711483"/>
              <a:ext cx="189767" cy="204089"/>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106" h="114">
                  <a:moveTo>
                    <a:pt x="52" y="24"/>
                  </a:moveTo>
                  <a:lnTo>
                    <a:pt x="52" y="26"/>
                  </a:lnTo>
                  <a:lnTo>
                    <a:pt x="48" y="26"/>
                  </a:lnTo>
                  <a:lnTo>
                    <a:pt x="38" y="24"/>
                  </a:lnTo>
                  <a:lnTo>
                    <a:pt x="38" y="28"/>
                  </a:lnTo>
                  <a:lnTo>
                    <a:pt x="38" y="30"/>
                  </a:lnTo>
                  <a:lnTo>
                    <a:pt x="36" y="30"/>
                  </a:lnTo>
                  <a:lnTo>
                    <a:pt x="18" y="38"/>
                  </a:lnTo>
                  <a:lnTo>
                    <a:pt x="18" y="40"/>
                  </a:lnTo>
                  <a:lnTo>
                    <a:pt x="16" y="44"/>
                  </a:lnTo>
                  <a:lnTo>
                    <a:pt x="18" y="48"/>
                  </a:lnTo>
                  <a:lnTo>
                    <a:pt x="24" y="56"/>
                  </a:lnTo>
                  <a:lnTo>
                    <a:pt x="24" y="58"/>
                  </a:lnTo>
                  <a:lnTo>
                    <a:pt x="24" y="60"/>
                  </a:lnTo>
                  <a:lnTo>
                    <a:pt x="14" y="72"/>
                  </a:lnTo>
                  <a:lnTo>
                    <a:pt x="4" y="82"/>
                  </a:lnTo>
                  <a:lnTo>
                    <a:pt x="0" y="86"/>
                  </a:lnTo>
                  <a:lnTo>
                    <a:pt x="0" y="90"/>
                  </a:lnTo>
                  <a:lnTo>
                    <a:pt x="4" y="96"/>
                  </a:lnTo>
                  <a:lnTo>
                    <a:pt x="14" y="100"/>
                  </a:lnTo>
                  <a:lnTo>
                    <a:pt x="20" y="100"/>
                  </a:lnTo>
                  <a:lnTo>
                    <a:pt x="32" y="102"/>
                  </a:lnTo>
                  <a:lnTo>
                    <a:pt x="36" y="102"/>
                  </a:lnTo>
                  <a:lnTo>
                    <a:pt x="40" y="106"/>
                  </a:lnTo>
                  <a:lnTo>
                    <a:pt x="48" y="110"/>
                  </a:lnTo>
                  <a:lnTo>
                    <a:pt x="56" y="114"/>
                  </a:lnTo>
                  <a:lnTo>
                    <a:pt x="62" y="114"/>
                  </a:lnTo>
                  <a:lnTo>
                    <a:pt x="66" y="112"/>
                  </a:lnTo>
                  <a:lnTo>
                    <a:pt x="72" y="106"/>
                  </a:lnTo>
                  <a:lnTo>
                    <a:pt x="78" y="98"/>
                  </a:lnTo>
                  <a:lnTo>
                    <a:pt x="84" y="84"/>
                  </a:lnTo>
                  <a:lnTo>
                    <a:pt x="80" y="66"/>
                  </a:lnTo>
                  <a:lnTo>
                    <a:pt x="86" y="68"/>
                  </a:lnTo>
                  <a:lnTo>
                    <a:pt x="96" y="68"/>
                  </a:lnTo>
                  <a:lnTo>
                    <a:pt x="100" y="66"/>
                  </a:lnTo>
                  <a:lnTo>
                    <a:pt x="102" y="62"/>
                  </a:lnTo>
                  <a:lnTo>
                    <a:pt x="94" y="38"/>
                  </a:lnTo>
                  <a:lnTo>
                    <a:pt x="96" y="30"/>
                  </a:lnTo>
                  <a:lnTo>
                    <a:pt x="102" y="26"/>
                  </a:lnTo>
                  <a:lnTo>
                    <a:pt x="106" y="22"/>
                  </a:lnTo>
                  <a:lnTo>
                    <a:pt x="104" y="18"/>
                  </a:lnTo>
                  <a:lnTo>
                    <a:pt x="86" y="18"/>
                  </a:lnTo>
                  <a:lnTo>
                    <a:pt x="68" y="6"/>
                  </a:lnTo>
                  <a:lnTo>
                    <a:pt x="62" y="2"/>
                  </a:lnTo>
                  <a:lnTo>
                    <a:pt x="58" y="0"/>
                  </a:lnTo>
                  <a:lnTo>
                    <a:pt x="48" y="2"/>
                  </a:lnTo>
                  <a:lnTo>
                    <a:pt x="44" y="2"/>
                  </a:lnTo>
                  <a:lnTo>
                    <a:pt x="44" y="8"/>
                  </a:lnTo>
                  <a:lnTo>
                    <a:pt x="50" y="10"/>
                  </a:lnTo>
                  <a:lnTo>
                    <a:pt x="54" y="16"/>
                  </a:lnTo>
                  <a:lnTo>
                    <a:pt x="54" y="20"/>
                  </a:lnTo>
                  <a:lnTo>
                    <a:pt x="52" y="24"/>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9961" name="辽宁" title=""/>
            <p:cNvSpPr/>
            <p:nvPr/>
          </p:nvSpPr>
          <p:spPr>
            <a:xfrm>
              <a:off x="4600952" y="1306885"/>
              <a:ext cx="673135" cy="640911"/>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Lst>
              <a:rect l="l" t="t" r="r" b="b"/>
              <a:pathLst>
                <a:path w="376" h="358">
                  <a:moveTo>
                    <a:pt x="172" y="46"/>
                  </a:moveTo>
                  <a:lnTo>
                    <a:pt x="162" y="60"/>
                  </a:lnTo>
                  <a:lnTo>
                    <a:pt x="160" y="64"/>
                  </a:lnTo>
                  <a:lnTo>
                    <a:pt x="160" y="74"/>
                  </a:lnTo>
                  <a:lnTo>
                    <a:pt x="160" y="80"/>
                  </a:lnTo>
                  <a:lnTo>
                    <a:pt x="142" y="80"/>
                  </a:lnTo>
                  <a:lnTo>
                    <a:pt x="140" y="80"/>
                  </a:lnTo>
                  <a:lnTo>
                    <a:pt x="128" y="76"/>
                  </a:lnTo>
                  <a:lnTo>
                    <a:pt x="116" y="92"/>
                  </a:lnTo>
                  <a:lnTo>
                    <a:pt x="102" y="100"/>
                  </a:lnTo>
                  <a:lnTo>
                    <a:pt x="92" y="112"/>
                  </a:lnTo>
                  <a:lnTo>
                    <a:pt x="90" y="116"/>
                  </a:lnTo>
                  <a:lnTo>
                    <a:pt x="70" y="138"/>
                  </a:lnTo>
                  <a:lnTo>
                    <a:pt x="70" y="140"/>
                  </a:lnTo>
                  <a:lnTo>
                    <a:pt x="68" y="140"/>
                  </a:lnTo>
                  <a:lnTo>
                    <a:pt x="54" y="148"/>
                  </a:lnTo>
                  <a:lnTo>
                    <a:pt x="42" y="140"/>
                  </a:lnTo>
                  <a:lnTo>
                    <a:pt x="42" y="138"/>
                  </a:lnTo>
                  <a:lnTo>
                    <a:pt x="30" y="126"/>
                  </a:lnTo>
                  <a:lnTo>
                    <a:pt x="24" y="122"/>
                  </a:lnTo>
                  <a:lnTo>
                    <a:pt x="28" y="156"/>
                  </a:lnTo>
                  <a:lnTo>
                    <a:pt x="34" y="172"/>
                  </a:lnTo>
                  <a:lnTo>
                    <a:pt x="22" y="184"/>
                  </a:lnTo>
                  <a:lnTo>
                    <a:pt x="4" y="208"/>
                  </a:lnTo>
                  <a:lnTo>
                    <a:pt x="4" y="220"/>
                  </a:lnTo>
                  <a:lnTo>
                    <a:pt x="0" y="226"/>
                  </a:lnTo>
                  <a:lnTo>
                    <a:pt x="2" y="232"/>
                  </a:lnTo>
                  <a:lnTo>
                    <a:pt x="8" y="232"/>
                  </a:lnTo>
                  <a:lnTo>
                    <a:pt x="32" y="238"/>
                  </a:lnTo>
                  <a:lnTo>
                    <a:pt x="34" y="238"/>
                  </a:lnTo>
                  <a:lnTo>
                    <a:pt x="34" y="240"/>
                  </a:lnTo>
                  <a:lnTo>
                    <a:pt x="40" y="244"/>
                  </a:lnTo>
                  <a:lnTo>
                    <a:pt x="46" y="248"/>
                  </a:lnTo>
                  <a:lnTo>
                    <a:pt x="48" y="248"/>
                  </a:lnTo>
                  <a:lnTo>
                    <a:pt x="50" y="252"/>
                  </a:lnTo>
                  <a:lnTo>
                    <a:pt x="52" y="258"/>
                  </a:lnTo>
                  <a:lnTo>
                    <a:pt x="54" y="264"/>
                  </a:lnTo>
                  <a:lnTo>
                    <a:pt x="78" y="272"/>
                  </a:lnTo>
                  <a:lnTo>
                    <a:pt x="86" y="270"/>
                  </a:lnTo>
                  <a:lnTo>
                    <a:pt x="92" y="260"/>
                  </a:lnTo>
                  <a:lnTo>
                    <a:pt x="112" y="224"/>
                  </a:lnTo>
                  <a:lnTo>
                    <a:pt x="122" y="212"/>
                  </a:lnTo>
                  <a:lnTo>
                    <a:pt x="122" y="210"/>
                  </a:lnTo>
                  <a:lnTo>
                    <a:pt x="138" y="204"/>
                  </a:lnTo>
                  <a:lnTo>
                    <a:pt x="148" y="202"/>
                  </a:lnTo>
                  <a:lnTo>
                    <a:pt x="154" y="196"/>
                  </a:lnTo>
                  <a:lnTo>
                    <a:pt x="160" y="192"/>
                  </a:lnTo>
                  <a:lnTo>
                    <a:pt x="164" y="194"/>
                  </a:lnTo>
                  <a:lnTo>
                    <a:pt x="172" y="198"/>
                  </a:lnTo>
                  <a:lnTo>
                    <a:pt x="174" y="198"/>
                  </a:lnTo>
                  <a:lnTo>
                    <a:pt x="174" y="200"/>
                  </a:lnTo>
                  <a:lnTo>
                    <a:pt x="188" y="220"/>
                  </a:lnTo>
                  <a:lnTo>
                    <a:pt x="188" y="222"/>
                  </a:lnTo>
                  <a:lnTo>
                    <a:pt x="190" y="238"/>
                  </a:lnTo>
                  <a:lnTo>
                    <a:pt x="188" y="254"/>
                  </a:lnTo>
                  <a:lnTo>
                    <a:pt x="184" y="268"/>
                  </a:lnTo>
                  <a:lnTo>
                    <a:pt x="184" y="270"/>
                  </a:lnTo>
                  <a:lnTo>
                    <a:pt x="174" y="284"/>
                  </a:lnTo>
                  <a:lnTo>
                    <a:pt x="168" y="294"/>
                  </a:lnTo>
                  <a:lnTo>
                    <a:pt x="170" y="312"/>
                  </a:lnTo>
                  <a:lnTo>
                    <a:pt x="172" y="312"/>
                  </a:lnTo>
                  <a:lnTo>
                    <a:pt x="176" y="308"/>
                  </a:lnTo>
                  <a:lnTo>
                    <a:pt x="184" y="304"/>
                  </a:lnTo>
                  <a:lnTo>
                    <a:pt x="184" y="302"/>
                  </a:lnTo>
                  <a:lnTo>
                    <a:pt x="186" y="300"/>
                  </a:lnTo>
                  <a:lnTo>
                    <a:pt x="194" y="308"/>
                  </a:lnTo>
                  <a:lnTo>
                    <a:pt x="194" y="320"/>
                  </a:lnTo>
                  <a:lnTo>
                    <a:pt x="192" y="320"/>
                  </a:lnTo>
                  <a:lnTo>
                    <a:pt x="186" y="324"/>
                  </a:lnTo>
                  <a:lnTo>
                    <a:pt x="184" y="328"/>
                  </a:lnTo>
                  <a:lnTo>
                    <a:pt x="184" y="334"/>
                  </a:lnTo>
                  <a:lnTo>
                    <a:pt x="182" y="336"/>
                  </a:lnTo>
                  <a:lnTo>
                    <a:pt x="178" y="344"/>
                  </a:lnTo>
                  <a:lnTo>
                    <a:pt x="176" y="344"/>
                  </a:lnTo>
                  <a:lnTo>
                    <a:pt x="168" y="346"/>
                  </a:lnTo>
                  <a:lnTo>
                    <a:pt x="162" y="348"/>
                  </a:lnTo>
                  <a:lnTo>
                    <a:pt x="158" y="356"/>
                  </a:lnTo>
                  <a:lnTo>
                    <a:pt x="158" y="358"/>
                  </a:lnTo>
                  <a:lnTo>
                    <a:pt x="184" y="354"/>
                  </a:lnTo>
                  <a:lnTo>
                    <a:pt x="190" y="350"/>
                  </a:lnTo>
                  <a:lnTo>
                    <a:pt x="198" y="328"/>
                  </a:lnTo>
                  <a:lnTo>
                    <a:pt x="258" y="266"/>
                  </a:lnTo>
                  <a:lnTo>
                    <a:pt x="260" y="266"/>
                  </a:lnTo>
                  <a:lnTo>
                    <a:pt x="272" y="260"/>
                  </a:lnTo>
                  <a:lnTo>
                    <a:pt x="284" y="260"/>
                  </a:lnTo>
                  <a:lnTo>
                    <a:pt x="294" y="258"/>
                  </a:lnTo>
                  <a:lnTo>
                    <a:pt x="304" y="252"/>
                  </a:lnTo>
                  <a:lnTo>
                    <a:pt x="312" y="244"/>
                  </a:lnTo>
                  <a:lnTo>
                    <a:pt x="326" y="208"/>
                  </a:lnTo>
                  <a:lnTo>
                    <a:pt x="376" y="156"/>
                  </a:lnTo>
                  <a:lnTo>
                    <a:pt x="372" y="128"/>
                  </a:lnTo>
                  <a:lnTo>
                    <a:pt x="368" y="126"/>
                  </a:lnTo>
                  <a:lnTo>
                    <a:pt x="364" y="122"/>
                  </a:lnTo>
                  <a:lnTo>
                    <a:pt x="364" y="120"/>
                  </a:lnTo>
                  <a:lnTo>
                    <a:pt x="364" y="122"/>
                  </a:lnTo>
                  <a:lnTo>
                    <a:pt x="356" y="122"/>
                  </a:lnTo>
                  <a:lnTo>
                    <a:pt x="350" y="120"/>
                  </a:lnTo>
                  <a:lnTo>
                    <a:pt x="346" y="116"/>
                  </a:lnTo>
                  <a:lnTo>
                    <a:pt x="344" y="110"/>
                  </a:lnTo>
                  <a:lnTo>
                    <a:pt x="342" y="108"/>
                  </a:lnTo>
                  <a:lnTo>
                    <a:pt x="342" y="66"/>
                  </a:lnTo>
                  <a:lnTo>
                    <a:pt x="336" y="62"/>
                  </a:lnTo>
                  <a:lnTo>
                    <a:pt x="328" y="56"/>
                  </a:lnTo>
                  <a:lnTo>
                    <a:pt x="316" y="44"/>
                  </a:lnTo>
                  <a:lnTo>
                    <a:pt x="308" y="30"/>
                  </a:lnTo>
                  <a:lnTo>
                    <a:pt x="306" y="24"/>
                  </a:lnTo>
                  <a:lnTo>
                    <a:pt x="306" y="16"/>
                  </a:lnTo>
                  <a:lnTo>
                    <a:pt x="308" y="12"/>
                  </a:lnTo>
                  <a:lnTo>
                    <a:pt x="302" y="4"/>
                  </a:lnTo>
                  <a:lnTo>
                    <a:pt x="300" y="10"/>
                  </a:lnTo>
                  <a:lnTo>
                    <a:pt x="294" y="24"/>
                  </a:lnTo>
                  <a:lnTo>
                    <a:pt x="292" y="24"/>
                  </a:lnTo>
                  <a:lnTo>
                    <a:pt x="282" y="24"/>
                  </a:lnTo>
                  <a:lnTo>
                    <a:pt x="274" y="20"/>
                  </a:lnTo>
                  <a:lnTo>
                    <a:pt x="270" y="16"/>
                  </a:lnTo>
                  <a:lnTo>
                    <a:pt x="268" y="10"/>
                  </a:lnTo>
                  <a:lnTo>
                    <a:pt x="268" y="8"/>
                  </a:lnTo>
                  <a:lnTo>
                    <a:pt x="264" y="8"/>
                  </a:lnTo>
                  <a:lnTo>
                    <a:pt x="248" y="12"/>
                  </a:lnTo>
                  <a:lnTo>
                    <a:pt x="236" y="0"/>
                  </a:lnTo>
                  <a:lnTo>
                    <a:pt x="232" y="0"/>
                  </a:lnTo>
                  <a:lnTo>
                    <a:pt x="228" y="4"/>
                  </a:lnTo>
                  <a:lnTo>
                    <a:pt x="234" y="12"/>
                  </a:lnTo>
                  <a:lnTo>
                    <a:pt x="236" y="14"/>
                  </a:lnTo>
                  <a:lnTo>
                    <a:pt x="228" y="30"/>
                  </a:lnTo>
                  <a:lnTo>
                    <a:pt x="226" y="30"/>
                  </a:lnTo>
                  <a:lnTo>
                    <a:pt x="226" y="32"/>
                  </a:lnTo>
                  <a:lnTo>
                    <a:pt x="212" y="48"/>
                  </a:lnTo>
                  <a:lnTo>
                    <a:pt x="210" y="48"/>
                  </a:lnTo>
                  <a:lnTo>
                    <a:pt x="208" y="48"/>
                  </a:lnTo>
                  <a:lnTo>
                    <a:pt x="186" y="50"/>
                  </a:lnTo>
                  <a:lnTo>
                    <a:pt x="172" y="46"/>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9962" name="吉林" title=""/>
            <p:cNvSpPr/>
            <p:nvPr/>
          </p:nvSpPr>
          <p:spPr>
            <a:xfrm>
              <a:off x="4751334" y="920190"/>
              <a:ext cx="959576" cy="651652"/>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536" h="364">
                  <a:moveTo>
                    <a:pt x="104" y="18"/>
                  </a:moveTo>
                  <a:lnTo>
                    <a:pt x="102" y="0"/>
                  </a:lnTo>
                  <a:lnTo>
                    <a:pt x="94" y="6"/>
                  </a:lnTo>
                  <a:lnTo>
                    <a:pt x="92" y="6"/>
                  </a:lnTo>
                  <a:lnTo>
                    <a:pt x="74" y="12"/>
                  </a:lnTo>
                  <a:lnTo>
                    <a:pt x="72" y="12"/>
                  </a:lnTo>
                  <a:lnTo>
                    <a:pt x="70" y="10"/>
                  </a:lnTo>
                  <a:lnTo>
                    <a:pt x="70" y="20"/>
                  </a:lnTo>
                  <a:lnTo>
                    <a:pt x="68" y="20"/>
                  </a:lnTo>
                  <a:lnTo>
                    <a:pt x="60" y="34"/>
                  </a:lnTo>
                  <a:lnTo>
                    <a:pt x="58" y="34"/>
                  </a:lnTo>
                  <a:lnTo>
                    <a:pt x="58" y="36"/>
                  </a:lnTo>
                  <a:lnTo>
                    <a:pt x="44" y="48"/>
                  </a:lnTo>
                  <a:lnTo>
                    <a:pt x="42" y="48"/>
                  </a:lnTo>
                  <a:lnTo>
                    <a:pt x="40" y="48"/>
                  </a:lnTo>
                  <a:lnTo>
                    <a:pt x="28" y="40"/>
                  </a:lnTo>
                  <a:lnTo>
                    <a:pt x="22" y="34"/>
                  </a:lnTo>
                  <a:lnTo>
                    <a:pt x="18" y="32"/>
                  </a:lnTo>
                  <a:lnTo>
                    <a:pt x="8" y="34"/>
                  </a:lnTo>
                  <a:lnTo>
                    <a:pt x="0" y="40"/>
                  </a:lnTo>
                  <a:lnTo>
                    <a:pt x="18" y="54"/>
                  </a:lnTo>
                  <a:lnTo>
                    <a:pt x="32" y="60"/>
                  </a:lnTo>
                  <a:lnTo>
                    <a:pt x="34" y="62"/>
                  </a:lnTo>
                  <a:lnTo>
                    <a:pt x="34" y="64"/>
                  </a:lnTo>
                  <a:lnTo>
                    <a:pt x="36" y="80"/>
                  </a:lnTo>
                  <a:lnTo>
                    <a:pt x="36" y="104"/>
                  </a:lnTo>
                  <a:lnTo>
                    <a:pt x="40" y="118"/>
                  </a:lnTo>
                  <a:lnTo>
                    <a:pt x="50" y="140"/>
                  </a:lnTo>
                  <a:lnTo>
                    <a:pt x="60" y="152"/>
                  </a:lnTo>
                  <a:lnTo>
                    <a:pt x="70" y="144"/>
                  </a:lnTo>
                  <a:lnTo>
                    <a:pt x="76" y="136"/>
                  </a:lnTo>
                  <a:lnTo>
                    <a:pt x="88" y="122"/>
                  </a:lnTo>
                  <a:lnTo>
                    <a:pt x="98" y="132"/>
                  </a:lnTo>
                  <a:lnTo>
                    <a:pt x="108" y="152"/>
                  </a:lnTo>
                  <a:lnTo>
                    <a:pt x="120" y="156"/>
                  </a:lnTo>
                  <a:lnTo>
                    <a:pt x="126" y="176"/>
                  </a:lnTo>
                  <a:lnTo>
                    <a:pt x="124" y="194"/>
                  </a:lnTo>
                  <a:lnTo>
                    <a:pt x="124" y="196"/>
                  </a:lnTo>
                  <a:lnTo>
                    <a:pt x="120" y="212"/>
                  </a:lnTo>
                  <a:lnTo>
                    <a:pt x="128" y="220"/>
                  </a:lnTo>
                  <a:lnTo>
                    <a:pt x="138" y="214"/>
                  </a:lnTo>
                  <a:lnTo>
                    <a:pt x="148" y="204"/>
                  </a:lnTo>
                  <a:lnTo>
                    <a:pt x="150" y="206"/>
                  </a:lnTo>
                  <a:lnTo>
                    <a:pt x="158" y="208"/>
                  </a:lnTo>
                  <a:lnTo>
                    <a:pt x="168" y="218"/>
                  </a:lnTo>
                  <a:lnTo>
                    <a:pt x="178" y="216"/>
                  </a:lnTo>
                  <a:lnTo>
                    <a:pt x="184" y="214"/>
                  </a:lnTo>
                  <a:lnTo>
                    <a:pt x="188" y="216"/>
                  </a:lnTo>
                  <a:lnTo>
                    <a:pt x="190" y="218"/>
                  </a:lnTo>
                  <a:lnTo>
                    <a:pt x="192" y="220"/>
                  </a:lnTo>
                  <a:lnTo>
                    <a:pt x="192" y="228"/>
                  </a:lnTo>
                  <a:lnTo>
                    <a:pt x="194" y="228"/>
                  </a:lnTo>
                  <a:lnTo>
                    <a:pt x="204" y="232"/>
                  </a:lnTo>
                  <a:lnTo>
                    <a:pt x="210" y="222"/>
                  </a:lnTo>
                  <a:lnTo>
                    <a:pt x="210" y="218"/>
                  </a:lnTo>
                  <a:lnTo>
                    <a:pt x="210" y="214"/>
                  </a:lnTo>
                  <a:lnTo>
                    <a:pt x="212" y="210"/>
                  </a:lnTo>
                  <a:lnTo>
                    <a:pt x="220" y="212"/>
                  </a:lnTo>
                  <a:lnTo>
                    <a:pt x="226" y="214"/>
                  </a:lnTo>
                  <a:lnTo>
                    <a:pt x="230" y="218"/>
                  </a:lnTo>
                  <a:lnTo>
                    <a:pt x="232" y="222"/>
                  </a:lnTo>
                  <a:lnTo>
                    <a:pt x="232" y="228"/>
                  </a:lnTo>
                  <a:lnTo>
                    <a:pt x="232" y="232"/>
                  </a:lnTo>
                  <a:lnTo>
                    <a:pt x="232" y="242"/>
                  </a:lnTo>
                  <a:lnTo>
                    <a:pt x="240" y="256"/>
                  </a:lnTo>
                  <a:lnTo>
                    <a:pt x="250" y="266"/>
                  </a:lnTo>
                  <a:lnTo>
                    <a:pt x="256" y="272"/>
                  </a:lnTo>
                  <a:lnTo>
                    <a:pt x="262" y="274"/>
                  </a:lnTo>
                  <a:lnTo>
                    <a:pt x="264" y="274"/>
                  </a:lnTo>
                  <a:lnTo>
                    <a:pt x="266" y="278"/>
                  </a:lnTo>
                  <a:lnTo>
                    <a:pt x="268" y="288"/>
                  </a:lnTo>
                  <a:lnTo>
                    <a:pt x="268" y="324"/>
                  </a:lnTo>
                  <a:lnTo>
                    <a:pt x="270" y="328"/>
                  </a:lnTo>
                  <a:lnTo>
                    <a:pt x="274" y="330"/>
                  </a:lnTo>
                  <a:lnTo>
                    <a:pt x="276" y="330"/>
                  </a:lnTo>
                  <a:lnTo>
                    <a:pt x="282" y="330"/>
                  </a:lnTo>
                  <a:lnTo>
                    <a:pt x="288" y="332"/>
                  </a:lnTo>
                  <a:lnTo>
                    <a:pt x="290" y="334"/>
                  </a:lnTo>
                  <a:lnTo>
                    <a:pt x="294" y="338"/>
                  </a:lnTo>
                  <a:lnTo>
                    <a:pt x="298" y="344"/>
                  </a:lnTo>
                  <a:lnTo>
                    <a:pt x="300" y="364"/>
                  </a:lnTo>
                  <a:lnTo>
                    <a:pt x="318" y="328"/>
                  </a:lnTo>
                  <a:lnTo>
                    <a:pt x="322" y="314"/>
                  </a:lnTo>
                  <a:lnTo>
                    <a:pt x="326" y="304"/>
                  </a:lnTo>
                  <a:lnTo>
                    <a:pt x="332" y="296"/>
                  </a:lnTo>
                  <a:lnTo>
                    <a:pt x="338" y="294"/>
                  </a:lnTo>
                  <a:lnTo>
                    <a:pt x="344" y="294"/>
                  </a:lnTo>
                  <a:lnTo>
                    <a:pt x="352" y="294"/>
                  </a:lnTo>
                  <a:lnTo>
                    <a:pt x="372" y="304"/>
                  </a:lnTo>
                  <a:lnTo>
                    <a:pt x="424" y="308"/>
                  </a:lnTo>
                  <a:lnTo>
                    <a:pt x="424" y="296"/>
                  </a:lnTo>
                  <a:lnTo>
                    <a:pt x="400" y="272"/>
                  </a:lnTo>
                  <a:lnTo>
                    <a:pt x="388" y="264"/>
                  </a:lnTo>
                  <a:lnTo>
                    <a:pt x="386" y="262"/>
                  </a:lnTo>
                  <a:lnTo>
                    <a:pt x="386" y="258"/>
                  </a:lnTo>
                  <a:lnTo>
                    <a:pt x="404" y="260"/>
                  </a:lnTo>
                  <a:lnTo>
                    <a:pt x="412" y="260"/>
                  </a:lnTo>
                  <a:lnTo>
                    <a:pt x="418" y="260"/>
                  </a:lnTo>
                  <a:lnTo>
                    <a:pt x="424" y="260"/>
                  </a:lnTo>
                  <a:lnTo>
                    <a:pt x="430" y="256"/>
                  </a:lnTo>
                  <a:lnTo>
                    <a:pt x="436" y="252"/>
                  </a:lnTo>
                  <a:lnTo>
                    <a:pt x="442" y="246"/>
                  </a:lnTo>
                  <a:lnTo>
                    <a:pt x="452" y="228"/>
                  </a:lnTo>
                  <a:lnTo>
                    <a:pt x="454" y="228"/>
                  </a:lnTo>
                  <a:lnTo>
                    <a:pt x="472" y="212"/>
                  </a:lnTo>
                  <a:lnTo>
                    <a:pt x="474" y="174"/>
                  </a:lnTo>
                  <a:lnTo>
                    <a:pt x="474" y="170"/>
                  </a:lnTo>
                  <a:lnTo>
                    <a:pt x="476" y="170"/>
                  </a:lnTo>
                  <a:lnTo>
                    <a:pt x="478" y="170"/>
                  </a:lnTo>
                  <a:lnTo>
                    <a:pt x="492" y="168"/>
                  </a:lnTo>
                  <a:lnTo>
                    <a:pt x="494" y="168"/>
                  </a:lnTo>
                  <a:lnTo>
                    <a:pt x="496" y="168"/>
                  </a:lnTo>
                  <a:lnTo>
                    <a:pt x="524" y="198"/>
                  </a:lnTo>
                  <a:lnTo>
                    <a:pt x="532" y="196"/>
                  </a:lnTo>
                  <a:lnTo>
                    <a:pt x="532" y="190"/>
                  </a:lnTo>
                  <a:lnTo>
                    <a:pt x="518" y="176"/>
                  </a:lnTo>
                  <a:lnTo>
                    <a:pt x="516" y="174"/>
                  </a:lnTo>
                  <a:lnTo>
                    <a:pt x="514" y="172"/>
                  </a:lnTo>
                  <a:lnTo>
                    <a:pt x="536" y="158"/>
                  </a:lnTo>
                  <a:lnTo>
                    <a:pt x="536" y="124"/>
                  </a:lnTo>
                  <a:lnTo>
                    <a:pt x="526" y="126"/>
                  </a:lnTo>
                  <a:lnTo>
                    <a:pt x="524" y="126"/>
                  </a:lnTo>
                  <a:lnTo>
                    <a:pt x="512" y="120"/>
                  </a:lnTo>
                  <a:lnTo>
                    <a:pt x="504" y="118"/>
                  </a:lnTo>
                  <a:lnTo>
                    <a:pt x="492" y="110"/>
                  </a:lnTo>
                  <a:lnTo>
                    <a:pt x="486" y="106"/>
                  </a:lnTo>
                  <a:lnTo>
                    <a:pt x="484" y="102"/>
                  </a:lnTo>
                  <a:lnTo>
                    <a:pt x="484" y="104"/>
                  </a:lnTo>
                  <a:lnTo>
                    <a:pt x="482" y="108"/>
                  </a:lnTo>
                  <a:lnTo>
                    <a:pt x="480" y="108"/>
                  </a:lnTo>
                  <a:lnTo>
                    <a:pt x="476" y="110"/>
                  </a:lnTo>
                  <a:lnTo>
                    <a:pt x="470" y="112"/>
                  </a:lnTo>
                  <a:lnTo>
                    <a:pt x="468" y="112"/>
                  </a:lnTo>
                  <a:lnTo>
                    <a:pt x="468" y="110"/>
                  </a:lnTo>
                  <a:lnTo>
                    <a:pt x="456" y="102"/>
                  </a:lnTo>
                  <a:lnTo>
                    <a:pt x="446" y="110"/>
                  </a:lnTo>
                  <a:lnTo>
                    <a:pt x="440" y="116"/>
                  </a:lnTo>
                  <a:lnTo>
                    <a:pt x="438" y="120"/>
                  </a:lnTo>
                  <a:lnTo>
                    <a:pt x="444" y="132"/>
                  </a:lnTo>
                  <a:lnTo>
                    <a:pt x="446" y="136"/>
                  </a:lnTo>
                  <a:lnTo>
                    <a:pt x="444" y="138"/>
                  </a:lnTo>
                  <a:lnTo>
                    <a:pt x="440" y="142"/>
                  </a:lnTo>
                  <a:lnTo>
                    <a:pt x="434" y="144"/>
                  </a:lnTo>
                  <a:lnTo>
                    <a:pt x="428" y="146"/>
                  </a:lnTo>
                  <a:lnTo>
                    <a:pt x="422" y="148"/>
                  </a:lnTo>
                  <a:lnTo>
                    <a:pt x="418" y="146"/>
                  </a:lnTo>
                  <a:lnTo>
                    <a:pt x="416" y="144"/>
                  </a:lnTo>
                  <a:lnTo>
                    <a:pt x="414" y="140"/>
                  </a:lnTo>
                  <a:lnTo>
                    <a:pt x="392" y="120"/>
                  </a:lnTo>
                  <a:lnTo>
                    <a:pt x="382" y="114"/>
                  </a:lnTo>
                  <a:lnTo>
                    <a:pt x="376" y="108"/>
                  </a:lnTo>
                  <a:lnTo>
                    <a:pt x="374" y="104"/>
                  </a:lnTo>
                  <a:lnTo>
                    <a:pt x="374" y="100"/>
                  </a:lnTo>
                  <a:lnTo>
                    <a:pt x="372" y="92"/>
                  </a:lnTo>
                  <a:lnTo>
                    <a:pt x="370" y="86"/>
                  </a:lnTo>
                  <a:lnTo>
                    <a:pt x="366" y="88"/>
                  </a:lnTo>
                  <a:lnTo>
                    <a:pt x="364" y="90"/>
                  </a:lnTo>
                  <a:lnTo>
                    <a:pt x="366" y="94"/>
                  </a:lnTo>
                  <a:lnTo>
                    <a:pt x="368" y="98"/>
                  </a:lnTo>
                  <a:lnTo>
                    <a:pt x="368" y="100"/>
                  </a:lnTo>
                  <a:lnTo>
                    <a:pt x="370" y="100"/>
                  </a:lnTo>
                  <a:lnTo>
                    <a:pt x="368" y="102"/>
                  </a:lnTo>
                  <a:lnTo>
                    <a:pt x="358" y="120"/>
                  </a:lnTo>
                  <a:lnTo>
                    <a:pt x="340" y="116"/>
                  </a:lnTo>
                  <a:lnTo>
                    <a:pt x="336" y="114"/>
                  </a:lnTo>
                  <a:lnTo>
                    <a:pt x="336" y="112"/>
                  </a:lnTo>
                  <a:lnTo>
                    <a:pt x="336" y="106"/>
                  </a:lnTo>
                  <a:lnTo>
                    <a:pt x="336" y="100"/>
                  </a:lnTo>
                  <a:lnTo>
                    <a:pt x="332" y="94"/>
                  </a:lnTo>
                  <a:lnTo>
                    <a:pt x="318" y="84"/>
                  </a:lnTo>
                  <a:lnTo>
                    <a:pt x="316" y="82"/>
                  </a:lnTo>
                  <a:lnTo>
                    <a:pt x="314" y="84"/>
                  </a:lnTo>
                  <a:lnTo>
                    <a:pt x="312" y="86"/>
                  </a:lnTo>
                  <a:lnTo>
                    <a:pt x="298" y="84"/>
                  </a:lnTo>
                  <a:lnTo>
                    <a:pt x="292" y="82"/>
                  </a:lnTo>
                  <a:lnTo>
                    <a:pt x="288" y="80"/>
                  </a:lnTo>
                  <a:lnTo>
                    <a:pt x="288" y="76"/>
                  </a:lnTo>
                  <a:lnTo>
                    <a:pt x="288" y="70"/>
                  </a:lnTo>
                  <a:lnTo>
                    <a:pt x="290" y="68"/>
                  </a:lnTo>
                  <a:lnTo>
                    <a:pt x="284" y="56"/>
                  </a:lnTo>
                  <a:lnTo>
                    <a:pt x="256" y="58"/>
                  </a:lnTo>
                  <a:lnTo>
                    <a:pt x="256" y="64"/>
                  </a:lnTo>
                  <a:lnTo>
                    <a:pt x="254" y="68"/>
                  </a:lnTo>
                  <a:lnTo>
                    <a:pt x="252" y="70"/>
                  </a:lnTo>
                  <a:lnTo>
                    <a:pt x="248" y="72"/>
                  </a:lnTo>
                  <a:lnTo>
                    <a:pt x="240" y="72"/>
                  </a:lnTo>
                  <a:lnTo>
                    <a:pt x="234" y="68"/>
                  </a:lnTo>
                  <a:lnTo>
                    <a:pt x="234" y="66"/>
                  </a:lnTo>
                  <a:lnTo>
                    <a:pt x="226" y="56"/>
                  </a:lnTo>
                  <a:lnTo>
                    <a:pt x="224" y="48"/>
                  </a:lnTo>
                  <a:lnTo>
                    <a:pt x="220" y="40"/>
                  </a:lnTo>
                  <a:lnTo>
                    <a:pt x="212" y="46"/>
                  </a:lnTo>
                  <a:lnTo>
                    <a:pt x="202" y="50"/>
                  </a:lnTo>
                  <a:lnTo>
                    <a:pt x="200" y="50"/>
                  </a:lnTo>
                  <a:lnTo>
                    <a:pt x="196" y="48"/>
                  </a:lnTo>
                  <a:lnTo>
                    <a:pt x="194" y="46"/>
                  </a:lnTo>
                  <a:lnTo>
                    <a:pt x="186" y="48"/>
                  </a:lnTo>
                  <a:lnTo>
                    <a:pt x="164" y="54"/>
                  </a:lnTo>
                  <a:lnTo>
                    <a:pt x="158" y="58"/>
                  </a:lnTo>
                  <a:lnTo>
                    <a:pt x="152" y="58"/>
                  </a:lnTo>
                  <a:lnTo>
                    <a:pt x="150" y="58"/>
                  </a:lnTo>
                  <a:lnTo>
                    <a:pt x="140" y="56"/>
                  </a:lnTo>
                  <a:lnTo>
                    <a:pt x="134" y="52"/>
                  </a:lnTo>
                  <a:lnTo>
                    <a:pt x="120" y="42"/>
                  </a:lnTo>
                  <a:lnTo>
                    <a:pt x="104" y="18"/>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9963" name="黑龙江" title=""/>
            <p:cNvSpPr/>
            <p:nvPr/>
          </p:nvSpPr>
          <p:spPr>
            <a:xfrm>
              <a:off x="4547245" y="0"/>
              <a:ext cx="1285402" cy="1167245"/>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718" h="652">
                  <a:moveTo>
                    <a:pt x="716" y="382"/>
                  </a:moveTo>
                  <a:lnTo>
                    <a:pt x="704" y="302"/>
                  </a:lnTo>
                  <a:lnTo>
                    <a:pt x="706" y="302"/>
                  </a:lnTo>
                  <a:lnTo>
                    <a:pt x="712" y="290"/>
                  </a:lnTo>
                  <a:lnTo>
                    <a:pt x="714" y="284"/>
                  </a:lnTo>
                  <a:lnTo>
                    <a:pt x="714" y="280"/>
                  </a:lnTo>
                  <a:lnTo>
                    <a:pt x="710" y="274"/>
                  </a:lnTo>
                  <a:lnTo>
                    <a:pt x="704" y="270"/>
                  </a:lnTo>
                  <a:lnTo>
                    <a:pt x="700" y="260"/>
                  </a:lnTo>
                  <a:lnTo>
                    <a:pt x="700" y="250"/>
                  </a:lnTo>
                  <a:lnTo>
                    <a:pt x="700" y="234"/>
                  </a:lnTo>
                  <a:lnTo>
                    <a:pt x="692" y="234"/>
                  </a:lnTo>
                  <a:lnTo>
                    <a:pt x="684" y="236"/>
                  </a:lnTo>
                  <a:lnTo>
                    <a:pt x="674" y="240"/>
                  </a:lnTo>
                  <a:lnTo>
                    <a:pt x="666" y="248"/>
                  </a:lnTo>
                  <a:lnTo>
                    <a:pt x="662" y="254"/>
                  </a:lnTo>
                  <a:lnTo>
                    <a:pt x="660" y="262"/>
                  </a:lnTo>
                  <a:lnTo>
                    <a:pt x="652" y="268"/>
                  </a:lnTo>
                  <a:lnTo>
                    <a:pt x="644" y="272"/>
                  </a:lnTo>
                  <a:lnTo>
                    <a:pt x="632" y="276"/>
                  </a:lnTo>
                  <a:lnTo>
                    <a:pt x="628" y="302"/>
                  </a:lnTo>
                  <a:lnTo>
                    <a:pt x="626" y="302"/>
                  </a:lnTo>
                  <a:lnTo>
                    <a:pt x="618" y="318"/>
                  </a:lnTo>
                  <a:lnTo>
                    <a:pt x="618" y="320"/>
                  </a:lnTo>
                  <a:lnTo>
                    <a:pt x="616" y="320"/>
                  </a:lnTo>
                  <a:lnTo>
                    <a:pt x="536" y="334"/>
                  </a:lnTo>
                  <a:lnTo>
                    <a:pt x="534" y="334"/>
                  </a:lnTo>
                  <a:lnTo>
                    <a:pt x="510" y="308"/>
                  </a:lnTo>
                  <a:lnTo>
                    <a:pt x="518" y="302"/>
                  </a:lnTo>
                  <a:lnTo>
                    <a:pt x="508" y="290"/>
                  </a:lnTo>
                  <a:lnTo>
                    <a:pt x="498" y="282"/>
                  </a:lnTo>
                  <a:lnTo>
                    <a:pt x="496" y="280"/>
                  </a:lnTo>
                  <a:lnTo>
                    <a:pt x="496" y="278"/>
                  </a:lnTo>
                  <a:lnTo>
                    <a:pt x="492" y="258"/>
                  </a:lnTo>
                  <a:lnTo>
                    <a:pt x="470" y="258"/>
                  </a:lnTo>
                  <a:lnTo>
                    <a:pt x="452" y="246"/>
                  </a:lnTo>
                  <a:lnTo>
                    <a:pt x="388" y="236"/>
                  </a:lnTo>
                  <a:lnTo>
                    <a:pt x="336" y="234"/>
                  </a:lnTo>
                  <a:lnTo>
                    <a:pt x="334" y="234"/>
                  </a:lnTo>
                  <a:lnTo>
                    <a:pt x="332" y="234"/>
                  </a:lnTo>
                  <a:lnTo>
                    <a:pt x="330" y="232"/>
                  </a:lnTo>
                  <a:lnTo>
                    <a:pt x="298" y="164"/>
                  </a:lnTo>
                  <a:lnTo>
                    <a:pt x="286" y="146"/>
                  </a:lnTo>
                  <a:lnTo>
                    <a:pt x="258" y="110"/>
                  </a:lnTo>
                  <a:lnTo>
                    <a:pt x="230" y="76"/>
                  </a:lnTo>
                  <a:lnTo>
                    <a:pt x="216" y="62"/>
                  </a:lnTo>
                  <a:lnTo>
                    <a:pt x="170" y="18"/>
                  </a:lnTo>
                  <a:lnTo>
                    <a:pt x="164" y="14"/>
                  </a:lnTo>
                  <a:lnTo>
                    <a:pt x="108" y="12"/>
                  </a:lnTo>
                  <a:lnTo>
                    <a:pt x="106" y="12"/>
                  </a:lnTo>
                  <a:lnTo>
                    <a:pt x="106" y="10"/>
                  </a:lnTo>
                  <a:lnTo>
                    <a:pt x="94" y="6"/>
                  </a:lnTo>
                  <a:lnTo>
                    <a:pt x="80" y="0"/>
                  </a:lnTo>
                  <a:lnTo>
                    <a:pt x="76" y="0"/>
                  </a:lnTo>
                  <a:lnTo>
                    <a:pt x="70" y="0"/>
                  </a:lnTo>
                  <a:lnTo>
                    <a:pt x="54" y="4"/>
                  </a:lnTo>
                  <a:lnTo>
                    <a:pt x="34" y="12"/>
                  </a:lnTo>
                  <a:lnTo>
                    <a:pt x="8" y="24"/>
                  </a:lnTo>
                  <a:lnTo>
                    <a:pt x="6" y="26"/>
                  </a:lnTo>
                  <a:lnTo>
                    <a:pt x="8" y="36"/>
                  </a:lnTo>
                  <a:lnTo>
                    <a:pt x="8" y="38"/>
                  </a:lnTo>
                  <a:lnTo>
                    <a:pt x="2" y="52"/>
                  </a:lnTo>
                  <a:lnTo>
                    <a:pt x="0" y="52"/>
                  </a:lnTo>
                  <a:lnTo>
                    <a:pt x="0" y="62"/>
                  </a:lnTo>
                  <a:lnTo>
                    <a:pt x="0" y="72"/>
                  </a:lnTo>
                  <a:lnTo>
                    <a:pt x="4" y="82"/>
                  </a:lnTo>
                  <a:lnTo>
                    <a:pt x="10" y="86"/>
                  </a:lnTo>
                  <a:lnTo>
                    <a:pt x="22" y="86"/>
                  </a:lnTo>
                  <a:lnTo>
                    <a:pt x="32" y="88"/>
                  </a:lnTo>
                  <a:lnTo>
                    <a:pt x="36" y="86"/>
                  </a:lnTo>
                  <a:lnTo>
                    <a:pt x="38" y="76"/>
                  </a:lnTo>
                  <a:lnTo>
                    <a:pt x="42" y="70"/>
                  </a:lnTo>
                  <a:lnTo>
                    <a:pt x="50" y="70"/>
                  </a:lnTo>
                  <a:lnTo>
                    <a:pt x="78" y="78"/>
                  </a:lnTo>
                  <a:lnTo>
                    <a:pt x="84" y="80"/>
                  </a:lnTo>
                  <a:lnTo>
                    <a:pt x="74" y="94"/>
                  </a:lnTo>
                  <a:lnTo>
                    <a:pt x="74" y="114"/>
                  </a:lnTo>
                  <a:lnTo>
                    <a:pt x="76" y="118"/>
                  </a:lnTo>
                  <a:lnTo>
                    <a:pt x="80" y="124"/>
                  </a:lnTo>
                  <a:lnTo>
                    <a:pt x="96" y="140"/>
                  </a:lnTo>
                  <a:lnTo>
                    <a:pt x="108" y="148"/>
                  </a:lnTo>
                  <a:lnTo>
                    <a:pt x="116" y="150"/>
                  </a:lnTo>
                  <a:lnTo>
                    <a:pt x="120" y="150"/>
                  </a:lnTo>
                  <a:lnTo>
                    <a:pt x="124" y="148"/>
                  </a:lnTo>
                  <a:lnTo>
                    <a:pt x="138" y="134"/>
                  </a:lnTo>
                  <a:lnTo>
                    <a:pt x="148" y="128"/>
                  </a:lnTo>
                  <a:lnTo>
                    <a:pt x="170" y="124"/>
                  </a:lnTo>
                  <a:lnTo>
                    <a:pt x="176" y="110"/>
                  </a:lnTo>
                  <a:lnTo>
                    <a:pt x="194" y="100"/>
                  </a:lnTo>
                  <a:lnTo>
                    <a:pt x="212" y="110"/>
                  </a:lnTo>
                  <a:lnTo>
                    <a:pt x="214" y="110"/>
                  </a:lnTo>
                  <a:lnTo>
                    <a:pt x="230" y="138"/>
                  </a:lnTo>
                  <a:lnTo>
                    <a:pt x="236" y="156"/>
                  </a:lnTo>
                  <a:lnTo>
                    <a:pt x="236" y="158"/>
                  </a:lnTo>
                  <a:lnTo>
                    <a:pt x="232" y="182"/>
                  </a:lnTo>
                  <a:lnTo>
                    <a:pt x="238" y="196"/>
                  </a:lnTo>
                  <a:lnTo>
                    <a:pt x="238" y="198"/>
                  </a:lnTo>
                  <a:lnTo>
                    <a:pt x="234" y="216"/>
                  </a:lnTo>
                  <a:lnTo>
                    <a:pt x="234" y="232"/>
                  </a:lnTo>
                  <a:lnTo>
                    <a:pt x="240" y="250"/>
                  </a:lnTo>
                  <a:lnTo>
                    <a:pt x="242" y="258"/>
                  </a:lnTo>
                  <a:lnTo>
                    <a:pt x="240" y="272"/>
                  </a:lnTo>
                  <a:lnTo>
                    <a:pt x="240" y="274"/>
                  </a:lnTo>
                  <a:lnTo>
                    <a:pt x="232" y="284"/>
                  </a:lnTo>
                  <a:lnTo>
                    <a:pt x="232" y="286"/>
                  </a:lnTo>
                  <a:lnTo>
                    <a:pt x="224" y="294"/>
                  </a:lnTo>
                  <a:lnTo>
                    <a:pt x="222" y="312"/>
                  </a:lnTo>
                  <a:lnTo>
                    <a:pt x="228" y="330"/>
                  </a:lnTo>
                  <a:lnTo>
                    <a:pt x="228" y="332"/>
                  </a:lnTo>
                  <a:lnTo>
                    <a:pt x="222" y="360"/>
                  </a:lnTo>
                  <a:lnTo>
                    <a:pt x="218" y="364"/>
                  </a:lnTo>
                  <a:lnTo>
                    <a:pt x="214" y="366"/>
                  </a:lnTo>
                  <a:lnTo>
                    <a:pt x="206" y="364"/>
                  </a:lnTo>
                  <a:lnTo>
                    <a:pt x="198" y="356"/>
                  </a:lnTo>
                  <a:lnTo>
                    <a:pt x="190" y="358"/>
                  </a:lnTo>
                  <a:lnTo>
                    <a:pt x="180" y="370"/>
                  </a:lnTo>
                  <a:lnTo>
                    <a:pt x="168" y="402"/>
                  </a:lnTo>
                  <a:lnTo>
                    <a:pt x="168" y="404"/>
                  </a:lnTo>
                  <a:lnTo>
                    <a:pt x="156" y="414"/>
                  </a:lnTo>
                  <a:lnTo>
                    <a:pt x="154" y="414"/>
                  </a:lnTo>
                  <a:lnTo>
                    <a:pt x="148" y="414"/>
                  </a:lnTo>
                  <a:lnTo>
                    <a:pt x="136" y="434"/>
                  </a:lnTo>
                  <a:lnTo>
                    <a:pt x="142" y="446"/>
                  </a:lnTo>
                  <a:lnTo>
                    <a:pt x="144" y="446"/>
                  </a:lnTo>
                  <a:lnTo>
                    <a:pt x="160" y="466"/>
                  </a:lnTo>
                  <a:lnTo>
                    <a:pt x="160" y="468"/>
                  </a:lnTo>
                  <a:lnTo>
                    <a:pt x="160" y="474"/>
                  </a:lnTo>
                  <a:lnTo>
                    <a:pt x="178" y="476"/>
                  </a:lnTo>
                  <a:lnTo>
                    <a:pt x="180" y="492"/>
                  </a:lnTo>
                  <a:lnTo>
                    <a:pt x="180" y="494"/>
                  </a:lnTo>
                  <a:lnTo>
                    <a:pt x="182" y="512"/>
                  </a:lnTo>
                  <a:lnTo>
                    <a:pt x="188" y="516"/>
                  </a:lnTo>
                  <a:lnTo>
                    <a:pt x="204" y="512"/>
                  </a:lnTo>
                  <a:lnTo>
                    <a:pt x="218" y="502"/>
                  </a:lnTo>
                  <a:lnTo>
                    <a:pt x="222" y="502"/>
                  </a:lnTo>
                  <a:lnTo>
                    <a:pt x="226" y="528"/>
                  </a:lnTo>
                  <a:lnTo>
                    <a:pt x="234" y="538"/>
                  </a:lnTo>
                  <a:lnTo>
                    <a:pt x="236" y="540"/>
                  </a:lnTo>
                  <a:lnTo>
                    <a:pt x="242" y="550"/>
                  </a:lnTo>
                  <a:lnTo>
                    <a:pt x="254" y="560"/>
                  </a:lnTo>
                  <a:lnTo>
                    <a:pt x="258" y="562"/>
                  </a:lnTo>
                  <a:lnTo>
                    <a:pt x="262" y="562"/>
                  </a:lnTo>
                  <a:lnTo>
                    <a:pt x="266" y="564"/>
                  </a:lnTo>
                  <a:lnTo>
                    <a:pt x="274" y="560"/>
                  </a:lnTo>
                  <a:lnTo>
                    <a:pt x="282" y="558"/>
                  </a:lnTo>
                  <a:lnTo>
                    <a:pt x="292" y="554"/>
                  </a:lnTo>
                  <a:lnTo>
                    <a:pt x="296" y="552"/>
                  </a:lnTo>
                  <a:lnTo>
                    <a:pt x="308" y="552"/>
                  </a:lnTo>
                  <a:lnTo>
                    <a:pt x="312" y="552"/>
                  </a:lnTo>
                  <a:lnTo>
                    <a:pt x="316" y="554"/>
                  </a:lnTo>
                  <a:lnTo>
                    <a:pt x="332" y="544"/>
                  </a:lnTo>
                  <a:lnTo>
                    <a:pt x="334" y="544"/>
                  </a:lnTo>
                  <a:lnTo>
                    <a:pt x="334" y="546"/>
                  </a:lnTo>
                  <a:lnTo>
                    <a:pt x="336" y="544"/>
                  </a:lnTo>
                  <a:lnTo>
                    <a:pt x="338" y="546"/>
                  </a:lnTo>
                  <a:lnTo>
                    <a:pt x="344" y="556"/>
                  </a:lnTo>
                  <a:lnTo>
                    <a:pt x="346" y="562"/>
                  </a:lnTo>
                  <a:lnTo>
                    <a:pt x="354" y="574"/>
                  </a:lnTo>
                  <a:lnTo>
                    <a:pt x="360" y="576"/>
                  </a:lnTo>
                  <a:lnTo>
                    <a:pt x="362" y="576"/>
                  </a:lnTo>
                  <a:lnTo>
                    <a:pt x="360" y="574"/>
                  </a:lnTo>
                  <a:lnTo>
                    <a:pt x="360" y="570"/>
                  </a:lnTo>
                  <a:lnTo>
                    <a:pt x="360" y="566"/>
                  </a:lnTo>
                  <a:lnTo>
                    <a:pt x="364" y="564"/>
                  </a:lnTo>
                  <a:lnTo>
                    <a:pt x="370" y="562"/>
                  </a:lnTo>
                  <a:lnTo>
                    <a:pt x="398" y="562"/>
                  </a:lnTo>
                  <a:lnTo>
                    <a:pt x="400" y="562"/>
                  </a:lnTo>
                  <a:lnTo>
                    <a:pt x="402" y="562"/>
                  </a:lnTo>
                  <a:lnTo>
                    <a:pt x="412" y="580"/>
                  </a:lnTo>
                  <a:lnTo>
                    <a:pt x="410" y="588"/>
                  </a:lnTo>
                  <a:lnTo>
                    <a:pt x="422" y="590"/>
                  </a:lnTo>
                  <a:lnTo>
                    <a:pt x="422" y="588"/>
                  </a:lnTo>
                  <a:lnTo>
                    <a:pt x="422" y="586"/>
                  </a:lnTo>
                  <a:lnTo>
                    <a:pt x="426" y="584"/>
                  </a:lnTo>
                  <a:lnTo>
                    <a:pt x="454" y="602"/>
                  </a:lnTo>
                  <a:lnTo>
                    <a:pt x="456" y="608"/>
                  </a:lnTo>
                  <a:lnTo>
                    <a:pt x="458" y="612"/>
                  </a:lnTo>
                  <a:lnTo>
                    <a:pt x="458" y="624"/>
                  </a:lnTo>
                  <a:lnTo>
                    <a:pt x="468" y="626"/>
                  </a:lnTo>
                  <a:lnTo>
                    <a:pt x="474" y="616"/>
                  </a:lnTo>
                  <a:lnTo>
                    <a:pt x="470" y="608"/>
                  </a:lnTo>
                  <a:lnTo>
                    <a:pt x="470" y="602"/>
                  </a:lnTo>
                  <a:lnTo>
                    <a:pt x="472" y="598"/>
                  </a:lnTo>
                  <a:lnTo>
                    <a:pt x="474" y="596"/>
                  </a:lnTo>
                  <a:lnTo>
                    <a:pt x="478" y="594"/>
                  </a:lnTo>
                  <a:lnTo>
                    <a:pt x="478" y="592"/>
                  </a:lnTo>
                  <a:lnTo>
                    <a:pt x="480" y="590"/>
                  </a:lnTo>
                  <a:lnTo>
                    <a:pt x="486" y="590"/>
                  </a:lnTo>
                  <a:lnTo>
                    <a:pt x="490" y="594"/>
                  </a:lnTo>
                  <a:lnTo>
                    <a:pt x="492" y="598"/>
                  </a:lnTo>
                  <a:lnTo>
                    <a:pt x="496" y="614"/>
                  </a:lnTo>
                  <a:lnTo>
                    <a:pt x="496" y="616"/>
                  </a:lnTo>
                  <a:lnTo>
                    <a:pt x="498" y="618"/>
                  </a:lnTo>
                  <a:lnTo>
                    <a:pt x="502" y="622"/>
                  </a:lnTo>
                  <a:lnTo>
                    <a:pt x="510" y="626"/>
                  </a:lnTo>
                  <a:lnTo>
                    <a:pt x="512" y="626"/>
                  </a:lnTo>
                  <a:lnTo>
                    <a:pt x="538" y="652"/>
                  </a:lnTo>
                  <a:lnTo>
                    <a:pt x="550" y="648"/>
                  </a:lnTo>
                  <a:lnTo>
                    <a:pt x="548" y="644"/>
                  </a:lnTo>
                  <a:lnTo>
                    <a:pt x="544" y="638"/>
                  </a:lnTo>
                  <a:lnTo>
                    <a:pt x="544" y="634"/>
                  </a:lnTo>
                  <a:lnTo>
                    <a:pt x="544" y="630"/>
                  </a:lnTo>
                  <a:lnTo>
                    <a:pt x="546" y="626"/>
                  </a:lnTo>
                  <a:lnTo>
                    <a:pt x="556" y="618"/>
                  </a:lnTo>
                  <a:lnTo>
                    <a:pt x="570" y="606"/>
                  </a:lnTo>
                  <a:lnTo>
                    <a:pt x="586" y="616"/>
                  </a:lnTo>
                  <a:lnTo>
                    <a:pt x="588" y="616"/>
                  </a:lnTo>
                  <a:lnTo>
                    <a:pt x="592" y="598"/>
                  </a:lnTo>
                  <a:lnTo>
                    <a:pt x="592" y="596"/>
                  </a:lnTo>
                  <a:lnTo>
                    <a:pt x="594" y="594"/>
                  </a:lnTo>
                  <a:lnTo>
                    <a:pt x="608" y="596"/>
                  </a:lnTo>
                  <a:lnTo>
                    <a:pt x="610" y="600"/>
                  </a:lnTo>
                  <a:lnTo>
                    <a:pt x="612" y="606"/>
                  </a:lnTo>
                  <a:lnTo>
                    <a:pt x="610" y="610"/>
                  </a:lnTo>
                  <a:lnTo>
                    <a:pt x="606" y="616"/>
                  </a:lnTo>
                  <a:lnTo>
                    <a:pt x="610" y="618"/>
                  </a:lnTo>
                  <a:lnTo>
                    <a:pt x="620" y="622"/>
                  </a:lnTo>
                  <a:lnTo>
                    <a:pt x="628" y="626"/>
                  </a:lnTo>
                  <a:lnTo>
                    <a:pt x="630" y="626"/>
                  </a:lnTo>
                  <a:lnTo>
                    <a:pt x="640" y="630"/>
                  </a:lnTo>
                  <a:lnTo>
                    <a:pt x="648" y="630"/>
                  </a:lnTo>
                  <a:lnTo>
                    <a:pt x="636" y="572"/>
                  </a:lnTo>
                  <a:lnTo>
                    <a:pt x="630" y="568"/>
                  </a:lnTo>
                  <a:lnTo>
                    <a:pt x="624" y="562"/>
                  </a:lnTo>
                  <a:lnTo>
                    <a:pt x="614" y="546"/>
                  </a:lnTo>
                  <a:lnTo>
                    <a:pt x="610" y="538"/>
                  </a:lnTo>
                  <a:lnTo>
                    <a:pt x="612" y="528"/>
                  </a:lnTo>
                  <a:lnTo>
                    <a:pt x="616" y="518"/>
                  </a:lnTo>
                  <a:lnTo>
                    <a:pt x="624" y="506"/>
                  </a:lnTo>
                  <a:lnTo>
                    <a:pt x="636" y="494"/>
                  </a:lnTo>
                  <a:lnTo>
                    <a:pt x="650" y="482"/>
                  </a:lnTo>
                  <a:lnTo>
                    <a:pt x="662" y="482"/>
                  </a:lnTo>
                  <a:lnTo>
                    <a:pt x="672" y="486"/>
                  </a:lnTo>
                  <a:lnTo>
                    <a:pt x="692" y="486"/>
                  </a:lnTo>
                  <a:lnTo>
                    <a:pt x="698" y="482"/>
                  </a:lnTo>
                  <a:lnTo>
                    <a:pt x="704" y="476"/>
                  </a:lnTo>
                  <a:lnTo>
                    <a:pt x="714" y="452"/>
                  </a:lnTo>
                  <a:lnTo>
                    <a:pt x="718" y="442"/>
                  </a:lnTo>
                  <a:lnTo>
                    <a:pt x="718" y="426"/>
                  </a:lnTo>
                  <a:lnTo>
                    <a:pt x="716" y="382"/>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9964" name="山东" title=""/>
            <p:cNvSpPr/>
            <p:nvPr/>
          </p:nvSpPr>
          <p:spPr>
            <a:xfrm>
              <a:off x="4293029" y="2094597"/>
              <a:ext cx="776970" cy="486949"/>
            </a:xfrm>
            <a:custGeom>
              <a:cxnLst>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434" h="272">
                  <a:moveTo>
                    <a:pt x="396" y="8"/>
                  </a:moveTo>
                  <a:lnTo>
                    <a:pt x="396" y="8"/>
                  </a:lnTo>
                  <a:lnTo>
                    <a:pt x="394" y="12"/>
                  </a:lnTo>
                  <a:lnTo>
                    <a:pt x="388" y="14"/>
                  </a:lnTo>
                  <a:lnTo>
                    <a:pt x="358" y="12"/>
                  </a:lnTo>
                  <a:lnTo>
                    <a:pt x="330" y="6"/>
                  </a:lnTo>
                  <a:lnTo>
                    <a:pt x="314" y="0"/>
                  </a:lnTo>
                  <a:lnTo>
                    <a:pt x="270" y="42"/>
                  </a:lnTo>
                  <a:lnTo>
                    <a:pt x="272" y="60"/>
                  </a:lnTo>
                  <a:lnTo>
                    <a:pt x="268" y="62"/>
                  </a:lnTo>
                  <a:lnTo>
                    <a:pt x="246" y="64"/>
                  </a:lnTo>
                  <a:lnTo>
                    <a:pt x="228" y="62"/>
                  </a:lnTo>
                  <a:lnTo>
                    <a:pt x="222" y="62"/>
                  </a:lnTo>
                  <a:lnTo>
                    <a:pt x="218" y="60"/>
                  </a:lnTo>
                  <a:lnTo>
                    <a:pt x="214" y="56"/>
                  </a:lnTo>
                  <a:lnTo>
                    <a:pt x="212" y="52"/>
                  </a:lnTo>
                  <a:lnTo>
                    <a:pt x="208" y="2"/>
                  </a:lnTo>
                  <a:lnTo>
                    <a:pt x="168" y="0"/>
                  </a:lnTo>
                  <a:lnTo>
                    <a:pt x="152" y="36"/>
                  </a:lnTo>
                  <a:lnTo>
                    <a:pt x="150" y="20"/>
                  </a:lnTo>
                  <a:lnTo>
                    <a:pt x="148" y="6"/>
                  </a:lnTo>
                  <a:lnTo>
                    <a:pt x="144" y="0"/>
                  </a:lnTo>
                  <a:lnTo>
                    <a:pt x="128" y="8"/>
                  </a:lnTo>
                  <a:lnTo>
                    <a:pt x="120" y="18"/>
                  </a:lnTo>
                  <a:lnTo>
                    <a:pt x="118" y="20"/>
                  </a:lnTo>
                  <a:lnTo>
                    <a:pt x="102" y="24"/>
                  </a:lnTo>
                  <a:lnTo>
                    <a:pt x="78" y="48"/>
                  </a:lnTo>
                  <a:lnTo>
                    <a:pt x="56" y="70"/>
                  </a:lnTo>
                  <a:lnTo>
                    <a:pt x="12" y="128"/>
                  </a:lnTo>
                  <a:lnTo>
                    <a:pt x="22" y="148"/>
                  </a:lnTo>
                  <a:lnTo>
                    <a:pt x="22" y="152"/>
                  </a:lnTo>
                  <a:lnTo>
                    <a:pt x="20" y="152"/>
                  </a:lnTo>
                  <a:lnTo>
                    <a:pt x="20" y="156"/>
                  </a:lnTo>
                  <a:lnTo>
                    <a:pt x="20" y="160"/>
                  </a:lnTo>
                  <a:lnTo>
                    <a:pt x="24" y="172"/>
                  </a:lnTo>
                  <a:lnTo>
                    <a:pt x="32" y="188"/>
                  </a:lnTo>
                  <a:lnTo>
                    <a:pt x="34" y="198"/>
                  </a:lnTo>
                  <a:lnTo>
                    <a:pt x="34" y="206"/>
                  </a:lnTo>
                  <a:lnTo>
                    <a:pt x="34" y="208"/>
                  </a:lnTo>
                  <a:lnTo>
                    <a:pt x="0" y="228"/>
                  </a:lnTo>
                  <a:lnTo>
                    <a:pt x="0" y="236"/>
                  </a:lnTo>
                  <a:lnTo>
                    <a:pt x="16" y="244"/>
                  </a:lnTo>
                  <a:lnTo>
                    <a:pt x="18" y="248"/>
                  </a:lnTo>
                  <a:lnTo>
                    <a:pt x="18" y="252"/>
                  </a:lnTo>
                  <a:lnTo>
                    <a:pt x="22" y="256"/>
                  </a:lnTo>
                  <a:lnTo>
                    <a:pt x="36" y="264"/>
                  </a:lnTo>
                  <a:lnTo>
                    <a:pt x="64" y="272"/>
                  </a:lnTo>
                  <a:lnTo>
                    <a:pt x="74" y="266"/>
                  </a:lnTo>
                  <a:lnTo>
                    <a:pt x="84" y="252"/>
                  </a:lnTo>
                  <a:lnTo>
                    <a:pt x="92" y="230"/>
                  </a:lnTo>
                  <a:lnTo>
                    <a:pt x="114" y="238"/>
                  </a:lnTo>
                  <a:lnTo>
                    <a:pt x="118" y="240"/>
                  </a:lnTo>
                  <a:lnTo>
                    <a:pt x="118" y="242"/>
                  </a:lnTo>
                  <a:lnTo>
                    <a:pt x="118" y="244"/>
                  </a:lnTo>
                  <a:lnTo>
                    <a:pt x="116" y="250"/>
                  </a:lnTo>
                  <a:lnTo>
                    <a:pt x="116" y="256"/>
                  </a:lnTo>
                  <a:lnTo>
                    <a:pt x="118" y="260"/>
                  </a:lnTo>
                  <a:lnTo>
                    <a:pt x="124" y="264"/>
                  </a:lnTo>
                  <a:lnTo>
                    <a:pt x="148" y="264"/>
                  </a:lnTo>
                  <a:lnTo>
                    <a:pt x="160" y="260"/>
                  </a:lnTo>
                  <a:lnTo>
                    <a:pt x="170" y="256"/>
                  </a:lnTo>
                  <a:lnTo>
                    <a:pt x="172" y="252"/>
                  </a:lnTo>
                  <a:lnTo>
                    <a:pt x="176" y="252"/>
                  </a:lnTo>
                  <a:lnTo>
                    <a:pt x="184" y="252"/>
                  </a:lnTo>
                  <a:lnTo>
                    <a:pt x="198" y="256"/>
                  </a:lnTo>
                  <a:lnTo>
                    <a:pt x="202" y="258"/>
                  </a:lnTo>
                  <a:lnTo>
                    <a:pt x="208" y="264"/>
                  </a:lnTo>
                  <a:lnTo>
                    <a:pt x="212" y="250"/>
                  </a:lnTo>
                  <a:lnTo>
                    <a:pt x="214" y="248"/>
                  </a:lnTo>
                  <a:lnTo>
                    <a:pt x="216" y="248"/>
                  </a:lnTo>
                  <a:lnTo>
                    <a:pt x="220" y="242"/>
                  </a:lnTo>
                  <a:lnTo>
                    <a:pt x="224" y="236"/>
                  </a:lnTo>
                  <a:lnTo>
                    <a:pt x="230" y="228"/>
                  </a:lnTo>
                  <a:lnTo>
                    <a:pt x="238" y="220"/>
                  </a:lnTo>
                  <a:lnTo>
                    <a:pt x="248" y="214"/>
                  </a:lnTo>
                  <a:lnTo>
                    <a:pt x="250" y="212"/>
                  </a:lnTo>
                  <a:lnTo>
                    <a:pt x="250" y="214"/>
                  </a:lnTo>
                  <a:lnTo>
                    <a:pt x="252" y="214"/>
                  </a:lnTo>
                  <a:lnTo>
                    <a:pt x="258" y="216"/>
                  </a:lnTo>
                  <a:lnTo>
                    <a:pt x="260" y="216"/>
                  </a:lnTo>
                  <a:lnTo>
                    <a:pt x="268" y="176"/>
                  </a:lnTo>
                  <a:lnTo>
                    <a:pt x="280" y="172"/>
                  </a:lnTo>
                  <a:lnTo>
                    <a:pt x="290" y="166"/>
                  </a:lnTo>
                  <a:lnTo>
                    <a:pt x="296" y="160"/>
                  </a:lnTo>
                  <a:lnTo>
                    <a:pt x="298" y="156"/>
                  </a:lnTo>
                  <a:lnTo>
                    <a:pt x="300" y="150"/>
                  </a:lnTo>
                  <a:lnTo>
                    <a:pt x="296" y="138"/>
                  </a:lnTo>
                  <a:lnTo>
                    <a:pt x="294" y="128"/>
                  </a:lnTo>
                  <a:lnTo>
                    <a:pt x="296" y="122"/>
                  </a:lnTo>
                  <a:lnTo>
                    <a:pt x="298" y="120"/>
                  </a:lnTo>
                  <a:lnTo>
                    <a:pt x="302" y="120"/>
                  </a:lnTo>
                  <a:lnTo>
                    <a:pt x="310" y="120"/>
                  </a:lnTo>
                  <a:lnTo>
                    <a:pt x="320" y="124"/>
                  </a:lnTo>
                  <a:lnTo>
                    <a:pt x="322" y="112"/>
                  </a:lnTo>
                  <a:lnTo>
                    <a:pt x="322" y="110"/>
                  </a:lnTo>
                  <a:lnTo>
                    <a:pt x="322" y="108"/>
                  </a:lnTo>
                  <a:lnTo>
                    <a:pt x="336" y="102"/>
                  </a:lnTo>
                  <a:lnTo>
                    <a:pt x="338" y="96"/>
                  </a:lnTo>
                  <a:lnTo>
                    <a:pt x="330" y="96"/>
                  </a:lnTo>
                  <a:lnTo>
                    <a:pt x="328" y="94"/>
                  </a:lnTo>
                  <a:lnTo>
                    <a:pt x="328" y="90"/>
                  </a:lnTo>
                  <a:lnTo>
                    <a:pt x="328" y="88"/>
                  </a:lnTo>
                  <a:lnTo>
                    <a:pt x="330" y="86"/>
                  </a:lnTo>
                  <a:lnTo>
                    <a:pt x="332" y="86"/>
                  </a:lnTo>
                  <a:lnTo>
                    <a:pt x="334" y="86"/>
                  </a:lnTo>
                  <a:lnTo>
                    <a:pt x="342" y="84"/>
                  </a:lnTo>
                  <a:lnTo>
                    <a:pt x="352" y="76"/>
                  </a:lnTo>
                  <a:lnTo>
                    <a:pt x="404" y="40"/>
                  </a:lnTo>
                  <a:lnTo>
                    <a:pt x="420" y="48"/>
                  </a:lnTo>
                  <a:lnTo>
                    <a:pt x="428" y="48"/>
                  </a:lnTo>
                  <a:lnTo>
                    <a:pt x="424" y="30"/>
                  </a:lnTo>
                  <a:lnTo>
                    <a:pt x="424" y="28"/>
                  </a:lnTo>
                  <a:lnTo>
                    <a:pt x="434" y="12"/>
                  </a:lnTo>
                  <a:lnTo>
                    <a:pt x="432" y="12"/>
                  </a:lnTo>
                  <a:lnTo>
                    <a:pt x="426" y="12"/>
                  </a:lnTo>
                  <a:lnTo>
                    <a:pt x="426" y="14"/>
                  </a:lnTo>
                  <a:lnTo>
                    <a:pt x="424" y="14"/>
                  </a:lnTo>
                  <a:lnTo>
                    <a:pt x="408" y="16"/>
                  </a:lnTo>
                  <a:lnTo>
                    <a:pt x="404" y="16"/>
                  </a:lnTo>
                  <a:lnTo>
                    <a:pt x="404" y="12"/>
                  </a:lnTo>
                  <a:lnTo>
                    <a:pt x="400" y="8"/>
                  </a:lnTo>
                  <a:lnTo>
                    <a:pt x="396" y="8"/>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9965" name="上海" title=""/>
            <p:cNvSpPr/>
            <p:nvPr/>
          </p:nvSpPr>
          <p:spPr>
            <a:xfrm>
              <a:off x="5019872" y="2903792"/>
              <a:ext cx="121737" cy="107415"/>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2147483646" y="0"/>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68" h="60">
                  <a:moveTo>
                    <a:pt x="62" y="32"/>
                  </a:moveTo>
                  <a:lnTo>
                    <a:pt x="68" y="24"/>
                  </a:lnTo>
                  <a:lnTo>
                    <a:pt x="48" y="8"/>
                  </a:lnTo>
                  <a:lnTo>
                    <a:pt x="40" y="4"/>
                  </a:lnTo>
                  <a:lnTo>
                    <a:pt x="34" y="0"/>
                  </a:lnTo>
                  <a:lnTo>
                    <a:pt x="28" y="0"/>
                  </a:lnTo>
                  <a:lnTo>
                    <a:pt x="22" y="0"/>
                  </a:lnTo>
                  <a:lnTo>
                    <a:pt x="14" y="2"/>
                  </a:lnTo>
                  <a:lnTo>
                    <a:pt x="14" y="20"/>
                  </a:lnTo>
                  <a:lnTo>
                    <a:pt x="10" y="28"/>
                  </a:lnTo>
                  <a:lnTo>
                    <a:pt x="4" y="36"/>
                  </a:lnTo>
                  <a:lnTo>
                    <a:pt x="0" y="40"/>
                  </a:lnTo>
                  <a:lnTo>
                    <a:pt x="8" y="48"/>
                  </a:lnTo>
                  <a:lnTo>
                    <a:pt x="10" y="48"/>
                  </a:lnTo>
                  <a:lnTo>
                    <a:pt x="12" y="56"/>
                  </a:lnTo>
                  <a:lnTo>
                    <a:pt x="22" y="60"/>
                  </a:lnTo>
                  <a:lnTo>
                    <a:pt x="28" y="56"/>
                  </a:lnTo>
                  <a:lnTo>
                    <a:pt x="34" y="54"/>
                  </a:lnTo>
                  <a:lnTo>
                    <a:pt x="52" y="58"/>
                  </a:lnTo>
                  <a:lnTo>
                    <a:pt x="52" y="52"/>
                  </a:lnTo>
                  <a:lnTo>
                    <a:pt x="54" y="44"/>
                  </a:lnTo>
                  <a:lnTo>
                    <a:pt x="56" y="38"/>
                  </a:lnTo>
                  <a:lnTo>
                    <a:pt x="58" y="34"/>
                  </a:lnTo>
                  <a:lnTo>
                    <a:pt x="62" y="32"/>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9966" name="江苏" title=""/>
            <p:cNvSpPr/>
            <p:nvPr/>
          </p:nvSpPr>
          <p:spPr>
            <a:xfrm>
              <a:off x="4450571" y="2492033"/>
              <a:ext cx="676716" cy="522754"/>
            </a:xfrm>
            <a:custGeom>
              <a:cxnLst>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78" h="292">
                  <a:moveTo>
                    <a:pt x="264" y="86"/>
                  </a:moveTo>
                  <a:lnTo>
                    <a:pt x="264" y="86"/>
                  </a:lnTo>
                  <a:lnTo>
                    <a:pt x="258" y="78"/>
                  </a:lnTo>
                  <a:lnTo>
                    <a:pt x="252" y="70"/>
                  </a:lnTo>
                  <a:lnTo>
                    <a:pt x="240" y="46"/>
                  </a:lnTo>
                  <a:lnTo>
                    <a:pt x="226" y="44"/>
                  </a:lnTo>
                  <a:lnTo>
                    <a:pt x="214" y="42"/>
                  </a:lnTo>
                  <a:lnTo>
                    <a:pt x="204" y="38"/>
                  </a:lnTo>
                  <a:lnTo>
                    <a:pt x="198" y="34"/>
                  </a:lnTo>
                  <a:lnTo>
                    <a:pt x="194" y="28"/>
                  </a:lnTo>
                  <a:lnTo>
                    <a:pt x="188" y="24"/>
                  </a:lnTo>
                  <a:lnTo>
                    <a:pt x="170" y="18"/>
                  </a:lnTo>
                  <a:lnTo>
                    <a:pt x="166" y="16"/>
                  </a:lnTo>
                  <a:lnTo>
                    <a:pt x="170" y="2"/>
                  </a:lnTo>
                  <a:lnTo>
                    <a:pt x="168" y="2"/>
                  </a:lnTo>
                  <a:lnTo>
                    <a:pt x="164" y="0"/>
                  </a:lnTo>
                  <a:lnTo>
                    <a:pt x="152" y="8"/>
                  </a:lnTo>
                  <a:lnTo>
                    <a:pt x="148" y="12"/>
                  </a:lnTo>
                  <a:lnTo>
                    <a:pt x="144" y="16"/>
                  </a:lnTo>
                  <a:lnTo>
                    <a:pt x="140" y="26"/>
                  </a:lnTo>
                  <a:lnTo>
                    <a:pt x="132" y="32"/>
                  </a:lnTo>
                  <a:lnTo>
                    <a:pt x="126" y="46"/>
                  </a:lnTo>
                  <a:lnTo>
                    <a:pt x="124" y="50"/>
                  </a:lnTo>
                  <a:lnTo>
                    <a:pt x="120" y="52"/>
                  </a:lnTo>
                  <a:lnTo>
                    <a:pt x="118" y="52"/>
                  </a:lnTo>
                  <a:lnTo>
                    <a:pt x="116" y="48"/>
                  </a:lnTo>
                  <a:lnTo>
                    <a:pt x="108" y="42"/>
                  </a:lnTo>
                  <a:lnTo>
                    <a:pt x="102" y="40"/>
                  </a:lnTo>
                  <a:lnTo>
                    <a:pt x="96" y="38"/>
                  </a:lnTo>
                  <a:lnTo>
                    <a:pt x="88" y="40"/>
                  </a:lnTo>
                  <a:lnTo>
                    <a:pt x="76" y="46"/>
                  </a:lnTo>
                  <a:lnTo>
                    <a:pt x="62" y="50"/>
                  </a:lnTo>
                  <a:lnTo>
                    <a:pt x="32" y="50"/>
                  </a:lnTo>
                  <a:lnTo>
                    <a:pt x="26" y="44"/>
                  </a:lnTo>
                  <a:lnTo>
                    <a:pt x="22" y="38"/>
                  </a:lnTo>
                  <a:lnTo>
                    <a:pt x="20" y="32"/>
                  </a:lnTo>
                  <a:lnTo>
                    <a:pt x="20" y="22"/>
                  </a:lnTo>
                  <a:lnTo>
                    <a:pt x="8" y="18"/>
                  </a:lnTo>
                  <a:lnTo>
                    <a:pt x="4" y="34"/>
                  </a:lnTo>
                  <a:lnTo>
                    <a:pt x="4" y="36"/>
                  </a:lnTo>
                  <a:lnTo>
                    <a:pt x="2" y="36"/>
                  </a:lnTo>
                  <a:lnTo>
                    <a:pt x="0" y="40"/>
                  </a:lnTo>
                  <a:lnTo>
                    <a:pt x="8" y="42"/>
                  </a:lnTo>
                  <a:lnTo>
                    <a:pt x="10" y="42"/>
                  </a:lnTo>
                  <a:lnTo>
                    <a:pt x="28" y="66"/>
                  </a:lnTo>
                  <a:lnTo>
                    <a:pt x="40" y="76"/>
                  </a:lnTo>
                  <a:lnTo>
                    <a:pt x="68" y="86"/>
                  </a:lnTo>
                  <a:lnTo>
                    <a:pt x="98" y="96"/>
                  </a:lnTo>
                  <a:lnTo>
                    <a:pt x="104" y="102"/>
                  </a:lnTo>
                  <a:lnTo>
                    <a:pt x="112" y="112"/>
                  </a:lnTo>
                  <a:lnTo>
                    <a:pt x="118" y="128"/>
                  </a:lnTo>
                  <a:lnTo>
                    <a:pt x="124" y="150"/>
                  </a:lnTo>
                  <a:lnTo>
                    <a:pt x="140" y="158"/>
                  </a:lnTo>
                  <a:lnTo>
                    <a:pt x="146" y="162"/>
                  </a:lnTo>
                  <a:lnTo>
                    <a:pt x="152" y="162"/>
                  </a:lnTo>
                  <a:lnTo>
                    <a:pt x="180" y="144"/>
                  </a:lnTo>
                  <a:lnTo>
                    <a:pt x="182" y="142"/>
                  </a:lnTo>
                  <a:lnTo>
                    <a:pt x="184" y="144"/>
                  </a:lnTo>
                  <a:lnTo>
                    <a:pt x="198" y="146"/>
                  </a:lnTo>
                  <a:lnTo>
                    <a:pt x="200" y="146"/>
                  </a:lnTo>
                  <a:lnTo>
                    <a:pt x="200" y="150"/>
                  </a:lnTo>
                  <a:lnTo>
                    <a:pt x="198" y="152"/>
                  </a:lnTo>
                  <a:lnTo>
                    <a:pt x="192" y="174"/>
                  </a:lnTo>
                  <a:lnTo>
                    <a:pt x="186" y="186"/>
                  </a:lnTo>
                  <a:lnTo>
                    <a:pt x="168" y="186"/>
                  </a:lnTo>
                  <a:lnTo>
                    <a:pt x="166" y="194"/>
                  </a:lnTo>
                  <a:lnTo>
                    <a:pt x="164" y="202"/>
                  </a:lnTo>
                  <a:lnTo>
                    <a:pt x="152" y="222"/>
                  </a:lnTo>
                  <a:lnTo>
                    <a:pt x="148" y="228"/>
                  </a:lnTo>
                  <a:lnTo>
                    <a:pt x="148" y="234"/>
                  </a:lnTo>
                  <a:lnTo>
                    <a:pt x="166" y="246"/>
                  </a:lnTo>
                  <a:lnTo>
                    <a:pt x="172" y="252"/>
                  </a:lnTo>
                  <a:lnTo>
                    <a:pt x="178" y="254"/>
                  </a:lnTo>
                  <a:lnTo>
                    <a:pt x="182" y="254"/>
                  </a:lnTo>
                  <a:lnTo>
                    <a:pt x="186" y="266"/>
                  </a:lnTo>
                  <a:lnTo>
                    <a:pt x="194" y="270"/>
                  </a:lnTo>
                  <a:lnTo>
                    <a:pt x="200" y="266"/>
                  </a:lnTo>
                  <a:lnTo>
                    <a:pt x="204" y="262"/>
                  </a:lnTo>
                  <a:lnTo>
                    <a:pt x="208" y="262"/>
                  </a:lnTo>
                  <a:lnTo>
                    <a:pt x="214" y="264"/>
                  </a:lnTo>
                  <a:lnTo>
                    <a:pt x="218" y="266"/>
                  </a:lnTo>
                  <a:lnTo>
                    <a:pt x="224" y="270"/>
                  </a:lnTo>
                  <a:lnTo>
                    <a:pt x="230" y="278"/>
                  </a:lnTo>
                  <a:lnTo>
                    <a:pt x="236" y="286"/>
                  </a:lnTo>
                  <a:lnTo>
                    <a:pt x="238" y="286"/>
                  </a:lnTo>
                  <a:lnTo>
                    <a:pt x="242" y="284"/>
                  </a:lnTo>
                  <a:lnTo>
                    <a:pt x="248" y="284"/>
                  </a:lnTo>
                  <a:lnTo>
                    <a:pt x="264" y="288"/>
                  </a:lnTo>
                  <a:lnTo>
                    <a:pt x="284" y="292"/>
                  </a:lnTo>
                  <a:lnTo>
                    <a:pt x="304" y="286"/>
                  </a:lnTo>
                  <a:lnTo>
                    <a:pt x="312" y="282"/>
                  </a:lnTo>
                  <a:lnTo>
                    <a:pt x="318" y="278"/>
                  </a:lnTo>
                  <a:lnTo>
                    <a:pt x="312" y="272"/>
                  </a:lnTo>
                  <a:lnTo>
                    <a:pt x="312" y="268"/>
                  </a:lnTo>
                  <a:lnTo>
                    <a:pt x="316" y="262"/>
                  </a:lnTo>
                  <a:lnTo>
                    <a:pt x="322" y="256"/>
                  </a:lnTo>
                  <a:lnTo>
                    <a:pt x="324" y="248"/>
                  </a:lnTo>
                  <a:lnTo>
                    <a:pt x="324" y="238"/>
                  </a:lnTo>
                  <a:lnTo>
                    <a:pt x="324" y="232"/>
                  </a:lnTo>
                  <a:lnTo>
                    <a:pt x="326" y="230"/>
                  </a:lnTo>
                  <a:lnTo>
                    <a:pt x="330" y="226"/>
                  </a:lnTo>
                  <a:lnTo>
                    <a:pt x="340" y="222"/>
                  </a:lnTo>
                  <a:lnTo>
                    <a:pt x="348" y="222"/>
                  </a:lnTo>
                  <a:lnTo>
                    <a:pt x="356" y="226"/>
                  </a:lnTo>
                  <a:lnTo>
                    <a:pt x="366" y="230"/>
                  </a:lnTo>
                  <a:lnTo>
                    <a:pt x="378" y="238"/>
                  </a:lnTo>
                  <a:lnTo>
                    <a:pt x="372" y="222"/>
                  </a:lnTo>
                  <a:lnTo>
                    <a:pt x="364" y="210"/>
                  </a:lnTo>
                  <a:lnTo>
                    <a:pt x="362" y="196"/>
                  </a:lnTo>
                  <a:lnTo>
                    <a:pt x="348" y="194"/>
                  </a:lnTo>
                  <a:lnTo>
                    <a:pt x="312" y="172"/>
                  </a:lnTo>
                  <a:lnTo>
                    <a:pt x="294" y="170"/>
                  </a:lnTo>
                  <a:lnTo>
                    <a:pt x="294" y="166"/>
                  </a:lnTo>
                  <a:lnTo>
                    <a:pt x="292" y="146"/>
                  </a:lnTo>
                  <a:lnTo>
                    <a:pt x="276" y="106"/>
                  </a:lnTo>
                  <a:lnTo>
                    <a:pt x="270" y="94"/>
                  </a:lnTo>
                  <a:lnTo>
                    <a:pt x="264" y="86"/>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9967" name="河北" title=""/>
            <p:cNvSpPr/>
            <p:nvPr/>
          </p:nvSpPr>
          <p:spPr>
            <a:xfrm>
              <a:off x="4096101" y="1493072"/>
              <a:ext cx="630169" cy="898707"/>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52" h="502">
                  <a:moveTo>
                    <a:pt x="324" y="152"/>
                  </a:moveTo>
                  <a:lnTo>
                    <a:pt x="318" y="148"/>
                  </a:lnTo>
                  <a:lnTo>
                    <a:pt x="316" y="148"/>
                  </a:lnTo>
                  <a:lnTo>
                    <a:pt x="312" y="144"/>
                  </a:lnTo>
                  <a:lnTo>
                    <a:pt x="290" y="136"/>
                  </a:lnTo>
                  <a:lnTo>
                    <a:pt x="284" y="136"/>
                  </a:lnTo>
                  <a:lnTo>
                    <a:pt x="280" y="138"/>
                  </a:lnTo>
                  <a:lnTo>
                    <a:pt x="270" y="122"/>
                  </a:lnTo>
                  <a:lnTo>
                    <a:pt x="272" y="120"/>
                  </a:lnTo>
                  <a:lnTo>
                    <a:pt x="278" y="112"/>
                  </a:lnTo>
                  <a:lnTo>
                    <a:pt x="278" y="104"/>
                  </a:lnTo>
                  <a:lnTo>
                    <a:pt x="278" y="102"/>
                  </a:lnTo>
                  <a:lnTo>
                    <a:pt x="282" y="96"/>
                  </a:lnTo>
                  <a:lnTo>
                    <a:pt x="280" y="94"/>
                  </a:lnTo>
                  <a:lnTo>
                    <a:pt x="268" y="92"/>
                  </a:lnTo>
                  <a:lnTo>
                    <a:pt x="246" y="88"/>
                  </a:lnTo>
                  <a:lnTo>
                    <a:pt x="234" y="76"/>
                  </a:lnTo>
                  <a:lnTo>
                    <a:pt x="230" y="68"/>
                  </a:lnTo>
                  <a:lnTo>
                    <a:pt x="228" y="64"/>
                  </a:lnTo>
                  <a:lnTo>
                    <a:pt x="234" y="48"/>
                  </a:lnTo>
                  <a:lnTo>
                    <a:pt x="234" y="36"/>
                  </a:lnTo>
                  <a:lnTo>
                    <a:pt x="234" y="32"/>
                  </a:lnTo>
                  <a:lnTo>
                    <a:pt x="228" y="40"/>
                  </a:lnTo>
                  <a:lnTo>
                    <a:pt x="226" y="40"/>
                  </a:lnTo>
                  <a:lnTo>
                    <a:pt x="226" y="42"/>
                  </a:lnTo>
                  <a:lnTo>
                    <a:pt x="224" y="40"/>
                  </a:lnTo>
                  <a:lnTo>
                    <a:pt x="222" y="40"/>
                  </a:lnTo>
                  <a:lnTo>
                    <a:pt x="210" y="30"/>
                  </a:lnTo>
                  <a:lnTo>
                    <a:pt x="208" y="28"/>
                  </a:lnTo>
                  <a:lnTo>
                    <a:pt x="208" y="26"/>
                  </a:lnTo>
                  <a:lnTo>
                    <a:pt x="206" y="8"/>
                  </a:lnTo>
                  <a:lnTo>
                    <a:pt x="200" y="0"/>
                  </a:lnTo>
                  <a:lnTo>
                    <a:pt x="188" y="0"/>
                  </a:lnTo>
                  <a:lnTo>
                    <a:pt x="180" y="14"/>
                  </a:lnTo>
                  <a:lnTo>
                    <a:pt x="180" y="16"/>
                  </a:lnTo>
                  <a:lnTo>
                    <a:pt x="178" y="16"/>
                  </a:lnTo>
                  <a:lnTo>
                    <a:pt x="160" y="12"/>
                  </a:lnTo>
                  <a:lnTo>
                    <a:pt x="156" y="30"/>
                  </a:lnTo>
                  <a:lnTo>
                    <a:pt x="156" y="48"/>
                  </a:lnTo>
                  <a:lnTo>
                    <a:pt x="146" y="64"/>
                  </a:lnTo>
                  <a:lnTo>
                    <a:pt x="146" y="66"/>
                  </a:lnTo>
                  <a:lnTo>
                    <a:pt x="144" y="66"/>
                  </a:lnTo>
                  <a:lnTo>
                    <a:pt x="142" y="66"/>
                  </a:lnTo>
                  <a:lnTo>
                    <a:pt x="130" y="68"/>
                  </a:lnTo>
                  <a:lnTo>
                    <a:pt x="118" y="76"/>
                  </a:lnTo>
                  <a:lnTo>
                    <a:pt x="118" y="78"/>
                  </a:lnTo>
                  <a:lnTo>
                    <a:pt x="116" y="78"/>
                  </a:lnTo>
                  <a:lnTo>
                    <a:pt x="114" y="78"/>
                  </a:lnTo>
                  <a:lnTo>
                    <a:pt x="92" y="70"/>
                  </a:lnTo>
                  <a:lnTo>
                    <a:pt x="90" y="78"/>
                  </a:lnTo>
                  <a:lnTo>
                    <a:pt x="90" y="80"/>
                  </a:lnTo>
                  <a:lnTo>
                    <a:pt x="80" y="96"/>
                  </a:lnTo>
                  <a:lnTo>
                    <a:pt x="76" y="100"/>
                  </a:lnTo>
                  <a:lnTo>
                    <a:pt x="74" y="100"/>
                  </a:lnTo>
                  <a:lnTo>
                    <a:pt x="64" y="100"/>
                  </a:lnTo>
                  <a:lnTo>
                    <a:pt x="50" y="94"/>
                  </a:lnTo>
                  <a:lnTo>
                    <a:pt x="48" y="92"/>
                  </a:lnTo>
                  <a:lnTo>
                    <a:pt x="48" y="90"/>
                  </a:lnTo>
                  <a:lnTo>
                    <a:pt x="46" y="72"/>
                  </a:lnTo>
                  <a:lnTo>
                    <a:pt x="42" y="56"/>
                  </a:lnTo>
                  <a:lnTo>
                    <a:pt x="38" y="52"/>
                  </a:lnTo>
                  <a:lnTo>
                    <a:pt x="34" y="64"/>
                  </a:lnTo>
                  <a:lnTo>
                    <a:pt x="24" y="76"/>
                  </a:lnTo>
                  <a:lnTo>
                    <a:pt x="16" y="96"/>
                  </a:lnTo>
                  <a:lnTo>
                    <a:pt x="14" y="96"/>
                  </a:lnTo>
                  <a:lnTo>
                    <a:pt x="8" y="108"/>
                  </a:lnTo>
                  <a:lnTo>
                    <a:pt x="6" y="114"/>
                  </a:lnTo>
                  <a:lnTo>
                    <a:pt x="0" y="122"/>
                  </a:lnTo>
                  <a:lnTo>
                    <a:pt x="6" y="140"/>
                  </a:lnTo>
                  <a:lnTo>
                    <a:pt x="30" y="168"/>
                  </a:lnTo>
                  <a:lnTo>
                    <a:pt x="38" y="184"/>
                  </a:lnTo>
                  <a:lnTo>
                    <a:pt x="38" y="186"/>
                  </a:lnTo>
                  <a:lnTo>
                    <a:pt x="36" y="188"/>
                  </a:lnTo>
                  <a:lnTo>
                    <a:pt x="30" y="196"/>
                  </a:lnTo>
                  <a:lnTo>
                    <a:pt x="28" y="196"/>
                  </a:lnTo>
                  <a:lnTo>
                    <a:pt x="12" y="200"/>
                  </a:lnTo>
                  <a:lnTo>
                    <a:pt x="14" y="212"/>
                  </a:lnTo>
                  <a:lnTo>
                    <a:pt x="26" y="220"/>
                  </a:lnTo>
                  <a:lnTo>
                    <a:pt x="42" y="224"/>
                  </a:lnTo>
                  <a:lnTo>
                    <a:pt x="48" y="240"/>
                  </a:lnTo>
                  <a:lnTo>
                    <a:pt x="44" y="268"/>
                  </a:lnTo>
                  <a:lnTo>
                    <a:pt x="38" y="280"/>
                  </a:lnTo>
                  <a:lnTo>
                    <a:pt x="38" y="284"/>
                  </a:lnTo>
                  <a:lnTo>
                    <a:pt x="36" y="284"/>
                  </a:lnTo>
                  <a:lnTo>
                    <a:pt x="16" y="286"/>
                  </a:lnTo>
                  <a:lnTo>
                    <a:pt x="16" y="294"/>
                  </a:lnTo>
                  <a:lnTo>
                    <a:pt x="10" y="312"/>
                  </a:lnTo>
                  <a:lnTo>
                    <a:pt x="8" y="332"/>
                  </a:lnTo>
                  <a:lnTo>
                    <a:pt x="12" y="344"/>
                  </a:lnTo>
                  <a:lnTo>
                    <a:pt x="36" y="358"/>
                  </a:lnTo>
                  <a:lnTo>
                    <a:pt x="38" y="360"/>
                  </a:lnTo>
                  <a:lnTo>
                    <a:pt x="48" y="376"/>
                  </a:lnTo>
                  <a:lnTo>
                    <a:pt x="48" y="378"/>
                  </a:lnTo>
                  <a:lnTo>
                    <a:pt x="48" y="380"/>
                  </a:lnTo>
                  <a:lnTo>
                    <a:pt x="34" y="408"/>
                  </a:lnTo>
                  <a:lnTo>
                    <a:pt x="32" y="416"/>
                  </a:lnTo>
                  <a:lnTo>
                    <a:pt x="24" y="434"/>
                  </a:lnTo>
                  <a:lnTo>
                    <a:pt x="20" y="448"/>
                  </a:lnTo>
                  <a:lnTo>
                    <a:pt x="20" y="450"/>
                  </a:lnTo>
                  <a:lnTo>
                    <a:pt x="14" y="456"/>
                  </a:lnTo>
                  <a:lnTo>
                    <a:pt x="12" y="462"/>
                  </a:lnTo>
                  <a:lnTo>
                    <a:pt x="12" y="464"/>
                  </a:lnTo>
                  <a:lnTo>
                    <a:pt x="12" y="466"/>
                  </a:lnTo>
                  <a:lnTo>
                    <a:pt x="14" y="468"/>
                  </a:lnTo>
                  <a:lnTo>
                    <a:pt x="22" y="476"/>
                  </a:lnTo>
                  <a:lnTo>
                    <a:pt x="26" y="482"/>
                  </a:lnTo>
                  <a:lnTo>
                    <a:pt x="28" y="484"/>
                  </a:lnTo>
                  <a:lnTo>
                    <a:pt x="28" y="488"/>
                  </a:lnTo>
                  <a:lnTo>
                    <a:pt x="30" y="492"/>
                  </a:lnTo>
                  <a:lnTo>
                    <a:pt x="36" y="496"/>
                  </a:lnTo>
                  <a:lnTo>
                    <a:pt x="66" y="502"/>
                  </a:lnTo>
                  <a:lnTo>
                    <a:pt x="80" y="500"/>
                  </a:lnTo>
                  <a:lnTo>
                    <a:pt x="94" y="496"/>
                  </a:lnTo>
                  <a:lnTo>
                    <a:pt x="108" y="492"/>
                  </a:lnTo>
                  <a:lnTo>
                    <a:pt x="122" y="492"/>
                  </a:lnTo>
                  <a:lnTo>
                    <a:pt x="122" y="486"/>
                  </a:lnTo>
                  <a:lnTo>
                    <a:pt x="114" y="464"/>
                  </a:lnTo>
                  <a:lnTo>
                    <a:pt x="112" y="464"/>
                  </a:lnTo>
                  <a:lnTo>
                    <a:pt x="114" y="464"/>
                  </a:lnTo>
                  <a:lnTo>
                    <a:pt x="158" y="400"/>
                  </a:lnTo>
                  <a:lnTo>
                    <a:pt x="208" y="352"/>
                  </a:lnTo>
                  <a:lnTo>
                    <a:pt x="224" y="348"/>
                  </a:lnTo>
                  <a:lnTo>
                    <a:pt x="232" y="338"/>
                  </a:lnTo>
                  <a:lnTo>
                    <a:pt x="240" y="332"/>
                  </a:lnTo>
                  <a:lnTo>
                    <a:pt x="250" y="328"/>
                  </a:lnTo>
                  <a:lnTo>
                    <a:pt x="246" y="324"/>
                  </a:lnTo>
                  <a:lnTo>
                    <a:pt x="234" y="312"/>
                  </a:lnTo>
                  <a:lnTo>
                    <a:pt x="226" y="302"/>
                  </a:lnTo>
                  <a:lnTo>
                    <a:pt x="226" y="300"/>
                  </a:lnTo>
                  <a:lnTo>
                    <a:pt x="230" y="294"/>
                  </a:lnTo>
                  <a:lnTo>
                    <a:pt x="218" y="296"/>
                  </a:lnTo>
                  <a:lnTo>
                    <a:pt x="196" y="292"/>
                  </a:lnTo>
                  <a:lnTo>
                    <a:pt x="186" y="284"/>
                  </a:lnTo>
                  <a:lnTo>
                    <a:pt x="182" y="280"/>
                  </a:lnTo>
                  <a:lnTo>
                    <a:pt x="180" y="276"/>
                  </a:lnTo>
                  <a:lnTo>
                    <a:pt x="176" y="256"/>
                  </a:lnTo>
                  <a:lnTo>
                    <a:pt x="174" y="238"/>
                  </a:lnTo>
                  <a:lnTo>
                    <a:pt x="170" y="242"/>
                  </a:lnTo>
                  <a:lnTo>
                    <a:pt x="164" y="244"/>
                  </a:lnTo>
                  <a:lnTo>
                    <a:pt x="146" y="240"/>
                  </a:lnTo>
                  <a:lnTo>
                    <a:pt x="136" y="232"/>
                  </a:lnTo>
                  <a:lnTo>
                    <a:pt x="122" y="228"/>
                  </a:lnTo>
                  <a:lnTo>
                    <a:pt x="116" y="228"/>
                  </a:lnTo>
                  <a:lnTo>
                    <a:pt x="110" y="226"/>
                  </a:lnTo>
                  <a:lnTo>
                    <a:pt x="104" y="224"/>
                  </a:lnTo>
                  <a:lnTo>
                    <a:pt x="98" y="218"/>
                  </a:lnTo>
                  <a:lnTo>
                    <a:pt x="96" y="214"/>
                  </a:lnTo>
                  <a:lnTo>
                    <a:pt x="96" y="210"/>
                  </a:lnTo>
                  <a:lnTo>
                    <a:pt x="96" y="206"/>
                  </a:lnTo>
                  <a:lnTo>
                    <a:pt x="98" y="202"/>
                  </a:lnTo>
                  <a:lnTo>
                    <a:pt x="102" y="200"/>
                  </a:lnTo>
                  <a:lnTo>
                    <a:pt x="110" y="192"/>
                  </a:lnTo>
                  <a:lnTo>
                    <a:pt x="118" y="180"/>
                  </a:lnTo>
                  <a:lnTo>
                    <a:pt x="116" y="176"/>
                  </a:lnTo>
                  <a:lnTo>
                    <a:pt x="114" y="170"/>
                  </a:lnTo>
                  <a:lnTo>
                    <a:pt x="112" y="164"/>
                  </a:lnTo>
                  <a:lnTo>
                    <a:pt x="114" y="160"/>
                  </a:lnTo>
                  <a:lnTo>
                    <a:pt x="114" y="158"/>
                  </a:lnTo>
                  <a:lnTo>
                    <a:pt x="116" y="156"/>
                  </a:lnTo>
                  <a:lnTo>
                    <a:pt x="120" y="152"/>
                  </a:lnTo>
                  <a:lnTo>
                    <a:pt x="134" y="148"/>
                  </a:lnTo>
                  <a:lnTo>
                    <a:pt x="136" y="142"/>
                  </a:lnTo>
                  <a:lnTo>
                    <a:pt x="138" y="140"/>
                  </a:lnTo>
                  <a:lnTo>
                    <a:pt x="150" y="140"/>
                  </a:lnTo>
                  <a:lnTo>
                    <a:pt x="148" y="140"/>
                  </a:lnTo>
                  <a:lnTo>
                    <a:pt x="142" y="136"/>
                  </a:lnTo>
                  <a:lnTo>
                    <a:pt x="140" y="132"/>
                  </a:lnTo>
                  <a:lnTo>
                    <a:pt x="140" y="128"/>
                  </a:lnTo>
                  <a:lnTo>
                    <a:pt x="142" y="122"/>
                  </a:lnTo>
                  <a:lnTo>
                    <a:pt x="148" y="118"/>
                  </a:lnTo>
                  <a:lnTo>
                    <a:pt x="154" y="116"/>
                  </a:lnTo>
                  <a:lnTo>
                    <a:pt x="160" y="116"/>
                  </a:lnTo>
                  <a:lnTo>
                    <a:pt x="166" y="118"/>
                  </a:lnTo>
                  <a:lnTo>
                    <a:pt x="172" y="120"/>
                  </a:lnTo>
                  <a:lnTo>
                    <a:pt x="190" y="134"/>
                  </a:lnTo>
                  <a:lnTo>
                    <a:pt x="208" y="134"/>
                  </a:lnTo>
                  <a:lnTo>
                    <a:pt x="214" y="138"/>
                  </a:lnTo>
                  <a:lnTo>
                    <a:pt x="214" y="144"/>
                  </a:lnTo>
                  <a:lnTo>
                    <a:pt x="214" y="150"/>
                  </a:lnTo>
                  <a:lnTo>
                    <a:pt x="210" y="152"/>
                  </a:lnTo>
                  <a:lnTo>
                    <a:pt x="206" y="152"/>
                  </a:lnTo>
                  <a:lnTo>
                    <a:pt x="204" y="154"/>
                  </a:lnTo>
                  <a:lnTo>
                    <a:pt x="202" y="160"/>
                  </a:lnTo>
                  <a:lnTo>
                    <a:pt x="210" y="180"/>
                  </a:lnTo>
                  <a:lnTo>
                    <a:pt x="218" y="170"/>
                  </a:lnTo>
                  <a:lnTo>
                    <a:pt x="226" y="168"/>
                  </a:lnTo>
                  <a:lnTo>
                    <a:pt x="230" y="168"/>
                  </a:lnTo>
                  <a:lnTo>
                    <a:pt x="234" y="172"/>
                  </a:lnTo>
                  <a:lnTo>
                    <a:pt x="236" y="180"/>
                  </a:lnTo>
                  <a:lnTo>
                    <a:pt x="240" y="190"/>
                  </a:lnTo>
                  <a:lnTo>
                    <a:pt x="242" y="202"/>
                  </a:lnTo>
                  <a:lnTo>
                    <a:pt x="246" y="210"/>
                  </a:lnTo>
                  <a:lnTo>
                    <a:pt x="252" y="220"/>
                  </a:lnTo>
                  <a:lnTo>
                    <a:pt x="264" y="236"/>
                  </a:lnTo>
                  <a:lnTo>
                    <a:pt x="268" y="248"/>
                  </a:lnTo>
                  <a:lnTo>
                    <a:pt x="300" y="244"/>
                  </a:lnTo>
                  <a:lnTo>
                    <a:pt x="314" y="236"/>
                  </a:lnTo>
                  <a:lnTo>
                    <a:pt x="326" y="220"/>
                  </a:lnTo>
                  <a:lnTo>
                    <a:pt x="332" y="204"/>
                  </a:lnTo>
                  <a:lnTo>
                    <a:pt x="336" y="188"/>
                  </a:lnTo>
                  <a:lnTo>
                    <a:pt x="336" y="186"/>
                  </a:lnTo>
                  <a:lnTo>
                    <a:pt x="336" y="184"/>
                  </a:lnTo>
                  <a:lnTo>
                    <a:pt x="338" y="184"/>
                  </a:lnTo>
                  <a:lnTo>
                    <a:pt x="350" y="176"/>
                  </a:lnTo>
                  <a:lnTo>
                    <a:pt x="352" y="176"/>
                  </a:lnTo>
                  <a:lnTo>
                    <a:pt x="350" y="174"/>
                  </a:lnTo>
                  <a:lnTo>
                    <a:pt x="330" y="168"/>
                  </a:lnTo>
                  <a:lnTo>
                    <a:pt x="326" y="156"/>
                  </a:lnTo>
                  <a:lnTo>
                    <a:pt x="324" y="152"/>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9968" name="河南" title=""/>
            <p:cNvSpPr/>
            <p:nvPr/>
          </p:nvSpPr>
          <p:spPr>
            <a:xfrm>
              <a:off x="3809660" y="2355974"/>
              <a:ext cx="662394" cy="655233"/>
            </a:xfrm>
            <a:custGeom>
              <a:cxnLst>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70" h="366">
                  <a:moveTo>
                    <a:pt x="82" y="120"/>
                  </a:moveTo>
                  <a:lnTo>
                    <a:pt x="80" y="120"/>
                  </a:lnTo>
                  <a:lnTo>
                    <a:pt x="20" y="146"/>
                  </a:lnTo>
                  <a:lnTo>
                    <a:pt x="2" y="162"/>
                  </a:lnTo>
                  <a:lnTo>
                    <a:pt x="0" y="182"/>
                  </a:lnTo>
                  <a:lnTo>
                    <a:pt x="2" y="196"/>
                  </a:lnTo>
                  <a:lnTo>
                    <a:pt x="4" y="206"/>
                  </a:lnTo>
                  <a:lnTo>
                    <a:pt x="10" y="210"/>
                  </a:lnTo>
                  <a:lnTo>
                    <a:pt x="28" y="222"/>
                  </a:lnTo>
                  <a:lnTo>
                    <a:pt x="30" y="222"/>
                  </a:lnTo>
                  <a:lnTo>
                    <a:pt x="34" y="252"/>
                  </a:lnTo>
                  <a:lnTo>
                    <a:pt x="54" y="276"/>
                  </a:lnTo>
                  <a:lnTo>
                    <a:pt x="60" y="282"/>
                  </a:lnTo>
                  <a:lnTo>
                    <a:pt x="66" y="286"/>
                  </a:lnTo>
                  <a:lnTo>
                    <a:pt x="82" y="290"/>
                  </a:lnTo>
                  <a:lnTo>
                    <a:pt x="86" y="290"/>
                  </a:lnTo>
                  <a:lnTo>
                    <a:pt x="92" y="296"/>
                  </a:lnTo>
                  <a:lnTo>
                    <a:pt x="104" y="300"/>
                  </a:lnTo>
                  <a:lnTo>
                    <a:pt x="152" y="302"/>
                  </a:lnTo>
                  <a:lnTo>
                    <a:pt x="194" y="304"/>
                  </a:lnTo>
                  <a:lnTo>
                    <a:pt x="204" y="306"/>
                  </a:lnTo>
                  <a:lnTo>
                    <a:pt x="210" y="310"/>
                  </a:lnTo>
                  <a:lnTo>
                    <a:pt x="214" y="312"/>
                  </a:lnTo>
                  <a:lnTo>
                    <a:pt x="214" y="318"/>
                  </a:lnTo>
                  <a:lnTo>
                    <a:pt x="214" y="332"/>
                  </a:lnTo>
                  <a:lnTo>
                    <a:pt x="214" y="342"/>
                  </a:lnTo>
                  <a:lnTo>
                    <a:pt x="216" y="346"/>
                  </a:lnTo>
                  <a:lnTo>
                    <a:pt x="234" y="342"/>
                  </a:lnTo>
                  <a:lnTo>
                    <a:pt x="242" y="340"/>
                  </a:lnTo>
                  <a:lnTo>
                    <a:pt x="250" y="338"/>
                  </a:lnTo>
                  <a:lnTo>
                    <a:pt x="256" y="340"/>
                  </a:lnTo>
                  <a:lnTo>
                    <a:pt x="258" y="342"/>
                  </a:lnTo>
                  <a:lnTo>
                    <a:pt x="266" y="350"/>
                  </a:lnTo>
                  <a:lnTo>
                    <a:pt x="278" y="362"/>
                  </a:lnTo>
                  <a:lnTo>
                    <a:pt x="280" y="364"/>
                  </a:lnTo>
                  <a:lnTo>
                    <a:pt x="282" y="366"/>
                  </a:lnTo>
                  <a:lnTo>
                    <a:pt x="290" y="360"/>
                  </a:lnTo>
                  <a:lnTo>
                    <a:pt x="298" y="350"/>
                  </a:lnTo>
                  <a:lnTo>
                    <a:pt x="300" y="348"/>
                  </a:lnTo>
                  <a:lnTo>
                    <a:pt x="314" y="358"/>
                  </a:lnTo>
                  <a:lnTo>
                    <a:pt x="324" y="350"/>
                  </a:lnTo>
                  <a:lnTo>
                    <a:pt x="326" y="342"/>
                  </a:lnTo>
                  <a:lnTo>
                    <a:pt x="330" y="338"/>
                  </a:lnTo>
                  <a:lnTo>
                    <a:pt x="334" y="334"/>
                  </a:lnTo>
                  <a:lnTo>
                    <a:pt x="342" y="332"/>
                  </a:lnTo>
                  <a:lnTo>
                    <a:pt x="346" y="330"/>
                  </a:lnTo>
                  <a:lnTo>
                    <a:pt x="344" y="328"/>
                  </a:lnTo>
                  <a:lnTo>
                    <a:pt x="342" y="326"/>
                  </a:lnTo>
                  <a:lnTo>
                    <a:pt x="344" y="306"/>
                  </a:lnTo>
                  <a:lnTo>
                    <a:pt x="338" y="300"/>
                  </a:lnTo>
                  <a:lnTo>
                    <a:pt x="334" y="296"/>
                  </a:lnTo>
                  <a:lnTo>
                    <a:pt x="328" y="294"/>
                  </a:lnTo>
                  <a:lnTo>
                    <a:pt x="320" y="294"/>
                  </a:lnTo>
                  <a:lnTo>
                    <a:pt x="310" y="296"/>
                  </a:lnTo>
                  <a:lnTo>
                    <a:pt x="306" y="296"/>
                  </a:lnTo>
                  <a:lnTo>
                    <a:pt x="302" y="294"/>
                  </a:lnTo>
                  <a:lnTo>
                    <a:pt x="302" y="290"/>
                  </a:lnTo>
                  <a:lnTo>
                    <a:pt x="302" y="286"/>
                  </a:lnTo>
                  <a:lnTo>
                    <a:pt x="292" y="272"/>
                  </a:lnTo>
                  <a:lnTo>
                    <a:pt x="282" y="262"/>
                  </a:lnTo>
                  <a:lnTo>
                    <a:pt x="278" y="256"/>
                  </a:lnTo>
                  <a:lnTo>
                    <a:pt x="274" y="250"/>
                  </a:lnTo>
                  <a:lnTo>
                    <a:pt x="272" y="244"/>
                  </a:lnTo>
                  <a:lnTo>
                    <a:pt x="274" y="238"/>
                  </a:lnTo>
                  <a:lnTo>
                    <a:pt x="274" y="236"/>
                  </a:lnTo>
                  <a:lnTo>
                    <a:pt x="298" y="240"/>
                  </a:lnTo>
                  <a:lnTo>
                    <a:pt x="296" y="226"/>
                  </a:lnTo>
                  <a:lnTo>
                    <a:pt x="296" y="216"/>
                  </a:lnTo>
                  <a:lnTo>
                    <a:pt x="298" y="212"/>
                  </a:lnTo>
                  <a:lnTo>
                    <a:pt x="300" y="210"/>
                  </a:lnTo>
                  <a:lnTo>
                    <a:pt x="304" y="206"/>
                  </a:lnTo>
                  <a:lnTo>
                    <a:pt x="310" y="204"/>
                  </a:lnTo>
                  <a:lnTo>
                    <a:pt x="318" y="200"/>
                  </a:lnTo>
                  <a:lnTo>
                    <a:pt x="318" y="196"/>
                  </a:lnTo>
                  <a:lnTo>
                    <a:pt x="312" y="178"/>
                  </a:lnTo>
                  <a:lnTo>
                    <a:pt x="312" y="170"/>
                  </a:lnTo>
                  <a:lnTo>
                    <a:pt x="312" y="166"/>
                  </a:lnTo>
                  <a:lnTo>
                    <a:pt x="318" y="162"/>
                  </a:lnTo>
                  <a:lnTo>
                    <a:pt x="324" y="162"/>
                  </a:lnTo>
                  <a:lnTo>
                    <a:pt x="338" y="166"/>
                  </a:lnTo>
                  <a:lnTo>
                    <a:pt x="340" y="166"/>
                  </a:lnTo>
                  <a:lnTo>
                    <a:pt x="340" y="168"/>
                  </a:lnTo>
                  <a:lnTo>
                    <a:pt x="356" y="186"/>
                  </a:lnTo>
                  <a:lnTo>
                    <a:pt x="370" y="162"/>
                  </a:lnTo>
                  <a:lnTo>
                    <a:pt x="356" y="140"/>
                  </a:lnTo>
                  <a:lnTo>
                    <a:pt x="348" y="128"/>
                  </a:lnTo>
                  <a:lnTo>
                    <a:pt x="336" y="136"/>
                  </a:lnTo>
                  <a:lnTo>
                    <a:pt x="334" y="134"/>
                  </a:lnTo>
                  <a:lnTo>
                    <a:pt x="302" y="126"/>
                  </a:lnTo>
                  <a:lnTo>
                    <a:pt x="292" y="122"/>
                  </a:lnTo>
                  <a:lnTo>
                    <a:pt x="286" y="116"/>
                  </a:lnTo>
                  <a:lnTo>
                    <a:pt x="280" y="110"/>
                  </a:lnTo>
                  <a:lnTo>
                    <a:pt x="278" y="106"/>
                  </a:lnTo>
                  <a:lnTo>
                    <a:pt x="260" y="96"/>
                  </a:lnTo>
                  <a:lnTo>
                    <a:pt x="260" y="78"/>
                  </a:lnTo>
                  <a:lnTo>
                    <a:pt x="294" y="58"/>
                  </a:lnTo>
                  <a:lnTo>
                    <a:pt x="292" y="44"/>
                  </a:lnTo>
                  <a:lnTo>
                    <a:pt x="286" y="30"/>
                  </a:lnTo>
                  <a:lnTo>
                    <a:pt x="282" y="18"/>
                  </a:lnTo>
                  <a:lnTo>
                    <a:pt x="258" y="22"/>
                  </a:lnTo>
                  <a:lnTo>
                    <a:pt x="242" y="26"/>
                  </a:lnTo>
                  <a:lnTo>
                    <a:pt x="226" y="28"/>
                  </a:lnTo>
                  <a:lnTo>
                    <a:pt x="200" y="22"/>
                  </a:lnTo>
                  <a:lnTo>
                    <a:pt x="200" y="14"/>
                  </a:lnTo>
                  <a:lnTo>
                    <a:pt x="196" y="14"/>
                  </a:lnTo>
                  <a:lnTo>
                    <a:pt x="190" y="10"/>
                  </a:lnTo>
                  <a:lnTo>
                    <a:pt x="188" y="6"/>
                  </a:lnTo>
                  <a:lnTo>
                    <a:pt x="186" y="2"/>
                  </a:lnTo>
                  <a:lnTo>
                    <a:pt x="186" y="0"/>
                  </a:lnTo>
                  <a:lnTo>
                    <a:pt x="184" y="22"/>
                  </a:lnTo>
                  <a:lnTo>
                    <a:pt x="182" y="28"/>
                  </a:lnTo>
                  <a:lnTo>
                    <a:pt x="180" y="34"/>
                  </a:lnTo>
                  <a:lnTo>
                    <a:pt x="182" y="36"/>
                  </a:lnTo>
                  <a:lnTo>
                    <a:pt x="184" y="40"/>
                  </a:lnTo>
                  <a:lnTo>
                    <a:pt x="184" y="46"/>
                  </a:lnTo>
                  <a:lnTo>
                    <a:pt x="182" y="50"/>
                  </a:lnTo>
                  <a:lnTo>
                    <a:pt x="180" y="54"/>
                  </a:lnTo>
                  <a:lnTo>
                    <a:pt x="184" y="68"/>
                  </a:lnTo>
                  <a:lnTo>
                    <a:pt x="182" y="68"/>
                  </a:lnTo>
                  <a:lnTo>
                    <a:pt x="182" y="70"/>
                  </a:lnTo>
                  <a:lnTo>
                    <a:pt x="172" y="78"/>
                  </a:lnTo>
                  <a:lnTo>
                    <a:pt x="172" y="96"/>
                  </a:lnTo>
                  <a:lnTo>
                    <a:pt x="170" y="98"/>
                  </a:lnTo>
                  <a:lnTo>
                    <a:pt x="148" y="106"/>
                  </a:lnTo>
                  <a:lnTo>
                    <a:pt x="132" y="110"/>
                  </a:lnTo>
                  <a:lnTo>
                    <a:pt x="98" y="106"/>
                  </a:lnTo>
                  <a:lnTo>
                    <a:pt x="82" y="120"/>
                  </a:lnTo>
                  <a:close/>
                </a:path>
              </a:pathLst>
            </a:custGeom>
            <a:solidFill>
              <a:srgbClr val="96A787"/>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9969" name="台湾" title=""/>
            <p:cNvSpPr/>
            <p:nvPr/>
          </p:nvSpPr>
          <p:spPr>
            <a:xfrm>
              <a:off x="5055677" y="3755952"/>
              <a:ext cx="189767" cy="458305"/>
            </a:xfrm>
            <a:custGeom>
              <a:cxnLst>
                <a:cxn ang="0">
                  <a:pos x="2147483646" y="0"/>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Lst>
              <a:rect l="l" t="t" r="r" b="b"/>
              <a:pathLst>
                <a:path w="106" h="256">
                  <a:moveTo>
                    <a:pt x="80" y="0"/>
                  </a:moveTo>
                  <a:lnTo>
                    <a:pt x="80" y="0"/>
                  </a:lnTo>
                  <a:lnTo>
                    <a:pt x="62" y="14"/>
                  </a:lnTo>
                  <a:lnTo>
                    <a:pt x="46" y="32"/>
                  </a:lnTo>
                  <a:lnTo>
                    <a:pt x="34" y="50"/>
                  </a:lnTo>
                  <a:lnTo>
                    <a:pt x="24" y="70"/>
                  </a:lnTo>
                  <a:lnTo>
                    <a:pt x="10" y="98"/>
                  </a:lnTo>
                  <a:lnTo>
                    <a:pt x="4" y="104"/>
                  </a:lnTo>
                  <a:lnTo>
                    <a:pt x="0" y="108"/>
                  </a:lnTo>
                  <a:lnTo>
                    <a:pt x="6" y="152"/>
                  </a:lnTo>
                  <a:lnTo>
                    <a:pt x="6" y="154"/>
                  </a:lnTo>
                  <a:lnTo>
                    <a:pt x="2" y="184"/>
                  </a:lnTo>
                  <a:lnTo>
                    <a:pt x="2" y="196"/>
                  </a:lnTo>
                  <a:lnTo>
                    <a:pt x="2" y="200"/>
                  </a:lnTo>
                  <a:lnTo>
                    <a:pt x="4" y="202"/>
                  </a:lnTo>
                  <a:lnTo>
                    <a:pt x="36" y="224"/>
                  </a:lnTo>
                  <a:lnTo>
                    <a:pt x="38" y="224"/>
                  </a:lnTo>
                  <a:lnTo>
                    <a:pt x="38" y="226"/>
                  </a:lnTo>
                  <a:lnTo>
                    <a:pt x="42" y="236"/>
                  </a:lnTo>
                  <a:lnTo>
                    <a:pt x="50" y="248"/>
                  </a:lnTo>
                  <a:lnTo>
                    <a:pt x="56" y="252"/>
                  </a:lnTo>
                  <a:lnTo>
                    <a:pt x="62" y="256"/>
                  </a:lnTo>
                  <a:lnTo>
                    <a:pt x="66" y="204"/>
                  </a:lnTo>
                  <a:lnTo>
                    <a:pt x="66" y="202"/>
                  </a:lnTo>
                  <a:lnTo>
                    <a:pt x="90" y="146"/>
                  </a:lnTo>
                  <a:lnTo>
                    <a:pt x="98" y="80"/>
                  </a:lnTo>
                  <a:lnTo>
                    <a:pt x="98" y="78"/>
                  </a:lnTo>
                  <a:lnTo>
                    <a:pt x="106" y="60"/>
                  </a:lnTo>
                  <a:lnTo>
                    <a:pt x="100" y="44"/>
                  </a:lnTo>
                  <a:lnTo>
                    <a:pt x="98" y="44"/>
                  </a:lnTo>
                  <a:lnTo>
                    <a:pt x="98" y="24"/>
                  </a:lnTo>
                  <a:lnTo>
                    <a:pt x="98" y="22"/>
                  </a:lnTo>
                  <a:lnTo>
                    <a:pt x="102" y="16"/>
                  </a:lnTo>
                  <a:lnTo>
                    <a:pt x="106" y="12"/>
                  </a:lnTo>
                  <a:lnTo>
                    <a:pt x="80" y="0"/>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39970" name="海南" title=""/>
            <p:cNvSpPr/>
            <p:nvPr/>
          </p:nvSpPr>
          <p:spPr>
            <a:xfrm>
              <a:off x="3659279" y="4568727"/>
              <a:ext cx="286441" cy="250636"/>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160" h="140">
                  <a:moveTo>
                    <a:pt x="72" y="14"/>
                  </a:moveTo>
                  <a:lnTo>
                    <a:pt x="70" y="18"/>
                  </a:lnTo>
                  <a:lnTo>
                    <a:pt x="68" y="20"/>
                  </a:lnTo>
                  <a:lnTo>
                    <a:pt x="36" y="28"/>
                  </a:lnTo>
                  <a:lnTo>
                    <a:pt x="38" y="32"/>
                  </a:lnTo>
                  <a:lnTo>
                    <a:pt x="48" y="44"/>
                  </a:lnTo>
                  <a:lnTo>
                    <a:pt x="44" y="46"/>
                  </a:lnTo>
                  <a:lnTo>
                    <a:pt x="30" y="54"/>
                  </a:lnTo>
                  <a:lnTo>
                    <a:pt x="6" y="72"/>
                  </a:lnTo>
                  <a:lnTo>
                    <a:pt x="2" y="80"/>
                  </a:lnTo>
                  <a:lnTo>
                    <a:pt x="0" y="92"/>
                  </a:lnTo>
                  <a:lnTo>
                    <a:pt x="4" y="108"/>
                  </a:lnTo>
                  <a:lnTo>
                    <a:pt x="10" y="126"/>
                  </a:lnTo>
                  <a:lnTo>
                    <a:pt x="34" y="128"/>
                  </a:lnTo>
                  <a:lnTo>
                    <a:pt x="36" y="128"/>
                  </a:lnTo>
                  <a:lnTo>
                    <a:pt x="60" y="140"/>
                  </a:lnTo>
                  <a:lnTo>
                    <a:pt x="86" y="136"/>
                  </a:lnTo>
                  <a:lnTo>
                    <a:pt x="94" y="132"/>
                  </a:lnTo>
                  <a:lnTo>
                    <a:pt x="102" y="126"/>
                  </a:lnTo>
                  <a:lnTo>
                    <a:pt x="112" y="118"/>
                  </a:lnTo>
                  <a:lnTo>
                    <a:pt x="122" y="106"/>
                  </a:lnTo>
                  <a:lnTo>
                    <a:pt x="124" y="106"/>
                  </a:lnTo>
                  <a:lnTo>
                    <a:pt x="126" y="104"/>
                  </a:lnTo>
                  <a:lnTo>
                    <a:pt x="136" y="100"/>
                  </a:lnTo>
                  <a:lnTo>
                    <a:pt x="134" y="66"/>
                  </a:lnTo>
                  <a:lnTo>
                    <a:pt x="148" y="44"/>
                  </a:lnTo>
                  <a:lnTo>
                    <a:pt x="160" y="34"/>
                  </a:lnTo>
                  <a:lnTo>
                    <a:pt x="160" y="22"/>
                  </a:lnTo>
                  <a:lnTo>
                    <a:pt x="158" y="14"/>
                  </a:lnTo>
                  <a:lnTo>
                    <a:pt x="156" y="10"/>
                  </a:lnTo>
                  <a:lnTo>
                    <a:pt x="152" y="2"/>
                  </a:lnTo>
                  <a:lnTo>
                    <a:pt x="146" y="0"/>
                  </a:lnTo>
                  <a:lnTo>
                    <a:pt x="146" y="12"/>
                  </a:lnTo>
                  <a:lnTo>
                    <a:pt x="126" y="8"/>
                  </a:lnTo>
                  <a:lnTo>
                    <a:pt x="116" y="14"/>
                  </a:lnTo>
                  <a:lnTo>
                    <a:pt x="114" y="14"/>
                  </a:lnTo>
                  <a:lnTo>
                    <a:pt x="72" y="14"/>
                  </a:lnTo>
                  <a:close/>
                </a:path>
              </a:pathLst>
            </a:custGeom>
            <a:solidFill>
              <a:srgbClr val="7F7F7F"/>
            </a:solidFill>
            <a:ln w="3175">
              <a:solidFill>
                <a:schemeClr val="bg1"/>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grpSp>
      <p:sp>
        <p:nvSpPr>
          <p:cNvPr id="39971" name="矩形 1" title=""/>
          <p:cNvSpPr/>
          <p:nvPr/>
        </p:nvSpPr>
        <p:spPr>
          <a:xfrm>
            <a:off x="7715250" y="2608263"/>
            <a:ext cx="1836738" cy="5222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400">
              <a:solidFill>
                <a:srgbClr val="000000"/>
              </a:solidFill>
              <a:latin typeface="微软雅黑" pitchFamily="34" charset="-122"/>
              <a:ea typeface="微软雅黑" pitchFamily="34" charset="-122"/>
              <a:sym typeface="微软雅黑" pitchFamily="34" charset="-122"/>
            </a:endParaRPr>
          </a:p>
          <a:p>
            <a:pPr lvl="0" eaLnBrk="1" hangingPunct="1"/>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972" name="矩形 35" title=""/>
          <p:cNvSpPr/>
          <p:nvPr/>
        </p:nvSpPr>
        <p:spPr>
          <a:xfrm>
            <a:off x="7715250" y="2108200"/>
            <a:ext cx="2236788" cy="50006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20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20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973" name="矩形 1" title=""/>
          <p:cNvSpPr/>
          <p:nvPr/>
        </p:nvSpPr>
        <p:spPr>
          <a:xfrm>
            <a:off x="7724775" y="3902075"/>
            <a:ext cx="1838325" cy="52387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400">
              <a:solidFill>
                <a:srgbClr val="000000"/>
              </a:solidFill>
              <a:latin typeface="微软雅黑" pitchFamily="34" charset="-122"/>
              <a:ea typeface="微软雅黑" pitchFamily="34" charset="-122"/>
              <a:sym typeface="微软雅黑" pitchFamily="34" charset="-122"/>
            </a:endParaRPr>
          </a:p>
          <a:p>
            <a:pPr lvl="0" eaLnBrk="1" hangingPunct="1"/>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974" name="矩形 37" title=""/>
          <p:cNvSpPr/>
          <p:nvPr/>
        </p:nvSpPr>
        <p:spPr>
          <a:xfrm>
            <a:off x="7724775" y="3403600"/>
            <a:ext cx="2236788" cy="498475"/>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20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20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975" name="矩形 1" title=""/>
          <p:cNvSpPr/>
          <p:nvPr/>
        </p:nvSpPr>
        <p:spPr>
          <a:xfrm>
            <a:off x="7715250" y="5262563"/>
            <a:ext cx="1836738" cy="52228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400">
              <a:solidFill>
                <a:srgbClr val="000000"/>
              </a:solidFill>
              <a:latin typeface="微软雅黑" pitchFamily="34" charset="-122"/>
              <a:ea typeface="微软雅黑" pitchFamily="34" charset="-122"/>
              <a:sym typeface="微软雅黑" pitchFamily="34" charset="-122"/>
            </a:endParaRPr>
          </a:p>
          <a:p>
            <a:pPr lvl="0" eaLnBrk="1" hangingPunct="1"/>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976" name="矩形 39" title=""/>
          <p:cNvSpPr/>
          <p:nvPr/>
        </p:nvSpPr>
        <p:spPr>
          <a:xfrm>
            <a:off x="7715250" y="4762500"/>
            <a:ext cx="2236788" cy="50006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20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20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pic>
        <p:nvPicPr>
          <p:cNvPr id="40961" name="图片 2" title=""/>
          <p:cNvPicPr>
            <a:picLocks noChangeAspect="1"/>
          </p:cNvPicPr>
          <p:nvPr/>
        </p:nvPicPr>
        <p:blipFill>
          <a:blip r:embed="rId3"/>
          <a:stretch>
            <a:fillRect/>
          </a:stretch>
        </p:blipFill>
        <p:spPr>
          <a:xfrm>
            <a:off x="0" y="0"/>
            <a:ext cx="12192000" cy="6858000"/>
          </a:xfrm>
          <a:prstGeom prst="rect">
            <a:avLst/>
          </a:prstGeom>
          <a:noFill/>
          <a:ln>
            <a:noFill/>
            <a:miter lim="800000"/>
          </a:ln>
        </p:spPr>
      </p:pic>
      <p:sp>
        <p:nvSpPr>
          <p:cNvPr id="40962" name="矩形 10" title=""/>
          <p:cNvSpPr/>
          <p:nvPr/>
        </p:nvSpPr>
        <p:spPr>
          <a:xfrm>
            <a:off x="3703638" y="4165600"/>
            <a:ext cx="4949825" cy="3683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spcBef>
                <a:spcPts val="1000"/>
              </a:spcBef>
            </a:pPr>
            <a:r>
              <a:rPr lang="zh-CN" altLang="en-US" sz="18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汇报人：</a:t>
            </a:r>
            <a:r>
              <a:rPr lang="en-US" altLang="zh-CN" sz="18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PPT</a:t>
            </a:r>
            <a:r>
              <a:rPr lang="zh-CN" altLang="en-US" sz="1800">
                <a:solidFill>
                  <a:srgbClr val="548235"/>
                </a:solidFill>
                <a:latin typeface="微软雅黑" pitchFamily="34" charset="-122"/>
                <a:ea typeface="微软雅黑" pitchFamily="34" charset="-122"/>
                <a:sym typeface="微软雅黑" pitchFamily="34" charset="-122"/>
              </a:rPr>
              <a:t>汇</a:t>
            </a:r>
            <a:r>
              <a:rPr lang="zh-CN" altLang="en-US" sz="1800">
                <a:solidFill>
                  <a:srgbClr val="548235"/>
                </a:solidFill>
                <a:latin typeface="微软雅黑" pitchFamily="34" charset="-122"/>
                <a:ea typeface="微软雅黑" pitchFamily="34" charset="-122"/>
                <a:sym typeface="微软雅黑" pitchFamily="34" charset="-122"/>
              </a:rPr>
              <a:t> </a:t>
            </a:r>
            <a:r>
              <a:rPr lang="en-US" altLang="zh-CN" sz="18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汇报时间：</a:t>
            </a:r>
            <a:r>
              <a:rPr lang="en-US" altLang="zh-CN" sz="18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202X.3.26</a:t>
            </a:r>
            <a:endParaRPr lang="en-US" altLang="zh-CN" sz="18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0963" name="矩形 5" title=""/>
          <p:cNvSpPr/>
          <p:nvPr/>
        </p:nvSpPr>
        <p:spPr>
          <a:xfrm>
            <a:off x="2489200" y="2082800"/>
            <a:ext cx="7378700" cy="52387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2800">
                <a:solidFill>
                  <a:srgbClr val="DB6344"/>
                </a:solidFill>
                <a:latin typeface="Calibri" pitchFamily="34" charset="0"/>
                <a:sym typeface="Calibri" pitchFamily="34" charset="0"/>
              </a:rPr>
              <a:t>Thanks You </a:t>
            </a:r>
            <a:endParaRPr lang="zh-CN" altLang="en-US" sz="2800">
              <a:solidFill>
                <a:srgbClr val="DB6344"/>
              </a:solidFill>
              <a:latin typeface="Calibri" pitchFamily="34" charset="0"/>
              <a:ea typeface="宋体" pitchFamily="2" charset="-122"/>
              <a:sym typeface="宋体" pitchFamily="2" charset="-122"/>
            </a:endParaRPr>
          </a:p>
        </p:txBody>
      </p:sp>
      <p:sp>
        <p:nvSpPr>
          <p:cNvPr id="40964" name="矩形 14" title=""/>
          <p:cNvSpPr/>
          <p:nvPr/>
        </p:nvSpPr>
        <p:spPr>
          <a:xfrm>
            <a:off x="2489200" y="3616325"/>
            <a:ext cx="7378700" cy="46196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24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适用于绿色环保及课件类演示</a:t>
            </a:r>
            <a:endParaRPr lang="zh-CN" altLang="en-US" sz="24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0965" name="矩形 6" title=""/>
          <p:cNvSpPr/>
          <p:nvPr/>
        </p:nvSpPr>
        <p:spPr>
          <a:xfrm>
            <a:off x="1428750" y="2736850"/>
            <a:ext cx="9334500" cy="9239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spcBef>
                <a:spcPts val="1000"/>
              </a:spcBef>
            </a:pPr>
            <a:r>
              <a:rPr lang="zh-CN" altLang="en-US" sz="5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水墨中国风商务演示模版</a:t>
            </a:r>
            <a:endParaRPr lang="en-US" altLang="zh-CN" sz="5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0965"/>
                                        </p:tgtEl>
                                        <p:attrNameLst>
                                          <p:attrName>style.visibility</p:attrName>
                                        </p:attrNameLst>
                                      </p:cBhvr>
                                      <p:to>
                                        <p:strVal val="visible"/>
                                      </p:to>
                                    </p:set>
                                    <p:anim calcmode="lin" valueType="num">
                                      <p:cBhvr>
                                        <p:cTn id="7" dur="500" fill="hold"/>
                                        <p:tgtEl>
                                          <p:spTgt spid="40965"/>
                                        </p:tgtEl>
                                        <p:attrNameLst>
                                          <p:attrName>ppt_w</p:attrName>
                                        </p:attrNameLst>
                                      </p:cBhvr>
                                      <p:tavLst>
                                        <p:tav tm="0">
                                          <p:val>
                                            <p:fltVal val="0"/>
                                          </p:val>
                                        </p:tav>
                                        <p:tav tm="100000">
                                          <p:val>
                                            <p:strVal val="#ppt_w"/>
                                          </p:val>
                                        </p:tav>
                                      </p:tavLst>
                                    </p:anim>
                                    <p:anim calcmode="lin" valueType="num">
                                      <p:cBhvr>
                                        <p:cTn id="8" dur="500" fill="hold"/>
                                        <p:tgtEl>
                                          <p:spTgt spid="40965"/>
                                        </p:tgtEl>
                                        <p:attrNameLst>
                                          <p:attrName>ppt_h</p:attrName>
                                        </p:attrNameLst>
                                      </p:cBhvr>
                                      <p:tavLst>
                                        <p:tav tm="0">
                                          <p:val>
                                            <p:fltVal val="0"/>
                                          </p:val>
                                        </p:tav>
                                        <p:tav tm="100000">
                                          <p:val>
                                            <p:strVal val="#ppt_h"/>
                                          </p:val>
                                        </p:tav>
                                      </p:tavLst>
                                    </p:anim>
                                    <p:animEffect filter="fade">
                                      <p:cBhvr>
                                        <p:cTn id="9" dur="500"/>
                                        <p:tgtEl>
                                          <p:spTgt spid="40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p:bldLst>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3009" name="任意多边形 2"/>
          <p:cNvSpPr/>
          <p:nvPr/>
        </p:nvSpPr>
        <p:spPr>
          <a:xfrm>
            <a:off x="3206667" y="3067089"/>
            <a:ext cx="447627" cy="492867"/>
          </a:xfrm>
          <a:custGeom>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5" tIns="45712" rIns="91425" bIns="45712"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hangingPunct="0"/>
            <a:endParaRPr lang="zh-CN" altLang="en-US" sz="100">
              <a:solidFill>
                <a:srgbClr val="FFFFFF"/>
              </a:solidFill>
              <a:latin typeface="Calibri" pitchFamily="34" charset="0"/>
              <a:ea typeface="宋体" pitchFamily="2" charset="-122"/>
            </a:endParaRPr>
          </a:p>
        </p:txBody>
      </p:sp>
      <p:sp>
        <p:nvSpPr>
          <p:cNvPr id="43010" name="矩形 3"/>
          <p:cNvSpPr/>
          <p:nvPr/>
        </p:nvSpPr>
        <p:spPr>
          <a:xfrm>
            <a:off x="3648339" y="3069471"/>
            <a:ext cx="7019167" cy="4928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980" tIns="0" rIns="134980" bIns="0"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marL="0" lvl="0" indent="0" algn="ctr" hangingPunct="0"/>
            <a:r>
              <a:rPr lang="en-US" altLang="zh-CN" sz="2775" b="1" spc="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PPT</a:t>
            </a:r>
            <a:r>
              <a:rPr lang="zh-CN" altLang="en-US" sz="2775" b="1" spc="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汇    </a:t>
            </a:r>
            <a:r>
              <a:rPr lang="en-US" altLang="zh-CN" sz="2775" b="1" spc="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www.ppthui.com</a:t>
            </a:r>
            <a:endParaRPr lang="zh-CN" altLang="en-US" sz="2700" b="1">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43011" name="矩形 6"/>
          <p:cNvSpPr/>
          <p:nvPr/>
        </p:nvSpPr>
        <p:spPr>
          <a:xfrm>
            <a:off x="1524495" y="2494461"/>
            <a:ext cx="6983452" cy="58096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marL="0" lvl="0" indent="0" algn="ctr" hangingPunct="0"/>
            <a:r>
              <a:rPr lang="zh-CN" altLang="en-US" sz="2775" b="1" spc="20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上万精品</a:t>
            </a:r>
            <a:r>
              <a:rPr lang="en-US" altLang="zh-CN" sz="2775" b="1" spc="20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PPT</a:t>
            </a:r>
            <a:r>
              <a:rPr lang="zh-CN" altLang="en-US" sz="2775" b="1" spc="20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模板</a:t>
            </a:r>
            <a:r>
              <a:rPr lang="zh-CN" altLang="en-US" sz="3225" b="1" spc="200">
                <a:solidFill>
                  <a:srgbClr val="FFC000"/>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全部免费</a:t>
            </a:r>
            <a:r>
              <a:rPr lang="zh-CN" altLang="en-US" sz="2775" b="1" spc="20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下载</a:t>
            </a:r>
            <a:endParaRPr lang="zh-CN" altLang="en-US" sz="2700" b="1">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43012" name="直角三角形 5" title=""/>
          <p:cNvSpPr/>
          <p:nvPr/>
        </p:nvSpPr>
        <p:spPr>
          <a:xfrm>
            <a:off x="8507413" y="2490788"/>
            <a:ext cx="641350" cy="584200"/>
          </a:xfrm>
          <a:prstGeom prst="rtTriangle">
            <a:avLst/>
          </a:prstGeom>
          <a:solidFill>
            <a:schemeClr val="accent1"/>
          </a:solidFill>
          <a:ln w="25400">
            <a:noFill/>
            <a:miter lim="800000"/>
          </a:ln>
        </p:spPr>
        <p:txBody>
          <a:bodyPr lIns="91425" tIns="45712" rIns="91425" bIns="45712"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hangingPunct="0"/>
            <a:endParaRPr lang="zh-CN" altLang="en-US" sz="100">
              <a:solidFill>
                <a:srgbClr val="FFFFFF"/>
              </a:solidFill>
              <a:latin typeface="Calibri" pitchFamily="34" charset="0"/>
              <a:ea typeface="宋体" pitchFamily="2" charset="-122"/>
            </a:endParaRPr>
          </a:p>
        </p:txBody>
      </p:sp>
      <p:sp>
        <p:nvSpPr>
          <p:cNvPr id="43013" name="矩形 11"/>
          <p:cNvSpPr/>
          <p:nvPr/>
        </p:nvSpPr>
        <p:spPr>
          <a:xfrm>
            <a:off x="2914995" y="3798055"/>
            <a:ext cx="6270345" cy="1269071"/>
          </a:xfrm>
          <a:prstGeom prst="rect">
            <a:avLst/>
          </a:prstGeom>
          <a:noFill/>
          <a:ln w="25400">
            <a:noFill/>
          </a:ln>
        </p:spPr>
        <p:txBody>
          <a:bodyPr lIns="91425" tIns="45712" rIns="91425" bIns="45712"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marL="0" lvl="0" indent="0" hangingPunct="0">
              <a:lnSpc>
                <a:spcPts val="2400"/>
              </a:lnSpc>
            </a:pPr>
            <a:r>
              <a:rPr lang="en-US" altLang="zh-CN" sz="1055" b="1" spc="0">
                <a:solidFill>
                  <a:srgbClr val="4A452A"/>
                </a:solidFill>
                <a:latin typeface="微软雅黑" panose="020b0503020204020204" pitchFamily="34" charset="-122"/>
                <a:ea typeface="微软雅黑" panose="020b0503020204020204" pitchFamily="34" charset="-122"/>
              </a:rPr>
              <a:t>PPT</a:t>
            </a:r>
            <a:r>
              <a:rPr lang="zh-CN" altLang="en-US" sz="1055" b="1" spc="0">
                <a:solidFill>
                  <a:srgbClr val="4A452A"/>
                </a:solidFill>
                <a:latin typeface="微软雅黑" panose="020b0503020204020204" pitchFamily="34" charset="-122"/>
                <a:ea typeface="微软雅黑" panose="020b0503020204020204" pitchFamily="34" charset="-122"/>
              </a:rPr>
              <a:t>模板下载：</a:t>
            </a:r>
            <a:r>
              <a:rPr lang="en-US" altLang="zh-CN" sz="1055" b="1" spc="0">
                <a:solidFill>
                  <a:srgbClr val="FFC000"/>
                </a:solidFill>
                <a:latin typeface="微软雅黑" panose="020b0503020204020204" pitchFamily="34" charset="-122"/>
                <a:ea typeface="微软雅黑" panose="020b0503020204020204" pitchFamily="34" charset="-122"/>
                <a:hlinkClick r:id="rId3"/>
              </a:rPr>
              <a:t>www.ppthui.com/muban/</a:t>
            </a:r>
            <a:r>
              <a:rPr lang="en-US" altLang="zh-CN" sz="1055" b="1" spc="0">
                <a:solidFill>
                  <a:srgbClr val="FFC000"/>
                </a:solidFill>
                <a:latin typeface="微软雅黑" panose="020b0503020204020204" pitchFamily="34" charset="-122"/>
                <a:ea typeface="微软雅黑" panose="020b0503020204020204" pitchFamily="34" charset="-122"/>
              </a:rPr>
              <a:t>            </a:t>
            </a:r>
            <a:r>
              <a:rPr lang="zh-CN" altLang="en-US" sz="1055" b="1" spc="0">
                <a:solidFill>
                  <a:srgbClr val="4A452A"/>
                </a:solidFill>
                <a:latin typeface="微软雅黑" panose="020b0503020204020204" pitchFamily="34" charset="-122"/>
                <a:ea typeface="微软雅黑" panose="020b0503020204020204" pitchFamily="34" charset="-122"/>
              </a:rPr>
              <a:t>行业</a:t>
            </a:r>
            <a:r>
              <a:rPr lang="en-US" altLang="zh-CN" sz="1055" b="1" spc="0">
                <a:solidFill>
                  <a:srgbClr val="4A452A"/>
                </a:solidFill>
                <a:latin typeface="微软雅黑" panose="020b0503020204020204" pitchFamily="34" charset="-122"/>
                <a:ea typeface="微软雅黑" panose="020b0503020204020204" pitchFamily="34" charset="-122"/>
              </a:rPr>
              <a:t>PPT</a:t>
            </a:r>
            <a:r>
              <a:rPr lang="zh-CN" altLang="en-US" sz="1055" b="1" spc="0">
                <a:solidFill>
                  <a:srgbClr val="4A452A"/>
                </a:solidFill>
                <a:latin typeface="微软雅黑" panose="020b0503020204020204" pitchFamily="34" charset="-122"/>
                <a:ea typeface="微软雅黑" panose="020b0503020204020204" pitchFamily="34" charset="-122"/>
              </a:rPr>
              <a:t>模板：</a:t>
            </a:r>
            <a:r>
              <a:rPr lang="en-US" altLang="zh-CN" sz="1055" b="1" spc="0">
                <a:solidFill>
                  <a:srgbClr val="4A452A"/>
                </a:solidFill>
                <a:latin typeface="微软雅黑" panose="020b0503020204020204" pitchFamily="34" charset="-122"/>
                <a:ea typeface="微软雅黑" panose="020b0503020204020204" pitchFamily="34" charset="-122"/>
                <a:hlinkClick r:id="rId4"/>
              </a:rPr>
              <a:t>www.ppthui.com/hangye/</a:t>
            </a:r>
            <a:endParaRPr lang="en-US" altLang="zh-CN" sz="1000" b="1">
              <a:solidFill>
                <a:srgbClr val="4A452A"/>
              </a:solidFill>
              <a:latin typeface="微软雅黑" pitchFamily="34" charset="-122"/>
              <a:ea typeface="微软雅黑" pitchFamily="34" charset="-122"/>
            </a:endParaRPr>
          </a:p>
          <a:p>
            <a:pPr marL="0" lvl="0" indent="0" hangingPunct="0">
              <a:lnSpc>
                <a:spcPts val="2400"/>
              </a:lnSpc>
            </a:pPr>
            <a:r>
              <a:rPr lang="zh-CN" altLang="en-US" sz="1055" b="1" spc="0">
                <a:solidFill>
                  <a:srgbClr val="4A452A"/>
                </a:solidFill>
                <a:latin typeface="微软雅黑" panose="020b0503020204020204" pitchFamily="34" charset="-122"/>
                <a:ea typeface="微软雅黑" panose="020b0503020204020204" pitchFamily="34" charset="-122"/>
              </a:rPr>
              <a:t>工作</a:t>
            </a:r>
            <a:r>
              <a:rPr lang="en-US" altLang="zh-CN" sz="1055" b="1" spc="0">
                <a:solidFill>
                  <a:srgbClr val="4A452A"/>
                </a:solidFill>
                <a:latin typeface="微软雅黑" panose="020b0503020204020204" pitchFamily="34" charset="-122"/>
                <a:ea typeface="微软雅黑" panose="020b0503020204020204" pitchFamily="34" charset="-122"/>
              </a:rPr>
              <a:t>PPT</a:t>
            </a:r>
            <a:r>
              <a:rPr lang="zh-CN" altLang="en-US" sz="1055" b="1" spc="0">
                <a:solidFill>
                  <a:srgbClr val="4A452A"/>
                </a:solidFill>
                <a:latin typeface="微软雅黑" panose="020b0503020204020204" pitchFamily="34" charset="-122"/>
                <a:ea typeface="微软雅黑" panose="020b0503020204020204" pitchFamily="34" charset="-122"/>
              </a:rPr>
              <a:t>模板：</a:t>
            </a:r>
            <a:r>
              <a:rPr lang="en-US" altLang="zh-CN" sz="1055" b="1" spc="0">
                <a:solidFill>
                  <a:srgbClr val="4A452A"/>
                </a:solidFill>
                <a:latin typeface="微软雅黑" panose="020b0503020204020204" pitchFamily="34" charset="-122"/>
                <a:ea typeface="微软雅黑" panose="020b0503020204020204" pitchFamily="34" charset="-122"/>
                <a:hlinkClick r:id="rId5"/>
              </a:rPr>
              <a:t>www.ppthui.com/gongzuo/</a:t>
            </a:r>
            <a:r>
              <a:rPr lang="en-US" altLang="zh-CN" sz="1055" b="1" spc="0">
                <a:solidFill>
                  <a:srgbClr val="4A452A"/>
                </a:solidFill>
                <a:latin typeface="微软雅黑" panose="020b0503020204020204" pitchFamily="34" charset="-122"/>
                <a:ea typeface="微软雅黑" panose="020b0503020204020204" pitchFamily="34" charset="-122"/>
              </a:rPr>
              <a:t>         </a:t>
            </a:r>
            <a:r>
              <a:rPr lang="zh-CN" altLang="en-US" sz="1055" b="1" spc="0">
                <a:solidFill>
                  <a:srgbClr val="4A452A"/>
                </a:solidFill>
                <a:latin typeface="微软雅黑" panose="020b0503020204020204" pitchFamily="34" charset="-122"/>
                <a:ea typeface="微软雅黑" panose="020b0503020204020204" pitchFamily="34" charset="-122"/>
              </a:rPr>
              <a:t>节日</a:t>
            </a:r>
            <a:r>
              <a:rPr lang="en-US" altLang="zh-CN" sz="1055" b="1" spc="0">
                <a:solidFill>
                  <a:srgbClr val="4A452A"/>
                </a:solidFill>
                <a:latin typeface="微软雅黑" panose="020b0503020204020204" pitchFamily="34" charset="-122"/>
                <a:ea typeface="微软雅黑" panose="020b0503020204020204" pitchFamily="34" charset="-122"/>
              </a:rPr>
              <a:t>PPT</a:t>
            </a:r>
            <a:r>
              <a:rPr lang="zh-CN" altLang="en-US" sz="1055" b="1" spc="0">
                <a:solidFill>
                  <a:srgbClr val="4A452A"/>
                </a:solidFill>
                <a:latin typeface="微软雅黑" panose="020b0503020204020204" pitchFamily="34" charset="-122"/>
                <a:ea typeface="微软雅黑" panose="020b0503020204020204" pitchFamily="34" charset="-122"/>
              </a:rPr>
              <a:t>模板：</a:t>
            </a:r>
            <a:r>
              <a:rPr lang="en-US" altLang="zh-CN" sz="1055" b="1" spc="0">
                <a:solidFill>
                  <a:srgbClr val="4A452A"/>
                </a:solidFill>
                <a:latin typeface="微软雅黑" panose="020b0503020204020204" pitchFamily="34" charset="-122"/>
                <a:ea typeface="微软雅黑" panose="020b0503020204020204" pitchFamily="34" charset="-122"/>
                <a:hlinkClick r:id="rId6"/>
              </a:rPr>
              <a:t>www.ppthui.com/jieri/</a:t>
            </a:r>
            <a:endParaRPr lang="en-US" altLang="zh-CN" sz="1000" b="1">
              <a:solidFill>
                <a:srgbClr val="4A452A"/>
              </a:solidFill>
              <a:latin typeface="微软雅黑" pitchFamily="34" charset="-122"/>
              <a:ea typeface="微软雅黑" pitchFamily="34" charset="-122"/>
            </a:endParaRPr>
          </a:p>
          <a:p>
            <a:pPr marL="0" lvl="0" indent="0" hangingPunct="0">
              <a:lnSpc>
                <a:spcPts val="2400"/>
              </a:lnSpc>
            </a:pPr>
            <a:r>
              <a:rPr lang="en-US" altLang="zh-CN" sz="1055" b="1" spc="0">
                <a:solidFill>
                  <a:srgbClr val="4A452A"/>
                </a:solidFill>
                <a:latin typeface="微软雅黑" panose="020b0503020204020204" pitchFamily="34" charset="-122"/>
                <a:ea typeface="微软雅黑" panose="020b0503020204020204" pitchFamily="34" charset="-122"/>
              </a:rPr>
              <a:t>PPT</a:t>
            </a:r>
            <a:r>
              <a:rPr lang="zh-CN" altLang="en-US" sz="1055" b="1" spc="0">
                <a:solidFill>
                  <a:srgbClr val="4A452A"/>
                </a:solidFill>
                <a:latin typeface="微软雅黑" panose="020b0503020204020204" pitchFamily="34" charset="-122"/>
                <a:ea typeface="微软雅黑" panose="020b0503020204020204" pitchFamily="34" charset="-122"/>
              </a:rPr>
              <a:t>背景图片：</a:t>
            </a:r>
            <a:r>
              <a:rPr lang="en-US" altLang="zh-CN" sz="1055" b="1" spc="0">
                <a:solidFill>
                  <a:srgbClr val="4A452A"/>
                </a:solidFill>
                <a:latin typeface="微软雅黑" pitchFamily="34" charset="-122"/>
                <a:ea typeface="微软雅黑" pitchFamily="34" charset="-122"/>
              </a:rPr>
              <a:t> </a:t>
            </a:r>
            <a:r>
              <a:rPr lang="en-US" altLang="zh-CN" sz="1055" b="1" spc="0">
                <a:solidFill>
                  <a:srgbClr val="4A452A"/>
                </a:solidFill>
                <a:latin typeface="微软雅黑" panose="020b0503020204020204" pitchFamily="34" charset="-122"/>
                <a:ea typeface="微软雅黑" panose="020b0503020204020204" pitchFamily="34" charset="-122"/>
                <a:hlinkClick r:id="rId7"/>
              </a:rPr>
              <a:t>www.ppthui.com/beijing/</a:t>
            </a:r>
            <a:r>
              <a:rPr lang="en-US" altLang="zh-CN" sz="1055" b="1" spc="0">
                <a:solidFill>
                  <a:srgbClr val="4A452A"/>
                </a:solidFill>
                <a:latin typeface="微软雅黑" panose="020b0503020204020204" pitchFamily="34" charset="-122"/>
                <a:ea typeface="微软雅黑" panose="020b0503020204020204" pitchFamily="34" charset="-122"/>
              </a:rPr>
              <a:t>            PPT</a:t>
            </a:r>
            <a:r>
              <a:rPr lang="zh-CN" altLang="en-US" sz="1055" b="1" spc="0">
                <a:solidFill>
                  <a:srgbClr val="4A452A"/>
                </a:solidFill>
                <a:latin typeface="微软雅黑" panose="020b0503020204020204" pitchFamily="34" charset="-122"/>
                <a:ea typeface="微软雅黑" panose="020b0503020204020204" pitchFamily="34" charset="-122"/>
              </a:rPr>
              <a:t>课件模板：</a:t>
            </a:r>
            <a:r>
              <a:rPr lang="en-US" altLang="zh-CN" sz="1055" b="1" spc="0">
                <a:solidFill>
                  <a:srgbClr val="4A452A"/>
                </a:solidFill>
                <a:latin typeface="微软雅黑" panose="020b0503020204020204" pitchFamily="34" charset="-122"/>
                <a:ea typeface="微软雅黑" panose="020b0503020204020204" pitchFamily="34" charset="-122"/>
                <a:hlinkClick r:id="rId8"/>
              </a:rPr>
              <a:t>www.ppthui.com/kejian/</a:t>
            </a:r>
            <a:endParaRPr lang="en-US" altLang="zh-CN" sz="1000" b="1">
              <a:solidFill>
                <a:srgbClr val="4A452A"/>
              </a:solidFill>
              <a:latin typeface="微软雅黑" panose="020b0503020204020204" pitchFamily="34" charset="-122"/>
              <a:ea typeface="微软雅黑" panose="020b0503020204020204" pitchFamily="34" charset="-122"/>
            </a:endParaRPr>
          </a:p>
        </p:txBody>
      </p:sp>
      <p:pic>
        <p:nvPicPr>
          <p:cNvPr id="43014" name="Picture 2" descr="C:\Users\20999\Desktop\PPT宣传页背景.png" title=""/>
          <p:cNvPicPr>
            <a:picLocks noChangeAspect="1"/>
          </p:cNvPicPr>
          <p:nvPr/>
        </p:nvPicPr>
        <p:blipFill>
          <a:blip r:embed="rId9"/>
          <a:stretch>
            <a:fillRect/>
          </a:stretch>
        </p:blipFill>
        <p:spPr>
          <a:xfrm>
            <a:off x="4622800" y="974725"/>
            <a:ext cx="2855913" cy="1428750"/>
          </a:xfrm>
          <a:prstGeom prst="rect">
            <a:avLst/>
          </a:prstGeom>
          <a:noFill/>
          <a:ln>
            <a:noFill/>
            <a:miter lim="800000"/>
          </a:ln>
        </p:spPr>
      </p:pic>
    </p:spTree>
  </p:cSld>
  <p:clrMapOvr>
    <a:masterClrMapping/>
  </p:clrMapOvr>
  <p:transition spd="med" advClick="0" advTm="0">
    <p:push dir="r"/>
  </p:transition>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8890" y="-13970"/>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algn="ctr"/>
            <a:endParaRPr lang="zh-CN" altLang="en-US"/>
          </a:p>
        </p:txBody>
      </p:sp>
      <p:sp>
        <p:nvSpPr>
          <p:cNvPr id="7" name="矩形 6"/>
          <p:cNvSpPr/>
          <p:nvPr/>
        </p:nvSpPr>
        <p:spPr>
          <a:xfrm>
            <a:off x="635" y="161544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 typeface="Arial" pitchFamily="34" charset="0"/>
              <a:buNone/>
              <a:defRPr/>
            </a:pPr>
            <a:r>
              <a:rPr kumimoji="0" lang="zh-CN" altLang="en-US" sz="28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a:ea typeface="微软雅黑"/>
                <a:cs typeface="+mn-cs"/>
              </a:rPr>
              <a:t>10000+套</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a:ea typeface="微软雅黑"/>
                <a:cs typeface="+mn-cs"/>
              </a:rPr>
              <a:t>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a:ea typeface="微软雅黑"/>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a:ea typeface="微软雅黑"/>
                <a:cs typeface="+mn-cs"/>
              </a:rPr>
              <a:t>模板</a:t>
            </a:r>
            <a:r>
              <a:rPr kumimoji="0" lang="zh-CN" altLang="en-US" sz="2780"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a:ea typeface="微软雅黑"/>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a:ea typeface="微软雅黑"/>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a:ea typeface="微软雅黑"/>
              <a:cs typeface="+mn-cs"/>
            </a:endParaRPr>
          </a:p>
          <a:p>
            <a:pPr marL="0" marR="0" indent="0" algn="ctr" defTabSz="914400" rtl="0" eaLnBrk="0" fontAlgn="base" latinLnBrk="0" hangingPunct="0">
              <a:lnSpc>
                <a:spcPct val="100000"/>
              </a:lnSpc>
              <a:spcBef>
                <a:spcPct val="0"/>
              </a:spcBef>
              <a:spcAft>
                <a:spcPct val="0"/>
              </a:spcAft>
              <a:buClrTx/>
              <a:buSzTx/>
              <a:buFont typeface="Arial" pitchFamily="34" charset="0"/>
              <a:buNone/>
              <a:defRPr/>
            </a:pP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a:ea typeface="微软雅黑"/>
                <a:cs typeface="+mn-cs"/>
              </a:rPr>
              <a:t>www.ppthui.com</a:t>
            </a:r>
            <a:endPar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a:ea typeface="微软雅黑"/>
              <a:cs typeface="+mn-cs"/>
            </a:endParaRPr>
          </a:p>
        </p:txBody>
      </p:sp>
      <p:sp>
        <p:nvSpPr>
          <p:cNvPr id="38917" name="矩形 11"/>
          <p:cNvSpPr/>
          <p:nvPr/>
        </p:nvSpPr>
        <p:spPr>
          <a:xfrm>
            <a:off x="2794000" y="3114675"/>
            <a:ext cx="6600825" cy="1964690"/>
          </a:xfrm>
          <a:prstGeom prst="rect">
            <a:avLst/>
          </a:prstGeom>
          <a:noFill/>
          <a:ln w="25400">
            <a:noFill/>
          </a:ln>
        </p:spPr>
        <p:txBody>
          <a:bodyPr wrap="none" lIns="91386" tIns="45691" rIns="91386" bIns="4569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lnSpc>
                <a:spcPts val="2400"/>
              </a:lnSpc>
            </a:pPr>
            <a:r>
              <a:rPr lang="en-US" altLang="zh-CN" sz="2800" b="1">
                <a:solidFill>
                  <a:schemeClr val="accent4">
                    <a:lumMod val="75000"/>
                  </a:schemeClr>
                </a:solidFill>
                <a:latin typeface="微软雅黑"/>
                <a:ea typeface="微软雅黑"/>
                <a:cs typeface="微软雅黑" panose="020b0503020204020204" charset="-122"/>
                <a:sym typeface="+mn-ea"/>
                <a:hlinkClick r:id="rId3" action="ppaction://hlinkfile"/>
              </a:rPr>
              <a:t>PPT汇</a:t>
            </a:r>
            <a:endParaRPr lang="zh-CN" altLang="en-US" sz="2400" b="1" spc="200">
              <a:solidFill>
                <a:schemeClr val="tx1"/>
              </a:solidFill>
              <a:effectLst>
                <a:outerShdw blurRad="38100" dist="38100" dir="2700000" algn="tl">
                  <a:srgbClr val="000000">
                    <a:alpha val="43137"/>
                  </a:srgbClr>
                </a:outerShdw>
              </a:effectLst>
              <a:latin typeface="微软雅黑"/>
              <a:ea typeface="微软雅黑"/>
              <a:cs typeface="微软雅黑" panose="020b0503020204020204" charset="-122"/>
              <a:sym typeface="+mn-ea"/>
            </a:endParaRPr>
          </a:p>
          <a:p>
            <a:pPr algn="ctr" eaLnBrk="0" hangingPunct="0">
              <a:lnSpc>
                <a:spcPts val="2400"/>
              </a:lnSpc>
            </a:pPr>
            <a:endParaRPr lang="en-US" altLang="zh-CN" sz="2400" b="1">
              <a:solidFill>
                <a:schemeClr val="tx1"/>
              </a:solidFill>
              <a:latin typeface="+mn-ea"/>
              <a:cs typeface="+mn-ea"/>
            </a:endParaRPr>
          </a:p>
          <a:p>
            <a:pPr algn="l" eaLnBrk="0" hangingPunct="0">
              <a:lnSpc>
                <a:spcPts val="2400"/>
              </a:lnSpc>
            </a:pPr>
            <a:r>
              <a:rPr lang="en-US" altLang="zh-CN" sz="1200" b="1">
                <a:latin typeface="微软雅黑"/>
                <a:ea typeface="微软雅黑"/>
                <a:cs typeface="微软雅黑" panose="020b0503020204020204" charset="-122"/>
              </a:rPr>
              <a:t>PPT模板下载：</a:t>
            </a:r>
            <a:r>
              <a:rPr lang="en-US" altLang="zh-CN" sz="1200">
                <a:latin typeface="微软雅黑"/>
                <a:ea typeface="微软雅黑"/>
                <a:cs typeface="微软雅黑" panose="020b0503020204020204" charset="-122"/>
                <a:hlinkClick r:id="rId4"/>
              </a:rPr>
              <a:t>www.ppthui.com/muban/</a:t>
            </a:r>
            <a:r>
              <a:rPr lang="en-US" altLang="zh-CN" sz="1200" b="1">
                <a:solidFill>
                  <a:srgbClr val="FFC000"/>
                </a:solidFill>
                <a:latin typeface="微软雅黑"/>
                <a:ea typeface="微软雅黑"/>
                <a:cs typeface="微软雅黑" panose="020b0503020204020204" charset="-122"/>
              </a:rPr>
              <a:t>            </a:t>
            </a:r>
            <a:r>
              <a:rPr lang="en-US" altLang="zh-CN" sz="1200" b="1">
                <a:latin typeface="微软雅黑"/>
                <a:ea typeface="微软雅黑"/>
                <a:cs typeface="微软雅黑" panose="020b0503020204020204" charset="-122"/>
              </a:rPr>
              <a:t>行业PPT模板：</a:t>
            </a:r>
            <a:r>
              <a:rPr lang="en-US" altLang="zh-CN" sz="1200">
                <a:latin typeface="微软雅黑"/>
                <a:ea typeface="微软雅黑"/>
                <a:cs typeface="微软雅黑" panose="020b0503020204020204" charset="-122"/>
                <a:hlinkClick r:id="rId5"/>
              </a:rPr>
              <a:t>www.ppthui.com/hangye/</a:t>
            </a:r>
            <a:endParaRPr lang="en-US" altLang="zh-CN" sz="1200" b="1">
              <a:solidFill>
                <a:srgbClr val="4A452A"/>
              </a:solidFill>
              <a:latin typeface="微软雅黑"/>
              <a:ea typeface="微软雅黑"/>
              <a:cs typeface="微软雅黑" panose="020b0503020204020204" charset="-122"/>
            </a:endParaRPr>
          </a:p>
          <a:p>
            <a:pPr algn="l" eaLnBrk="0" hangingPunct="0">
              <a:lnSpc>
                <a:spcPts val="2400"/>
              </a:lnSpc>
            </a:pPr>
            <a:r>
              <a:rPr lang="en-US" altLang="zh-CN" sz="1200" b="1">
                <a:latin typeface="微软雅黑"/>
                <a:ea typeface="微软雅黑"/>
                <a:cs typeface="微软雅黑" panose="020b0503020204020204" charset="-122"/>
              </a:rPr>
              <a:t>工作PPT模板：</a:t>
            </a:r>
            <a:r>
              <a:rPr lang="en-US" altLang="zh-CN" sz="1200">
                <a:latin typeface="微软雅黑"/>
                <a:ea typeface="微软雅黑"/>
                <a:cs typeface="微软雅黑" panose="020b0503020204020204" charset="-122"/>
                <a:hlinkClick r:id="rId6"/>
              </a:rPr>
              <a:t>www.ppthui.com/gongzuo/</a:t>
            </a:r>
            <a:r>
              <a:rPr lang="en-US" altLang="zh-CN" sz="1200" b="1">
                <a:solidFill>
                  <a:srgbClr val="4A452A"/>
                </a:solidFill>
                <a:latin typeface="微软雅黑"/>
                <a:ea typeface="微软雅黑"/>
                <a:cs typeface="微软雅黑" panose="020b0503020204020204" charset="-122"/>
              </a:rPr>
              <a:t>         </a:t>
            </a:r>
            <a:r>
              <a:rPr lang="en-US" altLang="zh-CN" sz="1200" b="1">
                <a:latin typeface="微软雅黑"/>
                <a:ea typeface="微软雅黑"/>
                <a:cs typeface="微软雅黑" panose="020b0503020204020204" charset="-122"/>
              </a:rPr>
              <a:t>节日PPT模板：</a:t>
            </a:r>
            <a:r>
              <a:rPr lang="en-US" altLang="zh-CN" sz="1200">
                <a:latin typeface="微软雅黑"/>
                <a:ea typeface="微软雅黑"/>
                <a:cs typeface="微软雅黑" panose="020b0503020204020204" charset="-122"/>
                <a:hlinkClick r:id="rId7"/>
              </a:rPr>
              <a:t>www.ppthui.com/jieri/</a:t>
            </a:r>
            <a:endParaRPr lang="en-US" altLang="zh-CN" sz="1200" b="1">
              <a:solidFill>
                <a:srgbClr val="4A452A"/>
              </a:solidFill>
              <a:latin typeface="微软雅黑"/>
              <a:ea typeface="微软雅黑"/>
              <a:cs typeface="微软雅黑" panose="020b0503020204020204" charset="-122"/>
              <a:hlinkClick r:id="rId7"/>
            </a:endParaRPr>
          </a:p>
          <a:p>
            <a:pPr algn="l" eaLnBrk="0" hangingPunct="0">
              <a:lnSpc>
                <a:spcPts val="2400"/>
              </a:lnSpc>
            </a:pPr>
            <a:r>
              <a:rPr lang="en-US" altLang="zh-CN" sz="1200" b="1">
                <a:latin typeface="微软雅黑"/>
                <a:ea typeface="微软雅黑"/>
                <a:cs typeface="微软雅黑" panose="020b0503020204020204" charset="-122"/>
              </a:rPr>
              <a:t>党政军事PPT：</a:t>
            </a:r>
            <a:r>
              <a:rPr lang="en-US" altLang="zh-CN" sz="1200">
                <a:latin typeface="微软雅黑"/>
                <a:ea typeface="微软雅黑"/>
                <a:cs typeface="微软雅黑" panose="020b0503020204020204" charset="-122"/>
                <a:hlinkClick r:id="rId8"/>
              </a:rPr>
              <a:t>www.ppthui.com/dangzheng/</a:t>
            </a:r>
            <a:r>
              <a:rPr lang="en-US" altLang="zh-CN" sz="1200">
                <a:solidFill>
                  <a:srgbClr val="4A452A"/>
                </a:solidFill>
                <a:latin typeface="微软雅黑"/>
                <a:ea typeface="微软雅黑"/>
                <a:cs typeface="微软雅黑" panose="020b0503020204020204" charset="-122"/>
              </a:rPr>
              <a:t> </a:t>
            </a:r>
            <a:r>
              <a:rPr lang="en-US" altLang="zh-CN" sz="1200" b="1">
                <a:solidFill>
                  <a:srgbClr val="4A452A"/>
                </a:solidFill>
                <a:latin typeface="微软雅黑"/>
                <a:ea typeface="微软雅黑"/>
                <a:cs typeface="微软雅黑" panose="020b0503020204020204" charset="-122"/>
              </a:rPr>
              <a:t>    </a:t>
            </a:r>
            <a:r>
              <a:rPr lang="en-US" altLang="zh-CN" sz="1200" b="1">
                <a:latin typeface="微软雅黑"/>
                <a:ea typeface="微软雅黑"/>
                <a:cs typeface="微软雅黑" panose="020b0503020204020204" charset="-122"/>
              </a:rPr>
              <a:t>教育说课课件：</a:t>
            </a:r>
            <a:r>
              <a:rPr lang="en-US" altLang="zh-CN" sz="1200">
                <a:latin typeface="微软雅黑"/>
                <a:ea typeface="微软雅黑"/>
                <a:cs typeface="微软雅黑" panose="020b0503020204020204" charset="-122"/>
                <a:hlinkClick r:id="rId9"/>
              </a:rPr>
              <a:t>www.ppthui.com/jiaoyu/</a:t>
            </a:r>
            <a:endParaRPr lang="en-US" altLang="zh-CN" sz="1200">
              <a:latin typeface="微软雅黑"/>
              <a:ea typeface="微软雅黑"/>
              <a:cs typeface="微软雅黑" panose="020b0503020204020204" charset="-122"/>
              <a:hlinkClick r:id="rId9"/>
            </a:endParaRPr>
          </a:p>
        </p:txBody>
      </p:sp>
      <p:pic>
        <p:nvPicPr>
          <p:cNvPr id="38918" name="Picture 2" descr="C:\Users\20999\Desktop\PPT宣传页背景.png"/>
          <p:cNvPicPr>
            <a:picLocks noChangeAspect="1"/>
          </p:cNvPicPr>
          <p:nvPr/>
        </p:nvPicPr>
        <p:blipFill>
          <a:blip r:embed="rId10"/>
          <a:stretch>
            <a:fillRect/>
          </a:stretch>
        </p:blipFill>
        <p:spPr>
          <a:xfrm>
            <a:off x="4666566" y="96964"/>
            <a:ext cx="2856060" cy="1428031"/>
          </a:xfrm>
          <a:prstGeom prst="rect">
            <a:avLst/>
          </a:prstGeom>
          <a:noFill/>
          <a:ln w="9525">
            <a:noFill/>
          </a:ln>
        </p:spPr>
      </p:pic>
      <p:sp>
        <p:nvSpPr>
          <p:cNvPr id="2" name="文本框 1"/>
          <p:cNvSpPr txBox="1"/>
          <p:nvPr/>
        </p:nvSpPr>
        <p:spPr>
          <a:xfrm>
            <a:off x="1886585" y="5079365"/>
            <a:ext cx="8420735" cy="136842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1">
                <a:latin typeface="微软雅黑"/>
                <a:ea typeface="微软雅黑"/>
                <a:cs typeface="微软雅黑" panose="020b0503020204020204" charset="-122"/>
              </a:rPr>
              <a:t>PPT</a:t>
            </a:r>
            <a:r>
              <a:rPr lang="zh-CN" altLang="en-US" sz="1200" b="1">
                <a:latin typeface="微软雅黑"/>
                <a:ea typeface="微软雅黑"/>
                <a:cs typeface="微软雅黑" panose="020b0503020204020204" charset="-122"/>
              </a:rPr>
              <a:t>模板：</a:t>
            </a:r>
            <a:r>
              <a:rPr lang="zh-CN" altLang="en-US" sz="1200">
                <a:latin typeface="微软雅黑"/>
                <a:ea typeface="微软雅黑"/>
                <a:cs typeface="微软雅黑" panose="020b0503020204020204" charset="-122"/>
                <a:hlinkClick r:id="rId11" action="ppaction://hlinkfile"/>
              </a:rPr>
              <a:t>简洁模板</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12" action="ppaction://hlinkfile"/>
              </a:rPr>
              <a:t>商务模板</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13" action="ppaction://hlinkfile"/>
              </a:rPr>
              <a:t>自然风景</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14" action="ppaction://hlinkfile"/>
              </a:rPr>
              <a:t>时尚模板</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15" action="ppaction://hlinkfile"/>
              </a:rPr>
              <a:t>古典模板</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16" action="ppaction://hlinkfile"/>
              </a:rPr>
              <a:t>浪漫爱情</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17" action="ppaction://hlinkfile"/>
              </a:rPr>
              <a:t>卡通动漫</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18" action="ppaction://hlinkfile"/>
              </a:rPr>
              <a:t>艺术设计</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19" action="ppaction://hlinkfile"/>
              </a:rPr>
              <a:t>主题班会</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20" action="ppaction://hlinkfile"/>
              </a:rPr>
              <a:t>背景图片</a:t>
            </a:r>
            <a:endParaRPr lang="zh-CN" altLang="en-US" sz="1200">
              <a:latin typeface="微软雅黑"/>
              <a:ea typeface="微软雅黑"/>
              <a:cs typeface="微软雅黑" panose="020b0503020204020204" charset="-122"/>
            </a:endParaRPr>
          </a:p>
          <a:p>
            <a:endParaRPr lang="zh-CN" altLang="en-US" sz="1200">
              <a:latin typeface="微软雅黑"/>
              <a:ea typeface="微软雅黑"/>
              <a:cs typeface="微软雅黑" panose="020b0503020204020204" charset="-122"/>
            </a:endParaRPr>
          </a:p>
          <a:p>
            <a:r>
              <a:rPr lang="zh-CN" altLang="en-US" sz="1200" b="1">
                <a:latin typeface="微软雅黑"/>
                <a:ea typeface="微软雅黑"/>
                <a:cs typeface="微软雅黑" panose="020b0503020204020204" charset="-122"/>
              </a:rPr>
              <a:t>行业</a:t>
            </a:r>
            <a:r>
              <a:rPr lang="en-US" altLang="zh-CN" sz="1200" b="1">
                <a:latin typeface="微软雅黑"/>
                <a:ea typeface="微软雅黑"/>
                <a:cs typeface="微软雅黑" panose="020b0503020204020204" charset="-122"/>
              </a:rPr>
              <a:t>PPT</a:t>
            </a:r>
            <a:r>
              <a:rPr lang="zh-CN" altLang="en-US" sz="1200" b="1">
                <a:latin typeface="微软雅黑"/>
                <a:ea typeface="微软雅黑"/>
                <a:cs typeface="微软雅黑" panose="020b0503020204020204" charset="-122"/>
              </a:rPr>
              <a:t>：</a:t>
            </a:r>
            <a:r>
              <a:rPr lang="zh-CN" altLang="en-US" sz="1200">
                <a:latin typeface="微软雅黑"/>
                <a:ea typeface="微软雅黑"/>
                <a:cs typeface="微软雅黑" panose="020b0503020204020204" charset="-122"/>
                <a:hlinkClick r:id="rId21" action="ppaction://hlinkfile"/>
              </a:rPr>
              <a:t>党政军事</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22" action="ppaction://hlinkfile"/>
              </a:rPr>
              <a:t>科技模板</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23" action="ppaction://hlinkfile"/>
              </a:rPr>
              <a:t>工业机械</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24" action="ppaction://hlinkfile"/>
              </a:rPr>
              <a:t>医学医疗</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25" action="ppaction://hlinkfile"/>
              </a:rPr>
              <a:t>旅游旅行</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26" action="ppaction://hlinkfile"/>
              </a:rPr>
              <a:t>金融理财</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27" action="ppaction://hlinkfile"/>
              </a:rPr>
              <a:t>餐饮美食</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28" action="ppaction://hlinkfile"/>
              </a:rPr>
              <a:t>教育培训</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29" action="ppaction://hlinkfile"/>
              </a:rPr>
              <a:t>教学说课</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30" action="ppaction://hlinkfile"/>
              </a:rPr>
              <a:t>营销销售</a:t>
            </a:r>
            <a:endParaRPr lang="zh-CN" altLang="en-US" sz="1200">
              <a:latin typeface="微软雅黑"/>
              <a:ea typeface="微软雅黑"/>
              <a:cs typeface="微软雅黑" panose="020b0503020204020204" charset="-122"/>
            </a:endParaRPr>
          </a:p>
          <a:p>
            <a:endParaRPr lang="zh-CN" altLang="en-US" sz="1200">
              <a:latin typeface="微软雅黑"/>
              <a:ea typeface="微软雅黑"/>
              <a:cs typeface="微软雅黑" panose="020b0503020204020204" charset="-122"/>
            </a:endParaRPr>
          </a:p>
          <a:p>
            <a:r>
              <a:rPr lang="zh-CN" altLang="en-US" sz="1200" b="1">
                <a:latin typeface="微软雅黑"/>
                <a:ea typeface="微软雅黑"/>
                <a:cs typeface="微软雅黑" panose="020b0503020204020204" charset="-122"/>
              </a:rPr>
              <a:t>工作</a:t>
            </a:r>
            <a:r>
              <a:rPr lang="en-US" altLang="zh-CN" sz="1200" b="1">
                <a:latin typeface="微软雅黑"/>
                <a:ea typeface="微软雅黑"/>
                <a:cs typeface="微软雅黑" panose="020b0503020204020204" charset="-122"/>
              </a:rPr>
              <a:t>PPT</a:t>
            </a:r>
            <a:r>
              <a:rPr lang="zh-CN" altLang="en-US" sz="1200" b="1">
                <a:latin typeface="微软雅黑"/>
                <a:ea typeface="微软雅黑"/>
                <a:cs typeface="微软雅黑" panose="020b0503020204020204" charset="-122"/>
              </a:rPr>
              <a:t>：</a:t>
            </a:r>
            <a:r>
              <a:rPr lang="zh-CN" altLang="en-US" sz="1200">
                <a:latin typeface="微软雅黑"/>
                <a:ea typeface="微软雅黑"/>
                <a:cs typeface="微软雅黑" panose="020b0503020204020204" charset="-122"/>
                <a:hlinkClick r:id="rId31" action="ppaction://hlinkfile"/>
              </a:rPr>
              <a:t>工作汇报</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32" action="ppaction://hlinkfile"/>
              </a:rPr>
              <a:t>毕业答辩</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33" action="ppaction://hlinkfile"/>
              </a:rPr>
              <a:t>工作培训</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34" action="ppaction://hlinkfile"/>
              </a:rPr>
              <a:t>述职报告</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35" action="ppaction://hlinkfile"/>
              </a:rPr>
              <a:t>分析报告</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36" action="ppaction://hlinkfile"/>
              </a:rPr>
              <a:t>个人简历</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37" action="ppaction://hlinkfile"/>
              </a:rPr>
              <a:t>公司简介</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26" action="ppaction://hlinkfile"/>
              </a:rPr>
              <a:t>商业金融</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38" action="ppaction://hlinkfile"/>
              </a:rPr>
              <a:t>工作总结</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39" action="ppaction://hlinkfile"/>
              </a:rPr>
              <a:t>团队管理</a:t>
            </a:r>
            <a:endParaRPr lang="zh-CN" altLang="en-US" sz="1000">
              <a:latin typeface="微软雅黑"/>
              <a:ea typeface="微软雅黑"/>
              <a:cs typeface="微软雅黑" panose="020b0503020204020204" charset="-122"/>
            </a:endParaRPr>
          </a:p>
          <a:p>
            <a:endParaRPr lang="zh-CN" altLang="en-US" sz="900">
              <a:latin typeface="微软雅黑"/>
              <a:ea typeface="微软雅黑"/>
              <a:cs typeface="微软雅黑" panose="020b0503020204020204" charset="-122"/>
            </a:endParaRPr>
          </a:p>
          <a:p>
            <a:pPr algn="ctr"/>
            <a:r>
              <a:rPr lang="en-US" altLang="zh-CN" sz="1400" b="1">
                <a:solidFill>
                  <a:schemeClr val="tx1">
                    <a:lumMod val="75000"/>
                    <a:lumOff val="25000"/>
                  </a:schemeClr>
                </a:solidFill>
                <a:latin typeface="微软雅黑"/>
                <a:ea typeface="微软雅黑"/>
                <a:cs typeface="微软雅黑" panose="020b0503020204020204" charset="-122"/>
                <a:hlinkClick r:id="rId3" action="ppaction://hlinkfile"/>
              </a:rPr>
              <a:t>More+</a:t>
            </a:r>
            <a:endParaRPr lang="en-US" altLang="zh-CN" sz="1400" b="1">
              <a:solidFill>
                <a:schemeClr val="tx1">
                  <a:lumMod val="75000"/>
                  <a:lumOff val="25000"/>
                </a:schemeClr>
              </a:solidFill>
              <a:latin typeface="微软雅黑"/>
              <a:ea typeface="微软雅黑"/>
              <a:cs typeface="微软雅黑" panose="020b0503020204020204" charset="-122"/>
              <a:hlinkClick r:id="rId3" action="ppaction://hlinkfile"/>
            </a:endParaRPr>
          </a:p>
        </p:txBody>
      </p:sp>
    </p:spTree>
  </p:cSld>
  <p:clrMapOvr>
    <a:masterClrMapping/>
  </p:clrMapOvr>
  <p:transition spd="med" advClick="0" advTm="0">
    <p:push dir="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1"/>
        </a:solidFill>
      </p:bgPr>
    </p:bg>
    <p:spTree>
      <p:nvGrpSpPr>
        <p:cNvPr id="1" name="" title=""/>
        <p:cNvGrpSpPr/>
        <p:nvPr/>
      </p:nvGrpSpPr>
      <p:grpSpPr/>
      <p:sp>
        <p:nvSpPr>
          <p:cNvPr id="16386" name="矩形 4" title=""/>
          <p:cNvSpPr/>
          <p:nvPr/>
        </p:nvSpPr>
        <p:spPr>
          <a:xfrm>
            <a:off x="0" y="0"/>
            <a:ext cx="12192000" cy="6858000"/>
          </a:xfrm>
          <a:prstGeom prst="rect">
            <a:avLst/>
          </a:prstGeom>
          <a:solidFill>
            <a:srgbClr val="D9CCB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16387" name="Text Box 3" title=""/>
          <p:cNvSpPr/>
          <p:nvPr/>
        </p:nvSpPr>
        <p:spPr>
          <a:xfrm>
            <a:off x="4156075" y="3525838"/>
            <a:ext cx="3878263" cy="1200150"/>
          </a:xfrm>
          <a:prstGeom prst="rect">
            <a:avLst/>
          </a:prstGeom>
          <a:noFill/>
          <a:ln>
            <a:noFill/>
            <a:miter lim="800000"/>
          </a:ln>
        </p:spPr>
        <p:txBody>
          <a:bodyPr wrap="none" anchor="ctr"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zh-CN" altLang="en-US" sz="72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内容标题</a:t>
            </a:r>
            <a:endParaRPr lang="zh-CN" altLang="en-US" sz="72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388" name="矩形 10" title=""/>
          <p:cNvSpPr/>
          <p:nvPr/>
        </p:nvSpPr>
        <p:spPr>
          <a:xfrm>
            <a:off x="4829175" y="2335213"/>
            <a:ext cx="2533650" cy="40005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en-US" altLang="zh-CN" sz="20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The work summary</a:t>
            </a:r>
            <a:endParaRPr lang="zh-CN" altLang="en-US" sz="1800">
              <a:latin typeface="Arial" panose="020b0604020202020204" pitchFamily="34" charset="0"/>
              <a:ea typeface="宋体" pitchFamily="2" charset="-122"/>
              <a:sym typeface="Calibri" pitchFamily="34" charset="0"/>
            </a:endParaRPr>
          </a:p>
        </p:txBody>
      </p:sp>
      <p:cxnSp>
        <p:nvCxnSpPr>
          <p:cNvPr id="16389" name="直接连接符 11" title=""/>
          <p:cNvCxnSpPr/>
          <p:nvPr/>
        </p:nvCxnSpPr>
        <p:spPr>
          <a:xfrm>
            <a:off x="3486150" y="2852738"/>
            <a:ext cx="5219700" cy="0"/>
          </a:xfrm>
          <a:prstGeom prst="line">
            <a:avLst/>
          </a:prstGeom>
          <a:noFill/>
          <a:ln w="6350">
            <a:solidFill>
              <a:schemeClr val="tx1"/>
            </a:solidFill>
            <a:round/>
          </a:ln>
        </p:spPr>
      </p:cxnSp>
      <p:grpSp>
        <p:nvGrpSpPr>
          <p:cNvPr id="16390" name="组合 14" title=""/>
          <p:cNvGrpSpPr/>
          <p:nvPr/>
        </p:nvGrpSpPr>
        <p:grpSpPr>
          <a:xfrm>
            <a:off x="5472113" y="0"/>
            <a:ext cx="1247775" cy="1106488"/>
            <a:chExt cx="1247245" cy="1106129"/>
          </a:xfrm>
        </p:grpSpPr>
        <p:sp>
          <p:nvSpPr>
            <p:cNvPr id="16391" name="任意多边形 15" title=""/>
            <p:cNvSpPr/>
            <p:nvPr/>
          </p:nvSpPr>
          <p:spPr>
            <a:xfrm>
              <a:off x="198648" y="0"/>
              <a:ext cx="849951" cy="1106129"/>
            </a:xfrm>
            <a:custGeom>
              <a:cxnLst>
                <a:cxn ang="0">
                  <a:pos x="0" y="0"/>
                </a:cxn>
                <a:cxn ang="0">
                  <a:pos x="143708" y="0"/>
                </a:cxn>
                <a:cxn ang="0">
                  <a:pos x="143708" y="521987"/>
                </a:cxn>
                <a:cxn ang="0">
                  <a:pos x="142540" y="521987"/>
                </a:cxn>
                <a:cxn ang="0">
                  <a:pos x="71854" y="349812"/>
                </a:cxn>
                <a:cxn ang="0">
                  <a:pos x="1168" y="521987"/>
                </a:cxn>
                <a:cxn ang="0">
                  <a:pos x="0" y="521987"/>
                </a:cxn>
              </a:cxnLst>
              <a:rect l="l" t="t" r="r" b="b"/>
              <a:pathLst>
                <a:path w="1143000" h="1253613">
                  <a:moveTo>
                    <a:pt x="0" y="0"/>
                  </a:moveTo>
                  <a:lnTo>
                    <a:pt x="1143000" y="0"/>
                  </a:lnTo>
                  <a:lnTo>
                    <a:pt x="1143000" y="1253613"/>
                  </a:lnTo>
                  <a:lnTo>
                    <a:pt x="1133711" y="1253613"/>
                  </a:lnTo>
                  <a:lnTo>
                    <a:pt x="571500" y="840116"/>
                  </a:lnTo>
                  <a:lnTo>
                    <a:pt x="9288" y="1253613"/>
                  </a:lnTo>
                  <a:lnTo>
                    <a:pt x="0" y="1253613"/>
                  </a:lnTo>
                  <a:lnTo>
                    <a:pt x="0" y="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16392" name="矩形 18" title=""/>
            <p:cNvSpPr/>
            <p:nvPr/>
          </p:nvSpPr>
          <p:spPr>
            <a:xfrm>
              <a:off x="0" y="183732"/>
              <a:ext cx="1247245" cy="36933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LOGO</a:t>
              </a:r>
              <a:endParaRPr lang="en-US" altLang="zh-CN"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6393" name="矩形 1" title=""/>
          <p:cNvSpPr/>
          <p:nvPr/>
        </p:nvSpPr>
        <p:spPr>
          <a:xfrm>
            <a:off x="5183188" y="2978150"/>
            <a:ext cx="1825625" cy="58420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zh-CN" altLang="en-US" sz="32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点击添加</a:t>
            </a:r>
            <a:endParaRPr lang="en-US" altLang="zh-CN" sz="32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7409"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17410" name="Rectangle 23" title=""/>
          <p:cNvSpPr/>
          <p:nvPr/>
        </p:nvSpPr>
        <p:spPr>
          <a:xfrm>
            <a:off x="5487988" y="2933700"/>
            <a:ext cx="1474787" cy="15001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2600" b="1">
                <a:solidFill>
                  <a:srgbClr val="7D7D7D"/>
                </a:solidFill>
                <a:latin typeface="微软雅黑" panose="020b0503020204020204" pitchFamily="34" charset="-122"/>
                <a:ea typeface="微软雅黑" panose="020b0503020204020204" pitchFamily="34" charset="-122"/>
                <a:sym typeface="微软雅黑" panose="020b0503020204020204" pitchFamily="34" charset="-122"/>
              </a:rPr>
              <a:t>单击此处添加标题</a:t>
            </a:r>
            <a:endParaRPr lang="en-US" altLang="zh-CN" sz="2600" b="1">
              <a:solidFill>
                <a:srgbClr val="7D7D7D"/>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7411" name="组合 28" title=""/>
          <p:cNvGrpSpPr/>
          <p:nvPr/>
        </p:nvGrpSpPr>
        <p:grpSpPr>
          <a:xfrm>
            <a:off x="3948113" y="1720850"/>
            <a:ext cx="4306887" cy="4038600"/>
            <a:chExt cx="3763541" cy="3478292"/>
          </a:xfrm>
        </p:grpSpPr>
        <p:sp>
          <p:nvSpPr>
            <p:cNvPr id="17412" name="AutoShape 4" title=""/>
            <p:cNvSpPr/>
            <p:nvPr/>
          </p:nvSpPr>
          <p:spPr>
            <a:xfrm rot="19320000">
              <a:off x="0" y="0"/>
              <a:ext cx="3763541" cy="3478292"/>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21600" h="21600">
                  <a:moveTo>
                    <a:pt x="15955" y="16037"/>
                  </a:moveTo>
                  <a:cubicBezTo>
                    <a:pt x="17358" y="14655"/>
                    <a:pt x="18149" y="12769"/>
                    <a:pt x="18149" y="10800"/>
                  </a:cubicBezTo>
                  <a:cubicBezTo>
                    <a:pt x="18149" y="9018"/>
                    <a:pt x="17501" y="7297"/>
                    <a:pt x="16328" y="5957"/>
                  </a:cubicBezTo>
                  <a:lnTo>
                    <a:pt x="18924" y="3683"/>
                  </a:lnTo>
                  <a:cubicBezTo>
                    <a:pt x="20649" y="5653"/>
                    <a:pt x="21600" y="8182"/>
                    <a:pt x="21600" y="10800"/>
                  </a:cubicBezTo>
                  <a:cubicBezTo>
                    <a:pt x="21600" y="13693"/>
                    <a:pt x="20438" y="16466"/>
                    <a:pt x="18376" y="18496"/>
                  </a:cubicBezTo>
                  <a:lnTo>
                    <a:pt x="20270" y="20420"/>
                  </a:lnTo>
                  <a:lnTo>
                    <a:pt x="14012" y="20372"/>
                  </a:lnTo>
                  <a:lnTo>
                    <a:pt x="14061" y="14113"/>
                  </a:lnTo>
                  <a:lnTo>
                    <a:pt x="15955" y="16037"/>
                  </a:lnTo>
                  <a:close/>
                </a:path>
              </a:pathLst>
            </a:custGeom>
            <a:solidFill>
              <a:srgbClr val="548235"/>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17413" name="WordArt 7" title=""/>
            <p:cNvSpPr>
              <a:spLocks noTextEdit="1"/>
            </p:cNvSpPr>
            <p:nvPr/>
          </p:nvSpPr>
          <p:spPr>
            <a:xfrm rot="3360000">
              <a:off x="1373565" y="482428"/>
              <a:ext cx="2105025" cy="1771650"/>
            </a:xfrm>
          </p:spPr>
          <p:txBody>
            <a:bodyPr wrap="none" fromWordArt="1" anchor="t" anchorCtr="0">
              <a:prstTxWarp prst="textArchUp">
                <a:avLst>
                  <a:gd name="adj" fmla="val 12306036"/>
                </a:avLst>
              </a:prstTxWarp>
            </a:bodyPr>
            <a:lstStyle/>
            <a:p>
              <a:pPr algn="ctr"/>
              <a:r>
                <a:rPr sz="2000">
                  <a:ln>
                    <a:noFill/>
                  </a:ln>
                  <a:solidFill>
                    <a:schemeClr val="bg1"/>
                  </a:solidFill>
                  <a:latin typeface="微软雅黑"/>
                </a:rPr>
                <a:t>单击此处添加文字</a:t>
              </a:r>
            </a:p>
          </p:txBody>
        </p:sp>
      </p:grpSp>
      <p:grpSp>
        <p:nvGrpSpPr>
          <p:cNvPr id="17414" name="组合 31" title=""/>
          <p:cNvGrpSpPr/>
          <p:nvPr/>
        </p:nvGrpSpPr>
        <p:grpSpPr>
          <a:xfrm>
            <a:off x="7766050" y="1903413"/>
            <a:ext cx="2749550" cy="1274762"/>
            <a:chExt cx="2403475" cy="1098167"/>
          </a:xfrm>
        </p:grpSpPr>
        <p:cxnSp>
          <p:nvCxnSpPr>
            <p:cNvPr id="17415" name="Line 19" title=""/>
            <p:cNvCxnSpPr/>
            <p:nvPr/>
          </p:nvCxnSpPr>
          <p:spPr>
            <a:xfrm flipH="1">
              <a:off x="0" y="369248"/>
              <a:ext cx="2403475" cy="1"/>
            </a:xfrm>
            <a:prstGeom prst="line">
              <a:avLst/>
            </a:prstGeom>
            <a:noFill/>
            <a:ln w="19050">
              <a:solidFill>
                <a:srgbClr val="548235"/>
              </a:solidFill>
              <a:round/>
              <a:tailEnd type="triangle"/>
            </a:ln>
          </p:spPr>
        </p:cxnSp>
        <p:sp>
          <p:nvSpPr>
            <p:cNvPr id="17416" name="TextBox 19" title=""/>
            <p:cNvSpPr/>
            <p:nvPr/>
          </p:nvSpPr>
          <p:spPr>
            <a:xfrm>
              <a:off x="638688" y="0"/>
              <a:ext cx="1728238" cy="318109"/>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1800" b="1">
                  <a:solidFill>
                    <a:srgbClr val="548235"/>
                  </a:solidFill>
                  <a:latin typeface="微软雅黑" panose="020b0503020204020204" pitchFamily="34" charset="-122"/>
                  <a:ea typeface="微软雅黑" panose="020b0503020204020204" pitchFamily="34" charset="-122"/>
                  <a:sym typeface="宋体" pitchFamily="2" charset="-122"/>
                </a:rPr>
                <a:t>点击添加文本</a:t>
              </a:r>
              <a:endParaRPr lang="zh-CN" altLang="en-US" sz="2800">
                <a:solidFill>
                  <a:srgbClr val="548235"/>
                </a:solidFill>
                <a:latin typeface="微软雅黑" panose="020b0503020204020204" pitchFamily="34" charset="-122"/>
                <a:ea typeface="微软雅黑" panose="020b0503020204020204" pitchFamily="34" charset="-122"/>
                <a:sym typeface="宋体" pitchFamily="2" charset="-122"/>
              </a:endParaRPr>
            </a:p>
          </p:txBody>
        </p:sp>
        <p:sp>
          <p:nvSpPr>
            <p:cNvPr id="17417" name="TextBox 20" title=""/>
            <p:cNvSpPr/>
            <p:nvPr/>
          </p:nvSpPr>
          <p:spPr>
            <a:xfrm>
              <a:off x="524524" y="392363"/>
              <a:ext cx="1869436" cy="705804"/>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000">
                  <a:solidFill>
                    <a:srgbClr val="3B3B3B"/>
                  </a:solidFill>
                  <a:latin typeface="微软雅黑" panose="020b0503020204020204" pitchFamily="34" charset="-122"/>
                  <a:ea typeface="微软雅黑" panose="020b0503020204020204" pitchFamily="34" charset="-122"/>
                  <a:sym typeface="微软雅黑" panose="020b0503020204020204" pitchFamily="34" charset="-122"/>
                </a:rPr>
                <a:t>单击此处添加段落文本单击此处添加段落文本单击此处添加段落文本单击此处添加段落文本</a:t>
              </a:r>
              <a:endParaRPr lang="zh-CN" altLang="en-US" sz="1800">
                <a:latin typeface="Arial" panose="020b0604020202020204" pitchFamily="34" charset="0"/>
                <a:ea typeface="宋体" pitchFamily="2" charset="-122"/>
                <a:sym typeface="Calibri" pitchFamily="34" charset="0"/>
              </a:endParaRPr>
            </a:p>
          </p:txBody>
        </p:sp>
      </p:grpSp>
      <p:grpSp>
        <p:nvGrpSpPr>
          <p:cNvPr id="17418" name="组合 1" title=""/>
          <p:cNvGrpSpPr/>
          <p:nvPr/>
        </p:nvGrpSpPr>
        <p:grpSpPr>
          <a:xfrm>
            <a:off x="4252913" y="1679575"/>
            <a:ext cx="4306887" cy="4037013"/>
            <a:chExt cx="3764584" cy="3477329"/>
          </a:xfrm>
        </p:grpSpPr>
        <p:sp>
          <p:nvSpPr>
            <p:cNvPr id="17419" name="AutoShape 6" title=""/>
            <p:cNvSpPr/>
            <p:nvPr/>
          </p:nvSpPr>
          <p:spPr>
            <a:xfrm rot="12120000">
              <a:off x="0" y="0"/>
              <a:ext cx="3764584" cy="3477329"/>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21600" h="21600">
                  <a:moveTo>
                    <a:pt x="15955" y="16037"/>
                  </a:moveTo>
                  <a:cubicBezTo>
                    <a:pt x="17358" y="14655"/>
                    <a:pt x="18149" y="12769"/>
                    <a:pt x="18149" y="10800"/>
                  </a:cubicBezTo>
                  <a:cubicBezTo>
                    <a:pt x="18149" y="9130"/>
                    <a:pt x="17580" y="7511"/>
                    <a:pt x="16538" y="6208"/>
                  </a:cubicBezTo>
                  <a:lnTo>
                    <a:pt x="19232" y="4052"/>
                  </a:lnTo>
                  <a:cubicBezTo>
                    <a:pt x="20765" y="5967"/>
                    <a:pt x="21600" y="8347"/>
                    <a:pt x="21600" y="10800"/>
                  </a:cubicBezTo>
                  <a:cubicBezTo>
                    <a:pt x="21600" y="13693"/>
                    <a:pt x="20438" y="16466"/>
                    <a:pt x="18376" y="18496"/>
                  </a:cubicBezTo>
                  <a:lnTo>
                    <a:pt x="20270" y="20420"/>
                  </a:lnTo>
                  <a:lnTo>
                    <a:pt x="14012" y="20372"/>
                  </a:lnTo>
                  <a:lnTo>
                    <a:pt x="14061" y="14113"/>
                  </a:lnTo>
                  <a:lnTo>
                    <a:pt x="15955" y="16037"/>
                  </a:lnTo>
                  <a:close/>
                </a:path>
              </a:pathLst>
            </a:custGeom>
            <a:solidFill>
              <a:srgbClr val="DB6344"/>
            </a:solidFill>
            <a:ln w="3175">
              <a:solidFill>
                <a:srgbClr val="EAEAEA"/>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17420" name="WordArt 9" title=""/>
            <p:cNvSpPr>
              <a:spLocks noTextEdit="1"/>
            </p:cNvSpPr>
            <p:nvPr/>
          </p:nvSpPr>
          <p:spPr>
            <a:xfrm rot="17940000">
              <a:off x="219728" y="577465"/>
              <a:ext cx="2105025" cy="1770063"/>
            </a:xfrm>
          </p:spPr>
          <p:txBody>
            <a:bodyPr wrap="none" fromWordArt="1" anchor="t" anchorCtr="0">
              <a:prstTxWarp prst="textArchUp">
                <a:avLst>
                  <a:gd name="adj" fmla="val 12302490"/>
                </a:avLst>
              </a:prstTxWarp>
            </a:bodyPr>
            <a:lstStyle/>
            <a:p>
              <a:pPr algn="ctr"/>
              <a:r>
                <a:rPr sz="2000">
                  <a:ln>
                    <a:noFill/>
                  </a:ln>
                  <a:solidFill>
                    <a:schemeClr val="bg1"/>
                  </a:solidFill>
                  <a:latin typeface="微软雅黑"/>
                </a:rPr>
                <a:t>单击此处添加文字</a:t>
              </a:r>
            </a:p>
          </p:txBody>
        </p:sp>
      </p:grpSp>
      <p:grpSp>
        <p:nvGrpSpPr>
          <p:cNvPr id="17421" name="组合 38" title=""/>
          <p:cNvGrpSpPr/>
          <p:nvPr/>
        </p:nvGrpSpPr>
        <p:grpSpPr>
          <a:xfrm>
            <a:off x="2019300" y="1909763"/>
            <a:ext cx="2770188" cy="1258887"/>
            <a:chExt cx="2420667" cy="1084855"/>
          </a:xfrm>
        </p:grpSpPr>
        <p:cxnSp>
          <p:nvCxnSpPr>
            <p:cNvPr id="17422" name="Line 17" title=""/>
            <p:cNvCxnSpPr/>
            <p:nvPr/>
          </p:nvCxnSpPr>
          <p:spPr>
            <a:xfrm>
              <a:off x="15605" y="363805"/>
              <a:ext cx="2405062" cy="1"/>
            </a:xfrm>
            <a:prstGeom prst="line">
              <a:avLst/>
            </a:prstGeom>
            <a:noFill/>
            <a:ln w="19050">
              <a:solidFill>
                <a:srgbClr val="DB6344"/>
              </a:solidFill>
              <a:round/>
              <a:tailEnd type="triangle"/>
            </a:ln>
          </p:spPr>
        </p:cxnSp>
        <p:sp>
          <p:nvSpPr>
            <p:cNvPr id="17423" name="TextBox 42" title=""/>
            <p:cNvSpPr/>
            <p:nvPr/>
          </p:nvSpPr>
          <p:spPr>
            <a:xfrm>
              <a:off x="1" y="0"/>
              <a:ext cx="1728238" cy="318109"/>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1800" b="1">
                  <a:solidFill>
                    <a:srgbClr val="DB6344"/>
                  </a:solidFill>
                  <a:latin typeface="微软雅黑" panose="020b0503020204020204" pitchFamily="34" charset="-122"/>
                  <a:ea typeface="微软雅黑" panose="020b0503020204020204" pitchFamily="34" charset="-122"/>
                  <a:sym typeface="宋体" pitchFamily="2" charset="-122"/>
                </a:rPr>
                <a:t>点击添加文本</a:t>
              </a:r>
              <a:endParaRPr lang="zh-CN" altLang="en-US" sz="2800">
                <a:solidFill>
                  <a:srgbClr val="DB6344"/>
                </a:solidFill>
                <a:latin typeface="微软雅黑" panose="020b0503020204020204" pitchFamily="34" charset="-122"/>
                <a:ea typeface="微软雅黑" panose="020b0503020204020204" pitchFamily="34" charset="-122"/>
                <a:sym typeface="宋体" pitchFamily="2" charset="-122"/>
              </a:endParaRPr>
            </a:p>
          </p:txBody>
        </p:sp>
        <p:sp>
          <p:nvSpPr>
            <p:cNvPr id="17424" name="TextBox 43" title=""/>
            <p:cNvSpPr/>
            <p:nvPr/>
          </p:nvSpPr>
          <p:spPr>
            <a:xfrm>
              <a:off x="0" y="408907"/>
              <a:ext cx="1888314" cy="67594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000">
                  <a:solidFill>
                    <a:srgbClr val="3B3B3B"/>
                  </a:solidFill>
                  <a:latin typeface="微软雅黑" panose="020b0503020204020204" pitchFamily="34" charset="-122"/>
                  <a:ea typeface="微软雅黑" panose="020b0503020204020204" pitchFamily="34" charset="-122"/>
                  <a:sym typeface="微软雅黑" panose="020b0503020204020204" pitchFamily="34" charset="-122"/>
                </a:rPr>
                <a:t>单击此处添加段落文本单击此处添加段落文本单击此处添加段落文本单击此处添加段落文本</a:t>
              </a:r>
              <a:endParaRPr lang="zh-CN" altLang="en-US" sz="1800">
                <a:latin typeface="Arial" panose="020b0604020202020204" pitchFamily="34" charset="0"/>
                <a:ea typeface="宋体" pitchFamily="2" charset="-122"/>
                <a:sym typeface="Calibri" pitchFamily="34" charset="0"/>
              </a:endParaRPr>
            </a:p>
          </p:txBody>
        </p:sp>
      </p:grpSp>
      <p:grpSp>
        <p:nvGrpSpPr>
          <p:cNvPr id="17425" name="组合 3" title=""/>
          <p:cNvGrpSpPr/>
          <p:nvPr/>
        </p:nvGrpSpPr>
        <p:grpSpPr>
          <a:xfrm>
            <a:off x="4232275" y="1274763"/>
            <a:ext cx="3978275" cy="4370387"/>
            <a:chExt cx="3477329" cy="3764584"/>
          </a:xfrm>
        </p:grpSpPr>
        <p:sp>
          <p:nvSpPr>
            <p:cNvPr id="17426" name="AutoShape 5" title=""/>
            <p:cNvSpPr/>
            <p:nvPr/>
          </p:nvSpPr>
          <p:spPr>
            <a:xfrm rot="5040000">
              <a:off x="-143627" y="143623"/>
              <a:ext cx="3764584" cy="3477329"/>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21600" h="21600">
                  <a:moveTo>
                    <a:pt x="15955" y="16037"/>
                  </a:moveTo>
                  <a:cubicBezTo>
                    <a:pt x="17358" y="14655"/>
                    <a:pt x="18149" y="12769"/>
                    <a:pt x="18149" y="10800"/>
                  </a:cubicBezTo>
                  <a:cubicBezTo>
                    <a:pt x="18149" y="9018"/>
                    <a:pt x="17501" y="7297"/>
                    <a:pt x="16327" y="5957"/>
                  </a:cubicBezTo>
                  <a:lnTo>
                    <a:pt x="18923" y="3683"/>
                  </a:lnTo>
                  <a:cubicBezTo>
                    <a:pt x="20648" y="5652"/>
                    <a:pt x="21600" y="8181"/>
                    <a:pt x="21600" y="10800"/>
                  </a:cubicBezTo>
                  <a:cubicBezTo>
                    <a:pt x="21600" y="13693"/>
                    <a:pt x="20438" y="16466"/>
                    <a:pt x="18376" y="18496"/>
                  </a:cubicBezTo>
                  <a:lnTo>
                    <a:pt x="20270" y="20420"/>
                  </a:lnTo>
                  <a:lnTo>
                    <a:pt x="14012" y="20372"/>
                  </a:lnTo>
                  <a:lnTo>
                    <a:pt x="14061" y="14113"/>
                  </a:lnTo>
                  <a:lnTo>
                    <a:pt x="15955" y="16037"/>
                  </a:lnTo>
                  <a:close/>
                </a:path>
              </a:pathLst>
            </a:custGeom>
            <a:solidFill>
              <a:srgbClr val="595959"/>
            </a:solidFill>
            <a:ln w="3175">
              <a:solidFill>
                <a:srgbClr val="D3E2FF"/>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17427" name="WordArt 8" title=""/>
            <p:cNvSpPr>
              <a:spLocks noTextEdit="1"/>
            </p:cNvSpPr>
            <p:nvPr/>
          </p:nvSpPr>
          <p:spPr>
            <a:xfrm rot="60000">
              <a:off x="498799" y="1639250"/>
              <a:ext cx="2474912" cy="1771650"/>
            </a:xfrm>
          </p:spPr>
          <p:txBody>
            <a:bodyPr wrap="none" fromWordArt="1" anchor="t" anchorCtr="0">
              <a:prstTxWarp prst="textArchDown">
                <a:avLst/>
              </a:prstTxWarp>
            </a:bodyPr>
            <a:lstStyle/>
            <a:p>
              <a:pPr algn="ctr"/>
              <a:r>
                <a:rPr sz="2000">
                  <a:ln>
                    <a:noFill/>
                  </a:ln>
                  <a:solidFill>
                    <a:schemeClr val="bg1"/>
                  </a:solidFill>
                  <a:latin typeface="微软雅黑"/>
                </a:rPr>
                <a:t>单击此处添加文字</a:t>
              </a:r>
            </a:p>
          </p:txBody>
        </p:sp>
      </p:grpSp>
      <p:grpSp>
        <p:nvGrpSpPr>
          <p:cNvPr id="17428" name="组合 45" title=""/>
          <p:cNvGrpSpPr/>
          <p:nvPr/>
        </p:nvGrpSpPr>
        <p:grpSpPr>
          <a:xfrm>
            <a:off x="7635875" y="4665663"/>
            <a:ext cx="2832100" cy="1169987"/>
            <a:chExt cx="2474298" cy="1007275"/>
          </a:xfrm>
        </p:grpSpPr>
        <p:cxnSp>
          <p:nvCxnSpPr>
            <p:cNvPr id="17429" name="Line 18" title=""/>
            <p:cNvCxnSpPr/>
            <p:nvPr/>
          </p:nvCxnSpPr>
          <p:spPr>
            <a:xfrm flipH="1">
              <a:off x="0" y="359042"/>
              <a:ext cx="2405062" cy="1"/>
            </a:xfrm>
            <a:prstGeom prst="line">
              <a:avLst/>
            </a:prstGeom>
            <a:noFill/>
            <a:ln w="19050">
              <a:solidFill>
                <a:srgbClr val="595959"/>
              </a:solidFill>
              <a:round/>
              <a:tailEnd type="triangle"/>
            </a:ln>
          </p:spPr>
        </p:cxnSp>
        <p:sp>
          <p:nvSpPr>
            <p:cNvPr id="17430" name="TextBox 19" title=""/>
            <p:cNvSpPr/>
            <p:nvPr/>
          </p:nvSpPr>
          <p:spPr>
            <a:xfrm>
              <a:off x="691075" y="0"/>
              <a:ext cx="1728238" cy="318109"/>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1800" b="1">
                  <a:solidFill>
                    <a:srgbClr val="595959"/>
                  </a:solidFill>
                  <a:latin typeface="微软雅黑" panose="020b0503020204020204" pitchFamily="34" charset="-122"/>
                  <a:ea typeface="微软雅黑" panose="020b0503020204020204" pitchFamily="34" charset="-122"/>
                  <a:sym typeface="宋体" pitchFamily="2" charset="-122"/>
                </a:rPr>
                <a:t>点击添加文本</a:t>
              </a:r>
              <a:endParaRPr lang="zh-CN" altLang="en-US" sz="2800">
                <a:solidFill>
                  <a:srgbClr val="595959"/>
                </a:solidFill>
                <a:latin typeface="微软雅黑" panose="020b0503020204020204" pitchFamily="34" charset="-122"/>
                <a:ea typeface="微软雅黑" panose="020b0503020204020204" pitchFamily="34" charset="-122"/>
                <a:sym typeface="宋体" pitchFamily="2" charset="-122"/>
              </a:endParaRPr>
            </a:p>
          </p:txBody>
        </p:sp>
        <p:sp>
          <p:nvSpPr>
            <p:cNvPr id="17431" name="TextBox 20" title=""/>
            <p:cNvSpPr/>
            <p:nvPr/>
          </p:nvSpPr>
          <p:spPr>
            <a:xfrm>
              <a:off x="745511" y="458727"/>
              <a:ext cx="1728787" cy="54854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pPr>
              <a:r>
                <a:rPr lang="zh-CN" altLang="en-US" sz="1000">
                  <a:solidFill>
                    <a:srgbClr val="3B3B3B"/>
                  </a:solidFill>
                  <a:latin typeface="微软雅黑" panose="020b0503020204020204" pitchFamily="34" charset="-122"/>
                  <a:ea typeface="微软雅黑" panose="020b0503020204020204" pitchFamily="34" charset="-122"/>
                  <a:sym typeface="微软雅黑" panose="020b0503020204020204" pitchFamily="34" charset="-122"/>
                </a:rPr>
                <a:t>单击此处添加段落文本单击此处添加段落文本单击</a:t>
              </a:r>
              <a:endParaRPr lang="zh-CN" altLang="en-US" sz="1000">
                <a:solidFill>
                  <a:srgbClr val="3B3B3B"/>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8433"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18434" name="矩形 1" title=""/>
          <p:cNvSpPr/>
          <p:nvPr/>
        </p:nvSpPr>
        <p:spPr>
          <a:xfrm>
            <a:off x="6096000" y="1449388"/>
            <a:ext cx="5616575" cy="4532312"/>
          </a:xfrm>
          <a:prstGeom prst="rect">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18435" name="TextBox 12" title=""/>
          <p:cNvSpPr/>
          <p:nvPr/>
        </p:nvSpPr>
        <p:spPr>
          <a:xfrm>
            <a:off x="1616075" y="2327275"/>
            <a:ext cx="3600450" cy="147796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pPr>
            <a:r>
              <a:rPr lang="zh-CN" altLang="en-US" sz="12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这里输入简单的文字概述这里输入简单文字概</a:t>
            </a:r>
            <a:endParaRPr lang="en-US" altLang="zh-CN" sz="1200">
              <a:solidFill>
                <a:srgbClr val="595959"/>
              </a:solidFill>
              <a:latin typeface="微软雅黑" pitchFamily="34" charset="-122"/>
              <a:ea typeface="微软雅黑" pitchFamily="34" charset="-122"/>
              <a:sym typeface="微软雅黑" pitchFamily="34" charset="-122"/>
            </a:endParaRPr>
          </a:p>
          <a:p>
            <a:pPr lvl="0" eaLnBrk="1" hangingPunct="1">
              <a:lnSpc>
                <a:spcPct val="150000"/>
              </a:lnSpc>
            </a:pPr>
            <a:r>
              <a:rPr lang="zh-CN" altLang="en-US" sz="12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述这里输入简单的文字概述这里入简单的文字</a:t>
            </a:r>
            <a:endParaRPr lang="en-US" altLang="zh-CN" sz="1200">
              <a:solidFill>
                <a:srgbClr val="595959"/>
              </a:solidFill>
              <a:latin typeface="微软雅黑" pitchFamily="34" charset="-122"/>
              <a:ea typeface="微软雅黑" pitchFamily="34" charset="-122"/>
              <a:sym typeface="微软雅黑" pitchFamily="34" charset="-122"/>
            </a:endParaRPr>
          </a:p>
          <a:p>
            <a:pPr lvl="0" eaLnBrk="1" hangingPunct="1">
              <a:lnSpc>
                <a:spcPct val="150000"/>
              </a:lnSpc>
            </a:pPr>
            <a:r>
              <a:rPr lang="zh-CN" altLang="en-US" sz="12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概述这里输入述简单的文字概述这里输入简单</a:t>
            </a:r>
            <a:endParaRPr lang="en-US" altLang="zh-CN" sz="1200">
              <a:solidFill>
                <a:srgbClr val="595959"/>
              </a:solidFill>
              <a:latin typeface="微软雅黑" pitchFamily="34" charset="-122"/>
              <a:ea typeface="微软雅黑" pitchFamily="34" charset="-122"/>
              <a:sym typeface="微软雅黑" pitchFamily="34" charset="-122"/>
            </a:endParaRPr>
          </a:p>
          <a:p>
            <a:pPr lvl="0" eaLnBrk="1" hangingPunct="1">
              <a:lnSpc>
                <a:spcPct val="150000"/>
              </a:lnSpc>
            </a:pPr>
            <a:r>
              <a:rPr lang="zh-CN" altLang="en-US" sz="12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的文字概述这里输入简单的文字概述这里输入</a:t>
            </a:r>
            <a:endParaRPr lang="en-US" altLang="zh-CN" sz="1200">
              <a:solidFill>
                <a:srgbClr val="595959"/>
              </a:solidFill>
              <a:latin typeface="微软雅黑" pitchFamily="34" charset="-122"/>
              <a:ea typeface="微软雅黑" pitchFamily="34" charset="-122"/>
              <a:sym typeface="微软雅黑" pitchFamily="34" charset="-122"/>
            </a:endParaRPr>
          </a:p>
          <a:p>
            <a:pPr lvl="0" eaLnBrk="1" hangingPunct="1">
              <a:lnSpc>
                <a:spcPct val="150000"/>
              </a:lnSpc>
            </a:pPr>
            <a:r>
              <a:rPr lang="zh-CN" altLang="en-US" sz="12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简单的文字概述这里输入</a:t>
            </a:r>
            <a:endParaRPr lang="zh-CN" altLang="en-US" sz="1800">
              <a:latin typeface="Arial" panose="020b0604020202020204" pitchFamily="34" charset="0"/>
              <a:ea typeface="宋体" pitchFamily="2" charset="-122"/>
              <a:sym typeface="Calibri" pitchFamily="34" charset="0"/>
            </a:endParaRPr>
          </a:p>
        </p:txBody>
      </p:sp>
      <p:sp>
        <p:nvSpPr>
          <p:cNvPr id="18436" name="TextBox 13" title=""/>
          <p:cNvSpPr/>
          <p:nvPr/>
        </p:nvSpPr>
        <p:spPr>
          <a:xfrm>
            <a:off x="2416175" y="1866900"/>
            <a:ext cx="2719388" cy="4000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en-US" altLang="zh-CN" sz="2000" b="1">
                <a:solidFill>
                  <a:srgbClr val="3A3A3B"/>
                </a:solidFill>
                <a:latin typeface="微软雅黑" panose="020b0503020204020204" pitchFamily="34" charset="-122"/>
                <a:ea typeface="微软雅黑" panose="020b0503020204020204" pitchFamily="34" charset="-122"/>
                <a:sym typeface="微软雅黑" panose="020b0503020204020204" pitchFamily="34" charset="-122"/>
              </a:rPr>
              <a:t>2015</a:t>
            </a:r>
            <a:r>
              <a:rPr lang="zh-CN" altLang="en-US" sz="2000" b="1">
                <a:solidFill>
                  <a:srgbClr val="3A3A3B"/>
                </a:solidFill>
                <a:latin typeface="微软雅黑" panose="020b0503020204020204" pitchFamily="34" charset="-122"/>
                <a:ea typeface="微软雅黑" panose="020b0503020204020204" pitchFamily="34" charset="-122"/>
                <a:sym typeface="微软雅黑" panose="020b0503020204020204" pitchFamily="34" charset="-122"/>
              </a:rPr>
              <a:t>年工作情况</a:t>
            </a:r>
            <a:endParaRPr lang="zh-CN" altLang="en-US" sz="2000" b="1">
              <a:solidFill>
                <a:srgbClr val="3A3A3B"/>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437" name="TextBox 14" title=""/>
          <p:cNvSpPr/>
          <p:nvPr/>
        </p:nvSpPr>
        <p:spPr>
          <a:xfrm>
            <a:off x="6896100" y="1876425"/>
            <a:ext cx="2719388" cy="4000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en-US" altLang="zh-CN" sz="2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r>
              <a:rPr lang="zh-CN" altLang="en-US" sz="2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年工作情况</a:t>
            </a:r>
            <a:endParaRPr lang="zh-CN" altLang="en-US" sz="2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438" name="TextBox 15" title=""/>
          <p:cNvSpPr/>
          <p:nvPr/>
        </p:nvSpPr>
        <p:spPr>
          <a:xfrm>
            <a:off x="6919913" y="2355850"/>
            <a:ext cx="3656012" cy="147796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lnSpc>
                <a:spcPct val="150000"/>
              </a:lnSpc>
            </a:pPr>
            <a:r>
              <a:rPr lang="zh-CN" altLang="en-US" sz="12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a:t>
            </a:r>
            <a:endParaRPr lang="zh-CN" altLang="en-US" sz="1800">
              <a:latin typeface="Arial" panose="020b0604020202020204" pitchFamily="34" charset="0"/>
              <a:ea typeface="宋体" pitchFamily="2" charset="-122"/>
              <a:sym typeface="Calibri" pitchFamily="34" charset="0"/>
            </a:endParaRPr>
          </a:p>
        </p:txBody>
      </p:sp>
      <p:sp>
        <p:nvSpPr>
          <p:cNvPr id="18439" name="矩形 6" title=""/>
          <p:cNvSpPr/>
          <p:nvPr/>
        </p:nvSpPr>
        <p:spPr>
          <a:xfrm>
            <a:off x="3095625" y="4392613"/>
            <a:ext cx="1879600" cy="252412"/>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DB6344"/>
              </a:solidFill>
              <a:latin typeface="微软雅黑" pitchFamily="34" charset="-122"/>
              <a:ea typeface="微软雅黑" pitchFamily="34" charset="-122"/>
              <a:sym typeface="微软雅黑" pitchFamily="34" charset="-122"/>
            </a:endParaRPr>
          </a:p>
        </p:txBody>
      </p:sp>
      <p:sp>
        <p:nvSpPr>
          <p:cNvPr id="18440" name="矩形 7" title=""/>
          <p:cNvSpPr/>
          <p:nvPr/>
        </p:nvSpPr>
        <p:spPr>
          <a:xfrm>
            <a:off x="2016125" y="4792663"/>
            <a:ext cx="2946400" cy="252412"/>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DB6344"/>
              </a:solidFill>
              <a:latin typeface="微软雅黑" pitchFamily="34" charset="-122"/>
              <a:ea typeface="微软雅黑" pitchFamily="34" charset="-122"/>
              <a:sym typeface="微软雅黑" pitchFamily="34" charset="-122"/>
            </a:endParaRPr>
          </a:p>
        </p:txBody>
      </p:sp>
      <p:sp>
        <p:nvSpPr>
          <p:cNvPr id="18441" name="矩形 8" title=""/>
          <p:cNvSpPr/>
          <p:nvPr/>
        </p:nvSpPr>
        <p:spPr>
          <a:xfrm>
            <a:off x="2576513" y="5260975"/>
            <a:ext cx="2398712" cy="250825"/>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DB6344"/>
              </a:solidFill>
              <a:latin typeface="微软雅黑" pitchFamily="34" charset="-122"/>
              <a:ea typeface="微软雅黑" pitchFamily="34" charset="-122"/>
              <a:sym typeface="微软雅黑" pitchFamily="34" charset="-122"/>
            </a:endParaRPr>
          </a:p>
        </p:txBody>
      </p:sp>
      <p:sp>
        <p:nvSpPr>
          <p:cNvPr id="18442" name="TextBox 19" title=""/>
          <p:cNvSpPr/>
          <p:nvPr/>
        </p:nvSpPr>
        <p:spPr>
          <a:xfrm>
            <a:off x="3327400" y="4392613"/>
            <a:ext cx="1198563" cy="261937"/>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计划完成：</a:t>
            </a:r>
            <a:r>
              <a:rPr lang="en-US" altLang="zh-CN"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30</a:t>
            </a:r>
            <a:r>
              <a:rPr lang="zh-CN" altLang="en-US" sz="1100">
                <a:solidFill>
                  <a:schemeClr val="bg1"/>
                </a:solidFill>
                <a:latin typeface="微软雅黑" pitchFamily="34" charset="-122"/>
                <a:ea typeface="微软雅黑" pitchFamily="34" charset="-122"/>
                <a:sym typeface="微软雅黑" pitchFamily="34" charset="-122"/>
              </a:rPr>
              <a:t>％</a:t>
            </a:r>
            <a:endPar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443" name="TextBox 20" title=""/>
          <p:cNvSpPr/>
          <p:nvPr/>
        </p:nvSpPr>
        <p:spPr>
          <a:xfrm>
            <a:off x="2895600" y="4792663"/>
            <a:ext cx="1563688" cy="261937"/>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实际完成数目：</a:t>
            </a:r>
            <a:r>
              <a:rPr lang="en-US" altLang="zh-CN"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300</a:t>
            </a:r>
            <a:r>
              <a:rPr lang="zh-CN" altLang="en-US" sz="1100">
                <a:solidFill>
                  <a:schemeClr val="bg1"/>
                </a:solidFill>
                <a:latin typeface="微软雅黑" pitchFamily="34" charset="-122"/>
                <a:ea typeface="微软雅黑" pitchFamily="34" charset="-122"/>
                <a:sym typeface="微软雅黑" pitchFamily="34" charset="-122"/>
              </a:rPr>
              <a:t>万</a:t>
            </a:r>
            <a:endPar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444" name="TextBox 21" title=""/>
          <p:cNvSpPr/>
          <p:nvPr/>
        </p:nvSpPr>
        <p:spPr>
          <a:xfrm>
            <a:off x="3376613" y="5265738"/>
            <a:ext cx="1139825" cy="261937"/>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回款数：</a:t>
            </a:r>
            <a:r>
              <a:rPr lang="en-US" altLang="zh-CN"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100</a:t>
            </a:r>
            <a:r>
              <a:rPr lang="zh-CN" altLang="en-US" sz="1100">
                <a:solidFill>
                  <a:schemeClr val="bg1"/>
                </a:solidFill>
                <a:latin typeface="微软雅黑" pitchFamily="34" charset="-122"/>
                <a:ea typeface="微软雅黑" pitchFamily="34" charset="-122"/>
                <a:sym typeface="微软雅黑" pitchFamily="34" charset="-122"/>
              </a:rPr>
              <a:t>万</a:t>
            </a:r>
            <a:endPar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445" name="矩形 12" title=""/>
          <p:cNvSpPr/>
          <p:nvPr/>
        </p:nvSpPr>
        <p:spPr>
          <a:xfrm>
            <a:off x="7056438" y="4392613"/>
            <a:ext cx="1879600" cy="252412"/>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DB6344"/>
              </a:solidFill>
              <a:latin typeface="微软雅黑" pitchFamily="34" charset="-122"/>
              <a:ea typeface="微软雅黑" pitchFamily="34" charset="-122"/>
              <a:sym typeface="微软雅黑" pitchFamily="34" charset="-122"/>
            </a:endParaRPr>
          </a:p>
        </p:txBody>
      </p:sp>
      <p:sp>
        <p:nvSpPr>
          <p:cNvPr id="18446" name="矩形 13" title=""/>
          <p:cNvSpPr/>
          <p:nvPr/>
        </p:nvSpPr>
        <p:spPr>
          <a:xfrm>
            <a:off x="7069138" y="4792663"/>
            <a:ext cx="2946400" cy="252412"/>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DB6344"/>
              </a:solidFill>
              <a:latin typeface="微软雅黑" pitchFamily="34" charset="-122"/>
              <a:ea typeface="微软雅黑" pitchFamily="34" charset="-122"/>
              <a:sym typeface="微软雅黑" pitchFamily="34" charset="-122"/>
            </a:endParaRPr>
          </a:p>
        </p:txBody>
      </p:sp>
      <p:sp>
        <p:nvSpPr>
          <p:cNvPr id="18447" name="矩形 14" title=""/>
          <p:cNvSpPr/>
          <p:nvPr/>
        </p:nvSpPr>
        <p:spPr>
          <a:xfrm>
            <a:off x="7056438" y="5260975"/>
            <a:ext cx="2398712" cy="250825"/>
          </a:xfrm>
          <a:prstGeom prst="rect">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DB6344"/>
              </a:solidFill>
              <a:latin typeface="微软雅黑" pitchFamily="34" charset="-122"/>
              <a:ea typeface="微软雅黑" pitchFamily="34" charset="-122"/>
              <a:sym typeface="微软雅黑" pitchFamily="34" charset="-122"/>
            </a:endParaRPr>
          </a:p>
        </p:txBody>
      </p:sp>
      <p:sp>
        <p:nvSpPr>
          <p:cNvPr id="18448" name="TextBox 25" title=""/>
          <p:cNvSpPr/>
          <p:nvPr/>
        </p:nvSpPr>
        <p:spPr>
          <a:xfrm>
            <a:off x="7288213" y="4392613"/>
            <a:ext cx="1196975" cy="261937"/>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计划完成：</a:t>
            </a:r>
            <a:r>
              <a:rPr lang="en-US" altLang="zh-CN"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a:t>
            </a:r>
            <a:r>
              <a:rPr lang="zh-CN" altLang="en-US" sz="1100">
                <a:solidFill>
                  <a:schemeClr val="bg1"/>
                </a:solidFill>
                <a:latin typeface="微软雅黑" pitchFamily="34" charset="-122"/>
                <a:ea typeface="微软雅黑" pitchFamily="34" charset="-122"/>
                <a:sym typeface="微软雅黑" pitchFamily="34" charset="-122"/>
              </a:rPr>
              <a:t>％</a:t>
            </a:r>
            <a:endPar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449" name="TextBox 26" title=""/>
          <p:cNvSpPr/>
          <p:nvPr/>
        </p:nvSpPr>
        <p:spPr>
          <a:xfrm>
            <a:off x="7296150" y="4792663"/>
            <a:ext cx="1563688" cy="261937"/>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实际完成数目：</a:t>
            </a:r>
            <a:r>
              <a:rPr lang="en-US" altLang="zh-CN"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200</a:t>
            </a:r>
            <a:r>
              <a:rPr lang="zh-CN" altLang="en-US" sz="1100">
                <a:solidFill>
                  <a:schemeClr val="bg1"/>
                </a:solidFill>
                <a:latin typeface="微软雅黑" pitchFamily="34" charset="-122"/>
                <a:ea typeface="微软雅黑" pitchFamily="34" charset="-122"/>
                <a:sym typeface="微软雅黑" pitchFamily="34" charset="-122"/>
              </a:rPr>
              <a:t>万</a:t>
            </a:r>
            <a:endPar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450" name="TextBox 27" title=""/>
          <p:cNvSpPr/>
          <p:nvPr/>
        </p:nvSpPr>
        <p:spPr>
          <a:xfrm>
            <a:off x="7308850" y="5265738"/>
            <a:ext cx="1139825" cy="261937"/>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回款数：</a:t>
            </a:r>
            <a:r>
              <a:rPr lang="en-US" altLang="zh-CN"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100</a:t>
            </a:r>
            <a:r>
              <a:rPr lang="zh-CN" altLang="en-US" sz="1100">
                <a:solidFill>
                  <a:schemeClr val="bg1"/>
                </a:solidFill>
                <a:latin typeface="微软雅黑" pitchFamily="34" charset="-122"/>
                <a:ea typeface="微软雅黑" pitchFamily="34" charset="-122"/>
                <a:sym typeface="微软雅黑" pitchFamily="34" charset="-122"/>
              </a:rPr>
              <a:t>万</a:t>
            </a:r>
            <a:endPar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451" name="椭圆 18" title=""/>
          <p:cNvSpPr/>
          <p:nvPr/>
        </p:nvSpPr>
        <p:spPr>
          <a:xfrm>
            <a:off x="5626100" y="3006725"/>
            <a:ext cx="941388" cy="941388"/>
          </a:xfrm>
          <a:prstGeom prst="ellipse">
            <a:avLst/>
          </a:prstGeom>
          <a:solidFill>
            <a:srgbClr val="7F7F7F"/>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VS</a:t>
            </a:r>
            <a:endPar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9457" name="灯片编号占位符 5" title=""/>
          <p:cNvSpPr>
            <a:spLocks noGrp="1"/>
          </p:cNvSpPr>
          <p:nvPr>
            <p:ph type="sldNum" idx="12"/>
          </p:nvPr>
        </p:nvSpPr>
        <p:spPr>
          <a:xfrm>
            <a:off x="8610600" y="6356350"/>
            <a:ext cx="2743200" cy="365125"/>
          </a:xfrm>
          <a:prstGeom prst="rect">
            <a:avLst/>
          </a:prstGeom>
          <a:noFill/>
          <a:ln>
            <a:noFill/>
            <a:miter lim="800000"/>
          </a:ln>
        </p:spPr>
        <p:txBody>
          <a:bodyPr wrap="square" lIns="91440" tIns="45720" rIns="91440" bIns="45720"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fld id="{67402D97-674C-4D04-BBED-17C40D325EFB}" type="slidenum">
              <a:rPr lang="zh-CN" altLang="en-US" sz="1200">
                <a:solidFill>
                  <a:srgbClr val="898989"/>
                </a:solidFill>
                <a:latin typeface="Arial" pitchFamily="34" charset="0"/>
                <a:ea typeface="宋体" pitchFamily="2" charset="-122"/>
                <a:sym typeface="Calibri" pitchFamily="34" charset="0"/>
              </a:rPr>
              <a:t>6</a:t>
            </a:fld>
            <a:endParaRPr lang="zh-CN" altLang="en-US" sz="1200">
              <a:solidFill>
                <a:srgbClr val="898989"/>
              </a:solidFill>
              <a:latin typeface="Arial" panose="020b0604020202020204" pitchFamily="34" charset="0"/>
              <a:ea typeface="宋体" pitchFamily="2" charset="-122"/>
              <a:sym typeface="Calibri" pitchFamily="34" charset="0"/>
            </a:endParaRPr>
          </a:p>
        </p:txBody>
      </p:sp>
      <p:sp>
        <p:nvSpPr>
          <p:cNvPr id="19458"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19459" name="AutoShape 1" title=""/>
          <p:cNvSpPr/>
          <p:nvPr/>
        </p:nvSpPr>
        <p:spPr>
          <a:xfrm>
            <a:off x="3282950" y="1393825"/>
            <a:ext cx="5175250" cy="542925"/>
          </a:xfrm>
          <a:custGeom>
            <a:gdLst>
              <a:gd name="GT0" fmla="+- l w 0"/>
              <a:gd name="GT1" fmla="+- t h 0"/>
            </a:gdLst>
            <a:cxnLst>
              <a:cxn ang="0">
                <a:pos x="2147483646" y="2147483646"/>
              </a:cxn>
              <a:cxn ang="0">
                <a:pos x="2147483646" y="2147483646"/>
              </a:cxn>
              <a:cxn ang="0">
                <a:pos x="2147483646" y="2147483646"/>
              </a:cxn>
              <a:cxn ang="0">
                <a:pos x="2147483646" y="2147483646"/>
              </a:cxn>
            </a:cxnLst>
            <a:rect l="l" t="t" r="GT0" b="GT1"/>
            <a:pathLst>
              <a:path w="21600" h="21600">
                <a:moveTo>
                  <a:pt x="0" y="0"/>
                </a:moveTo>
                <a:lnTo>
                  <a:pt x="21599" y="0"/>
                </a:lnTo>
                <a:lnTo>
                  <a:pt x="21599" y="21600"/>
                </a:lnTo>
                <a:lnTo>
                  <a:pt x="0" y="21600"/>
                </a:lnTo>
                <a:lnTo>
                  <a:pt x="0" y="0"/>
                </a:lnTo>
                <a:close/>
              </a:path>
            </a:pathLst>
          </a:custGeom>
          <a:noFill/>
          <a:ln>
            <a:noFill/>
            <a:round/>
          </a:ln>
        </p:spPr>
        <p:txBody>
          <a:bodyPr lIns="45719" tIns="45719" rIns="45719" bIns="45719"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3200" b="1">
                <a:latin typeface="微软雅黑" panose="020b0503020204020204" pitchFamily="34" charset="-122"/>
                <a:ea typeface="微软雅黑" panose="020b0503020204020204" pitchFamily="34" charset="-122"/>
                <a:sym typeface="微软雅黑" panose="020b0503020204020204" pitchFamily="34" charset="-122"/>
              </a:rPr>
              <a:t>点击添加标题</a:t>
            </a:r>
            <a:r>
              <a:rPr lang="en-US" altLang="zh-CN" sz="3200" b="1">
                <a:latin typeface="微软雅黑" pitchFamily="34" charset="-122"/>
                <a:ea typeface="微软雅黑" pitchFamily="34" charset="-122"/>
                <a:sym typeface="微软雅黑" pitchFamily="34" charset="-122"/>
              </a:rPr>
              <a:t>/</a:t>
            </a:r>
            <a:r>
              <a:rPr lang="en-US" altLang="zh-CN" sz="2000">
                <a:latin typeface="微软雅黑" panose="020b0503020204020204" pitchFamily="34" charset="-122"/>
                <a:ea typeface="微软雅黑" panose="020b0503020204020204" pitchFamily="34" charset="-122"/>
                <a:sym typeface="微软雅黑" panose="020b0503020204020204" pitchFamily="34" charset="-122"/>
              </a:rPr>
              <a:t>Add To The Title</a:t>
            </a:r>
            <a:endParaRPr lang="zh-CN" altLang="en-US" sz="200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9460" name="AutoShape 2" title=""/>
          <p:cNvSpPr/>
          <p:nvPr/>
        </p:nvSpPr>
        <p:spPr>
          <a:xfrm>
            <a:off x="3282950" y="1984375"/>
            <a:ext cx="5499100" cy="285750"/>
          </a:xfrm>
          <a:custGeom>
            <a:gdLst>
              <a:gd name="GT0" fmla="+- l w 0"/>
              <a:gd name="GT1" fmla="+- t h 0"/>
            </a:gdLst>
            <a:cxnLst>
              <a:cxn ang="0">
                <a:pos x="2147483646" y="2147483646"/>
              </a:cxn>
              <a:cxn ang="0">
                <a:pos x="2147483646" y="2147483646"/>
              </a:cxn>
              <a:cxn ang="0">
                <a:pos x="2147483646" y="2147483646"/>
              </a:cxn>
              <a:cxn ang="0">
                <a:pos x="2147483646" y="2147483646"/>
              </a:cxn>
            </a:cxnLst>
            <a:rect l="l" t="t" r="GT0" b="GT1"/>
            <a:pathLst>
              <a:path w="21600" h="21600">
                <a:moveTo>
                  <a:pt x="0" y="0"/>
                </a:moveTo>
                <a:lnTo>
                  <a:pt x="21599" y="0"/>
                </a:lnTo>
                <a:lnTo>
                  <a:pt x="21599" y="21599"/>
                </a:lnTo>
                <a:lnTo>
                  <a:pt x="0" y="21599"/>
                </a:lnTo>
                <a:lnTo>
                  <a:pt x="0" y="0"/>
                </a:lnTo>
                <a:close/>
              </a:path>
            </a:pathLst>
          </a:custGeom>
          <a:noFill/>
          <a:ln>
            <a:noFill/>
            <a:round/>
          </a:ln>
        </p:spPr>
        <p:txBody>
          <a:bodyPr lIns="45719" tIns="45719" rIns="45719" bIns="45719"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eaLnBrk="1" hangingPunct="1"/>
            <a:r>
              <a:rPr lang="zh-CN" altLang="en-US" sz="1600">
                <a:latin typeface="微软雅黑" panose="020b0503020204020204" pitchFamily="34" charset="-122"/>
                <a:ea typeface="微软雅黑" panose="020b0503020204020204" pitchFamily="34" charset="-122"/>
                <a:sym typeface="Helvetica" pitchFamily="2" charset="0"/>
              </a:rPr>
              <a:t>点击添加备注信息把标题补充的更加清楚一些</a:t>
            </a:r>
            <a:endParaRPr lang="zh-CN" altLang="en-US" sz="1800">
              <a:latin typeface="Calibri" pitchFamily="34" charset="0"/>
              <a:ea typeface="微软雅黑" panose="020b0503020204020204" pitchFamily="34" charset="-122"/>
              <a:sym typeface="Helvetica" pitchFamily="2" charset="0"/>
            </a:endParaRPr>
          </a:p>
        </p:txBody>
      </p:sp>
      <p:sp>
        <p:nvSpPr>
          <p:cNvPr id="19461" name="AutoShape 4" title=""/>
          <p:cNvSpPr/>
          <p:nvPr/>
        </p:nvSpPr>
        <p:spPr>
          <a:xfrm>
            <a:off x="1252538" y="2589213"/>
            <a:ext cx="2730500" cy="2730500"/>
          </a:xfrm>
          <a:custGeom>
            <a:cxnLst>
              <a:cxn ang="0">
                <a:pos x="2147483646" y="2147483646"/>
              </a:cxn>
              <a:cxn ang="0">
                <a:pos x="2147483646" y="2147483646"/>
              </a:cxn>
              <a:cxn ang="0">
                <a:pos x="2147483646" y="2147483646"/>
              </a:cxn>
              <a:cxn ang="0">
                <a:pos x="2147483646" y="2147483646"/>
              </a:cxn>
            </a:cxnLst>
            <a:rect l="l" t="t"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2F2F2"/>
          </a:solidFill>
          <a:ln w="25400">
            <a:solidFill>
              <a:srgbClr val="96A787"/>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19462" name="AutoShape 5" title=""/>
          <p:cNvSpPr/>
          <p:nvPr/>
        </p:nvSpPr>
        <p:spPr>
          <a:xfrm>
            <a:off x="1549400" y="5448300"/>
            <a:ext cx="1931988" cy="1019175"/>
          </a:xfrm>
          <a:custGeom>
            <a:cxnLst>
              <a:cxn ang="0">
                <a:pos x="2147483646" y="2147483646"/>
              </a:cxn>
              <a:cxn ang="0">
                <a:pos x="2147483646" y="2147483646"/>
              </a:cxn>
              <a:cxn ang="0">
                <a:pos x="2147483646" y="2147483646"/>
              </a:cxn>
              <a:cxn ang="0">
                <a:pos x="2147483646" y="2147483646"/>
              </a:cxn>
            </a:cxnLst>
            <a:rect l="l" t="t" r="r" b="b"/>
            <a:pathLst>
              <a:path w="21600" h="21600">
                <a:moveTo>
                  <a:pt x="0" y="0"/>
                </a:moveTo>
                <a:lnTo>
                  <a:pt x="21599" y="0"/>
                </a:lnTo>
                <a:lnTo>
                  <a:pt x="21599" y="21600"/>
                </a:lnTo>
                <a:lnTo>
                  <a:pt x="0" y="21600"/>
                </a:lnTo>
                <a:lnTo>
                  <a:pt x="0" y="0"/>
                </a:lnTo>
                <a:close/>
              </a:path>
            </a:pathLst>
          </a:custGeom>
          <a:no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19463" name="AutoShape 6" title=""/>
          <p:cNvSpPr/>
          <p:nvPr/>
        </p:nvSpPr>
        <p:spPr>
          <a:xfrm>
            <a:off x="1354138" y="3862388"/>
            <a:ext cx="2527300" cy="1355725"/>
          </a:xfrm>
          <a:custGeom>
            <a:cxnLst>
              <a:cxn ang="0">
                <a:pos x="2147483646" y="2147483646"/>
              </a:cxn>
              <a:cxn ang="0">
                <a:pos x="2147483646" y="2147483646"/>
              </a:cxn>
              <a:cxn ang="0">
                <a:pos x="2147483646" y="2147483646"/>
              </a:cxn>
              <a:cxn ang="0">
                <a:pos x="2147483646" y="2147483646"/>
              </a:cxn>
            </a:cxnLst>
            <a:rect l="l" t="t" r="r" b="b"/>
            <a:pathLst>
              <a:path w="21600" h="21600">
                <a:moveTo>
                  <a:pt x="17576" y="540"/>
                </a:moveTo>
                <a:cubicBezTo>
                  <a:pt x="17588" y="844"/>
                  <a:pt x="17594" y="1150"/>
                  <a:pt x="17594" y="1456"/>
                </a:cubicBezTo>
                <a:cubicBezTo>
                  <a:pt x="17594" y="8454"/>
                  <a:pt x="14552" y="14128"/>
                  <a:pt x="10800" y="14128"/>
                </a:cubicBezTo>
                <a:cubicBezTo>
                  <a:pt x="7046" y="14128"/>
                  <a:pt x="4005" y="8454"/>
                  <a:pt x="4005" y="1456"/>
                </a:cubicBezTo>
                <a:cubicBezTo>
                  <a:pt x="4005" y="1150"/>
                  <a:pt x="4010" y="844"/>
                  <a:pt x="4022" y="540"/>
                </a:cubicBezTo>
                <a:lnTo>
                  <a:pt x="27" y="0"/>
                </a:lnTo>
                <a:cubicBezTo>
                  <a:pt x="8" y="484"/>
                  <a:pt x="0" y="969"/>
                  <a:pt x="0" y="1456"/>
                </a:cubicBezTo>
                <a:cubicBezTo>
                  <a:pt x="0" y="12580"/>
                  <a:pt x="4834" y="21599"/>
                  <a:pt x="10800" y="21599"/>
                </a:cubicBezTo>
                <a:cubicBezTo>
                  <a:pt x="16764" y="21599"/>
                  <a:pt x="21600" y="12580"/>
                  <a:pt x="21600" y="1456"/>
                </a:cubicBezTo>
                <a:cubicBezTo>
                  <a:pt x="21600" y="969"/>
                  <a:pt x="21590" y="484"/>
                  <a:pt x="21571" y="0"/>
                </a:cubicBezTo>
                <a:lnTo>
                  <a:pt x="17576" y="540"/>
                </a:ln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19464" name="AutoShape 8" title=""/>
          <p:cNvSpPr/>
          <p:nvPr/>
        </p:nvSpPr>
        <p:spPr>
          <a:xfrm>
            <a:off x="4913313" y="2589213"/>
            <a:ext cx="2730500" cy="2730500"/>
          </a:xfrm>
          <a:custGeom>
            <a:cxnLst>
              <a:cxn ang="0">
                <a:pos x="2147483646" y="2147483646"/>
              </a:cxn>
              <a:cxn ang="0">
                <a:pos x="2147483646" y="2147483646"/>
              </a:cxn>
              <a:cxn ang="0">
                <a:pos x="2147483646" y="2147483646"/>
              </a:cxn>
              <a:cxn ang="0">
                <a:pos x="2147483646" y="2147483646"/>
              </a:cxn>
            </a:cxnLst>
            <a:rect l="l" t="t"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2F2F2"/>
          </a:solidFill>
          <a:ln w="25400">
            <a:solidFill>
              <a:srgbClr val="DB6344"/>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19465" name="AutoShape 10" title=""/>
          <p:cNvSpPr/>
          <p:nvPr/>
        </p:nvSpPr>
        <p:spPr>
          <a:xfrm>
            <a:off x="5014913" y="2955925"/>
            <a:ext cx="2527300" cy="2262188"/>
          </a:xfrm>
          <a:custGeom>
            <a:cxnLst>
              <a:cxn ang="0">
                <a:pos x="2147483646" y="2147483646"/>
              </a:cxn>
              <a:cxn ang="0">
                <a:pos x="2147483646" y="2147483646"/>
              </a:cxn>
              <a:cxn ang="0">
                <a:pos x="2147483646" y="2147483646"/>
              </a:cxn>
              <a:cxn ang="0">
                <a:pos x="2147483646" y="2147483646"/>
              </a:cxn>
            </a:cxnLst>
            <a:rect l="l" t="t" r="r" b="b"/>
            <a:pathLst>
              <a:path w="21600" h="21600">
                <a:moveTo>
                  <a:pt x="14965" y="3543"/>
                </a:moveTo>
                <a:cubicBezTo>
                  <a:pt x="16617" y="4979"/>
                  <a:pt x="17584" y="7188"/>
                  <a:pt x="17584" y="9528"/>
                </a:cubicBezTo>
                <a:cubicBezTo>
                  <a:pt x="17584" y="13715"/>
                  <a:pt x="14546" y="17111"/>
                  <a:pt x="10800" y="17111"/>
                </a:cubicBezTo>
                <a:cubicBezTo>
                  <a:pt x="7052" y="17111"/>
                  <a:pt x="4015" y="13715"/>
                  <a:pt x="4015" y="9528"/>
                </a:cubicBezTo>
                <a:cubicBezTo>
                  <a:pt x="4015" y="7188"/>
                  <a:pt x="4981" y="4979"/>
                  <a:pt x="6633" y="3543"/>
                </a:cubicBezTo>
                <a:lnTo>
                  <a:pt x="4167" y="0"/>
                </a:lnTo>
                <a:cubicBezTo>
                  <a:pt x="1537" y="2286"/>
                  <a:pt x="0" y="5803"/>
                  <a:pt x="0" y="9528"/>
                </a:cubicBezTo>
                <a:cubicBezTo>
                  <a:pt x="0" y="16194"/>
                  <a:pt x="4834" y="21600"/>
                  <a:pt x="10800" y="21600"/>
                </a:cubicBezTo>
                <a:cubicBezTo>
                  <a:pt x="16764" y="21600"/>
                  <a:pt x="21600" y="16194"/>
                  <a:pt x="21600" y="9528"/>
                </a:cubicBezTo>
                <a:cubicBezTo>
                  <a:pt x="21600" y="5803"/>
                  <a:pt x="20061" y="2286"/>
                  <a:pt x="17431" y="0"/>
                </a:cubicBezTo>
                <a:lnTo>
                  <a:pt x="14965" y="3543"/>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19466" name="AutoShape 12" title=""/>
          <p:cNvSpPr/>
          <p:nvPr/>
        </p:nvSpPr>
        <p:spPr>
          <a:xfrm>
            <a:off x="8574088" y="2589213"/>
            <a:ext cx="2730500" cy="2730500"/>
          </a:xfrm>
          <a:custGeom>
            <a:cxnLst>
              <a:cxn ang="0">
                <a:pos x="2147483646" y="2147483646"/>
              </a:cxn>
              <a:cxn ang="0">
                <a:pos x="2147483646" y="2147483646"/>
              </a:cxn>
              <a:cxn ang="0">
                <a:pos x="2147483646" y="2147483646"/>
              </a:cxn>
              <a:cxn ang="0">
                <a:pos x="2147483646" y="2147483646"/>
              </a:cxn>
            </a:cxnLst>
            <a:rect l="l" t="t"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2F2F2"/>
          </a:solidFill>
          <a:ln w="25400">
            <a:solidFill>
              <a:srgbClr val="595959"/>
            </a:solidFill>
            <a:miter lim="800000"/>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19467" name="AutoShape 14" title=""/>
          <p:cNvSpPr/>
          <p:nvPr/>
        </p:nvSpPr>
        <p:spPr>
          <a:xfrm>
            <a:off x="8782050" y="4238625"/>
            <a:ext cx="2312988" cy="979488"/>
          </a:xfrm>
          <a:custGeom>
            <a:cxnLst>
              <a:cxn ang="0">
                <a:pos x="2147483646" y="2147483646"/>
              </a:cxn>
              <a:cxn ang="0">
                <a:pos x="2147483646" y="2147483646"/>
              </a:cxn>
              <a:cxn ang="0">
                <a:pos x="2147483646" y="2147483646"/>
              </a:cxn>
              <a:cxn ang="0">
                <a:pos x="2147483646" y="2147483646"/>
              </a:cxn>
            </a:cxnLst>
            <a:rect l="l" t="t" r="r" b="b"/>
            <a:pathLst>
              <a:path w="21600" h="21600">
                <a:moveTo>
                  <a:pt x="16855" y="0"/>
                </a:moveTo>
                <a:cubicBezTo>
                  <a:pt x="15800" y="5682"/>
                  <a:pt x="13425" y="9351"/>
                  <a:pt x="10800" y="9351"/>
                </a:cubicBezTo>
                <a:cubicBezTo>
                  <a:pt x="8174" y="9351"/>
                  <a:pt x="5799" y="5682"/>
                  <a:pt x="4744" y="0"/>
                </a:cubicBezTo>
                <a:lnTo>
                  <a:pt x="0" y="4926"/>
                </a:lnTo>
                <a:cubicBezTo>
                  <a:pt x="1881" y="15057"/>
                  <a:pt x="6119" y="21599"/>
                  <a:pt x="10800" y="21599"/>
                </a:cubicBezTo>
                <a:cubicBezTo>
                  <a:pt x="15480" y="21599"/>
                  <a:pt x="19718" y="15057"/>
                  <a:pt x="21599" y="4926"/>
                </a:cubicBezTo>
                <a:lnTo>
                  <a:pt x="16855" y="0"/>
                </a:lnTo>
                <a:close/>
              </a:path>
            </a:pathLst>
          </a:custGeom>
          <a:solidFill>
            <a:srgbClr val="595959"/>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19468" name="矩形 4" title=""/>
          <p:cNvSpPr/>
          <p:nvPr/>
        </p:nvSpPr>
        <p:spPr>
          <a:xfrm>
            <a:off x="2057400" y="5588000"/>
            <a:ext cx="1119188" cy="369888"/>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1800">
                <a:solidFill>
                  <a:srgbClr val="000000"/>
                </a:solidFill>
                <a:latin typeface="微软雅黑" panose="020b0503020204020204" pitchFamily="34" charset="-122"/>
                <a:ea typeface="微软雅黑" panose="020b0503020204020204" pitchFamily="34" charset="-122"/>
                <a:sym typeface="Helvetica" pitchFamily="2" charset="0"/>
              </a:rPr>
              <a:t>标题Title</a:t>
            </a:r>
            <a:endParaRPr lang="zh-CN" altLang="en-US" sz="1800">
              <a:solidFill>
                <a:srgbClr val="000000"/>
              </a:solidFill>
              <a:latin typeface="微软雅黑" panose="020b0503020204020204" pitchFamily="34" charset="-122"/>
              <a:ea typeface="微软雅黑" panose="020b0503020204020204" pitchFamily="34" charset="-122"/>
              <a:sym typeface="Helvetica" pitchFamily="2" charset="0"/>
            </a:endParaRPr>
          </a:p>
        </p:txBody>
      </p:sp>
      <p:grpSp>
        <p:nvGrpSpPr>
          <p:cNvPr id="19469" name="Group 14" title=""/>
          <p:cNvGrpSpPr/>
          <p:nvPr/>
        </p:nvGrpSpPr>
        <p:grpSpPr>
          <a:xfrm>
            <a:off x="5711825" y="3330575"/>
            <a:ext cx="1011238" cy="1133475"/>
            <a:chExt cx="637" cy="713"/>
          </a:xfrm>
        </p:grpSpPr>
        <p:sp>
          <p:nvSpPr>
            <p:cNvPr id="19470" name="Freeform 15" title=""/>
            <p:cNvSpPr/>
            <p:nvPr/>
          </p:nvSpPr>
          <p:spPr>
            <a:xfrm>
              <a:off x="132" y="0"/>
              <a:ext cx="505" cy="452"/>
            </a:xfrm>
            <a:custGeom>
              <a:cxnLst>
                <a:cxn ang="0">
                  <a:pos x="2966" y="0"/>
                </a:cxn>
                <a:cxn ang="0">
                  <a:pos x="1679" y="295"/>
                </a:cxn>
                <a:cxn ang="0">
                  <a:pos x="1592" y="790"/>
                </a:cxn>
                <a:cxn ang="0">
                  <a:pos x="1592" y="322"/>
                </a:cxn>
                <a:cxn ang="0">
                  <a:pos x="880" y="749"/>
                </a:cxn>
                <a:cxn ang="0">
                  <a:pos x="874" y="1274"/>
                </a:cxn>
                <a:cxn ang="0">
                  <a:pos x="805" y="806"/>
                </a:cxn>
                <a:cxn ang="0">
                  <a:pos x="116" y="2561"/>
                </a:cxn>
                <a:cxn ang="0">
                  <a:pos x="2282" y="534"/>
                </a:cxn>
                <a:cxn ang="0">
                  <a:pos x="101" y="2646"/>
                </a:cxn>
                <a:cxn ang="0">
                  <a:pos x="2277" y="1777"/>
                </a:cxn>
                <a:cxn ang="0">
                  <a:pos x="1489" y="1634"/>
                </a:cxn>
                <a:cxn ang="0">
                  <a:pos x="2325" y="1707"/>
                </a:cxn>
                <a:cxn ang="0">
                  <a:pos x="2713" y="1044"/>
                </a:cxn>
                <a:cxn ang="0">
                  <a:pos x="2004" y="1133"/>
                </a:cxn>
                <a:cxn ang="0">
                  <a:pos x="2739" y="958"/>
                </a:cxn>
                <a:cxn ang="0">
                  <a:pos x="2966" y="0"/>
                </a:cxn>
              </a:cxnLst>
              <a:rect l="l" t="t" r="r" b="b"/>
              <a:pathLst>
                <a:path w="376" h="336">
                  <a:moveTo>
                    <a:pt x="376" y="0"/>
                  </a:moveTo>
                  <a:cubicBezTo>
                    <a:pt x="313" y="6"/>
                    <a:pt x="258" y="16"/>
                    <a:pt x="213" y="37"/>
                  </a:cubicBezTo>
                  <a:cubicBezTo>
                    <a:pt x="202" y="99"/>
                    <a:pt x="202" y="99"/>
                    <a:pt x="202" y="99"/>
                  </a:cubicBezTo>
                  <a:cubicBezTo>
                    <a:pt x="202" y="40"/>
                    <a:pt x="202" y="40"/>
                    <a:pt x="202" y="40"/>
                  </a:cubicBezTo>
                  <a:cubicBezTo>
                    <a:pt x="170" y="54"/>
                    <a:pt x="137" y="71"/>
                    <a:pt x="112" y="94"/>
                  </a:cubicBezTo>
                  <a:cubicBezTo>
                    <a:pt x="111" y="160"/>
                    <a:pt x="111" y="160"/>
                    <a:pt x="111" y="160"/>
                  </a:cubicBezTo>
                  <a:cubicBezTo>
                    <a:pt x="102" y="101"/>
                    <a:pt x="102" y="101"/>
                    <a:pt x="102" y="101"/>
                  </a:cubicBezTo>
                  <a:cubicBezTo>
                    <a:pt x="0" y="171"/>
                    <a:pt x="8" y="276"/>
                    <a:pt x="15" y="321"/>
                  </a:cubicBezTo>
                  <a:cubicBezTo>
                    <a:pt x="75" y="236"/>
                    <a:pt x="191" y="121"/>
                    <a:pt x="290" y="67"/>
                  </a:cubicBezTo>
                  <a:cubicBezTo>
                    <a:pt x="290" y="67"/>
                    <a:pt x="125" y="188"/>
                    <a:pt x="13" y="332"/>
                  </a:cubicBezTo>
                  <a:cubicBezTo>
                    <a:pt x="150" y="336"/>
                    <a:pt x="235" y="286"/>
                    <a:pt x="289" y="223"/>
                  </a:cubicBezTo>
                  <a:cubicBezTo>
                    <a:pt x="189" y="205"/>
                    <a:pt x="189" y="205"/>
                    <a:pt x="189" y="205"/>
                  </a:cubicBezTo>
                  <a:cubicBezTo>
                    <a:pt x="295" y="214"/>
                    <a:pt x="295" y="214"/>
                    <a:pt x="295" y="214"/>
                  </a:cubicBezTo>
                  <a:cubicBezTo>
                    <a:pt x="317" y="189"/>
                    <a:pt x="335" y="154"/>
                    <a:pt x="344" y="131"/>
                  </a:cubicBezTo>
                  <a:cubicBezTo>
                    <a:pt x="255" y="142"/>
                    <a:pt x="255" y="142"/>
                    <a:pt x="255" y="142"/>
                  </a:cubicBezTo>
                  <a:cubicBezTo>
                    <a:pt x="347" y="120"/>
                    <a:pt x="347" y="120"/>
                    <a:pt x="347" y="120"/>
                  </a:cubicBezTo>
                  <a:cubicBezTo>
                    <a:pt x="372" y="64"/>
                    <a:pt x="376" y="0"/>
                    <a:pt x="376" y="0"/>
                  </a:cubicBezTo>
                  <a:close/>
                </a:path>
              </a:pathLst>
            </a:custGeom>
            <a:solidFill>
              <a:srgbClr val="83C83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19471" name="Freeform 16" title=""/>
            <p:cNvSpPr/>
            <p:nvPr/>
          </p:nvSpPr>
          <p:spPr>
            <a:xfrm>
              <a:off x="0" y="416"/>
              <a:ext cx="195" cy="251"/>
            </a:xfrm>
            <a:custGeom>
              <a:cxnLst>
                <a:cxn ang="0">
                  <a:pos x="1023" y="0"/>
                </a:cxn>
                <a:cxn ang="0">
                  <a:pos x="0" y="1468"/>
                </a:cxn>
                <a:cxn ang="0">
                  <a:pos x="1150" y="51"/>
                </a:cxn>
                <a:cxn ang="0">
                  <a:pos x="1023" y="38"/>
                </a:cxn>
                <a:cxn ang="0">
                  <a:pos x="1023" y="0"/>
                </a:cxn>
              </a:cxnLst>
              <a:rect l="l" t="t" r="r" b="b"/>
              <a:pathLst>
                <a:path w="145" h="187">
                  <a:moveTo>
                    <a:pt x="129" y="0"/>
                  </a:moveTo>
                  <a:cubicBezTo>
                    <a:pt x="49" y="99"/>
                    <a:pt x="0" y="187"/>
                    <a:pt x="0" y="187"/>
                  </a:cubicBezTo>
                  <a:cubicBezTo>
                    <a:pt x="46" y="121"/>
                    <a:pt x="96" y="61"/>
                    <a:pt x="145" y="7"/>
                  </a:cubicBezTo>
                  <a:cubicBezTo>
                    <a:pt x="139" y="7"/>
                    <a:pt x="134" y="6"/>
                    <a:pt x="129" y="5"/>
                  </a:cubicBezTo>
                  <a:cubicBezTo>
                    <a:pt x="129" y="5"/>
                    <a:pt x="129" y="3"/>
                    <a:pt x="129" y="0"/>
                  </a:cubicBezTo>
                  <a:close/>
                </a:path>
              </a:pathLst>
            </a:custGeom>
            <a:solidFill>
              <a:srgbClr val="83C83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19472" name="Freeform 17" title=""/>
            <p:cNvSpPr/>
            <p:nvPr/>
          </p:nvSpPr>
          <p:spPr>
            <a:xfrm>
              <a:off x="1" y="618"/>
              <a:ext cx="582" cy="95"/>
            </a:xfrm>
            <a:custGeom>
              <a:cxnLst>
                <a:cxn ang="0">
                  <a:pos x="1632" y="340"/>
                </a:cxn>
                <a:cxn ang="0">
                  <a:pos x="852" y="154"/>
                </a:cxn>
                <a:cxn ang="0">
                  <a:pos x="852" y="154"/>
                </a:cxn>
                <a:cxn ang="0">
                  <a:pos x="30" y="385"/>
                </a:cxn>
                <a:cxn ang="0">
                  <a:pos x="30" y="385"/>
                </a:cxn>
                <a:cxn ang="0">
                  <a:pos x="852" y="0"/>
                </a:cxn>
                <a:cxn ang="0">
                  <a:pos x="852" y="0"/>
                </a:cxn>
                <a:cxn ang="0">
                  <a:pos x="1706" y="201"/>
                </a:cxn>
                <a:cxn ang="0">
                  <a:pos x="1706" y="201"/>
                </a:cxn>
                <a:cxn ang="0">
                  <a:pos x="2504" y="391"/>
                </a:cxn>
                <a:cxn ang="0">
                  <a:pos x="2504" y="391"/>
                </a:cxn>
                <a:cxn ang="0">
                  <a:pos x="3274" y="90"/>
                </a:cxn>
                <a:cxn ang="0">
                  <a:pos x="3274" y="90"/>
                </a:cxn>
                <a:cxn ang="0">
                  <a:pos x="3274" y="90"/>
                </a:cxn>
                <a:cxn ang="0">
                  <a:pos x="3274" y="90"/>
                </a:cxn>
                <a:cxn ang="0">
                  <a:pos x="3387" y="74"/>
                </a:cxn>
                <a:cxn ang="0">
                  <a:pos x="3387" y="74"/>
                </a:cxn>
                <a:cxn ang="0">
                  <a:pos x="3403" y="186"/>
                </a:cxn>
                <a:cxn ang="0">
                  <a:pos x="3403" y="186"/>
                </a:cxn>
                <a:cxn ang="0">
                  <a:pos x="2504" y="545"/>
                </a:cxn>
                <a:cxn ang="0">
                  <a:pos x="2504" y="545"/>
                </a:cxn>
                <a:cxn ang="0">
                  <a:pos x="1632" y="340"/>
                </a:cxn>
              </a:cxnLst>
              <a:rect l="l" t="t" r="r" b="b"/>
              <a:pathLst>
                <a:path w="433" h="71">
                  <a:moveTo>
                    <a:pt x="206" y="44"/>
                  </a:moveTo>
                  <a:cubicBezTo>
                    <a:pt x="167" y="26"/>
                    <a:pt x="134" y="20"/>
                    <a:pt x="107" y="20"/>
                  </a:cubicBezTo>
                  <a:cubicBezTo>
                    <a:pt x="107" y="20"/>
                    <a:pt x="107" y="20"/>
                    <a:pt x="107" y="20"/>
                  </a:cubicBezTo>
                  <a:cubicBezTo>
                    <a:pt x="50" y="20"/>
                    <a:pt x="8" y="54"/>
                    <a:pt x="4" y="50"/>
                  </a:cubicBezTo>
                  <a:cubicBezTo>
                    <a:pt x="4" y="50"/>
                    <a:pt x="4" y="50"/>
                    <a:pt x="4" y="50"/>
                  </a:cubicBezTo>
                  <a:cubicBezTo>
                    <a:pt x="0" y="46"/>
                    <a:pt x="39" y="0"/>
                    <a:pt x="107" y="0"/>
                  </a:cubicBezTo>
                  <a:cubicBezTo>
                    <a:pt x="107" y="0"/>
                    <a:pt x="107" y="0"/>
                    <a:pt x="107" y="0"/>
                  </a:cubicBezTo>
                  <a:cubicBezTo>
                    <a:pt x="137" y="0"/>
                    <a:pt x="173" y="6"/>
                    <a:pt x="215" y="26"/>
                  </a:cubicBezTo>
                  <a:cubicBezTo>
                    <a:pt x="215" y="26"/>
                    <a:pt x="215" y="26"/>
                    <a:pt x="215" y="26"/>
                  </a:cubicBezTo>
                  <a:cubicBezTo>
                    <a:pt x="255" y="45"/>
                    <a:pt x="289" y="51"/>
                    <a:pt x="316" y="51"/>
                  </a:cubicBezTo>
                  <a:cubicBezTo>
                    <a:pt x="316" y="51"/>
                    <a:pt x="316" y="51"/>
                    <a:pt x="316" y="51"/>
                  </a:cubicBezTo>
                  <a:cubicBezTo>
                    <a:pt x="380" y="51"/>
                    <a:pt x="410" y="15"/>
                    <a:pt x="413" y="12"/>
                  </a:cubicBezTo>
                  <a:cubicBezTo>
                    <a:pt x="413" y="12"/>
                    <a:pt x="413" y="12"/>
                    <a:pt x="413" y="12"/>
                  </a:cubicBezTo>
                  <a:cubicBezTo>
                    <a:pt x="413" y="12"/>
                    <a:pt x="413" y="12"/>
                    <a:pt x="413" y="12"/>
                  </a:cubicBezTo>
                  <a:cubicBezTo>
                    <a:pt x="413" y="12"/>
                    <a:pt x="413" y="12"/>
                    <a:pt x="413" y="12"/>
                  </a:cubicBezTo>
                  <a:cubicBezTo>
                    <a:pt x="417" y="7"/>
                    <a:pt x="423" y="6"/>
                    <a:pt x="427" y="10"/>
                  </a:cubicBezTo>
                  <a:cubicBezTo>
                    <a:pt x="427" y="10"/>
                    <a:pt x="427" y="10"/>
                    <a:pt x="427" y="10"/>
                  </a:cubicBezTo>
                  <a:cubicBezTo>
                    <a:pt x="432" y="13"/>
                    <a:pt x="433" y="19"/>
                    <a:pt x="429" y="24"/>
                  </a:cubicBezTo>
                  <a:cubicBezTo>
                    <a:pt x="429" y="24"/>
                    <a:pt x="429" y="24"/>
                    <a:pt x="429" y="24"/>
                  </a:cubicBezTo>
                  <a:cubicBezTo>
                    <a:pt x="429" y="25"/>
                    <a:pt x="393" y="71"/>
                    <a:pt x="316" y="71"/>
                  </a:cubicBezTo>
                  <a:cubicBezTo>
                    <a:pt x="316" y="71"/>
                    <a:pt x="316" y="71"/>
                    <a:pt x="316" y="71"/>
                  </a:cubicBezTo>
                  <a:cubicBezTo>
                    <a:pt x="286" y="71"/>
                    <a:pt x="249" y="64"/>
                    <a:pt x="206" y="44"/>
                  </a:cubicBezTo>
                  <a:close/>
                </a:path>
              </a:pathLst>
            </a:custGeom>
            <a:solidFill>
              <a:srgbClr val="83C83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grpSp>
      <p:grpSp>
        <p:nvGrpSpPr>
          <p:cNvPr id="19473" name="Group 20" title=""/>
          <p:cNvGrpSpPr/>
          <p:nvPr/>
        </p:nvGrpSpPr>
        <p:grpSpPr>
          <a:xfrm>
            <a:off x="2057400" y="3292475"/>
            <a:ext cx="1141413" cy="1141413"/>
            <a:chExt cx="1205" cy="1205"/>
          </a:xfrm>
        </p:grpSpPr>
        <p:sp>
          <p:nvSpPr>
            <p:cNvPr id="19474" name="Freeform 21" title=""/>
            <p:cNvSpPr>
              <a:spLocks noEditPoints="1"/>
            </p:cNvSpPr>
            <p:nvPr/>
          </p:nvSpPr>
          <p:spPr>
            <a:xfrm>
              <a:off x="0" y="0"/>
              <a:ext cx="1205" cy="1205"/>
            </a:xfrm>
            <a:custGeom>
              <a:cxnLst>
                <a:cxn ang="0">
                  <a:pos x="0" y="108305"/>
                </a:cxn>
                <a:cxn ang="0">
                  <a:pos x="108305" y="0"/>
                </a:cxn>
                <a:cxn ang="0">
                  <a:pos x="108305" y="0"/>
                </a:cxn>
                <a:cxn ang="0">
                  <a:pos x="217204" y="108305"/>
                </a:cxn>
                <a:cxn ang="0">
                  <a:pos x="217204" y="108305"/>
                </a:cxn>
                <a:cxn ang="0">
                  <a:pos x="108305" y="217204"/>
                </a:cxn>
                <a:cxn ang="0">
                  <a:pos x="108305" y="217204"/>
                </a:cxn>
                <a:cxn ang="0">
                  <a:pos x="0" y="108305"/>
                </a:cxn>
                <a:cxn ang="0">
                  <a:pos x="18058" y="108305"/>
                </a:cxn>
                <a:cxn ang="0">
                  <a:pos x="44518" y="172695"/>
                </a:cxn>
                <a:cxn ang="0">
                  <a:pos x="44518" y="172695"/>
                </a:cxn>
                <a:cxn ang="0">
                  <a:pos x="108305" y="199143"/>
                </a:cxn>
                <a:cxn ang="0">
                  <a:pos x="108305" y="199143"/>
                </a:cxn>
                <a:cxn ang="0">
                  <a:pos x="172695" y="172695"/>
                </a:cxn>
                <a:cxn ang="0">
                  <a:pos x="172695" y="172695"/>
                </a:cxn>
                <a:cxn ang="0">
                  <a:pos x="199143" y="108305"/>
                </a:cxn>
                <a:cxn ang="0">
                  <a:pos x="199143" y="108305"/>
                </a:cxn>
                <a:cxn ang="0">
                  <a:pos x="172695" y="44518"/>
                </a:cxn>
                <a:cxn ang="0">
                  <a:pos x="172695" y="44518"/>
                </a:cxn>
                <a:cxn ang="0">
                  <a:pos x="108305" y="18058"/>
                </a:cxn>
                <a:cxn ang="0">
                  <a:pos x="108305" y="18058"/>
                </a:cxn>
                <a:cxn ang="0">
                  <a:pos x="44518" y="44518"/>
                </a:cxn>
                <a:cxn ang="0">
                  <a:pos x="44518" y="44518"/>
                </a:cxn>
                <a:cxn ang="0">
                  <a:pos x="18058" y="108305"/>
                </a:cxn>
                <a:cxn ang="0">
                  <a:pos x="18058" y="108305"/>
                </a:cxn>
              </a:cxnLst>
              <a:rect l="l" t="t" r="r" b="b"/>
              <a:pathLst>
                <a:path w="507" h="507">
                  <a:moveTo>
                    <a:pt x="0" y="253"/>
                  </a:moveTo>
                  <a:cubicBezTo>
                    <a:pt x="0" y="113"/>
                    <a:pt x="113" y="0"/>
                    <a:pt x="253" y="0"/>
                  </a:cubicBezTo>
                  <a:cubicBezTo>
                    <a:pt x="253" y="0"/>
                    <a:pt x="253" y="0"/>
                    <a:pt x="253" y="0"/>
                  </a:cubicBezTo>
                  <a:cubicBezTo>
                    <a:pt x="393" y="0"/>
                    <a:pt x="507" y="113"/>
                    <a:pt x="507" y="253"/>
                  </a:cubicBezTo>
                  <a:cubicBezTo>
                    <a:pt x="507" y="253"/>
                    <a:pt x="507" y="253"/>
                    <a:pt x="507" y="253"/>
                  </a:cubicBezTo>
                  <a:cubicBezTo>
                    <a:pt x="507" y="393"/>
                    <a:pt x="393" y="507"/>
                    <a:pt x="253" y="507"/>
                  </a:cubicBezTo>
                  <a:cubicBezTo>
                    <a:pt x="253" y="507"/>
                    <a:pt x="253" y="507"/>
                    <a:pt x="253" y="507"/>
                  </a:cubicBezTo>
                  <a:cubicBezTo>
                    <a:pt x="113" y="507"/>
                    <a:pt x="0" y="393"/>
                    <a:pt x="0" y="253"/>
                  </a:cubicBezTo>
                  <a:close/>
                  <a:moveTo>
                    <a:pt x="42" y="253"/>
                  </a:moveTo>
                  <a:cubicBezTo>
                    <a:pt x="42" y="312"/>
                    <a:pt x="65" y="364"/>
                    <a:pt x="104" y="403"/>
                  </a:cubicBezTo>
                  <a:cubicBezTo>
                    <a:pt x="104" y="403"/>
                    <a:pt x="104" y="403"/>
                    <a:pt x="104" y="403"/>
                  </a:cubicBezTo>
                  <a:cubicBezTo>
                    <a:pt x="142" y="441"/>
                    <a:pt x="195" y="465"/>
                    <a:pt x="253" y="465"/>
                  </a:cubicBezTo>
                  <a:cubicBezTo>
                    <a:pt x="253" y="465"/>
                    <a:pt x="253" y="465"/>
                    <a:pt x="253" y="465"/>
                  </a:cubicBezTo>
                  <a:cubicBezTo>
                    <a:pt x="312" y="465"/>
                    <a:pt x="364" y="441"/>
                    <a:pt x="403" y="403"/>
                  </a:cubicBezTo>
                  <a:cubicBezTo>
                    <a:pt x="403" y="403"/>
                    <a:pt x="403" y="403"/>
                    <a:pt x="403" y="403"/>
                  </a:cubicBezTo>
                  <a:cubicBezTo>
                    <a:pt x="441" y="364"/>
                    <a:pt x="465" y="312"/>
                    <a:pt x="465" y="253"/>
                  </a:cubicBezTo>
                  <a:cubicBezTo>
                    <a:pt x="465" y="253"/>
                    <a:pt x="465" y="253"/>
                    <a:pt x="465" y="253"/>
                  </a:cubicBezTo>
                  <a:cubicBezTo>
                    <a:pt x="465" y="195"/>
                    <a:pt x="441" y="142"/>
                    <a:pt x="403" y="104"/>
                  </a:cubicBezTo>
                  <a:cubicBezTo>
                    <a:pt x="403" y="104"/>
                    <a:pt x="403" y="104"/>
                    <a:pt x="403" y="104"/>
                  </a:cubicBezTo>
                  <a:cubicBezTo>
                    <a:pt x="364" y="65"/>
                    <a:pt x="312" y="42"/>
                    <a:pt x="253" y="42"/>
                  </a:cubicBezTo>
                  <a:cubicBezTo>
                    <a:pt x="253" y="42"/>
                    <a:pt x="253" y="42"/>
                    <a:pt x="253" y="42"/>
                  </a:cubicBezTo>
                  <a:cubicBezTo>
                    <a:pt x="195" y="42"/>
                    <a:pt x="142" y="65"/>
                    <a:pt x="104" y="104"/>
                  </a:cubicBezTo>
                  <a:cubicBezTo>
                    <a:pt x="104" y="104"/>
                    <a:pt x="104" y="104"/>
                    <a:pt x="104" y="104"/>
                  </a:cubicBezTo>
                  <a:cubicBezTo>
                    <a:pt x="65" y="142"/>
                    <a:pt x="42" y="195"/>
                    <a:pt x="42" y="253"/>
                  </a:cubicBezTo>
                  <a:cubicBezTo>
                    <a:pt x="42" y="253"/>
                    <a:pt x="42" y="253"/>
                    <a:pt x="42" y="253"/>
                  </a:cubicBezTo>
                  <a:close/>
                </a:path>
              </a:pathLst>
            </a:custGeom>
            <a:solidFill>
              <a:srgbClr val="F8CD0B"/>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19475" name="Freeform 22" title=""/>
            <p:cNvSpPr/>
            <p:nvPr/>
          </p:nvSpPr>
          <p:spPr>
            <a:xfrm>
              <a:off x="564" y="131"/>
              <a:ext cx="76" cy="145"/>
            </a:xfrm>
            <a:custGeom>
              <a:cxnLst>
                <a:cxn ang="0">
                  <a:pos x="13678" y="19285"/>
                </a:cxn>
                <a:cxn ang="0">
                  <a:pos x="6802" y="26178"/>
                </a:cxn>
                <a:cxn ang="0">
                  <a:pos x="6802" y="26178"/>
                </a:cxn>
                <a:cxn ang="0">
                  <a:pos x="0" y="19285"/>
                </a:cxn>
                <a:cxn ang="0">
                  <a:pos x="0" y="6836"/>
                </a:cxn>
                <a:cxn ang="0">
                  <a:pos x="6802" y="0"/>
                </a:cxn>
                <a:cxn ang="0">
                  <a:pos x="6802" y="0"/>
                </a:cxn>
                <a:cxn ang="0">
                  <a:pos x="13678" y="6836"/>
                </a:cxn>
                <a:cxn ang="0">
                  <a:pos x="13678" y="19285"/>
                </a:cxn>
              </a:cxnLst>
              <a:rect l="l" t="t" r="r" b="b"/>
              <a:pathLst>
                <a:path w="32" h="61">
                  <a:moveTo>
                    <a:pt x="32" y="45"/>
                  </a:moveTo>
                  <a:cubicBezTo>
                    <a:pt x="32" y="54"/>
                    <a:pt x="25" y="61"/>
                    <a:pt x="16" y="61"/>
                  </a:cubicBezTo>
                  <a:cubicBezTo>
                    <a:pt x="16" y="61"/>
                    <a:pt x="16" y="61"/>
                    <a:pt x="16" y="61"/>
                  </a:cubicBezTo>
                  <a:cubicBezTo>
                    <a:pt x="7" y="61"/>
                    <a:pt x="0" y="54"/>
                    <a:pt x="0" y="45"/>
                  </a:cubicBezTo>
                  <a:cubicBezTo>
                    <a:pt x="0" y="16"/>
                    <a:pt x="0" y="16"/>
                    <a:pt x="0" y="16"/>
                  </a:cubicBezTo>
                  <a:cubicBezTo>
                    <a:pt x="0" y="7"/>
                    <a:pt x="7" y="0"/>
                    <a:pt x="16" y="0"/>
                  </a:cubicBezTo>
                  <a:cubicBezTo>
                    <a:pt x="16" y="0"/>
                    <a:pt x="16" y="0"/>
                    <a:pt x="16" y="0"/>
                  </a:cubicBezTo>
                  <a:cubicBezTo>
                    <a:pt x="25" y="0"/>
                    <a:pt x="32" y="7"/>
                    <a:pt x="32" y="16"/>
                  </a:cubicBezTo>
                  <a:lnTo>
                    <a:pt x="32" y="45"/>
                  </a:lnTo>
                  <a:close/>
                </a:path>
              </a:pathLst>
            </a:custGeom>
            <a:solidFill>
              <a:srgbClr val="F8CD0B"/>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19476" name="Freeform 23" title=""/>
            <p:cNvSpPr/>
            <p:nvPr/>
          </p:nvSpPr>
          <p:spPr>
            <a:xfrm>
              <a:off x="564" y="927"/>
              <a:ext cx="76" cy="147"/>
            </a:xfrm>
            <a:custGeom>
              <a:cxnLst>
                <a:cxn ang="0">
                  <a:pos x="13678" y="19338"/>
                </a:cxn>
                <a:cxn ang="0">
                  <a:pos x="6802" y="26135"/>
                </a:cxn>
                <a:cxn ang="0">
                  <a:pos x="6802" y="26135"/>
                </a:cxn>
                <a:cxn ang="0">
                  <a:pos x="0" y="19338"/>
                </a:cxn>
                <a:cxn ang="0">
                  <a:pos x="0" y="6729"/>
                </a:cxn>
                <a:cxn ang="0">
                  <a:pos x="6802" y="0"/>
                </a:cxn>
                <a:cxn ang="0">
                  <a:pos x="6802" y="0"/>
                </a:cxn>
                <a:cxn ang="0">
                  <a:pos x="13678" y="6729"/>
                </a:cxn>
                <a:cxn ang="0">
                  <a:pos x="13678" y="19338"/>
                </a:cxn>
              </a:cxnLst>
              <a:rect l="l" t="t" r="r" b="b"/>
              <a:pathLst>
                <a:path w="32" h="62">
                  <a:moveTo>
                    <a:pt x="32" y="46"/>
                  </a:moveTo>
                  <a:cubicBezTo>
                    <a:pt x="32" y="55"/>
                    <a:pt x="25" y="62"/>
                    <a:pt x="16" y="62"/>
                  </a:cubicBezTo>
                  <a:cubicBezTo>
                    <a:pt x="16" y="62"/>
                    <a:pt x="16" y="62"/>
                    <a:pt x="16" y="62"/>
                  </a:cubicBezTo>
                  <a:cubicBezTo>
                    <a:pt x="7" y="62"/>
                    <a:pt x="0" y="55"/>
                    <a:pt x="0" y="46"/>
                  </a:cubicBezTo>
                  <a:cubicBezTo>
                    <a:pt x="0" y="16"/>
                    <a:pt x="0" y="16"/>
                    <a:pt x="0" y="16"/>
                  </a:cubicBezTo>
                  <a:cubicBezTo>
                    <a:pt x="0" y="7"/>
                    <a:pt x="7" y="0"/>
                    <a:pt x="16" y="0"/>
                  </a:cubicBezTo>
                  <a:cubicBezTo>
                    <a:pt x="16" y="0"/>
                    <a:pt x="16" y="0"/>
                    <a:pt x="16" y="0"/>
                  </a:cubicBezTo>
                  <a:cubicBezTo>
                    <a:pt x="25" y="0"/>
                    <a:pt x="32" y="7"/>
                    <a:pt x="32" y="16"/>
                  </a:cubicBezTo>
                  <a:lnTo>
                    <a:pt x="32" y="46"/>
                  </a:lnTo>
                  <a:close/>
                </a:path>
              </a:pathLst>
            </a:custGeom>
            <a:solidFill>
              <a:srgbClr val="F8CD0B"/>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19477" name="Freeform 24" title=""/>
            <p:cNvSpPr/>
            <p:nvPr/>
          </p:nvSpPr>
          <p:spPr>
            <a:xfrm>
              <a:off x="131" y="566"/>
              <a:ext cx="145" cy="73"/>
            </a:xfrm>
            <a:custGeom>
              <a:cxnLst>
                <a:cxn ang="0">
                  <a:pos x="19285" y="0"/>
                </a:cxn>
                <a:cxn ang="0">
                  <a:pos x="26178" y="5927"/>
                </a:cxn>
                <a:cxn ang="0">
                  <a:pos x="26178" y="5927"/>
                </a:cxn>
                <a:cxn ang="0">
                  <a:pos x="19285" y="12459"/>
                </a:cxn>
                <a:cxn ang="0">
                  <a:pos x="6836" y="12459"/>
                </a:cxn>
                <a:cxn ang="0">
                  <a:pos x="0" y="5927"/>
                </a:cxn>
                <a:cxn ang="0">
                  <a:pos x="0" y="5927"/>
                </a:cxn>
                <a:cxn ang="0">
                  <a:pos x="6836" y="0"/>
                </a:cxn>
                <a:cxn ang="0">
                  <a:pos x="19285" y="0"/>
                </a:cxn>
              </a:cxnLst>
              <a:rect l="l" t="t" r="r" b="b"/>
              <a:pathLst>
                <a:path w="61" h="31">
                  <a:moveTo>
                    <a:pt x="45" y="0"/>
                  </a:moveTo>
                  <a:cubicBezTo>
                    <a:pt x="54" y="0"/>
                    <a:pt x="61" y="7"/>
                    <a:pt x="61" y="15"/>
                  </a:cubicBezTo>
                  <a:cubicBezTo>
                    <a:pt x="61" y="15"/>
                    <a:pt x="61" y="15"/>
                    <a:pt x="61" y="15"/>
                  </a:cubicBezTo>
                  <a:cubicBezTo>
                    <a:pt x="61" y="24"/>
                    <a:pt x="54" y="31"/>
                    <a:pt x="45" y="31"/>
                  </a:cubicBezTo>
                  <a:cubicBezTo>
                    <a:pt x="16" y="31"/>
                    <a:pt x="16" y="31"/>
                    <a:pt x="16" y="31"/>
                  </a:cubicBezTo>
                  <a:cubicBezTo>
                    <a:pt x="7" y="31"/>
                    <a:pt x="0" y="24"/>
                    <a:pt x="0" y="15"/>
                  </a:cubicBezTo>
                  <a:cubicBezTo>
                    <a:pt x="0" y="15"/>
                    <a:pt x="0" y="15"/>
                    <a:pt x="0" y="15"/>
                  </a:cubicBezTo>
                  <a:cubicBezTo>
                    <a:pt x="0" y="7"/>
                    <a:pt x="7" y="0"/>
                    <a:pt x="16" y="0"/>
                  </a:cubicBezTo>
                  <a:lnTo>
                    <a:pt x="45" y="0"/>
                  </a:lnTo>
                  <a:close/>
                </a:path>
              </a:pathLst>
            </a:custGeom>
            <a:solidFill>
              <a:srgbClr val="F8CD0B"/>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19478" name="Freeform 25" title=""/>
            <p:cNvSpPr/>
            <p:nvPr/>
          </p:nvSpPr>
          <p:spPr>
            <a:xfrm>
              <a:off x="927" y="566"/>
              <a:ext cx="145" cy="73"/>
            </a:xfrm>
            <a:custGeom>
              <a:cxnLst>
                <a:cxn ang="0">
                  <a:pos x="19663" y="0"/>
                </a:cxn>
                <a:cxn ang="0">
                  <a:pos x="26178" y="5927"/>
                </a:cxn>
                <a:cxn ang="0">
                  <a:pos x="26178" y="5927"/>
                </a:cxn>
                <a:cxn ang="0">
                  <a:pos x="19663" y="12459"/>
                </a:cxn>
                <a:cxn ang="0">
                  <a:pos x="6836" y="12459"/>
                </a:cxn>
                <a:cxn ang="0">
                  <a:pos x="0" y="5927"/>
                </a:cxn>
                <a:cxn ang="0">
                  <a:pos x="0" y="5927"/>
                </a:cxn>
                <a:cxn ang="0">
                  <a:pos x="6836" y="0"/>
                </a:cxn>
                <a:cxn ang="0">
                  <a:pos x="19663" y="0"/>
                </a:cxn>
              </a:cxnLst>
              <a:rect l="l" t="t" r="r" b="b"/>
              <a:pathLst>
                <a:path w="61" h="31">
                  <a:moveTo>
                    <a:pt x="46" y="0"/>
                  </a:moveTo>
                  <a:cubicBezTo>
                    <a:pt x="54" y="0"/>
                    <a:pt x="61" y="7"/>
                    <a:pt x="61" y="15"/>
                  </a:cubicBezTo>
                  <a:cubicBezTo>
                    <a:pt x="61" y="15"/>
                    <a:pt x="61" y="15"/>
                    <a:pt x="61" y="15"/>
                  </a:cubicBezTo>
                  <a:cubicBezTo>
                    <a:pt x="61" y="24"/>
                    <a:pt x="54" y="31"/>
                    <a:pt x="46" y="31"/>
                  </a:cubicBezTo>
                  <a:cubicBezTo>
                    <a:pt x="16" y="31"/>
                    <a:pt x="16" y="31"/>
                    <a:pt x="16" y="31"/>
                  </a:cubicBezTo>
                  <a:cubicBezTo>
                    <a:pt x="7" y="31"/>
                    <a:pt x="0" y="24"/>
                    <a:pt x="0" y="15"/>
                  </a:cubicBezTo>
                  <a:cubicBezTo>
                    <a:pt x="0" y="15"/>
                    <a:pt x="0" y="15"/>
                    <a:pt x="0" y="15"/>
                  </a:cubicBezTo>
                  <a:cubicBezTo>
                    <a:pt x="0" y="7"/>
                    <a:pt x="7" y="0"/>
                    <a:pt x="16" y="0"/>
                  </a:cubicBezTo>
                  <a:lnTo>
                    <a:pt x="46" y="0"/>
                  </a:lnTo>
                  <a:close/>
                </a:path>
              </a:pathLst>
            </a:custGeom>
            <a:solidFill>
              <a:srgbClr val="F8CD0B"/>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19479" name="Freeform 26" title=""/>
            <p:cNvSpPr>
              <a:spLocks noEditPoints="1"/>
            </p:cNvSpPr>
            <p:nvPr/>
          </p:nvSpPr>
          <p:spPr>
            <a:xfrm>
              <a:off x="167" y="166"/>
              <a:ext cx="870" cy="873"/>
            </a:xfrm>
            <a:custGeom>
              <a:cxnLst>
                <a:cxn ang="0">
                  <a:pos x="133331" y="78822"/>
                </a:cxn>
                <a:cxn ang="0">
                  <a:pos x="143191" y="68456"/>
                </a:cxn>
                <a:cxn ang="0">
                  <a:pos x="156957" y="68456"/>
                </a:cxn>
                <a:cxn ang="0">
                  <a:pos x="88795" y="0"/>
                </a:cxn>
                <a:cxn ang="0">
                  <a:pos x="88795" y="13794"/>
                </a:cxn>
                <a:cxn ang="0">
                  <a:pos x="78478" y="24082"/>
                </a:cxn>
                <a:cxn ang="0">
                  <a:pos x="68228" y="13794"/>
                </a:cxn>
                <a:cxn ang="0">
                  <a:pos x="68228" y="0"/>
                </a:cxn>
                <a:cxn ang="0">
                  <a:pos x="0" y="68456"/>
                </a:cxn>
                <a:cxn ang="0">
                  <a:pos x="13725" y="68456"/>
                </a:cxn>
                <a:cxn ang="0">
                  <a:pos x="23975" y="78822"/>
                </a:cxn>
                <a:cxn ang="0">
                  <a:pos x="13725" y="89103"/>
                </a:cxn>
                <a:cxn ang="0">
                  <a:pos x="0" y="89103"/>
                </a:cxn>
                <a:cxn ang="0">
                  <a:pos x="68228" y="158194"/>
                </a:cxn>
                <a:cxn ang="0">
                  <a:pos x="68228" y="144397"/>
                </a:cxn>
                <a:cxn ang="0">
                  <a:pos x="78478" y="134059"/>
                </a:cxn>
                <a:cxn ang="0">
                  <a:pos x="88795" y="144397"/>
                </a:cxn>
                <a:cxn ang="0">
                  <a:pos x="88795" y="158194"/>
                </a:cxn>
                <a:cxn ang="0">
                  <a:pos x="156957" y="89103"/>
                </a:cxn>
                <a:cxn ang="0">
                  <a:pos x="143191" y="89103"/>
                </a:cxn>
                <a:cxn ang="0">
                  <a:pos x="133331" y="78822"/>
                </a:cxn>
                <a:cxn ang="0">
                  <a:pos x="124828" y="133131"/>
                </a:cxn>
                <a:cxn ang="0">
                  <a:pos x="118313" y="132836"/>
                </a:cxn>
                <a:cxn ang="0">
                  <a:pos x="80965" y="89641"/>
                </a:cxn>
                <a:cxn ang="0">
                  <a:pos x="78478" y="89641"/>
                </a:cxn>
                <a:cxn ang="0">
                  <a:pos x="67839" y="78822"/>
                </a:cxn>
                <a:cxn ang="0">
                  <a:pos x="78478" y="68106"/>
                </a:cxn>
                <a:cxn ang="0">
                  <a:pos x="81892" y="68456"/>
                </a:cxn>
                <a:cxn ang="0">
                  <a:pos x="111866" y="39666"/>
                </a:cxn>
                <a:cxn ang="0">
                  <a:pos x="118703" y="39666"/>
                </a:cxn>
                <a:cxn ang="0">
                  <a:pos x="118703" y="46519"/>
                </a:cxn>
                <a:cxn ang="0">
                  <a:pos x="88795" y="75404"/>
                </a:cxn>
                <a:cxn ang="0">
                  <a:pos x="89101" y="78822"/>
                </a:cxn>
                <a:cxn ang="0">
                  <a:pos x="88405" y="83534"/>
                </a:cxn>
                <a:cxn ang="0">
                  <a:pos x="125539" y="126278"/>
                </a:cxn>
                <a:cxn ang="0">
                  <a:pos x="124828" y="133131"/>
                </a:cxn>
              </a:cxnLst>
              <a:rect l="l" t="t" r="r" b="b"/>
              <a:pathLst>
                <a:path w="366" h="367">
                  <a:moveTo>
                    <a:pt x="311" y="183"/>
                  </a:moveTo>
                  <a:cubicBezTo>
                    <a:pt x="311" y="170"/>
                    <a:pt x="321" y="159"/>
                    <a:pt x="334" y="159"/>
                  </a:cubicBezTo>
                  <a:cubicBezTo>
                    <a:pt x="366" y="159"/>
                    <a:pt x="366" y="159"/>
                    <a:pt x="366" y="159"/>
                  </a:cubicBezTo>
                  <a:cubicBezTo>
                    <a:pt x="356" y="76"/>
                    <a:pt x="290" y="11"/>
                    <a:pt x="207" y="0"/>
                  </a:cubicBezTo>
                  <a:cubicBezTo>
                    <a:pt x="207" y="32"/>
                    <a:pt x="207" y="32"/>
                    <a:pt x="207" y="32"/>
                  </a:cubicBezTo>
                  <a:cubicBezTo>
                    <a:pt x="207" y="45"/>
                    <a:pt x="196" y="56"/>
                    <a:pt x="183" y="56"/>
                  </a:cubicBezTo>
                  <a:cubicBezTo>
                    <a:pt x="170" y="56"/>
                    <a:pt x="159" y="45"/>
                    <a:pt x="159" y="32"/>
                  </a:cubicBezTo>
                  <a:cubicBezTo>
                    <a:pt x="159" y="0"/>
                    <a:pt x="159" y="0"/>
                    <a:pt x="159" y="0"/>
                  </a:cubicBezTo>
                  <a:cubicBezTo>
                    <a:pt x="76" y="11"/>
                    <a:pt x="11" y="76"/>
                    <a:pt x="0" y="159"/>
                  </a:cubicBezTo>
                  <a:cubicBezTo>
                    <a:pt x="32" y="159"/>
                    <a:pt x="32" y="159"/>
                    <a:pt x="32" y="159"/>
                  </a:cubicBezTo>
                  <a:cubicBezTo>
                    <a:pt x="45" y="159"/>
                    <a:pt x="56" y="170"/>
                    <a:pt x="56" y="183"/>
                  </a:cubicBezTo>
                  <a:cubicBezTo>
                    <a:pt x="56" y="196"/>
                    <a:pt x="45" y="207"/>
                    <a:pt x="32" y="207"/>
                  </a:cubicBezTo>
                  <a:cubicBezTo>
                    <a:pt x="0" y="207"/>
                    <a:pt x="0" y="207"/>
                    <a:pt x="0" y="207"/>
                  </a:cubicBezTo>
                  <a:cubicBezTo>
                    <a:pt x="10" y="290"/>
                    <a:pt x="76" y="356"/>
                    <a:pt x="159" y="367"/>
                  </a:cubicBezTo>
                  <a:cubicBezTo>
                    <a:pt x="159" y="335"/>
                    <a:pt x="159" y="335"/>
                    <a:pt x="159" y="335"/>
                  </a:cubicBezTo>
                  <a:cubicBezTo>
                    <a:pt x="159" y="321"/>
                    <a:pt x="170" y="311"/>
                    <a:pt x="183" y="311"/>
                  </a:cubicBezTo>
                  <a:cubicBezTo>
                    <a:pt x="196" y="311"/>
                    <a:pt x="207" y="321"/>
                    <a:pt x="207" y="335"/>
                  </a:cubicBezTo>
                  <a:cubicBezTo>
                    <a:pt x="207" y="367"/>
                    <a:pt x="207" y="367"/>
                    <a:pt x="207" y="367"/>
                  </a:cubicBezTo>
                  <a:cubicBezTo>
                    <a:pt x="290" y="356"/>
                    <a:pt x="356" y="290"/>
                    <a:pt x="366" y="207"/>
                  </a:cubicBezTo>
                  <a:cubicBezTo>
                    <a:pt x="334" y="207"/>
                    <a:pt x="334" y="207"/>
                    <a:pt x="334" y="207"/>
                  </a:cubicBezTo>
                  <a:cubicBezTo>
                    <a:pt x="321" y="207"/>
                    <a:pt x="311" y="196"/>
                    <a:pt x="311" y="183"/>
                  </a:cubicBezTo>
                  <a:close/>
                  <a:moveTo>
                    <a:pt x="291" y="309"/>
                  </a:moveTo>
                  <a:cubicBezTo>
                    <a:pt x="287" y="313"/>
                    <a:pt x="280" y="312"/>
                    <a:pt x="276" y="308"/>
                  </a:cubicBezTo>
                  <a:cubicBezTo>
                    <a:pt x="189" y="208"/>
                    <a:pt x="189" y="208"/>
                    <a:pt x="189" y="208"/>
                  </a:cubicBezTo>
                  <a:cubicBezTo>
                    <a:pt x="187" y="208"/>
                    <a:pt x="185" y="208"/>
                    <a:pt x="183" y="208"/>
                  </a:cubicBezTo>
                  <a:cubicBezTo>
                    <a:pt x="169" y="208"/>
                    <a:pt x="158" y="197"/>
                    <a:pt x="158" y="183"/>
                  </a:cubicBezTo>
                  <a:cubicBezTo>
                    <a:pt x="158" y="169"/>
                    <a:pt x="169" y="158"/>
                    <a:pt x="183" y="158"/>
                  </a:cubicBezTo>
                  <a:cubicBezTo>
                    <a:pt x="186" y="158"/>
                    <a:pt x="188" y="158"/>
                    <a:pt x="191" y="159"/>
                  </a:cubicBezTo>
                  <a:cubicBezTo>
                    <a:pt x="261" y="92"/>
                    <a:pt x="261" y="92"/>
                    <a:pt x="261" y="92"/>
                  </a:cubicBezTo>
                  <a:cubicBezTo>
                    <a:pt x="266" y="87"/>
                    <a:pt x="273" y="88"/>
                    <a:pt x="277" y="92"/>
                  </a:cubicBezTo>
                  <a:cubicBezTo>
                    <a:pt x="281" y="96"/>
                    <a:pt x="281" y="104"/>
                    <a:pt x="277" y="108"/>
                  </a:cubicBezTo>
                  <a:cubicBezTo>
                    <a:pt x="207" y="175"/>
                    <a:pt x="207" y="175"/>
                    <a:pt x="207" y="175"/>
                  </a:cubicBezTo>
                  <a:cubicBezTo>
                    <a:pt x="208" y="177"/>
                    <a:pt x="208" y="180"/>
                    <a:pt x="208" y="183"/>
                  </a:cubicBezTo>
                  <a:cubicBezTo>
                    <a:pt x="208" y="187"/>
                    <a:pt x="208" y="190"/>
                    <a:pt x="206" y="194"/>
                  </a:cubicBezTo>
                  <a:cubicBezTo>
                    <a:pt x="293" y="293"/>
                    <a:pt x="293" y="293"/>
                    <a:pt x="293" y="293"/>
                  </a:cubicBezTo>
                  <a:cubicBezTo>
                    <a:pt x="297" y="298"/>
                    <a:pt x="296" y="305"/>
                    <a:pt x="291" y="309"/>
                  </a:cubicBezTo>
                  <a:close/>
                </a:path>
              </a:pathLst>
            </a:custGeom>
            <a:solidFill>
              <a:srgbClr val="F8CD0B"/>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grpSp>
      <p:grpSp>
        <p:nvGrpSpPr>
          <p:cNvPr id="19480" name="Group 29" title=""/>
          <p:cNvGrpSpPr/>
          <p:nvPr/>
        </p:nvGrpSpPr>
        <p:grpSpPr>
          <a:xfrm>
            <a:off x="9512300" y="3208338"/>
            <a:ext cx="1039813" cy="1066800"/>
            <a:chExt cx="1387" cy="1424"/>
          </a:xfrm>
        </p:grpSpPr>
        <p:sp>
          <p:nvSpPr>
            <p:cNvPr id="19481" name="Freeform 30" title=""/>
            <p:cNvSpPr/>
            <p:nvPr/>
          </p:nvSpPr>
          <p:spPr>
            <a:xfrm>
              <a:off x="0" y="309"/>
              <a:ext cx="1038" cy="1115"/>
            </a:xfrm>
            <a:custGeom>
              <a:cxnLst>
                <a:cxn ang="0">
                  <a:pos x="177085" y="154342"/>
                </a:cxn>
                <a:cxn ang="0">
                  <a:pos x="165586" y="142084"/>
                </a:cxn>
                <a:cxn ang="0">
                  <a:pos x="130957" y="123022"/>
                </a:cxn>
                <a:cxn ang="0">
                  <a:pos x="116377" y="108734"/>
                </a:cxn>
                <a:cxn ang="0">
                  <a:pos x="111672" y="101456"/>
                </a:cxn>
                <a:cxn ang="0">
                  <a:pos x="122876" y="84477"/>
                </a:cxn>
                <a:cxn ang="0">
                  <a:pos x="125353" y="78589"/>
                </a:cxn>
                <a:cxn ang="0">
                  <a:pos x="126657" y="62205"/>
                </a:cxn>
                <a:cxn ang="0">
                  <a:pos x="121562" y="24048"/>
                </a:cxn>
                <a:cxn ang="0">
                  <a:pos x="119458" y="21949"/>
                </a:cxn>
                <a:cxn ang="0">
                  <a:pos x="111380" y="15714"/>
                </a:cxn>
                <a:cxn ang="0">
                  <a:pos x="66085" y="21190"/>
                </a:cxn>
                <a:cxn ang="0">
                  <a:pos x="59275" y="59736"/>
                </a:cxn>
                <a:cxn ang="0">
                  <a:pos x="60482" y="76119"/>
                </a:cxn>
                <a:cxn ang="0">
                  <a:pos x="63952" y="82882"/>
                </a:cxn>
                <a:cxn ang="0">
                  <a:pos x="65159" y="85354"/>
                </a:cxn>
                <a:cxn ang="0">
                  <a:pos x="66085" y="85051"/>
                </a:cxn>
                <a:cxn ang="0">
                  <a:pos x="75985" y="101074"/>
                </a:cxn>
                <a:cxn ang="0">
                  <a:pos x="67890" y="108198"/>
                </a:cxn>
                <a:cxn ang="0">
                  <a:pos x="54969" y="123022"/>
                </a:cxn>
                <a:cxn ang="0">
                  <a:pos x="20503" y="142084"/>
                </a:cxn>
                <a:cxn ang="0">
                  <a:pos x="9005" y="154342"/>
                </a:cxn>
                <a:cxn ang="0">
                  <a:pos x="0" y="191087"/>
                </a:cxn>
                <a:cxn ang="0">
                  <a:pos x="0" y="198752"/>
                </a:cxn>
                <a:cxn ang="0">
                  <a:pos x="186439" y="198752"/>
                </a:cxn>
                <a:cxn ang="0">
                  <a:pos x="186439" y="191087"/>
                </a:cxn>
                <a:cxn ang="0">
                  <a:pos x="177085" y="154342"/>
                </a:cxn>
              </a:cxnLst>
              <a:rect l="l" t="t" r="r" b="b"/>
              <a:pathLst>
                <a:path w="437" h="470">
                  <a:moveTo>
                    <a:pt x="415" y="365"/>
                  </a:moveTo>
                  <a:cubicBezTo>
                    <a:pt x="415" y="365"/>
                    <a:pt x="422" y="351"/>
                    <a:pt x="388" y="336"/>
                  </a:cubicBezTo>
                  <a:cubicBezTo>
                    <a:pt x="307" y="291"/>
                    <a:pt x="307" y="291"/>
                    <a:pt x="307" y="291"/>
                  </a:cubicBezTo>
                  <a:cubicBezTo>
                    <a:pt x="273" y="257"/>
                    <a:pt x="273" y="257"/>
                    <a:pt x="273" y="257"/>
                  </a:cubicBezTo>
                  <a:cubicBezTo>
                    <a:pt x="256" y="249"/>
                    <a:pt x="246" y="252"/>
                    <a:pt x="262" y="240"/>
                  </a:cubicBezTo>
                  <a:cubicBezTo>
                    <a:pt x="273" y="230"/>
                    <a:pt x="282" y="217"/>
                    <a:pt x="288" y="200"/>
                  </a:cubicBezTo>
                  <a:cubicBezTo>
                    <a:pt x="289" y="198"/>
                    <a:pt x="291" y="194"/>
                    <a:pt x="294" y="186"/>
                  </a:cubicBezTo>
                  <a:cubicBezTo>
                    <a:pt x="294" y="186"/>
                    <a:pt x="325" y="148"/>
                    <a:pt x="297" y="147"/>
                  </a:cubicBezTo>
                  <a:cubicBezTo>
                    <a:pt x="297" y="147"/>
                    <a:pt x="326" y="96"/>
                    <a:pt x="285" y="57"/>
                  </a:cubicBezTo>
                  <a:cubicBezTo>
                    <a:pt x="285" y="57"/>
                    <a:pt x="283" y="55"/>
                    <a:pt x="280" y="52"/>
                  </a:cubicBezTo>
                  <a:cubicBezTo>
                    <a:pt x="271" y="42"/>
                    <a:pt x="261" y="37"/>
                    <a:pt x="261" y="37"/>
                  </a:cubicBezTo>
                  <a:cubicBezTo>
                    <a:pt x="203" y="0"/>
                    <a:pt x="155" y="50"/>
                    <a:pt x="155" y="50"/>
                  </a:cubicBezTo>
                  <a:cubicBezTo>
                    <a:pt x="113" y="88"/>
                    <a:pt x="139" y="141"/>
                    <a:pt x="139" y="141"/>
                  </a:cubicBezTo>
                  <a:cubicBezTo>
                    <a:pt x="112" y="141"/>
                    <a:pt x="142" y="180"/>
                    <a:pt x="142" y="180"/>
                  </a:cubicBezTo>
                  <a:cubicBezTo>
                    <a:pt x="146" y="197"/>
                    <a:pt x="150" y="196"/>
                    <a:pt x="150" y="196"/>
                  </a:cubicBezTo>
                  <a:cubicBezTo>
                    <a:pt x="151" y="196"/>
                    <a:pt x="152" y="198"/>
                    <a:pt x="153" y="202"/>
                  </a:cubicBezTo>
                  <a:cubicBezTo>
                    <a:pt x="154" y="202"/>
                    <a:pt x="154" y="202"/>
                    <a:pt x="155" y="201"/>
                  </a:cubicBezTo>
                  <a:cubicBezTo>
                    <a:pt x="160" y="217"/>
                    <a:pt x="168" y="230"/>
                    <a:pt x="178" y="239"/>
                  </a:cubicBezTo>
                  <a:cubicBezTo>
                    <a:pt x="187" y="251"/>
                    <a:pt x="163" y="252"/>
                    <a:pt x="159" y="256"/>
                  </a:cubicBezTo>
                  <a:cubicBezTo>
                    <a:pt x="156" y="259"/>
                    <a:pt x="129" y="291"/>
                    <a:pt x="129" y="291"/>
                  </a:cubicBezTo>
                  <a:cubicBezTo>
                    <a:pt x="48" y="336"/>
                    <a:pt x="48" y="336"/>
                    <a:pt x="48" y="336"/>
                  </a:cubicBezTo>
                  <a:cubicBezTo>
                    <a:pt x="15" y="351"/>
                    <a:pt x="21" y="365"/>
                    <a:pt x="21" y="365"/>
                  </a:cubicBezTo>
                  <a:cubicBezTo>
                    <a:pt x="0" y="452"/>
                    <a:pt x="0" y="452"/>
                    <a:pt x="0" y="452"/>
                  </a:cubicBezTo>
                  <a:cubicBezTo>
                    <a:pt x="0" y="470"/>
                    <a:pt x="0" y="470"/>
                    <a:pt x="0" y="470"/>
                  </a:cubicBezTo>
                  <a:cubicBezTo>
                    <a:pt x="437" y="470"/>
                    <a:pt x="437" y="470"/>
                    <a:pt x="437" y="470"/>
                  </a:cubicBezTo>
                  <a:cubicBezTo>
                    <a:pt x="437" y="452"/>
                    <a:pt x="437" y="452"/>
                    <a:pt x="437" y="452"/>
                  </a:cubicBezTo>
                  <a:lnTo>
                    <a:pt x="415" y="365"/>
                  </a:lnTo>
                  <a:close/>
                </a:path>
              </a:pathLst>
            </a:custGeom>
            <a:solidFill>
              <a:srgbClr val="F8CD0B"/>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19482" name="Freeform 31" title=""/>
            <p:cNvSpPr>
              <a:spLocks noEditPoints="1"/>
            </p:cNvSpPr>
            <p:nvPr/>
          </p:nvSpPr>
          <p:spPr>
            <a:xfrm>
              <a:off x="700" y="0"/>
              <a:ext cx="687" cy="598"/>
            </a:xfrm>
            <a:custGeom>
              <a:cxnLst>
                <a:cxn ang="0">
                  <a:pos x="61352" y="373"/>
                </a:cxn>
                <a:cxn ang="0">
                  <a:pos x="0" y="46960"/>
                </a:cxn>
                <a:cxn ang="0">
                  <a:pos x="31419" y="86473"/>
                </a:cxn>
                <a:cxn ang="0">
                  <a:pos x="20173" y="106767"/>
                </a:cxn>
                <a:cxn ang="0">
                  <a:pos x="51385" y="91575"/>
                </a:cxn>
                <a:cxn ang="0">
                  <a:pos x="62624" y="92341"/>
                </a:cxn>
                <a:cxn ang="0">
                  <a:pos x="123586" y="45664"/>
                </a:cxn>
                <a:cxn ang="0">
                  <a:pos x="61352" y="373"/>
                </a:cxn>
                <a:cxn ang="0">
                  <a:pos x="31419" y="55524"/>
                </a:cxn>
                <a:cxn ang="0">
                  <a:pos x="23603" y="47854"/>
                </a:cxn>
                <a:cxn ang="0">
                  <a:pos x="31419" y="40185"/>
                </a:cxn>
                <a:cxn ang="0">
                  <a:pos x="38928" y="47854"/>
                </a:cxn>
                <a:cxn ang="0">
                  <a:pos x="31419" y="55524"/>
                </a:cxn>
                <a:cxn ang="0">
                  <a:pos x="61725" y="55524"/>
                </a:cxn>
                <a:cxn ang="0">
                  <a:pos x="54123" y="47854"/>
                </a:cxn>
                <a:cxn ang="0">
                  <a:pos x="61725" y="40185"/>
                </a:cxn>
                <a:cxn ang="0">
                  <a:pos x="69449" y="47854"/>
                </a:cxn>
                <a:cxn ang="0">
                  <a:pos x="61725" y="55524"/>
                </a:cxn>
                <a:cxn ang="0">
                  <a:pos x="92538" y="55524"/>
                </a:cxn>
                <a:cxn ang="0">
                  <a:pos x="85007" y="47854"/>
                </a:cxn>
                <a:cxn ang="0">
                  <a:pos x="92538" y="40185"/>
                </a:cxn>
                <a:cxn ang="0">
                  <a:pos x="99981" y="47854"/>
                </a:cxn>
                <a:cxn ang="0">
                  <a:pos x="92538" y="55524"/>
                </a:cxn>
              </a:cxnLst>
              <a:rect l="l" t="t" r="r" b="b"/>
              <a:pathLst>
                <a:path w="289" h="252">
                  <a:moveTo>
                    <a:pt x="143" y="1"/>
                  </a:moveTo>
                  <a:cubicBezTo>
                    <a:pt x="63" y="2"/>
                    <a:pt x="0" y="52"/>
                    <a:pt x="0" y="111"/>
                  </a:cubicBezTo>
                  <a:cubicBezTo>
                    <a:pt x="1" y="151"/>
                    <a:pt x="30" y="185"/>
                    <a:pt x="73" y="204"/>
                  </a:cubicBezTo>
                  <a:cubicBezTo>
                    <a:pt x="47" y="252"/>
                    <a:pt x="47" y="252"/>
                    <a:pt x="47" y="252"/>
                  </a:cubicBezTo>
                  <a:cubicBezTo>
                    <a:pt x="120" y="216"/>
                    <a:pt x="120" y="216"/>
                    <a:pt x="120" y="216"/>
                  </a:cubicBezTo>
                  <a:cubicBezTo>
                    <a:pt x="129" y="217"/>
                    <a:pt x="137" y="218"/>
                    <a:pt x="146" y="218"/>
                  </a:cubicBezTo>
                  <a:cubicBezTo>
                    <a:pt x="225" y="217"/>
                    <a:pt x="289" y="167"/>
                    <a:pt x="288" y="108"/>
                  </a:cubicBezTo>
                  <a:cubicBezTo>
                    <a:pt x="287" y="48"/>
                    <a:pt x="222" y="0"/>
                    <a:pt x="143" y="1"/>
                  </a:cubicBezTo>
                  <a:close/>
                  <a:moveTo>
                    <a:pt x="73" y="131"/>
                  </a:moveTo>
                  <a:cubicBezTo>
                    <a:pt x="63" y="131"/>
                    <a:pt x="55" y="123"/>
                    <a:pt x="55" y="113"/>
                  </a:cubicBezTo>
                  <a:cubicBezTo>
                    <a:pt x="55" y="103"/>
                    <a:pt x="63" y="95"/>
                    <a:pt x="73" y="95"/>
                  </a:cubicBezTo>
                  <a:cubicBezTo>
                    <a:pt x="83" y="95"/>
                    <a:pt x="91" y="103"/>
                    <a:pt x="91" y="113"/>
                  </a:cubicBezTo>
                  <a:cubicBezTo>
                    <a:pt x="91" y="123"/>
                    <a:pt x="83" y="131"/>
                    <a:pt x="73" y="131"/>
                  </a:cubicBezTo>
                  <a:close/>
                  <a:moveTo>
                    <a:pt x="144" y="131"/>
                  </a:moveTo>
                  <a:cubicBezTo>
                    <a:pt x="134" y="131"/>
                    <a:pt x="126" y="123"/>
                    <a:pt x="126" y="113"/>
                  </a:cubicBezTo>
                  <a:cubicBezTo>
                    <a:pt x="126" y="103"/>
                    <a:pt x="134" y="95"/>
                    <a:pt x="144" y="95"/>
                  </a:cubicBezTo>
                  <a:cubicBezTo>
                    <a:pt x="154" y="95"/>
                    <a:pt x="162" y="103"/>
                    <a:pt x="162" y="113"/>
                  </a:cubicBezTo>
                  <a:cubicBezTo>
                    <a:pt x="162" y="123"/>
                    <a:pt x="154" y="131"/>
                    <a:pt x="144" y="131"/>
                  </a:cubicBezTo>
                  <a:close/>
                  <a:moveTo>
                    <a:pt x="216" y="131"/>
                  </a:moveTo>
                  <a:cubicBezTo>
                    <a:pt x="206" y="131"/>
                    <a:pt x="198" y="123"/>
                    <a:pt x="198" y="113"/>
                  </a:cubicBezTo>
                  <a:cubicBezTo>
                    <a:pt x="198" y="103"/>
                    <a:pt x="206" y="95"/>
                    <a:pt x="216" y="95"/>
                  </a:cubicBezTo>
                  <a:cubicBezTo>
                    <a:pt x="225" y="95"/>
                    <a:pt x="233" y="103"/>
                    <a:pt x="233" y="113"/>
                  </a:cubicBezTo>
                  <a:cubicBezTo>
                    <a:pt x="233" y="123"/>
                    <a:pt x="225" y="131"/>
                    <a:pt x="216" y="131"/>
                  </a:cubicBezTo>
                  <a:close/>
                </a:path>
              </a:pathLst>
            </a:custGeom>
            <a:solidFill>
              <a:srgbClr val="F8CD0B"/>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grpSp>
      <p:sp>
        <p:nvSpPr>
          <p:cNvPr id="19483" name="矩形 37" title=""/>
          <p:cNvSpPr/>
          <p:nvPr/>
        </p:nvSpPr>
        <p:spPr>
          <a:xfrm>
            <a:off x="5603875" y="5594350"/>
            <a:ext cx="1119188" cy="36830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1800">
                <a:solidFill>
                  <a:srgbClr val="000000"/>
                </a:solidFill>
                <a:latin typeface="微软雅黑" panose="020b0503020204020204" pitchFamily="34" charset="-122"/>
                <a:ea typeface="微软雅黑" panose="020b0503020204020204" pitchFamily="34" charset="-122"/>
                <a:sym typeface="Helvetica" pitchFamily="2" charset="0"/>
              </a:rPr>
              <a:t>标题Title</a:t>
            </a:r>
            <a:endParaRPr lang="zh-CN" altLang="en-US" sz="1800">
              <a:solidFill>
                <a:srgbClr val="000000"/>
              </a:solidFill>
              <a:latin typeface="微软雅黑" panose="020b0503020204020204" pitchFamily="34" charset="-122"/>
              <a:ea typeface="微软雅黑" panose="020b0503020204020204" pitchFamily="34" charset="-122"/>
              <a:sym typeface="Helvetica" pitchFamily="2" charset="0"/>
            </a:endParaRPr>
          </a:p>
        </p:txBody>
      </p:sp>
      <p:sp>
        <p:nvSpPr>
          <p:cNvPr id="19484" name="矩形 38" title=""/>
          <p:cNvSpPr/>
          <p:nvPr/>
        </p:nvSpPr>
        <p:spPr>
          <a:xfrm>
            <a:off x="9512300" y="5605463"/>
            <a:ext cx="1119188" cy="369887"/>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1800">
                <a:solidFill>
                  <a:srgbClr val="000000"/>
                </a:solidFill>
                <a:latin typeface="微软雅黑" panose="020b0503020204020204" pitchFamily="34" charset="-122"/>
                <a:ea typeface="微软雅黑" panose="020b0503020204020204" pitchFamily="34" charset="-122"/>
                <a:sym typeface="Helvetica" pitchFamily="2" charset="0"/>
              </a:rPr>
              <a:t>标题Title</a:t>
            </a:r>
            <a:endParaRPr lang="zh-CN" altLang="en-US" sz="1800">
              <a:solidFill>
                <a:srgbClr val="000000"/>
              </a:solidFill>
              <a:latin typeface="微软雅黑" panose="020b0503020204020204" pitchFamily="34" charset="-122"/>
              <a:ea typeface="微软雅黑" panose="020b0503020204020204" pitchFamily="34" charset="-122"/>
              <a:sym typeface="Helvetica" pitchFamily="2" charset="0"/>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32" fill="hold" grpId="0" nodeType="afterEffect">
                                  <p:stCondLst>
                                    <p:cond delay="600"/>
                                  </p:stCondLst>
                                  <p:childTnLst>
                                    <p:set>
                                      <p:cBhvr>
                                        <p:cTn id="6" dur="1" fill="hold">
                                          <p:stCondLst>
                                            <p:cond delay="0"/>
                                          </p:stCondLst>
                                        </p:cTn>
                                        <p:tgtEl>
                                          <p:spTgt spid="19459"/>
                                        </p:tgtEl>
                                        <p:attrNameLst>
                                          <p:attrName>style.visibility</p:attrName>
                                        </p:attrNameLst>
                                      </p:cBhvr>
                                      <p:to>
                                        <p:strVal val="visible"/>
                                      </p:to>
                                    </p:set>
                                    <p:anim calcmode="lin" valueType="num">
                                      <p:cBhvr>
                                        <p:cTn id="7" dur="500" fill="hold"/>
                                        <p:tgtEl>
                                          <p:spTgt spid="19459"/>
                                        </p:tgtEl>
                                        <p:attrNameLst>
                                          <p:attrName>ppt_w</p:attrName>
                                        </p:attrNameLst>
                                      </p:cBhvr>
                                      <p:tavLst>
                                        <p:tav tm="0">
                                          <p:val>
                                            <p:strVal val="4*#ppt_w"/>
                                          </p:val>
                                        </p:tav>
                                        <p:tav tm="100000">
                                          <p:val>
                                            <p:strVal val="#ppt_w"/>
                                          </p:val>
                                        </p:tav>
                                      </p:tavLst>
                                    </p:anim>
                                    <p:anim calcmode="lin" valueType="num">
                                      <p:cBhvr>
                                        <p:cTn id="8" dur="500" fill="hold"/>
                                        <p:tgtEl>
                                          <p:spTgt spid="19459"/>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p:bld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0481"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grpSp>
        <p:nvGrpSpPr>
          <p:cNvPr id="20482" name="组合 16390" title=""/>
          <p:cNvGrpSpPr/>
          <p:nvPr/>
        </p:nvGrpSpPr>
        <p:grpSpPr>
          <a:xfrm>
            <a:off x="1098550" y="1968500"/>
            <a:ext cx="3028950" cy="1747838"/>
            <a:chExt cx="3028950" cy="1747838"/>
          </a:xfrm>
        </p:grpSpPr>
        <p:sp>
          <p:nvSpPr>
            <p:cNvPr id="20483" name="任意多边形 39" title=""/>
            <p:cNvSpPr/>
            <p:nvPr/>
          </p:nvSpPr>
          <p:spPr>
            <a:xfrm>
              <a:off x="0" y="0"/>
              <a:ext cx="3028950" cy="1747838"/>
            </a:xfrm>
            <a:custGeom>
              <a:cxnLst>
                <a:cxn ang="0">
                  <a:pos x="0" y="0"/>
                </a:cxn>
                <a:cxn ang="0">
                  <a:pos x="2476500" y="0"/>
                </a:cxn>
                <a:cxn ang="0">
                  <a:pos x="3028950" y="557213"/>
                </a:cxn>
                <a:cxn ang="0">
                  <a:pos x="3028950" y="1098550"/>
                </a:cxn>
                <a:cxn ang="0">
                  <a:pos x="2817192" y="1098550"/>
                </a:cxn>
                <a:cxn ang="0">
                  <a:pos x="2772440" y="1104507"/>
                </a:cxn>
                <a:cxn ang="0">
                  <a:pos x="1514476" y="1747838"/>
                </a:cxn>
                <a:cxn ang="0">
                  <a:pos x="256510" y="1104507"/>
                </a:cxn>
                <a:cxn ang="0">
                  <a:pos x="211758" y="1098550"/>
                </a:cxn>
                <a:cxn ang="0">
                  <a:pos x="0" y="1098550"/>
                </a:cxn>
              </a:cxnLst>
              <a:rect l="l" t="t" r="r" b="b"/>
              <a:pathLst>
                <a:path w="3028950" h="1747838">
                  <a:moveTo>
                    <a:pt x="0" y="0"/>
                  </a:moveTo>
                  <a:lnTo>
                    <a:pt x="2476500" y="0"/>
                  </a:lnTo>
                  <a:lnTo>
                    <a:pt x="3028950" y="557213"/>
                  </a:lnTo>
                  <a:lnTo>
                    <a:pt x="3028950" y="1098550"/>
                  </a:lnTo>
                  <a:lnTo>
                    <a:pt x="2817193" y="1098550"/>
                  </a:lnTo>
                  <a:lnTo>
                    <a:pt x="2772441" y="1104507"/>
                  </a:lnTo>
                  <a:cubicBezTo>
                    <a:pt x="2443552" y="1151051"/>
                    <a:pt x="1562055" y="1315682"/>
                    <a:pt x="1514476" y="1747838"/>
                  </a:cubicBezTo>
                  <a:cubicBezTo>
                    <a:pt x="1466896" y="1315682"/>
                    <a:pt x="585399" y="1151051"/>
                    <a:pt x="256510" y="1104507"/>
                  </a:cubicBezTo>
                  <a:lnTo>
                    <a:pt x="211758" y="1098550"/>
                  </a:lnTo>
                  <a:lnTo>
                    <a:pt x="0" y="1098550"/>
                  </a:lnTo>
                  <a:lnTo>
                    <a:pt x="0" y="0"/>
                  </a:ln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0484" name="Freeform 8" title=""/>
            <p:cNvSpPr/>
            <p:nvPr/>
          </p:nvSpPr>
          <p:spPr>
            <a:xfrm>
              <a:off x="2476500" y="0"/>
              <a:ext cx="552450" cy="557213"/>
            </a:xfrm>
            <a:custGeom>
              <a:cxnLst>
                <a:cxn ang="0">
                  <a:pos x="2147483646" y="2147483646"/>
                </a:cxn>
                <a:cxn ang="0">
                  <a:pos x="0" y="0"/>
                </a:cxn>
                <a:cxn ang="0">
                  <a:pos x="0" y="2147483646"/>
                </a:cxn>
                <a:cxn ang="0">
                  <a:pos x="2147483646" y="2147483646"/>
                </a:cxn>
                <a:cxn ang="0">
                  <a:pos x="2147483646" y="2147483646"/>
                </a:cxn>
              </a:cxnLst>
              <a:rect l="l" t="t" r="r" b="b"/>
              <a:pathLst>
                <a:path w="348" h="351">
                  <a:moveTo>
                    <a:pt x="348" y="351"/>
                  </a:moveTo>
                  <a:lnTo>
                    <a:pt x="0" y="0"/>
                  </a:lnTo>
                  <a:lnTo>
                    <a:pt x="0" y="351"/>
                  </a:lnTo>
                  <a:lnTo>
                    <a:pt x="348" y="351"/>
                  </a:lnTo>
                  <a:close/>
                </a:path>
              </a:pathLst>
            </a:custGeom>
            <a:solidFill>
              <a:srgbClr val="96A787"/>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grpSp>
      <p:grpSp>
        <p:nvGrpSpPr>
          <p:cNvPr id="20485" name="组合 16389" title=""/>
          <p:cNvGrpSpPr/>
          <p:nvPr/>
        </p:nvGrpSpPr>
        <p:grpSpPr>
          <a:xfrm>
            <a:off x="4621213" y="1968500"/>
            <a:ext cx="3021012" cy="1747838"/>
            <a:chExt cx="3021013" cy="1747838"/>
          </a:xfrm>
        </p:grpSpPr>
        <p:sp>
          <p:nvSpPr>
            <p:cNvPr id="20486" name="任意多边形 40" title=""/>
            <p:cNvSpPr/>
            <p:nvPr/>
          </p:nvSpPr>
          <p:spPr>
            <a:xfrm>
              <a:off x="0" y="0"/>
              <a:ext cx="3021013" cy="1747838"/>
            </a:xfrm>
            <a:custGeom>
              <a:cxnLst>
                <a:cxn ang="0">
                  <a:pos x="0" y="0"/>
                </a:cxn>
                <a:cxn ang="0">
                  <a:pos x="2468563" y="0"/>
                </a:cxn>
                <a:cxn ang="0">
                  <a:pos x="3021013" y="557213"/>
                </a:cxn>
                <a:cxn ang="0">
                  <a:pos x="3021013" y="1098550"/>
                </a:cxn>
                <a:cxn ang="0">
                  <a:pos x="2784651" y="1098550"/>
                </a:cxn>
                <a:cxn ang="0">
                  <a:pos x="2739897" y="1104507"/>
                </a:cxn>
                <a:cxn ang="0">
                  <a:pos x="1481934" y="1747838"/>
                </a:cxn>
                <a:cxn ang="0">
                  <a:pos x="223966" y="1104507"/>
                </a:cxn>
                <a:cxn ang="0">
                  <a:pos x="179214" y="1098550"/>
                </a:cxn>
                <a:cxn ang="0">
                  <a:pos x="0" y="1098550"/>
                </a:cxn>
              </a:cxnLst>
              <a:rect l="l" t="t" r="r" b="b"/>
              <a:pathLst>
                <a:path w="3021013" h="1747838">
                  <a:moveTo>
                    <a:pt x="0" y="0"/>
                  </a:moveTo>
                  <a:lnTo>
                    <a:pt x="2468563" y="0"/>
                  </a:lnTo>
                  <a:lnTo>
                    <a:pt x="3021013" y="557213"/>
                  </a:lnTo>
                  <a:lnTo>
                    <a:pt x="3021013" y="1098550"/>
                  </a:lnTo>
                  <a:lnTo>
                    <a:pt x="2784650" y="1098550"/>
                  </a:lnTo>
                  <a:lnTo>
                    <a:pt x="2739897" y="1104507"/>
                  </a:lnTo>
                  <a:cubicBezTo>
                    <a:pt x="2411009" y="1151051"/>
                    <a:pt x="1529511" y="1315682"/>
                    <a:pt x="1481932" y="1747838"/>
                  </a:cubicBezTo>
                  <a:cubicBezTo>
                    <a:pt x="1434352" y="1315682"/>
                    <a:pt x="552855" y="1151051"/>
                    <a:pt x="223966" y="1104507"/>
                  </a:cubicBezTo>
                  <a:lnTo>
                    <a:pt x="179214" y="1098550"/>
                  </a:lnTo>
                  <a:lnTo>
                    <a:pt x="0" y="1098550"/>
                  </a:lnTo>
                  <a:lnTo>
                    <a:pt x="0" y="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0487" name="Freeform 12" title=""/>
            <p:cNvSpPr/>
            <p:nvPr/>
          </p:nvSpPr>
          <p:spPr>
            <a:xfrm>
              <a:off x="2468563" y="0"/>
              <a:ext cx="552450" cy="557213"/>
            </a:xfrm>
            <a:custGeom>
              <a:cxnLst>
                <a:cxn ang="0">
                  <a:pos x="2147483646" y="2147483646"/>
                </a:cxn>
                <a:cxn ang="0">
                  <a:pos x="0" y="0"/>
                </a:cxn>
                <a:cxn ang="0">
                  <a:pos x="0" y="2147483646"/>
                </a:cxn>
                <a:cxn ang="0">
                  <a:pos x="2147483646" y="2147483646"/>
                </a:cxn>
                <a:cxn ang="0">
                  <a:pos x="2147483646" y="2147483646"/>
                </a:cxn>
              </a:cxnLst>
              <a:rect l="l" t="t" r="r" b="b"/>
              <a:pathLst>
                <a:path w="348" h="351">
                  <a:moveTo>
                    <a:pt x="348" y="351"/>
                  </a:moveTo>
                  <a:lnTo>
                    <a:pt x="0" y="0"/>
                  </a:lnTo>
                  <a:lnTo>
                    <a:pt x="0" y="351"/>
                  </a:lnTo>
                  <a:lnTo>
                    <a:pt x="348" y="351"/>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grpSp>
      <p:grpSp>
        <p:nvGrpSpPr>
          <p:cNvPr id="20488" name="组合 16391" title=""/>
          <p:cNvGrpSpPr/>
          <p:nvPr/>
        </p:nvGrpSpPr>
        <p:grpSpPr>
          <a:xfrm>
            <a:off x="8331200" y="1968500"/>
            <a:ext cx="3019425" cy="1747838"/>
            <a:chExt cx="3019425" cy="1747838"/>
          </a:xfrm>
        </p:grpSpPr>
        <p:sp>
          <p:nvSpPr>
            <p:cNvPr id="20489" name="任意多边形 41" title=""/>
            <p:cNvSpPr/>
            <p:nvPr/>
          </p:nvSpPr>
          <p:spPr>
            <a:xfrm>
              <a:off x="0" y="0"/>
              <a:ext cx="3019425" cy="1747838"/>
            </a:xfrm>
            <a:custGeom>
              <a:cxnLst>
                <a:cxn ang="0">
                  <a:pos x="0" y="0"/>
                </a:cxn>
                <a:cxn ang="0">
                  <a:pos x="2466975" y="0"/>
                </a:cxn>
                <a:cxn ang="0">
                  <a:pos x="3019425" y="557213"/>
                </a:cxn>
                <a:cxn ang="0">
                  <a:pos x="3019425" y="1098550"/>
                </a:cxn>
                <a:cxn ang="0">
                  <a:pos x="2783061" y="1098550"/>
                </a:cxn>
                <a:cxn ang="0">
                  <a:pos x="2738309" y="1104507"/>
                </a:cxn>
                <a:cxn ang="0">
                  <a:pos x="1480346" y="1747838"/>
                </a:cxn>
                <a:cxn ang="0">
                  <a:pos x="222378" y="1104507"/>
                </a:cxn>
                <a:cxn ang="0">
                  <a:pos x="177626" y="1098550"/>
                </a:cxn>
                <a:cxn ang="0">
                  <a:pos x="0" y="1098550"/>
                </a:cxn>
              </a:cxnLst>
              <a:rect l="l" t="t" r="r" b="b"/>
              <a:pathLst>
                <a:path w="3019425" h="1747838">
                  <a:moveTo>
                    <a:pt x="0" y="0"/>
                  </a:moveTo>
                  <a:lnTo>
                    <a:pt x="2466975" y="0"/>
                  </a:lnTo>
                  <a:lnTo>
                    <a:pt x="3019425" y="557213"/>
                  </a:lnTo>
                  <a:lnTo>
                    <a:pt x="3019425" y="1098550"/>
                  </a:lnTo>
                  <a:lnTo>
                    <a:pt x="2783061" y="1098550"/>
                  </a:lnTo>
                  <a:lnTo>
                    <a:pt x="2738309" y="1104507"/>
                  </a:lnTo>
                  <a:cubicBezTo>
                    <a:pt x="2409420" y="1151051"/>
                    <a:pt x="1527923" y="1315682"/>
                    <a:pt x="1480344" y="1747838"/>
                  </a:cubicBezTo>
                  <a:cubicBezTo>
                    <a:pt x="1432764" y="1315682"/>
                    <a:pt x="551267" y="1151051"/>
                    <a:pt x="222378" y="1104507"/>
                  </a:cubicBezTo>
                  <a:lnTo>
                    <a:pt x="177626" y="1098550"/>
                  </a:lnTo>
                  <a:lnTo>
                    <a:pt x="0" y="1098550"/>
                  </a:lnTo>
                  <a:lnTo>
                    <a:pt x="0" y="0"/>
                  </a:lnTo>
                  <a:close/>
                </a:path>
              </a:pathLst>
            </a:custGeom>
            <a:solidFill>
              <a:srgbClr val="595959"/>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0490" name="Freeform 16" title=""/>
            <p:cNvSpPr/>
            <p:nvPr/>
          </p:nvSpPr>
          <p:spPr>
            <a:xfrm>
              <a:off x="2466975" y="0"/>
              <a:ext cx="552450" cy="557213"/>
            </a:xfrm>
            <a:custGeom>
              <a:cxnLst>
                <a:cxn ang="0">
                  <a:pos x="2147483646" y="2147483646"/>
                </a:cxn>
                <a:cxn ang="0">
                  <a:pos x="0" y="0"/>
                </a:cxn>
                <a:cxn ang="0">
                  <a:pos x="0" y="2147483646"/>
                </a:cxn>
                <a:cxn ang="0">
                  <a:pos x="2147483646" y="2147483646"/>
                </a:cxn>
                <a:cxn ang="0">
                  <a:pos x="2147483646" y="2147483646"/>
                </a:cxn>
              </a:cxnLst>
              <a:rect l="l" t="t" r="r" b="b"/>
              <a:pathLst>
                <a:path w="348" h="351">
                  <a:moveTo>
                    <a:pt x="348" y="351"/>
                  </a:moveTo>
                  <a:lnTo>
                    <a:pt x="0" y="0"/>
                  </a:lnTo>
                  <a:lnTo>
                    <a:pt x="0" y="351"/>
                  </a:lnTo>
                  <a:lnTo>
                    <a:pt x="348" y="351"/>
                  </a:lnTo>
                  <a:close/>
                </a:path>
              </a:pathLst>
            </a:custGeom>
            <a:solidFill>
              <a:srgbClr val="595959"/>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grpSp>
      <p:sp>
        <p:nvSpPr>
          <p:cNvPr id="20491" name="矩形 13" title=""/>
          <p:cNvSpPr/>
          <p:nvPr/>
        </p:nvSpPr>
        <p:spPr>
          <a:xfrm>
            <a:off x="1316038" y="3994150"/>
            <a:ext cx="2592387" cy="120173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en-US" altLang="zh-CN" sz="1600">
              <a:latin typeface="微软雅黑" pitchFamily="34" charset="-122"/>
              <a:ea typeface="微软雅黑" pitchFamily="34" charset="-122"/>
              <a:sym typeface="微软雅黑" pitchFamily="34" charset="-122"/>
            </a:endParaRPr>
          </a:p>
          <a:p>
            <a:pPr lvl="0" algn="ctr"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zh-CN" altLang="en-US" sz="1600">
              <a:latin typeface="微软雅黑" pitchFamily="34" charset="-122"/>
              <a:ea typeface="微软雅黑" pitchFamily="34" charset="-122"/>
              <a:sym typeface="微软雅黑" pitchFamily="34" charset="-122"/>
            </a:endParaRPr>
          </a:p>
          <a:p>
            <a:pPr lvl="0" algn="ctr"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zh-CN" altLang="en-US" sz="1800">
              <a:latin typeface="Arial" panose="020b0604020202020204" pitchFamily="34" charset="0"/>
              <a:ea typeface="宋体" pitchFamily="2" charset="-122"/>
              <a:sym typeface="Calibri" pitchFamily="34" charset="0"/>
            </a:endParaRPr>
          </a:p>
        </p:txBody>
      </p:sp>
      <p:sp>
        <p:nvSpPr>
          <p:cNvPr id="20492" name="矩形 13" title=""/>
          <p:cNvSpPr/>
          <p:nvPr/>
        </p:nvSpPr>
        <p:spPr>
          <a:xfrm>
            <a:off x="4835525" y="3994150"/>
            <a:ext cx="2592388" cy="120173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en-US" altLang="zh-CN" sz="1600">
              <a:latin typeface="微软雅黑" pitchFamily="34" charset="-122"/>
              <a:ea typeface="微软雅黑" pitchFamily="34" charset="-122"/>
              <a:sym typeface="微软雅黑" pitchFamily="34" charset="-122"/>
            </a:endParaRPr>
          </a:p>
          <a:p>
            <a:pPr lvl="0" algn="ctr"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zh-CN" altLang="en-US" sz="1600">
              <a:latin typeface="微软雅黑" pitchFamily="34" charset="-122"/>
              <a:ea typeface="微软雅黑" pitchFamily="34" charset="-122"/>
              <a:sym typeface="微软雅黑" pitchFamily="34" charset="-122"/>
            </a:endParaRPr>
          </a:p>
          <a:p>
            <a:pPr lvl="0" algn="ctr"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zh-CN" altLang="en-US" sz="1800">
              <a:latin typeface="Arial" panose="020b0604020202020204" pitchFamily="34" charset="0"/>
              <a:ea typeface="宋体" pitchFamily="2" charset="-122"/>
              <a:sym typeface="Calibri" pitchFamily="34" charset="0"/>
            </a:endParaRPr>
          </a:p>
        </p:txBody>
      </p:sp>
      <p:sp>
        <p:nvSpPr>
          <p:cNvPr id="20493" name="矩形 13" title=""/>
          <p:cNvSpPr/>
          <p:nvPr/>
        </p:nvSpPr>
        <p:spPr>
          <a:xfrm>
            <a:off x="8545513" y="3994150"/>
            <a:ext cx="2592387" cy="120173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en-US" altLang="zh-CN" sz="1600">
              <a:latin typeface="微软雅黑" pitchFamily="34" charset="-122"/>
              <a:ea typeface="微软雅黑" pitchFamily="34" charset="-122"/>
              <a:sym typeface="微软雅黑" pitchFamily="34" charset="-122"/>
            </a:endParaRPr>
          </a:p>
          <a:p>
            <a:pPr lvl="0" algn="ctr"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zh-CN" altLang="en-US" sz="1600">
              <a:latin typeface="微软雅黑" pitchFamily="34" charset="-122"/>
              <a:ea typeface="微软雅黑" pitchFamily="34" charset="-122"/>
              <a:sym typeface="微软雅黑" pitchFamily="34" charset="-122"/>
            </a:endParaRPr>
          </a:p>
          <a:p>
            <a:pPr lvl="0" algn="ctr" eaLnBrk="1" hangingPunct="1">
              <a:lnSpc>
                <a:spcPct val="150000"/>
              </a:lnSpc>
              <a:buClr>
                <a:schemeClr val="accent1"/>
              </a:buClr>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zh-CN" altLang="en-US" sz="1800">
              <a:latin typeface="Arial" panose="020b0604020202020204" pitchFamily="34" charset="0"/>
              <a:ea typeface="宋体" pitchFamily="2" charset="-122"/>
              <a:sym typeface="Calibri" pitchFamily="34" charset="0"/>
            </a:endParaRPr>
          </a:p>
        </p:txBody>
      </p:sp>
      <p:sp>
        <p:nvSpPr>
          <p:cNvPr id="20494" name="矩形 13" title=""/>
          <p:cNvSpPr/>
          <p:nvPr/>
        </p:nvSpPr>
        <p:spPr>
          <a:xfrm>
            <a:off x="1560513" y="2078038"/>
            <a:ext cx="2103437" cy="101441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buClr>
                <a:schemeClr val="accent1"/>
              </a:buClr>
            </a:pPr>
            <a:r>
              <a:rPr lang="en-US" altLang="zh-CN" sz="6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23%</a:t>
            </a:r>
            <a:endParaRPr lang="zh-CN" altLang="en-US" sz="6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0495" name="矩形 13" title=""/>
          <p:cNvSpPr/>
          <p:nvPr/>
        </p:nvSpPr>
        <p:spPr>
          <a:xfrm>
            <a:off x="5080000" y="2078038"/>
            <a:ext cx="2101850" cy="101441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buClr>
                <a:schemeClr val="accent1"/>
              </a:buClr>
            </a:pPr>
            <a:r>
              <a:rPr lang="en-US" altLang="zh-CN" sz="6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34%</a:t>
            </a:r>
            <a:endParaRPr lang="zh-CN" altLang="en-US" sz="6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0496" name="矩形 13" title=""/>
          <p:cNvSpPr/>
          <p:nvPr/>
        </p:nvSpPr>
        <p:spPr>
          <a:xfrm>
            <a:off x="8789988" y="2078038"/>
            <a:ext cx="2101850" cy="101441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buClr>
                <a:schemeClr val="accent1"/>
              </a:buClr>
            </a:pPr>
            <a:r>
              <a:rPr lang="en-US" altLang="zh-CN" sz="6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45%</a:t>
            </a:r>
            <a:endParaRPr lang="zh-CN" altLang="en-US" sz="6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1505" name="矩形 7" title=""/>
          <p:cNvSpPr/>
          <p:nvPr/>
        </p:nvSpPr>
        <p:spPr>
          <a:xfrm>
            <a:off x="0" y="0"/>
            <a:ext cx="12192000" cy="6858000"/>
          </a:xfrm>
          <a:prstGeom prst="rect">
            <a:avLst/>
          </a:prstGeom>
          <a:solidFill>
            <a:srgbClr val="F9ECD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21506" name="等腰三角形 2" title=""/>
          <p:cNvSpPr/>
          <p:nvPr/>
        </p:nvSpPr>
        <p:spPr>
          <a:xfrm rot="7440000">
            <a:off x="3024187" y="1858963"/>
            <a:ext cx="3813175" cy="5048250"/>
          </a:xfrm>
          <a:prstGeom prst="triangle">
            <a:avLst>
              <a:gd name="adj" fmla="val 50000"/>
            </a:avLst>
          </a:prstGeom>
          <a:solidFill>
            <a:srgbClr val="96A787"/>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21507" name="等腰三角形 3" title=""/>
          <p:cNvSpPr/>
          <p:nvPr/>
        </p:nvSpPr>
        <p:spPr>
          <a:xfrm rot="10140000">
            <a:off x="5187950" y="1616075"/>
            <a:ext cx="2973388" cy="4200525"/>
          </a:xfrm>
          <a:prstGeom prst="triangle">
            <a:avLst>
              <a:gd name="adj" fmla="val 50000"/>
            </a:avLst>
          </a:prstGeom>
          <a:solidFill>
            <a:srgbClr val="DB6344"/>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21508" name="等腰三角形 4" title=""/>
          <p:cNvSpPr/>
          <p:nvPr/>
        </p:nvSpPr>
        <p:spPr>
          <a:xfrm rot="12780000">
            <a:off x="6946900" y="2581275"/>
            <a:ext cx="2289175" cy="3471863"/>
          </a:xfrm>
          <a:prstGeom prst="triangle">
            <a:avLst>
              <a:gd name="adj" fmla="val 50000"/>
            </a:avLst>
          </a:prstGeom>
          <a:solidFill>
            <a:srgbClr val="595959"/>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21509" name="等腰三角形 5" title=""/>
          <p:cNvSpPr/>
          <p:nvPr/>
        </p:nvSpPr>
        <p:spPr>
          <a:xfrm rot="15540000">
            <a:off x="7788275" y="4233863"/>
            <a:ext cx="1284287" cy="2655888"/>
          </a:xfrm>
          <a:prstGeom prst="triangle">
            <a:avLst>
              <a:gd name="adj" fmla="val 50000"/>
            </a:avLst>
          </a:prstGeom>
          <a:solidFill>
            <a:srgbClr val="D9CCB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21510" name="TextBox 44" title=""/>
          <p:cNvSpPr/>
          <p:nvPr/>
        </p:nvSpPr>
        <p:spPr>
          <a:xfrm>
            <a:off x="1116013" y="2501900"/>
            <a:ext cx="1749425" cy="4000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511" name="TextBox 44" title=""/>
          <p:cNvSpPr/>
          <p:nvPr/>
        </p:nvSpPr>
        <p:spPr>
          <a:xfrm>
            <a:off x="5281613" y="1074738"/>
            <a:ext cx="1749425" cy="4000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512" name="TextBox 44" title=""/>
          <p:cNvSpPr/>
          <p:nvPr/>
        </p:nvSpPr>
        <p:spPr>
          <a:xfrm>
            <a:off x="8778875" y="2301875"/>
            <a:ext cx="1749425" cy="4000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513" name="TextBox 44" title=""/>
          <p:cNvSpPr/>
          <p:nvPr/>
        </p:nvSpPr>
        <p:spPr>
          <a:xfrm>
            <a:off x="9972675" y="5160963"/>
            <a:ext cx="1749425" cy="4000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514" name="文本框 10" title=""/>
          <p:cNvSpPr/>
          <p:nvPr/>
        </p:nvSpPr>
        <p:spPr>
          <a:xfrm>
            <a:off x="2925763" y="3546475"/>
            <a:ext cx="2416175" cy="10160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6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50%</a:t>
            </a:r>
            <a:endParaRPr lang="zh-CN" altLang="en-US" sz="6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515" name="文本框 11" title=""/>
          <p:cNvSpPr/>
          <p:nvPr/>
        </p:nvSpPr>
        <p:spPr>
          <a:xfrm>
            <a:off x="5595938" y="2852738"/>
            <a:ext cx="2008187" cy="76993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4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30%</a:t>
            </a:r>
            <a:endParaRPr lang="zh-CN" altLang="en-US" sz="4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516" name="文本框 12" title=""/>
          <p:cNvSpPr/>
          <p:nvPr/>
        </p:nvSpPr>
        <p:spPr>
          <a:xfrm>
            <a:off x="7732713" y="3635375"/>
            <a:ext cx="1482725" cy="64611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36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a:t>
            </a:r>
            <a:endParaRPr lang="zh-CN" altLang="en-US" sz="36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517" name="文本框 13" title=""/>
          <p:cNvSpPr/>
          <p:nvPr/>
        </p:nvSpPr>
        <p:spPr>
          <a:xfrm>
            <a:off x="8261350" y="5232400"/>
            <a:ext cx="1676400" cy="52387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28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10%</a:t>
            </a:r>
            <a:endParaRPr lang="zh-CN" altLang="en-US" sz="28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1"/>
        </a:solidFill>
      </p:bgPr>
    </p:bg>
    <p:spTree>
      <p:nvGrpSpPr>
        <p:cNvPr id="1" name="" title=""/>
        <p:cNvGrpSpPr/>
        <p:nvPr/>
      </p:nvGrpSpPr>
      <p:grpSpPr/>
      <p:sp>
        <p:nvSpPr>
          <p:cNvPr id="22530" name="矩形 4" title=""/>
          <p:cNvSpPr/>
          <p:nvPr/>
        </p:nvSpPr>
        <p:spPr>
          <a:xfrm>
            <a:off x="0" y="0"/>
            <a:ext cx="12192000" cy="6858000"/>
          </a:xfrm>
          <a:prstGeom prst="rect">
            <a:avLst/>
          </a:prstGeom>
          <a:solidFill>
            <a:srgbClr val="D9CCBC"/>
          </a:solidFill>
          <a:ln>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endParaRPr lang="zh-CN" altLang="zh-CN" sz="1800">
              <a:solidFill>
                <a:srgbClr val="FFFFFF"/>
              </a:solidFill>
              <a:latin typeface="宋体" pitchFamily="2" charset="-122"/>
              <a:ea typeface="宋体" pitchFamily="2" charset="-122"/>
              <a:sym typeface="宋体" pitchFamily="2" charset="-122"/>
            </a:endParaRPr>
          </a:p>
        </p:txBody>
      </p:sp>
      <p:sp>
        <p:nvSpPr>
          <p:cNvPr id="22531" name="Text Box 3" title=""/>
          <p:cNvSpPr/>
          <p:nvPr/>
        </p:nvSpPr>
        <p:spPr>
          <a:xfrm>
            <a:off x="4156075" y="3525838"/>
            <a:ext cx="3878263" cy="1200150"/>
          </a:xfrm>
          <a:prstGeom prst="rect">
            <a:avLst/>
          </a:prstGeom>
          <a:noFill/>
          <a:ln>
            <a:noFill/>
            <a:miter lim="800000"/>
          </a:ln>
        </p:spPr>
        <p:txBody>
          <a:bodyPr wrap="none" anchor="ctr"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zh-CN" altLang="en-US" sz="72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内容标题</a:t>
            </a:r>
            <a:endParaRPr lang="zh-CN" altLang="en-US" sz="72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2532" name="矩形 15" title=""/>
          <p:cNvSpPr/>
          <p:nvPr/>
        </p:nvSpPr>
        <p:spPr>
          <a:xfrm>
            <a:off x="4829175" y="2335213"/>
            <a:ext cx="2533650" cy="40005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en-US" altLang="zh-CN" sz="20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The work summary</a:t>
            </a:r>
            <a:endParaRPr lang="zh-CN" altLang="en-US" sz="1800">
              <a:latin typeface="Arial" panose="020b0604020202020204" pitchFamily="34" charset="0"/>
              <a:ea typeface="宋体" pitchFamily="2" charset="-122"/>
              <a:sym typeface="Calibri" pitchFamily="34" charset="0"/>
            </a:endParaRPr>
          </a:p>
        </p:txBody>
      </p:sp>
      <p:cxnSp>
        <p:nvCxnSpPr>
          <p:cNvPr id="22533" name="直接连接符 18" title=""/>
          <p:cNvCxnSpPr/>
          <p:nvPr/>
        </p:nvCxnSpPr>
        <p:spPr>
          <a:xfrm>
            <a:off x="3486150" y="2852738"/>
            <a:ext cx="5219700" cy="0"/>
          </a:xfrm>
          <a:prstGeom prst="line">
            <a:avLst/>
          </a:prstGeom>
          <a:noFill/>
          <a:ln w="6350">
            <a:solidFill>
              <a:srgbClr val="595959"/>
            </a:solidFill>
            <a:round/>
          </a:ln>
        </p:spPr>
      </p:cxnSp>
      <p:grpSp>
        <p:nvGrpSpPr>
          <p:cNvPr id="22534" name="组合 19" title=""/>
          <p:cNvGrpSpPr/>
          <p:nvPr/>
        </p:nvGrpSpPr>
        <p:grpSpPr>
          <a:xfrm>
            <a:off x="5472113" y="0"/>
            <a:ext cx="1247775" cy="1106488"/>
            <a:chExt cx="1247245" cy="1106129"/>
          </a:xfrm>
        </p:grpSpPr>
        <p:sp>
          <p:nvSpPr>
            <p:cNvPr id="22535" name="任意多边形 20" title=""/>
            <p:cNvSpPr/>
            <p:nvPr/>
          </p:nvSpPr>
          <p:spPr>
            <a:xfrm>
              <a:off x="198648" y="0"/>
              <a:ext cx="849951" cy="1106129"/>
            </a:xfrm>
            <a:custGeom>
              <a:cxnLst>
                <a:cxn ang="0">
                  <a:pos x="0" y="0"/>
                </a:cxn>
                <a:cxn ang="0">
                  <a:pos x="143708" y="0"/>
                </a:cxn>
                <a:cxn ang="0">
                  <a:pos x="143708" y="521987"/>
                </a:cxn>
                <a:cxn ang="0">
                  <a:pos x="142540" y="521987"/>
                </a:cxn>
                <a:cxn ang="0">
                  <a:pos x="71854" y="349812"/>
                </a:cxn>
                <a:cxn ang="0">
                  <a:pos x="1168" y="521987"/>
                </a:cxn>
                <a:cxn ang="0">
                  <a:pos x="0" y="521987"/>
                </a:cxn>
              </a:cxnLst>
              <a:rect l="l" t="t" r="r" b="b"/>
              <a:pathLst>
                <a:path w="1143000" h="1253613">
                  <a:moveTo>
                    <a:pt x="0" y="0"/>
                  </a:moveTo>
                  <a:lnTo>
                    <a:pt x="1143000" y="0"/>
                  </a:lnTo>
                  <a:lnTo>
                    <a:pt x="1143000" y="1253613"/>
                  </a:lnTo>
                  <a:lnTo>
                    <a:pt x="1133711" y="1253613"/>
                  </a:lnTo>
                  <a:lnTo>
                    <a:pt x="571500" y="840116"/>
                  </a:lnTo>
                  <a:lnTo>
                    <a:pt x="9288" y="1253613"/>
                  </a:lnTo>
                  <a:lnTo>
                    <a:pt x="0" y="1253613"/>
                  </a:lnTo>
                  <a:lnTo>
                    <a:pt x="0" y="0"/>
                  </a:lnTo>
                  <a:close/>
                </a:path>
              </a:pathLst>
            </a:custGeom>
            <a:solidFill>
              <a:srgbClr val="DB6344"/>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endParaRPr lang="zh-CN" altLang="en-US">
                <a:latin typeface="Arial" pitchFamily="34" charset="0"/>
                <a:ea typeface="宋体" pitchFamily="2" charset="-122"/>
              </a:endParaRPr>
            </a:p>
          </p:txBody>
        </p:sp>
        <p:sp>
          <p:nvSpPr>
            <p:cNvPr id="22536" name="矩形 21" title=""/>
            <p:cNvSpPr/>
            <p:nvPr/>
          </p:nvSpPr>
          <p:spPr>
            <a:xfrm>
              <a:off x="0" y="183732"/>
              <a:ext cx="1247245" cy="36933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ctr" eaLnBrk="1" hangingPunct="1"/>
              <a:r>
                <a:rPr lang="en-US" altLang="zh-CN" sz="18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LOGO</a:t>
              </a:r>
              <a:endParaRPr lang="en-US" altLang="zh-CN" sz="18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22537" name="矩形 22" title=""/>
          <p:cNvSpPr/>
          <p:nvPr/>
        </p:nvSpPr>
        <p:spPr>
          <a:xfrm>
            <a:off x="5183188" y="2978150"/>
            <a:ext cx="1825625" cy="58420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宋体" pitchFamily="2" charset="-122"/>
              </a:defRPr>
            </a:lvl5pPr>
          </a:lstStyle>
          <a:p>
            <a:pPr lvl="0" algn="r" eaLnBrk="1" hangingPunct="1"/>
            <a:r>
              <a:rPr lang="zh-CN" altLang="en-US" sz="32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点击添加</a:t>
            </a:r>
            <a:endParaRPr lang="en-US" altLang="zh-CN" sz="32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1.xml><?xml version="1.0" encoding="utf-8"?>
<p:tagLst xmlns:p="http://schemas.openxmlformats.org/presentationml/2006/main">
  <p:tag name="AS_NET" val="4.0.30319.42000"/>
  <p:tag name="AS_OS" val="Microsoft Windows NT 6.2.9200.0"/>
  <p:tag name="AS_RELEASE_DATE" val="2023.04.14"/>
  <p:tag name="AS_TITLE" val="Aspose.Slides for .NET 4.0 Client Profile"/>
  <p:tag name="AS_VERSION" val="23.4"/>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heme/theme1.xml><?xml version="1.0" encoding="utf-8"?>
<a:theme xmlns:r="http://schemas.openxmlformats.org/officeDocument/2006/relationships"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宋体"/>
        <a:cs typeface="Arial"/>
      </a:majorFont>
      <a:minorFont>
        <a:latin typeface="Calibri"/>
        <a:ea typeface="宋体"/>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PPT模板免费下载：PPT汇 www.ppthui.com">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宽屏</PresentationFormat>
  <Paragraphs>312</Paragraphs>
  <Slides>29</Slides>
  <Notes>3</Notes>
  <TotalTime>0</TotalTime>
  <HiddenSlides>0</HiddenSlides>
  <MMClips>0</MMClips>
  <ScaleCrop>0</ScaleCrop>
  <HeadingPairs>
    <vt:vector baseType="variant" size="6">
      <vt:variant>
        <vt:lpstr>Fonts used</vt:lpstr>
      </vt:variant>
      <vt:variant>
        <vt:i4>11</vt:i4>
      </vt:variant>
      <vt:variant>
        <vt:lpstr>Theme</vt:lpstr>
      </vt:variant>
      <vt:variant>
        <vt:i4>1</vt:i4>
      </vt:variant>
      <vt:variant>
        <vt:lpstr>Slide Titles</vt:lpstr>
      </vt:variant>
      <vt:variant>
        <vt:i4>29</vt:i4>
      </vt:variant>
    </vt:vector>
  </HeadingPairs>
  <TitlesOfParts>
    <vt:vector baseType="lpstr" size="41">
      <vt:lpstr>Arial</vt:lpstr>
      <vt:lpstr>宋体</vt:lpstr>
      <vt:lpstr>Wingdings</vt:lpstr>
      <vt:lpstr>Calibri Light</vt:lpstr>
      <vt:lpstr>Calibri</vt:lpstr>
      <vt:lpstr>微软雅黑</vt:lpstr>
      <vt:lpstr>Helvetica</vt:lpstr>
      <vt:lpstr>Franklin Gothic Book</vt:lpstr>
      <vt:lpstr>Arial Unicode MS</vt:lpstr>
      <vt:lpstr>Meiryo</vt:lpstr>
      <vt:lpstr>Yu Gothic UI</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23.0400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PPT汇_PPT模板免费下载_www.ppthui.com</dc:title>
  <dc:creator>PPT汇_www.ppthui.com</dc:creator>
  <cp:lastModifiedBy>xiaoke</cp:lastModifiedBy>
  <cp:revision>279</cp:revision>
  <dcterms:created xsi:type="dcterms:W3CDTF">2014-08-08T03:06:00Z</dcterms:created>
  <dcterms:modified xsi:type="dcterms:W3CDTF">2023-05-08T06:07:56Z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2052-11.1.0.9740</vt:lpwstr>
  </property>
</Properties>
</file>