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.xml" ContentType="application/vnd.openxmlformats-officedocument.themeOverride+xml"/>
  <Override PartName="/ppt/theme/themeOverride50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9" r:id="rId2"/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65" r:id="rId8"/>
    <p:sldId id="267" r:id="rId9"/>
    <p:sldId id="266" r:id="rId10"/>
    <p:sldId id="268" r:id="rId11"/>
    <p:sldId id="283" r:id="rId12"/>
    <p:sldId id="259" r:id="rId13"/>
    <p:sldId id="282" r:id="rId14"/>
    <p:sldId id="276" r:id="rId15"/>
    <p:sldId id="270" r:id="rId16"/>
    <p:sldId id="274" r:id="rId17"/>
    <p:sldId id="260" r:id="rId18"/>
    <p:sldId id="269" r:id="rId19"/>
    <p:sldId id="281" r:id="rId20"/>
    <p:sldId id="273" r:id="rId21"/>
    <p:sldId id="272" r:id="rId22"/>
    <p:sldId id="277" r:id="rId23"/>
    <p:sldId id="261" r:id="rId24"/>
    <p:sldId id="279" r:id="rId25"/>
    <p:sldId id="275" r:id="rId26"/>
    <p:sldId id="280" r:id="rId27"/>
    <p:sldId id="278" r:id="rId28"/>
    <p:sldId id="262" r:id="rId29"/>
    <p:sldId id="309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8" r:id="rId54"/>
    <p:sldId id="335" r:id="rId55"/>
    <p:sldId id="372" r:id="rId56"/>
  </p:sldIdLst>
  <p:sldSz cx="12192000" cy="6858000"/>
  <p:notesSz cx="6858000" cy="9144000"/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8" autoAdjust="0"/>
    <p:restoredTop sz="80606" autoAdjust="0"/>
  </p:normalViewPr>
  <p:slideViewPr>
    <p:cSldViewPr snapToGrid="0">
      <p:cViewPr varScale="1">
        <p:scale>
          <a:sx n="87" d="100"/>
          <a:sy n="87" d="100"/>
        </p:scale>
        <p:origin x="2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notesMaster" Target="notesMasters/notes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slide" Target="slides/slide45.xml" /><Relationship Id="rId5" Type="http://schemas.openxmlformats.org/officeDocument/2006/relationships/slide" Target="slides/slide1.xml" /><Relationship Id="rId50" Type="http://schemas.openxmlformats.org/officeDocument/2006/relationships/slide" Target="slides/slide46.xml" /><Relationship Id="rId51" Type="http://schemas.openxmlformats.org/officeDocument/2006/relationships/slide" Target="slides/slide47.xml" /><Relationship Id="rId52" Type="http://schemas.openxmlformats.org/officeDocument/2006/relationships/slide" Target="slides/slide48.xml" /><Relationship Id="rId53" Type="http://schemas.openxmlformats.org/officeDocument/2006/relationships/slide" Target="slides/slide49.xml" /><Relationship Id="rId54" Type="http://schemas.openxmlformats.org/officeDocument/2006/relationships/slide" Target="slides/slide50.xml" /><Relationship Id="rId55" Type="http://schemas.openxmlformats.org/officeDocument/2006/relationships/slide" Target="slides/slide51.xml" /><Relationship Id="rId56" Type="http://schemas.openxmlformats.org/officeDocument/2006/relationships/slide" Target="slides/slide52.xml" /><Relationship Id="rId57" Type="http://schemas.openxmlformats.org/officeDocument/2006/relationships/tags" Target="tags/tag63.xml" /><Relationship Id="rId58" Type="http://schemas.openxmlformats.org/officeDocument/2006/relationships/presProps" Target="presProps.xml" /><Relationship Id="rId59" Type="http://schemas.openxmlformats.org/officeDocument/2006/relationships/viewProps" Target="viewProps.xml" /><Relationship Id="rId6" Type="http://schemas.openxmlformats.org/officeDocument/2006/relationships/slide" Target="slides/slide2.xml" /><Relationship Id="rId60" Type="http://schemas.openxmlformats.org/officeDocument/2006/relationships/theme" Target="theme/theme1.xml" /><Relationship Id="rId61" Type="http://schemas.openxmlformats.org/officeDocument/2006/relationships/tableStyles" Target="tableStyles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19041536"/>
        <c:axId val="86374592"/>
      </c:barChart>
      <c:catAx>
        <c:axId val="119041536"/>
        <c:scaling>
          <c:orientation/>
        </c:scaling>
        <c:delete val="1"/>
        <c:axPos val="b"/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c:txPr>
        <c:crossAx val="86374592"/>
        <c:auto val="0"/>
        <c:lblAlgn val="ctr"/>
        <c:lblOffset/>
        <c:noMultiLvlLbl val="0"/>
      </c:catAx>
      <c:valAx>
        <c:axId val="86374592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accen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c:txPr>
        <c:crossAx val="11904153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61724928"/>
        <c:axId val="106646336"/>
      </c:barChart>
      <c:catAx>
        <c:axId val="161724928"/>
        <c:scaling>
          <c:orientation/>
        </c:scaling>
        <c:delete val="1"/>
        <c:axPos val="b"/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c:txPr>
        <c:crossAx val="106646336"/>
        <c:auto val="0"/>
        <c:lblAlgn val="ctr"/>
        <c:lblOffset/>
        <c:noMultiLvlLbl val="0"/>
      </c:catAx>
      <c:valAx>
        <c:axId val="106646336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accen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c:txPr>
        <c:crossAx val="16172492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C3000-E3CE-468D-AC98-DFC807A04D5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D32-9A15-4476-B9C8-5A1C6E381DE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/>
          </a:p>
          <a:p>
            <a:pPr algn="l"/>
            <a:r>
              <a:rPr lang="zh-CN" altLang="en-US"/>
              <a:t>全局中文字体：微软雅黑</a:t>
            </a:r>
            <a:endParaRPr lang="en-US" altLang="zh-CN"/>
          </a:p>
          <a:p>
            <a:pPr algn="l"/>
            <a:r>
              <a:rPr lang="zh-CN" altLang="en-US"/>
              <a:t>全局英文字体：</a:t>
            </a:r>
            <a:r>
              <a:rPr lang="en-US" altLang="zh-CN"/>
              <a:t>Arial</a:t>
            </a:r>
            <a:endParaRPr lang="en-US" altLang="zh-CN"/>
          </a:p>
          <a:p>
            <a:pPr algn="l"/>
            <a:r>
              <a:rPr lang="zh-CN" altLang="en-US"/>
              <a:t>字体为电脑自带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9B32D-DEE4-47FA-A1C2-DA0D35E1595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B62E5-C340-49F2-A6AF-83B79D3FDDD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C5B6-F809-48FF-816D-0462E9443E9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9B32D-DEE4-47FA-A1C2-DA0D35E15950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B62E5-C340-49F2-A6AF-83B79D3FDDDE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C5B6-F809-48FF-816D-0462E9443E97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51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52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BD32-9A15-4476-B9C8-5A1C6E381DE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33266" y="0"/>
            <a:ext cx="12251784" cy="71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0" y="3228611"/>
            <a:ext cx="12192000" cy="3629389"/>
          </a:xfrm>
          <a:custGeom>
            <a:gdLst>
              <a:gd name="T0" fmla="*/ 0 w 1006"/>
              <a:gd name="T1" fmla="*/ 262 h 716"/>
              <a:gd name="T2" fmla="*/ 0 w 1006"/>
              <a:gd name="T3" fmla="*/ 716 h 716"/>
              <a:gd name="T4" fmla="*/ 1006 w 1006"/>
              <a:gd name="T5" fmla="*/ 716 h 716"/>
              <a:gd name="T6" fmla="*/ 1006 w 1006"/>
              <a:gd name="T7" fmla="*/ 0 h 716"/>
              <a:gd name="T8" fmla="*/ 431 w 1006"/>
              <a:gd name="T9" fmla="*/ 213 h 716"/>
              <a:gd name="T10" fmla="*/ 0 w 1006"/>
              <a:gd name="T11" fmla="*/ 262 h 7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4" h="716">
                <a:moveTo>
                  <a:pt x="0" y="262"/>
                </a:moveTo>
                <a:lnTo>
                  <a:pt x="0" y="716"/>
                </a:lnTo>
                <a:lnTo>
                  <a:pt x="1006" y="716"/>
                </a:lnTo>
                <a:lnTo>
                  <a:pt x="1006" y="0"/>
                </a:lnTo>
                <a:lnTo>
                  <a:pt x="431" y="213"/>
                </a:lnTo>
                <a:lnTo>
                  <a:pt x="0" y="262"/>
                </a:lnTo>
                <a:close/>
              </a:path>
            </a:pathLst>
          </a:custGeom>
          <a:solidFill>
            <a:schemeClr val="accent1">
              <a:lumMod val="50000"/>
              <a:alpha val="65098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-210644" y="3228611"/>
            <a:ext cx="12745906" cy="4048489"/>
          </a:xfrm>
          <a:custGeom>
            <a:gdLst>
              <a:gd name="T0" fmla="*/ 0 w 1006"/>
              <a:gd name="T1" fmla="*/ 262 h 716"/>
              <a:gd name="T2" fmla="*/ 0 w 1006"/>
              <a:gd name="T3" fmla="*/ 716 h 716"/>
              <a:gd name="T4" fmla="*/ 1006 w 1006"/>
              <a:gd name="T5" fmla="*/ 716 h 716"/>
              <a:gd name="T6" fmla="*/ 1006 w 1006"/>
              <a:gd name="T7" fmla="*/ 0 h 716"/>
              <a:gd name="T8" fmla="*/ 431 w 1006"/>
              <a:gd name="T9" fmla="*/ 213 h 716"/>
              <a:gd name="T10" fmla="*/ 0 w 1006"/>
              <a:gd name="T11" fmla="*/ 262 h 7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4" h="716">
                <a:moveTo>
                  <a:pt x="0" y="262"/>
                </a:moveTo>
                <a:lnTo>
                  <a:pt x="0" y="716"/>
                </a:lnTo>
                <a:lnTo>
                  <a:pt x="1006" y="716"/>
                </a:lnTo>
                <a:lnTo>
                  <a:pt x="1006" y="0"/>
                </a:lnTo>
                <a:lnTo>
                  <a:pt x="431" y="213"/>
                </a:lnTo>
                <a:lnTo>
                  <a:pt x="0" y="2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 bwMode="auto">
          <a:xfrm>
            <a:off x="0" y="2711440"/>
            <a:ext cx="12192000" cy="1923523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0" y="6139900"/>
            <a:ext cx="12192000" cy="718100"/>
          </a:xfrm>
          <a:custGeom>
            <a:gdLst>
              <a:gd name="T0" fmla="*/ 0 w 712"/>
              <a:gd name="T1" fmla="*/ 0 h 93"/>
              <a:gd name="T2" fmla="*/ 0 w 712"/>
              <a:gd name="T3" fmla="*/ 93 h 93"/>
              <a:gd name="T4" fmla="*/ 712 w 712"/>
              <a:gd name="T5" fmla="*/ 93 h 93"/>
              <a:gd name="T6" fmla="*/ 712 w 712"/>
              <a:gd name="T7" fmla="*/ 44 h 93"/>
              <a:gd name="T8" fmla="*/ 539 w 712"/>
              <a:gd name="T9" fmla="*/ 50 h 93"/>
              <a:gd name="T10" fmla="*/ 0 w 712"/>
              <a:gd name="T11" fmla="*/ 0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2" h="93">
                <a:moveTo>
                  <a:pt x="0" y="0"/>
                </a:moveTo>
                <a:cubicBezTo>
                  <a:pt x="0" y="93"/>
                  <a:pt x="0" y="93"/>
                  <a:pt x="0" y="93"/>
                </a:cubicBezTo>
                <a:cubicBezTo>
                  <a:pt x="712" y="93"/>
                  <a:pt x="712" y="93"/>
                  <a:pt x="712" y="93"/>
                </a:cubicBezTo>
                <a:cubicBezTo>
                  <a:pt x="712" y="44"/>
                  <a:pt x="712" y="44"/>
                  <a:pt x="712" y="44"/>
                </a:cubicBezTo>
                <a:cubicBezTo>
                  <a:pt x="652" y="48"/>
                  <a:pt x="595" y="50"/>
                  <a:pt x="539" y="50"/>
                </a:cubicBezTo>
                <a:cubicBezTo>
                  <a:pt x="279" y="50"/>
                  <a:pt x="69" y="14"/>
                  <a:pt x="0" y="0"/>
                </a:cubicBezTo>
              </a:path>
            </a:pathLst>
          </a:custGeom>
          <a:solidFill>
            <a:schemeClr val="accent1">
              <a:lumMod val="50000"/>
              <a:alpha val="89804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33266" y="0"/>
            <a:ext cx="12251784" cy="71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0" y="3228611"/>
            <a:ext cx="12192000" cy="3629389"/>
          </a:xfrm>
          <a:custGeom>
            <a:gdLst>
              <a:gd name="T0" fmla="*/ 0 w 1006"/>
              <a:gd name="T1" fmla="*/ 262 h 716"/>
              <a:gd name="T2" fmla="*/ 0 w 1006"/>
              <a:gd name="T3" fmla="*/ 716 h 716"/>
              <a:gd name="T4" fmla="*/ 1006 w 1006"/>
              <a:gd name="T5" fmla="*/ 716 h 716"/>
              <a:gd name="T6" fmla="*/ 1006 w 1006"/>
              <a:gd name="T7" fmla="*/ 0 h 716"/>
              <a:gd name="T8" fmla="*/ 431 w 1006"/>
              <a:gd name="T9" fmla="*/ 213 h 716"/>
              <a:gd name="T10" fmla="*/ 0 w 1006"/>
              <a:gd name="T11" fmla="*/ 262 h 7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4" h="716">
                <a:moveTo>
                  <a:pt x="0" y="262"/>
                </a:moveTo>
                <a:lnTo>
                  <a:pt x="0" y="716"/>
                </a:lnTo>
                <a:lnTo>
                  <a:pt x="1006" y="716"/>
                </a:lnTo>
                <a:lnTo>
                  <a:pt x="1006" y="0"/>
                </a:lnTo>
                <a:lnTo>
                  <a:pt x="431" y="213"/>
                </a:lnTo>
                <a:lnTo>
                  <a:pt x="0" y="262"/>
                </a:lnTo>
                <a:close/>
              </a:path>
            </a:pathLst>
          </a:custGeom>
          <a:solidFill>
            <a:srgbClr val="6AACF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-210644" y="3228611"/>
            <a:ext cx="12745906" cy="4048489"/>
          </a:xfrm>
          <a:custGeom>
            <a:gdLst>
              <a:gd name="T0" fmla="*/ 0 w 1006"/>
              <a:gd name="T1" fmla="*/ 262 h 716"/>
              <a:gd name="T2" fmla="*/ 0 w 1006"/>
              <a:gd name="T3" fmla="*/ 716 h 716"/>
              <a:gd name="T4" fmla="*/ 1006 w 1006"/>
              <a:gd name="T5" fmla="*/ 716 h 716"/>
              <a:gd name="T6" fmla="*/ 1006 w 1006"/>
              <a:gd name="T7" fmla="*/ 0 h 716"/>
              <a:gd name="T8" fmla="*/ 431 w 1006"/>
              <a:gd name="T9" fmla="*/ 213 h 716"/>
              <a:gd name="T10" fmla="*/ 0 w 1006"/>
              <a:gd name="T11" fmla="*/ 262 h 7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4" h="716">
                <a:moveTo>
                  <a:pt x="0" y="262"/>
                </a:moveTo>
                <a:lnTo>
                  <a:pt x="0" y="716"/>
                </a:lnTo>
                <a:lnTo>
                  <a:pt x="1006" y="716"/>
                </a:lnTo>
                <a:lnTo>
                  <a:pt x="1006" y="0"/>
                </a:lnTo>
                <a:lnTo>
                  <a:pt x="431" y="213"/>
                </a:lnTo>
                <a:lnTo>
                  <a:pt x="0" y="2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 bwMode="auto">
          <a:xfrm>
            <a:off x="0" y="2711440"/>
            <a:ext cx="12192000" cy="1923523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0" y="6139900"/>
            <a:ext cx="12192000" cy="718100"/>
          </a:xfrm>
          <a:custGeom>
            <a:gdLst>
              <a:gd name="T0" fmla="*/ 0 w 712"/>
              <a:gd name="T1" fmla="*/ 0 h 93"/>
              <a:gd name="T2" fmla="*/ 0 w 712"/>
              <a:gd name="T3" fmla="*/ 93 h 93"/>
              <a:gd name="T4" fmla="*/ 712 w 712"/>
              <a:gd name="T5" fmla="*/ 93 h 93"/>
              <a:gd name="T6" fmla="*/ 712 w 712"/>
              <a:gd name="T7" fmla="*/ 44 h 93"/>
              <a:gd name="T8" fmla="*/ 539 w 712"/>
              <a:gd name="T9" fmla="*/ 50 h 93"/>
              <a:gd name="T10" fmla="*/ 0 w 712"/>
              <a:gd name="T11" fmla="*/ 0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2" h="93">
                <a:moveTo>
                  <a:pt x="0" y="0"/>
                </a:moveTo>
                <a:cubicBezTo>
                  <a:pt x="0" y="93"/>
                  <a:pt x="0" y="93"/>
                  <a:pt x="0" y="93"/>
                </a:cubicBezTo>
                <a:cubicBezTo>
                  <a:pt x="712" y="93"/>
                  <a:pt x="712" y="93"/>
                  <a:pt x="712" y="93"/>
                </a:cubicBezTo>
                <a:cubicBezTo>
                  <a:pt x="712" y="44"/>
                  <a:pt x="712" y="44"/>
                  <a:pt x="712" y="44"/>
                </a:cubicBezTo>
                <a:cubicBezTo>
                  <a:pt x="652" y="48"/>
                  <a:pt x="595" y="50"/>
                  <a:pt x="539" y="50"/>
                </a:cubicBezTo>
                <a:cubicBezTo>
                  <a:pt x="279" y="50"/>
                  <a:pt x="69" y="14"/>
                  <a:pt x="0" y="0"/>
                </a:cubicBezTo>
              </a:path>
            </a:pathLst>
          </a:custGeom>
          <a:gradFill>
            <a:gsLst>
              <a:gs pos="100000">
                <a:schemeClr val="accent1"/>
              </a:gs>
              <a:gs pos="0">
                <a:srgbClr val="0A94E0">
                  <a:alpha val="69804"/>
                </a:srgb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33266" y="0"/>
            <a:ext cx="12251784" cy="71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: 形状 2"/>
          <p:cNvSpPr/>
          <p:nvPr userDrawn="1"/>
        </p:nvSpPr>
        <p:spPr bwMode="auto">
          <a:xfrm>
            <a:off x="347180" y="660400"/>
            <a:ext cx="11374920" cy="31858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rgbClr val="6AAC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504736" y="2009537"/>
            <a:ext cx="4429383" cy="2975992"/>
          </a:xfrm>
          <a:custGeom>
            <a:gdLst>
              <a:gd name="connsiteX0" fmla="*/ 0 w 4429383"/>
              <a:gd name="connsiteY0" fmla="*/ 0 h 2975992"/>
              <a:gd name="connsiteX1" fmla="*/ 4429383 w 4429383"/>
              <a:gd name="connsiteY1" fmla="*/ 0 h 2975992"/>
              <a:gd name="connsiteX2" fmla="*/ 4429383 w 4429383"/>
              <a:gd name="connsiteY2" fmla="*/ 2975992 h 2975992"/>
              <a:gd name="connsiteX3" fmla="*/ 0 w 4429383"/>
              <a:gd name="connsiteY3" fmla="*/ 2975992 h 29759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383" h="2975992">
                <a:moveTo>
                  <a:pt x="0" y="0"/>
                </a:moveTo>
                <a:lnTo>
                  <a:pt x="4429383" y="0"/>
                </a:lnTo>
                <a:lnTo>
                  <a:pt x="4429383" y="2975992"/>
                </a:lnTo>
                <a:lnTo>
                  <a:pt x="0" y="2975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任意多边形: 形状 2"/>
          <p:cNvSpPr/>
          <p:nvPr userDrawn="1"/>
        </p:nvSpPr>
        <p:spPr bwMode="auto">
          <a:xfrm>
            <a:off x="347180" y="660400"/>
            <a:ext cx="11374920" cy="31858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rgbClr val="6AAC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840133" y="1854201"/>
            <a:ext cx="1954212" cy="3414713"/>
          </a:xfrm>
          <a:custGeom>
            <a:gdLst>
              <a:gd name="connsiteX0" fmla="*/ 0 w 1954212"/>
              <a:gd name="connsiteY0" fmla="*/ 0 h 3414713"/>
              <a:gd name="connsiteX1" fmla="*/ 1954212 w 1954212"/>
              <a:gd name="connsiteY1" fmla="*/ 0 h 3414713"/>
              <a:gd name="connsiteX2" fmla="*/ 1954212 w 1954212"/>
              <a:gd name="connsiteY2" fmla="*/ 3414713 h 3414713"/>
              <a:gd name="connsiteX3" fmla="*/ 0 w 1954212"/>
              <a:gd name="connsiteY3" fmla="*/ 3414713 h 34147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211" h="3414713">
                <a:moveTo>
                  <a:pt x="0" y="0"/>
                </a:moveTo>
                <a:lnTo>
                  <a:pt x="1954212" y="0"/>
                </a:lnTo>
                <a:lnTo>
                  <a:pt x="1954212" y="3414713"/>
                </a:lnTo>
                <a:lnTo>
                  <a:pt x="0" y="34147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任意多边形: 形状 2"/>
          <p:cNvSpPr/>
          <p:nvPr userDrawn="1"/>
        </p:nvSpPr>
        <p:spPr bwMode="auto">
          <a:xfrm>
            <a:off x="347180" y="660400"/>
            <a:ext cx="11374920" cy="31858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rgbClr val="6AAC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016000" y="2223409"/>
            <a:ext cx="4356100" cy="3676360"/>
          </a:xfrm>
          <a:custGeom>
            <a:gdLst>
              <a:gd name="connsiteX0" fmla="*/ 0 w 4356100"/>
              <a:gd name="connsiteY0" fmla="*/ 0 h 3676360"/>
              <a:gd name="connsiteX1" fmla="*/ 4356100 w 4356100"/>
              <a:gd name="connsiteY1" fmla="*/ 0 h 3676360"/>
              <a:gd name="connsiteX2" fmla="*/ 4356100 w 4356100"/>
              <a:gd name="connsiteY2" fmla="*/ 3676360 h 3676360"/>
              <a:gd name="connsiteX3" fmla="*/ 0 w 4356100"/>
              <a:gd name="connsiteY3" fmla="*/ 3676360 h 36763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6100" h="3676360">
                <a:moveTo>
                  <a:pt x="0" y="0"/>
                </a:moveTo>
                <a:lnTo>
                  <a:pt x="4356100" y="0"/>
                </a:lnTo>
                <a:lnTo>
                  <a:pt x="4356100" y="3676360"/>
                </a:lnTo>
                <a:lnTo>
                  <a:pt x="0" y="36763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任意多边形: 形状 2"/>
          <p:cNvSpPr/>
          <p:nvPr userDrawn="1"/>
        </p:nvSpPr>
        <p:spPr bwMode="auto">
          <a:xfrm>
            <a:off x="347180" y="660400"/>
            <a:ext cx="11374920" cy="31858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rgbClr val="6AAC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lide 2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64000"/>
          </a:xfrm>
          <a:custGeom>
            <a:gdLst>
              <a:gd name="connsiteX0" fmla="*/ 0 w 12192000"/>
              <a:gd name="connsiteY0" fmla="*/ 0 h 4064000"/>
              <a:gd name="connsiteX1" fmla="*/ 12192000 w 12192000"/>
              <a:gd name="connsiteY1" fmla="*/ 0 h 4064000"/>
              <a:gd name="connsiteX2" fmla="*/ 12192000 w 12192000"/>
              <a:gd name="connsiteY2" fmla="*/ 4064000 h 4064000"/>
              <a:gd name="connsiteX3" fmla="*/ 0 w 12192000"/>
              <a:gd name="connsiteY3" fmla="*/ 4064000 h 4064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64000">
                <a:moveTo>
                  <a:pt x="0" y="0"/>
                </a:moveTo>
                <a:lnTo>
                  <a:pt x="12192000" y="0"/>
                </a:lnTo>
                <a:lnTo>
                  <a:pt x="12192000" y="4064000"/>
                </a:lnTo>
                <a:lnTo>
                  <a:pt x="0" y="406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4 Imag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图片占位符 30"/>
          <p:cNvSpPr>
            <a:spLocks noGrp="1"/>
          </p:cNvSpPr>
          <p:nvPr>
            <p:ph type="pic" sz="quarter" idx="13"/>
          </p:nvPr>
        </p:nvSpPr>
        <p:spPr>
          <a:xfrm>
            <a:off x="9471728" y="4143830"/>
            <a:ext cx="1948179" cy="1947672"/>
          </a:xfrm>
          <a:custGeom>
            <a:gdLst>
              <a:gd name="connsiteX0" fmla="*/ 0 w 1948179"/>
              <a:gd name="connsiteY0" fmla="*/ 0 h 1947672"/>
              <a:gd name="connsiteX1" fmla="*/ 1948179 w 1948179"/>
              <a:gd name="connsiteY1" fmla="*/ 0 h 1947672"/>
              <a:gd name="connsiteX2" fmla="*/ 1948179 w 1948179"/>
              <a:gd name="connsiteY2" fmla="*/ 1947672 h 1947672"/>
              <a:gd name="connsiteX3" fmla="*/ 0 w 1948179"/>
              <a:gd name="connsiteY3" fmla="*/ 1947672 h 19476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179" h="1947672">
                <a:moveTo>
                  <a:pt x="0" y="0"/>
                </a:moveTo>
                <a:lnTo>
                  <a:pt x="1948179" y="0"/>
                </a:lnTo>
                <a:lnTo>
                  <a:pt x="1948179" y="1947672"/>
                </a:lnTo>
                <a:lnTo>
                  <a:pt x="0" y="1947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2"/>
          </p:nvPr>
        </p:nvSpPr>
        <p:spPr>
          <a:xfrm>
            <a:off x="4150355" y="4143830"/>
            <a:ext cx="1948179" cy="1947672"/>
          </a:xfrm>
          <a:custGeom>
            <a:gdLst>
              <a:gd name="connsiteX0" fmla="*/ 0 w 1948179"/>
              <a:gd name="connsiteY0" fmla="*/ 0 h 1947672"/>
              <a:gd name="connsiteX1" fmla="*/ 1948179 w 1948179"/>
              <a:gd name="connsiteY1" fmla="*/ 0 h 1947672"/>
              <a:gd name="connsiteX2" fmla="*/ 1948179 w 1948179"/>
              <a:gd name="connsiteY2" fmla="*/ 1947672 h 1947672"/>
              <a:gd name="connsiteX3" fmla="*/ 0 w 1948179"/>
              <a:gd name="connsiteY3" fmla="*/ 1947672 h 19476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179" h="1947672">
                <a:moveTo>
                  <a:pt x="0" y="0"/>
                </a:moveTo>
                <a:lnTo>
                  <a:pt x="1948179" y="0"/>
                </a:lnTo>
                <a:lnTo>
                  <a:pt x="1948179" y="1947672"/>
                </a:lnTo>
                <a:lnTo>
                  <a:pt x="0" y="1947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1"/>
          </p:nvPr>
        </p:nvSpPr>
        <p:spPr>
          <a:xfrm>
            <a:off x="6092245" y="2196158"/>
            <a:ext cx="1948179" cy="1947672"/>
          </a:xfrm>
          <a:custGeom>
            <a:gdLst>
              <a:gd name="connsiteX0" fmla="*/ 0 w 1948179"/>
              <a:gd name="connsiteY0" fmla="*/ 0 h 1947672"/>
              <a:gd name="connsiteX1" fmla="*/ 1948179 w 1948179"/>
              <a:gd name="connsiteY1" fmla="*/ 0 h 1947672"/>
              <a:gd name="connsiteX2" fmla="*/ 1948179 w 1948179"/>
              <a:gd name="connsiteY2" fmla="*/ 1947672 h 1947672"/>
              <a:gd name="connsiteX3" fmla="*/ 0 w 1948179"/>
              <a:gd name="connsiteY3" fmla="*/ 1947672 h 19476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179" h="1947672">
                <a:moveTo>
                  <a:pt x="0" y="0"/>
                </a:moveTo>
                <a:lnTo>
                  <a:pt x="1948179" y="0"/>
                </a:lnTo>
                <a:lnTo>
                  <a:pt x="1948179" y="1947672"/>
                </a:lnTo>
                <a:lnTo>
                  <a:pt x="0" y="1947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0"/>
          </p:nvPr>
        </p:nvSpPr>
        <p:spPr>
          <a:xfrm>
            <a:off x="764583" y="2196158"/>
            <a:ext cx="1948179" cy="1947672"/>
          </a:xfrm>
          <a:custGeom>
            <a:gdLst>
              <a:gd name="connsiteX0" fmla="*/ 0 w 1948179"/>
              <a:gd name="connsiteY0" fmla="*/ 0 h 1947672"/>
              <a:gd name="connsiteX1" fmla="*/ 1948179 w 1948179"/>
              <a:gd name="connsiteY1" fmla="*/ 0 h 1947672"/>
              <a:gd name="connsiteX2" fmla="*/ 1948179 w 1948179"/>
              <a:gd name="connsiteY2" fmla="*/ 1947672 h 1947672"/>
              <a:gd name="connsiteX3" fmla="*/ 0 w 1948179"/>
              <a:gd name="connsiteY3" fmla="*/ 1947672 h 19476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179" h="1947672">
                <a:moveTo>
                  <a:pt x="0" y="0"/>
                </a:moveTo>
                <a:lnTo>
                  <a:pt x="1948179" y="0"/>
                </a:lnTo>
                <a:lnTo>
                  <a:pt x="1948179" y="1947672"/>
                </a:lnTo>
                <a:lnTo>
                  <a:pt x="0" y="1947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 bwMode="auto">
          <a:xfrm>
            <a:off x="347180" y="660400"/>
            <a:ext cx="11374920" cy="31858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rgbClr val="6AAC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2118"/>
            <a:ext cx="5562600" cy="6855883"/>
          </a:xfrm>
          <a:custGeom>
            <a:gdLst>
              <a:gd name="connsiteX0" fmla="*/ 0 w 5562600"/>
              <a:gd name="connsiteY0" fmla="*/ 0 h 6855883"/>
              <a:gd name="connsiteX1" fmla="*/ 5562600 w 5562600"/>
              <a:gd name="connsiteY1" fmla="*/ 0 h 6855883"/>
              <a:gd name="connsiteX2" fmla="*/ 5562600 w 5562600"/>
              <a:gd name="connsiteY2" fmla="*/ 6855883 h 6855883"/>
              <a:gd name="connsiteX3" fmla="*/ 0 w 5562600"/>
              <a:gd name="connsiteY3" fmla="*/ 6855883 h 68558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2600" h="6855882">
                <a:moveTo>
                  <a:pt x="0" y="0"/>
                </a:moveTo>
                <a:lnTo>
                  <a:pt x="5562600" y="0"/>
                </a:lnTo>
                <a:lnTo>
                  <a:pt x="5562600" y="6855883"/>
                </a:lnTo>
                <a:lnTo>
                  <a:pt x="0" y="6855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33266" y="0"/>
            <a:ext cx="12251784" cy="71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任意多边形: 形状 2"/>
          <p:cNvSpPr/>
          <p:nvPr userDrawn="1"/>
        </p:nvSpPr>
        <p:spPr bwMode="auto">
          <a:xfrm>
            <a:off x="347180" y="660400"/>
            <a:ext cx="11374920" cy="31858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rgbClr val="0A94E0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504736" y="2009537"/>
            <a:ext cx="4429383" cy="2975992"/>
          </a:xfrm>
          <a:custGeom>
            <a:gdLst>
              <a:gd name="connsiteX0" fmla="*/ 0 w 4429383"/>
              <a:gd name="connsiteY0" fmla="*/ 0 h 2975992"/>
              <a:gd name="connsiteX1" fmla="*/ 4429383 w 4429383"/>
              <a:gd name="connsiteY1" fmla="*/ 0 h 2975992"/>
              <a:gd name="connsiteX2" fmla="*/ 4429383 w 4429383"/>
              <a:gd name="connsiteY2" fmla="*/ 2975992 h 2975992"/>
              <a:gd name="connsiteX3" fmla="*/ 0 w 4429383"/>
              <a:gd name="connsiteY3" fmla="*/ 2975992 h 29759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383" h="2975992">
                <a:moveTo>
                  <a:pt x="0" y="0"/>
                </a:moveTo>
                <a:lnTo>
                  <a:pt x="4429383" y="0"/>
                </a:lnTo>
                <a:lnTo>
                  <a:pt x="4429383" y="2975992"/>
                </a:lnTo>
                <a:lnTo>
                  <a:pt x="0" y="2975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任意多边形: 形状 2"/>
          <p:cNvSpPr/>
          <p:nvPr userDrawn="1"/>
        </p:nvSpPr>
        <p:spPr bwMode="auto">
          <a:xfrm>
            <a:off x="347180" y="660400"/>
            <a:ext cx="11374920" cy="31858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rgbClr val="0A94E0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840133" y="1854201"/>
            <a:ext cx="1954212" cy="3414713"/>
          </a:xfrm>
          <a:custGeom>
            <a:gdLst>
              <a:gd name="connsiteX0" fmla="*/ 0 w 1954212"/>
              <a:gd name="connsiteY0" fmla="*/ 0 h 3414713"/>
              <a:gd name="connsiteX1" fmla="*/ 1954212 w 1954212"/>
              <a:gd name="connsiteY1" fmla="*/ 0 h 3414713"/>
              <a:gd name="connsiteX2" fmla="*/ 1954212 w 1954212"/>
              <a:gd name="connsiteY2" fmla="*/ 3414713 h 3414713"/>
              <a:gd name="connsiteX3" fmla="*/ 0 w 1954212"/>
              <a:gd name="connsiteY3" fmla="*/ 3414713 h 34147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211" h="3414713">
                <a:moveTo>
                  <a:pt x="0" y="0"/>
                </a:moveTo>
                <a:lnTo>
                  <a:pt x="1954212" y="0"/>
                </a:lnTo>
                <a:lnTo>
                  <a:pt x="1954212" y="3414713"/>
                </a:lnTo>
                <a:lnTo>
                  <a:pt x="0" y="34147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任意多边形: 形状 2"/>
          <p:cNvSpPr/>
          <p:nvPr userDrawn="1"/>
        </p:nvSpPr>
        <p:spPr bwMode="auto">
          <a:xfrm>
            <a:off x="347180" y="660400"/>
            <a:ext cx="11374920" cy="31858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rgbClr val="0A94E0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016000" y="2223409"/>
            <a:ext cx="4356100" cy="3676360"/>
          </a:xfrm>
          <a:custGeom>
            <a:gdLst>
              <a:gd name="connsiteX0" fmla="*/ 0 w 4356100"/>
              <a:gd name="connsiteY0" fmla="*/ 0 h 3676360"/>
              <a:gd name="connsiteX1" fmla="*/ 4356100 w 4356100"/>
              <a:gd name="connsiteY1" fmla="*/ 0 h 3676360"/>
              <a:gd name="connsiteX2" fmla="*/ 4356100 w 4356100"/>
              <a:gd name="connsiteY2" fmla="*/ 3676360 h 3676360"/>
              <a:gd name="connsiteX3" fmla="*/ 0 w 4356100"/>
              <a:gd name="connsiteY3" fmla="*/ 3676360 h 36763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6100" h="3676360">
                <a:moveTo>
                  <a:pt x="0" y="0"/>
                </a:moveTo>
                <a:lnTo>
                  <a:pt x="4356100" y="0"/>
                </a:lnTo>
                <a:lnTo>
                  <a:pt x="4356100" y="3676360"/>
                </a:lnTo>
                <a:lnTo>
                  <a:pt x="0" y="36763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任意多边形: 形状 2"/>
          <p:cNvSpPr/>
          <p:nvPr userDrawn="1"/>
        </p:nvSpPr>
        <p:spPr bwMode="auto">
          <a:xfrm>
            <a:off x="347180" y="660400"/>
            <a:ext cx="11374920" cy="31858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rgbClr val="0A94E0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Slide 2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64000"/>
          </a:xfrm>
          <a:custGeom>
            <a:gdLst>
              <a:gd name="connsiteX0" fmla="*/ 0 w 12192000"/>
              <a:gd name="connsiteY0" fmla="*/ 0 h 4064000"/>
              <a:gd name="connsiteX1" fmla="*/ 12192000 w 12192000"/>
              <a:gd name="connsiteY1" fmla="*/ 0 h 4064000"/>
              <a:gd name="connsiteX2" fmla="*/ 12192000 w 12192000"/>
              <a:gd name="connsiteY2" fmla="*/ 4064000 h 4064000"/>
              <a:gd name="connsiteX3" fmla="*/ 0 w 12192000"/>
              <a:gd name="connsiteY3" fmla="*/ 4064000 h 4064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64000">
                <a:moveTo>
                  <a:pt x="0" y="0"/>
                </a:moveTo>
                <a:lnTo>
                  <a:pt x="12192000" y="0"/>
                </a:lnTo>
                <a:lnTo>
                  <a:pt x="12192000" y="4064000"/>
                </a:lnTo>
                <a:lnTo>
                  <a:pt x="0" y="406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4 Imag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图片占位符 30"/>
          <p:cNvSpPr>
            <a:spLocks noGrp="1"/>
          </p:cNvSpPr>
          <p:nvPr>
            <p:ph type="pic" sz="quarter" idx="13"/>
          </p:nvPr>
        </p:nvSpPr>
        <p:spPr>
          <a:xfrm>
            <a:off x="9471728" y="4143830"/>
            <a:ext cx="1948179" cy="1947672"/>
          </a:xfrm>
          <a:custGeom>
            <a:gdLst>
              <a:gd name="connsiteX0" fmla="*/ 0 w 1948179"/>
              <a:gd name="connsiteY0" fmla="*/ 0 h 1947672"/>
              <a:gd name="connsiteX1" fmla="*/ 1948179 w 1948179"/>
              <a:gd name="connsiteY1" fmla="*/ 0 h 1947672"/>
              <a:gd name="connsiteX2" fmla="*/ 1948179 w 1948179"/>
              <a:gd name="connsiteY2" fmla="*/ 1947672 h 1947672"/>
              <a:gd name="connsiteX3" fmla="*/ 0 w 1948179"/>
              <a:gd name="connsiteY3" fmla="*/ 1947672 h 19476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179" h="1947672">
                <a:moveTo>
                  <a:pt x="0" y="0"/>
                </a:moveTo>
                <a:lnTo>
                  <a:pt x="1948179" y="0"/>
                </a:lnTo>
                <a:lnTo>
                  <a:pt x="1948179" y="1947672"/>
                </a:lnTo>
                <a:lnTo>
                  <a:pt x="0" y="1947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2"/>
          </p:nvPr>
        </p:nvSpPr>
        <p:spPr>
          <a:xfrm>
            <a:off x="4150355" y="4143830"/>
            <a:ext cx="1948179" cy="1947672"/>
          </a:xfrm>
          <a:custGeom>
            <a:gdLst>
              <a:gd name="connsiteX0" fmla="*/ 0 w 1948179"/>
              <a:gd name="connsiteY0" fmla="*/ 0 h 1947672"/>
              <a:gd name="connsiteX1" fmla="*/ 1948179 w 1948179"/>
              <a:gd name="connsiteY1" fmla="*/ 0 h 1947672"/>
              <a:gd name="connsiteX2" fmla="*/ 1948179 w 1948179"/>
              <a:gd name="connsiteY2" fmla="*/ 1947672 h 1947672"/>
              <a:gd name="connsiteX3" fmla="*/ 0 w 1948179"/>
              <a:gd name="connsiteY3" fmla="*/ 1947672 h 19476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179" h="1947672">
                <a:moveTo>
                  <a:pt x="0" y="0"/>
                </a:moveTo>
                <a:lnTo>
                  <a:pt x="1948179" y="0"/>
                </a:lnTo>
                <a:lnTo>
                  <a:pt x="1948179" y="1947672"/>
                </a:lnTo>
                <a:lnTo>
                  <a:pt x="0" y="1947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1"/>
          </p:nvPr>
        </p:nvSpPr>
        <p:spPr>
          <a:xfrm>
            <a:off x="6092245" y="2196158"/>
            <a:ext cx="1948179" cy="1947672"/>
          </a:xfrm>
          <a:custGeom>
            <a:gdLst>
              <a:gd name="connsiteX0" fmla="*/ 0 w 1948179"/>
              <a:gd name="connsiteY0" fmla="*/ 0 h 1947672"/>
              <a:gd name="connsiteX1" fmla="*/ 1948179 w 1948179"/>
              <a:gd name="connsiteY1" fmla="*/ 0 h 1947672"/>
              <a:gd name="connsiteX2" fmla="*/ 1948179 w 1948179"/>
              <a:gd name="connsiteY2" fmla="*/ 1947672 h 1947672"/>
              <a:gd name="connsiteX3" fmla="*/ 0 w 1948179"/>
              <a:gd name="connsiteY3" fmla="*/ 1947672 h 19476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179" h="1947672">
                <a:moveTo>
                  <a:pt x="0" y="0"/>
                </a:moveTo>
                <a:lnTo>
                  <a:pt x="1948179" y="0"/>
                </a:lnTo>
                <a:lnTo>
                  <a:pt x="1948179" y="1947672"/>
                </a:lnTo>
                <a:lnTo>
                  <a:pt x="0" y="1947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0"/>
          </p:nvPr>
        </p:nvSpPr>
        <p:spPr>
          <a:xfrm>
            <a:off x="764583" y="2196158"/>
            <a:ext cx="1948179" cy="1947672"/>
          </a:xfrm>
          <a:custGeom>
            <a:gdLst>
              <a:gd name="connsiteX0" fmla="*/ 0 w 1948179"/>
              <a:gd name="connsiteY0" fmla="*/ 0 h 1947672"/>
              <a:gd name="connsiteX1" fmla="*/ 1948179 w 1948179"/>
              <a:gd name="connsiteY1" fmla="*/ 0 h 1947672"/>
              <a:gd name="connsiteX2" fmla="*/ 1948179 w 1948179"/>
              <a:gd name="connsiteY2" fmla="*/ 1947672 h 1947672"/>
              <a:gd name="connsiteX3" fmla="*/ 0 w 1948179"/>
              <a:gd name="connsiteY3" fmla="*/ 1947672 h 19476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179" h="1947672">
                <a:moveTo>
                  <a:pt x="0" y="0"/>
                </a:moveTo>
                <a:lnTo>
                  <a:pt x="1948179" y="0"/>
                </a:lnTo>
                <a:lnTo>
                  <a:pt x="1948179" y="1947672"/>
                </a:lnTo>
                <a:lnTo>
                  <a:pt x="0" y="1947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 bwMode="auto">
          <a:xfrm>
            <a:off x="347180" y="660400"/>
            <a:ext cx="11374920" cy="31858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rgbClr val="0A94E0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2118"/>
            <a:ext cx="5562600" cy="6855883"/>
          </a:xfrm>
          <a:custGeom>
            <a:gdLst>
              <a:gd name="connsiteX0" fmla="*/ 0 w 5562600"/>
              <a:gd name="connsiteY0" fmla="*/ 0 h 6855883"/>
              <a:gd name="connsiteX1" fmla="*/ 5562600 w 5562600"/>
              <a:gd name="connsiteY1" fmla="*/ 0 h 6855883"/>
              <a:gd name="connsiteX2" fmla="*/ 5562600 w 5562600"/>
              <a:gd name="connsiteY2" fmla="*/ 6855883 h 6855883"/>
              <a:gd name="connsiteX3" fmla="*/ 0 w 5562600"/>
              <a:gd name="connsiteY3" fmla="*/ 6855883 h 68558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2600" h="6855882">
                <a:moveTo>
                  <a:pt x="0" y="0"/>
                </a:moveTo>
                <a:lnTo>
                  <a:pt x="5562600" y="0"/>
                </a:lnTo>
                <a:lnTo>
                  <a:pt x="5562600" y="6855883"/>
                </a:lnTo>
                <a:lnTo>
                  <a:pt x="0" y="6855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image" Target="../media/image1.png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22.xml" /><Relationship Id="rId3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27.xml" /><Relationship Id="rId8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2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10.xml" /><Relationship Id="rId3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Override" Target="../theme/themeOverride11.xml" /><Relationship Id="rId3" Type="http://schemas.openxmlformats.org/officeDocument/2006/relationships/notesSlide" Target="../notesSlides/notesSlide11.xml" /><Relationship Id="rId4" Type="http://schemas.openxmlformats.org/officeDocument/2006/relationships/image" Target="../media/image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2.xml" /><Relationship Id="rId3" Type="http://schemas.openxmlformats.org/officeDocument/2006/relationships/notesSlide" Target="../notesSlides/notesSlide12.xml" /><Relationship Id="rId4" Type="http://schemas.openxmlformats.org/officeDocument/2006/relationships/image" Target="../media/image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13.xml" /><Relationship Id="rId3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4.xml" /><Relationship Id="rId3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15.xml" /><Relationship Id="rId3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16.xml" /><Relationship Id="rId3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17.xml" /><Relationship Id="rId3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18.xml" /><Relationship Id="rId3" Type="http://schemas.openxmlformats.org/officeDocument/2006/relationships/notesSlide" Target="../notesSlides/notesSlide18.xml" /><Relationship Id="rId4" Type="http://schemas.openxmlformats.org/officeDocument/2006/relationships/image" Target="../media/image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Override" Target="../theme/themeOverride19.xml" /><Relationship Id="rId3" Type="http://schemas.openxmlformats.org/officeDocument/2006/relationships/notesSlide" Target="../notesSlides/notesSlide19.xml" /><Relationship Id="rId4" Type="http://schemas.openxmlformats.org/officeDocument/2006/relationships/image" Target="../media/image5.png" /><Relationship Id="rId5" Type="http://schemas.openxmlformats.org/officeDocument/2006/relationships/image" Target="../media/image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.xml" /><Relationship Id="rId3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0.xml" /><Relationship Id="rId3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21.xml" /><Relationship Id="rId3" Type="http://schemas.openxmlformats.org/officeDocument/2006/relationships/notesSlide" Target="../notesSlides/notesSlide21.xml" /><Relationship Id="rId4" Type="http://schemas.openxmlformats.org/officeDocument/2006/relationships/image" Target="../media/image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22.xml" /><Relationship Id="rId3" Type="http://schemas.openxmlformats.org/officeDocument/2006/relationships/notesSlide" Target="../notesSlides/notesSlide22.xml" /><Relationship Id="rId4" Type="http://schemas.openxmlformats.org/officeDocument/2006/relationships/chart" Target="../charts/char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23.xml" /><Relationship Id="rId3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24.xml" /><Relationship Id="rId3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5.xml" /><Relationship Id="rId3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hemeOverride" Target="../theme/themeOverr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Override" Target="../theme/themeOverride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Override" Target="../theme/themeOverr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3.xml" /><Relationship Id="rId3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themeOverride" Target="../theme/themeOverride30.xml" /><Relationship Id="rId3" Type="http://schemas.openxmlformats.org/officeDocument/2006/relationships/image" Target="../media/image2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3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3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Override" Target="../theme/themeOverride34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Override" Target="../theme/themeOverride3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36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hemeOverride" Target="../theme/themeOverride37.xml" /><Relationship Id="rId3" Type="http://schemas.openxmlformats.org/officeDocument/2006/relationships/image" Target="../media/image3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hemeOverride" Target="../theme/themeOverride38.xml" /><Relationship Id="rId3" Type="http://schemas.openxmlformats.org/officeDocument/2006/relationships/notesSlide" Target="../notesSlides/notesSlide26.xml" /><Relationship Id="rId4" Type="http://schemas.openxmlformats.org/officeDocument/2006/relationships/image" Target="../media/image3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39.xml" /><Relationship Id="rId3" Type="http://schemas.openxmlformats.org/officeDocument/2006/relationships/notesSlide" Target="../notesSlides/notesSlide2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Override" Target="../theme/themeOverride4.xml" /><Relationship Id="rId3" Type="http://schemas.openxmlformats.org/officeDocument/2006/relationships/notesSlide" Target="../notesSlides/notesSlide4.xml" /><Relationship Id="rId4" Type="http://schemas.openxmlformats.org/officeDocument/2006/relationships/image" Target="../media/image2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Override" Target="../theme/themeOverride40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41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4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43.xml" /><Relationship Id="rId3" Type="http://schemas.openxmlformats.org/officeDocument/2006/relationships/notesSlide" Target="../notesSlides/notesSlide28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Override" Target="../theme/themeOverride44.xml" /><Relationship Id="rId3" Type="http://schemas.openxmlformats.org/officeDocument/2006/relationships/image" Target="../media/image4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hemeOverride" Target="../theme/themeOverride45.xml" /><Relationship Id="rId3" Type="http://schemas.openxmlformats.org/officeDocument/2006/relationships/image" Target="../media/image5.png" /><Relationship Id="rId4" Type="http://schemas.openxmlformats.org/officeDocument/2006/relationships/image" Target="../media/image6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Override" Target="../theme/themeOverride46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hemeOverride" Target="../theme/themeOverride47.xml" /><Relationship Id="rId3" Type="http://schemas.openxmlformats.org/officeDocument/2006/relationships/image" Target="../media/image7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48.xml" /><Relationship Id="rId3" Type="http://schemas.openxmlformats.org/officeDocument/2006/relationships/chart" Target="../charts/chart2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4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5.xml" /><Relationship Id="rId3" Type="http://schemas.openxmlformats.org/officeDocument/2006/relationships/notesSlide" Target="../notesSlides/notesSlide5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hemeOverride" Target="../theme/themeOverride50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29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8.png" /><Relationship Id="rId8" Type="http://schemas.openxmlformats.org/officeDocument/2006/relationships/tags" Target="../tags/tag61.xml" /><Relationship Id="rId9" Type="http://schemas.openxmlformats.org/officeDocument/2006/relationships/image" Target="../media/image9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10" Type="http://schemas.openxmlformats.org/officeDocument/2006/relationships/image" Target="../media/image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0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6.xml" /><Relationship Id="rId3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7.xml" /><Relationship Id="rId3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Override" Target="../theme/themeOverride8.xml" /><Relationship Id="rId3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9.xml" /><Relationship Id="rId3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8771804" y="2692400"/>
            <a:ext cx="1797903" cy="1803399"/>
            <a:chOff x="5881688" y="3103563"/>
            <a:chExt cx="519113" cy="520700"/>
          </a:xfrm>
          <a:effectLst>
            <a:outerShdw blurRad="190500" dist="101600" dir="6600000" sx="105000" sy="105000" algn="r" rotWithShape="0">
              <a:prstClr val="black">
                <a:alpha val="35000"/>
              </a:prstClr>
            </a:outerShdw>
          </a:effectLst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5881688" y="3103563"/>
              <a:ext cx="519113" cy="520700"/>
            </a:xfrm>
            <a:prstGeom prst="ellipse">
              <a:avLst/>
            </a:prstGeom>
            <a:solidFill>
              <a:srgbClr val="0A9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5895976" y="3117850"/>
              <a:ext cx="488950" cy="490538"/>
            </a:xfrm>
            <a:prstGeom prst="ellipse">
              <a:avLst/>
            </a:prstGeom>
            <a:solidFill>
              <a:srgbClr val="153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76275" y="1815826"/>
            <a:ext cx="675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</a:rPr>
              <a:t>毕业论文答辩模板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3900" y="1425574"/>
            <a:ext cx="444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基于</a:t>
            </a:r>
            <a:r>
              <a:rPr lang="en-US" altLang="zh-CN" sz="2400">
                <a:solidFill>
                  <a:schemeClr val="bg1"/>
                </a:solidFill>
              </a:rPr>
              <a:t>XX</a:t>
            </a:r>
            <a:r>
              <a:rPr lang="zh-CN" altLang="en-US" sz="2400">
                <a:solidFill>
                  <a:schemeClr val="bg1"/>
                </a:solidFill>
              </a:rPr>
              <a:t>课题研究</a:t>
            </a:r>
            <a:endParaRPr lang="zh-CN" altLang="en-US" sz="2400">
              <a:solidFill>
                <a:schemeClr val="bg1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828675" y="3201444"/>
            <a:ext cx="381440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723900" y="3272040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答辩人：你的名字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747602" y="3272040"/>
            <a:ext cx="18954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指导老师：</a:t>
            </a:r>
            <a:r>
              <a:rPr lang="en-US" altLang="zh-CN" sz="1600">
                <a:solidFill>
                  <a:schemeClr val="bg1"/>
                </a:solidFill>
              </a:rPr>
              <a:t>PPT</a:t>
            </a:r>
            <a:r>
              <a:rPr lang="zh-CN" altLang="en-US" sz="1600">
                <a:solidFill>
                  <a:schemeClr val="bg1"/>
                </a:solidFill>
              </a:rPr>
              <a:t>汇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88557" y="3293584"/>
            <a:ext cx="135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ADD LOGO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6275" y="2726582"/>
            <a:ext cx="5451475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北京大学 计算机学院 软件计算机类 专业 </a:t>
            </a:r>
            <a:r>
              <a: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2013</a:t>
            </a: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级</a:t>
            </a:r>
            <a:r>
              <a: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60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5" grpId="0"/>
      <p:bldP spid="3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/>
          <p:cNvGrpSpPr/>
          <p:nvPr/>
        </p:nvGrpSpPr>
        <p:grpSpPr>
          <a:xfrm>
            <a:off x="1059543" y="2118515"/>
            <a:ext cx="4325056" cy="3574187"/>
            <a:chOff x="1059543" y="2118515"/>
            <a:chExt cx="4325056" cy="3574187"/>
          </a:xfrm>
        </p:grpSpPr>
        <p:sp>
          <p:nvSpPr>
            <p:cNvPr id="3" name="Freeform 6"/>
            <p:cNvSpPr/>
            <p:nvPr/>
          </p:nvSpPr>
          <p:spPr bwMode="auto">
            <a:xfrm>
              <a:off x="2874234" y="2160691"/>
              <a:ext cx="1894880" cy="1616299"/>
            </a:xfrm>
            <a:custGeom>
              <a:gdLst>
                <a:gd name="T0" fmla="*/ 672 w 714"/>
                <a:gd name="T1" fmla="*/ 52 h 609"/>
                <a:gd name="T2" fmla="*/ 632 w 714"/>
                <a:gd name="T3" fmla="*/ 59 h 609"/>
                <a:gd name="T4" fmla="*/ 608 w 714"/>
                <a:gd name="T5" fmla="*/ 29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3 h 609"/>
                <a:gd name="T12" fmla="*/ 574 w 714"/>
                <a:gd name="T13" fmla="*/ 42 h 609"/>
                <a:gd name="T14" fmla="*/ 552 w 714"/>
                <a:gd name="T15" fmla="*/ 122 h 609"/>
                <a:gd name="T16" fmla="*/ 490 w 714"/>
                <a:gd name="T17" fmla="*/ 158 h 609"/>
                <a:gd name="T18" fmla="*/ 522 w 714"/>
                <a:gd name="T19" fmla="*/ 214 h 609"/>
                <a:gd name="T20" fmla="*/ 568 w 714"/>
                <a:gd name="T21" fmla="*/ 215 h 609"/>
                <a:gd name="T22" fmla="*/ 509 w 714"/>
                <a:gd name="T23" fmla="*/ 271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3 h 609"/>
                <a:gd name="T30" fmla="*/ 215 w 714"/>
                <a:gd name="T31" fmla="*/ 466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8 w 714"/>
                <a:gd name="T43" fmla="*/ 523 h 609"/>
                <a:gd name="T44" fmla="*/ 95 w 714"/>
                <a:gd name="T45" fmla="*/ 542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6 h 609"/>
                <a:gd name="T52" fmla="*/ 191 w 714"/>
                <a:gd name="T53" fmla="*/ 562 h 609"/>
                <a:gd name="T54" fmla="*/ 167 w 714"/>
                <a:gd name="T55" fmla="*/ 582 h 609"/>
                <a:gd name="T56" fmla="*/ 209 w 714"/>
                <a:gd name="T57" fmla="*/ 605 h 609"/>
                <a:gd name="T58" fmla="*/ 236 w 714"/>
                <a:gd name="T59" fmla="*/ 554 h 609"/>
                <a:gd name="T60" fmla="*/ 261 w 714"/>
                <a:gd name="T61" fmla="*/ 546 h 609"/>
                <a:gd name="T62" fmla="*/ 270 w 714"/>
                <a:gd name="T63" fmla="*/ 590 h 609"/>
                <a:gd name="T64" fmla="*/ 306 w 714"/>
                <a:gd name="T65" fmla="*/ 608 h 609"/>
                <a:gd name="T66" fmla="*/ 332 w 714"/>
                <a:gd name="T67" fmla="*/ 564 h 609"/>
                <a:gd name="T68" fmla="*/ 366 w 714"/>
                <a:gd name="T69" fmla="*/ 539 h 609"/>
                <a:gd name="T70" fmla="*/ 377 w 714"/>
                <a:gd name="T71" fmla="*/ 533 h 609"/>
                <a:gd name="T72" fmla="*/ 402 w 714"/>
                <a:gd name="T73" fmla="*/ 526 h 609"/>
                <a:gd name="T74" fmla="*/ 425 w 714"/>
                <a:gd name="T75" fmla="*/ 504 h 609"/>
                <a:gd name="T76" fmla="*/ 456 w 714"/>
                <a:gd name="T77" fmla="*/ 493 h 609"/>
                <a:gd name="T78" fmla="*/ 456 w 714"/>
                <a:gd name="T79" fmla="*/ 463 h 609"/>
                <a:gd name="T80" fmla="*/ 478 w 714"/>
                <a:gd name="T81" fmla="*/ 420 h 609"/>
                <a:gd name="T82" fmla="*/ 494 w 714"/>
                <a:gd name="T83" fmla="*/ 448 h 609"/>
                <a:gd name="T84" fmla="*/ 506 w 714"/>
                <a:gd name="T85" fmla="*/ 433 h 609"/>
                <a:gd name="T86" fmla="*/ 536 w 714"/>
                <a:gd name="T87" fmla="*/ 404 h 609"/>
                <a:gd name="T88" fmla="*/ 562 w 714"/>
                <a:gd name="T89" fmla="*/ 398 h 609"/>
                <a:gd name="T90" fmla="*/ 572 w 714"/>
                <a:gd name="T91" fmla="*/ 418 h 609"/>
                <a:gd name="T92" fmla="*/ 601 w 714"/>
                <a:gd name="T93" fmla="*/ 445 h 609"/>
                <a:gd name="T94" fmla="*/ 613 w 714"/>
                <a:gd name="T95" fmla="*/ 436 h 609"/>
                <a:gd name="T96" fmla="*/ 632 w 714"/>
                <a:gd name="T97" fmla="*/ 416 h 609"/>
                <a:gd name="T98" fmla="*/ 676 w 714"/>
                <a:gd name="T99" fmla="*/ 386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6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9 h 609"/>
                <a:gd name="T118" fmla="*/ 691 w 714"/>
                <a:gd name="T119" fmla="*/ 164 h 609"/>
                <a:gd name="T120" fmla="*/ 698 w 714"/>
                <a:gd name="T121" fmla="*/ 126 h 609"/>
                <a:gd name="T122" fmla="*/ 700 w 714"/>
                <a:gd name="T123" fmla="*/ 84 h 6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5"/>
                  </a:moveTo>
                  <a:cubicBezTo>
                    <a:pt x="696" y="56"/>
                    <a:pt x="696" y="56"/>
                    <a:pt x="696" y="56"/>
                  </a:cubicBezTo>
                  <a:cubicBezTo>
                    <a:pt x="689" y="44"/>
                    <a:pt x="689" y="44"/>
                    <a:pt x="689" y="44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4"/>
                    <a:pt x="677" y="44"/>
                    <a:pt x="677" y="44"/>
                  </a:cubicBezTo>
                  <a:cubicBezTo>
                    <a:pt x="674" y="51"/>
                    <a:pt x="674" y="51"/>
                    <a:pt x="674" y="51"/>
                  </a:cubicBezTo>
                  <a:cubicBezTo>
                    <a:pt x="673" y="52"/>
                    <a:pt x="673" y="52"/>
                    <a:pt x="673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61" y="54"/>
                    <a:pt x="661" y="54"/>
                    <a:pt x="661" y="54"/>
                  </a:cubicBezTo>
                  <a:cubicBezTo>
                    <a:pt x="660" y="54"/>
                    <a:pt x="658" y="55"/>
                    <a:pt x="658" y="56"/>
                  </a:cubicBezTo>
                  <a:cubicBezTo>
                    <a:pt x="655" y="59"/>
                    <a:pt x="655" y="59"/>
                    <a:pt x="655" y="59"/>
                  </a:cubicBezTo>
                  <a:cubicBezTo>
                    <a:pt x="649" y="64"/>
                    <a:pt x="649" y="64"/>
                    <a:pt x="649" y="64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2" y="65"/>
                    <a:pt x="642" y="65"/>
                    <a:pt x="642" y="65"/>
                  </a:cubicBezTo>
                  <a:cubicBezTo>
                    <a:pt x="640" y="65"/>
                    <a:pt x="636" y="63"/>
                    <a:pt x="632" y="59"/>
                  </a:cubicBezTo>
                  <a:cubicBezTo>
                    <a:pt x="631" y="59"/>
                    <a:pt x="631" y="59"/>
                    <a:pt x="631" y="59"/>
                  </a:cubicBezTo>
                  <a:cubicBezTo>
                    <a:pt x="623" y="51"/>
                    <a:pt x="619" y="45"/>
                    <a:pt x="619" y="42"/>
                  </a:cubicBezTo>
                  <a:cubicBezTo>
                    <a:pt x="619" y="32"/>
                    <a:pt x="619" y="32"/>
                    <a:pt x="619" y="3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20" y="29"/>
                    <a:pt x="620" y="29"/>
                    <a:pt x="620" y="29"/>
                  </a:cubicBezTo>
                  <a:cubicBezTo>
                    <a:pt x="609" y="25"/>
                    <a:pt x="609" y="25"/>
                    <a:pt x="609" y="25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30"/>
                    <a:pt x="607" y="32"/>
                    <a:pt x="605" y="33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7"/>
                    <a:pt x="595" y="37"/>
                    <a:pt x="595" y="37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2" y="25"/>
                    <a:pt x="581" y="21"/>
                    <a:pt x="581" y="16"/>
                  </a:cubicBezTo>
                  <a:cubicBezTo>
                    <a:pt x="581" y="12"/>
                    <a:pt x="582" y="10"/>
                    <a:pt x="583" y="8"/>
                  </a:cubicBezTo>
                  <a:cubicBezTo>
                    <a:pt x="586" y="4"/>
                    <a:pt x="586" y="4"/>
                    <a:pt x="586" y="4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4" y="2"/>
                    <a:pt x="574" y="2"/>
                    <a:pt x="574" y="2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58" y="21"/>
                    <a:pt x="558" y="21"/>
                    <a:pt x="558" y="21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70" y="23"/>
                    <a:pt x="570" y="23"/>
                    <a:pt x="570" y="23"/>
                  </a:cubicBezTo>
                  <a:cubicBezTo>
                    <a:pt x="570" y="23"/>
                    <a:pt x="570" y="23"/>
                    <a:pt x="570" y="23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2"/>
                    <a:pt x="558" y="81"/>
                    <a:pt x="557" y="96"/>
                  </a:cubicBezTo>
                  <a:cubicBezTo>
                    <a:pt x="557" y="97"/>
                    <a:pt x="557" y="97"/>
                    <a:pt x="557" y="97"/>
                  </a:cubicBezTo>
                  <a:cubicBezTo>
                    <a:pt x="552" y="107"/>
                    <a:pt x="552" y="107"/>
                    <a:pt x="552" y="107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56" y="118"/>
                    <a:pt x="555" y="121"/>
                    <a:pt x="554" y="122"/>
                  </a:cubicBezTo>
                  <a:cubicBezTo>
                    <a:pt x="552" y="122"/>
                    <a:pt x="552" y="122"/>
                    <a:pt x="552" y="122"/>
                  </a:cubicBezTo>
                  <a:cubicBezTo>
                    <a:pt x="550" y="124"/>
                    <a:pt x="540" y="134"/>
                    <a:pt x="526" y="152"/>
                  </a:cubicBezTo>
                  <a:cubicBezTo>
                    <a:pt x="524" y="153"/>
                    <a:pt x="524" y="153"/>
                    <a:pt x="524" y="153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17" y="148"/>
                    <a:pt x="512" y="145"/>
                    <a:pt x="510" y="142"/>
                  </a:cubicBezTo>
                  <a:cubicBezTo>
                    <a:pt x="507" y="140"/>
                    <a:pt x="501" y="139"/>
                    <a:pt x="491" y="139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0" y="158"/>
                    <a:pt x="490" y="158"/>
                    <a:pt x="490" y="158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7"/>
                    <a:pt x="481" y="205"/>
                    <a:pt x="481" y="217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6" y="216"/>
                    <a:pt x="486" y="216"/>
                    <a:pt x="486" y="216"/>
                  </a:cubicBezTo>
                  <a:cubicBezTo>
                    <a:pt x="487" y="216"/>
                    <a:pt x="487" y="216"/>
                    <a:pt x="487" y="216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1"/>
                    <a:pt x="525" y="211"/>
                    <a:pt x="525" y="211"/>
                  </a:cubicBezTo>
                  <a:cubicBezTo>
                    <a:pt x="528" y="204"/>
                    <a:pt x="528" y="204"/>
                    <a:pt x="528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4"/>
                    <a:pt x="530" y="204"/>
                    <a:pt x="530" y="204"/>
                  </a:cubicBezTo>
                  <a:cubicBezTo>
                    <a:pt x="540" y="202"/>
                    <a:pt x="540" y="202"/>
                    <a:pt x="540" y="202"/>
                  </a:cubicBezTo>
                  <a:cubicBezTo>
                    <a:pt x="553" y="201"/>
                    <a:pt x="553" y="201"/>
                    <a:pt x="553" y="201"/>
                  </a:cubicBezTo>
                  <a:cubicBezTo>
                    <a:pt x="557" y="202"/>
                    <a:pt x="562" y="207"/>
                    <a:pt x="568" y="215"/>
                  </a:cubicBezTo>
                  <a:cubicBezTo>
                    <a:pt x="584" y="223"/>
                    <a:pt x="592" y="230"/>
                    <a:pt x="594" y="236"/>
                  </a:cubicBezTo>
                  <a:cubicBezTo>
                    <a:pt x="596" y="240"/>
                    <a:pt x="596" y="242"/>
                    <a:pt x="594" y="245"/>
                  </a:cubicBezTo>
                  <a:cubicBezTo>
                    <a:pt x="593" y="248"/>
                    <a:pt x="590" y="249"/>
                    <a:pt x="586" y="250"/>
                  </a:cubicBezTo>
                  <a:cubicBezTo>
                    <a:pt x="586" y="250"/>
                    <a:pt x="586" y="250"/>
                    <a:pt x="586" y="250"/>
                  </a:cubicBezTo>
                  <a:cubicBezTo>
                    <a:pt x="566" y="249"/>
                    <a:pt x="555" y="249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70"/>
                    <a:pt x="517" y="270"/>
                  </a:cubicBezTo>
                  <a:cubicBezTo>
                    <a:pt x="509" y="271"/>
                    <a:pt x="509" y="271"/>
                    <a:pt x="509" y="271"/>
                  </a:cubicBezTo>
                  <a:cubicBezTo>
                    <a:pt x="504" y="291"/>
                    <a:pt x="504" y="291"/>
                    <a:pt x="504" y="291"/>
                  </a:cubicBezTo>
                  <a:cubicBezTo>
                    <a:pt x="503" y="297"/>
                    <a:pt x="501" y="301"/>
                    <a:pt x="498" y="304"/>
                  </a:cubicBezTo>
                  <a:cubicBezTo>
                    <a:pt x="494" y="307"/>
                    <a:pt x="490" y="309"/>
                    <a:pt x="483" y="310"/>
                  </a:cubicBezTo>
                  <a:cubicBezTo>
                    <a:pt x="476" y="311"/>
                    <a:pt x="469" y="314"/>
                    <a:pt x="463" y="318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6" y="338"/>
                    <a:pt x="426" y="338"/>
                    <a:pt x="426" y="338"/>
                  </a:cubicBezTo>
                  <a:cubicBezTo>
                    <a:pt x="419" y="337"/>
                    <a:pt x="414" y="335"/>
                    <a:pt x="410" y="332"/>
                  </a:cubicBezTo>
                  <a:cubicBezTo>
                    <a:pt x="405" y="330"/>
                    <a:pt x="400" y="330"/>
                    <a:pt x="394" y="331"/>
                  </a:cubicBezTo>
                  <a:cubicBezTo>
                    <a:pt x="390" y="338"/>
                    <a:pt x="387" y="346"/>
                    <a:pt x="388" y="356"/>
                  </a:cubicBezTo>
                  <a:cubicBezTo>
                    <a:pt x="388" y="360"/>
                    <a:pt x="389" y="364"/>
                    <a:pt x="390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6" y="362"/>
                    <a:pt x="396" y="362"/>
                    <a:pt x="396" y="362"/>
                  </a:cubicBezTo>
                  <a:cubicBezTo>
                    <a:pt x="397" y="375"/>
                    <a:pt x="397" y="375"/>
                    <a:pt x="397" y="375"/>
                  </a:cubicBezTo>
                  <a:cubicBezTo>
                    <a:pt x="397" y="379"/>
                    <a:pt x="396" y="382"/>
                    <a:pt x="392" y="385"/>
                  </a:cubicBezTo>
                  <a:cubicBezTo>
                    <a:pt x="390" y="386"/>
                    <a:pt x="387" y="388"/>
                    <a:pt x="382" y="390"/>
                  </a:cubicBezTo>
                  <a:cubicBezTo>
                    <a:pt x="378" y="390"/>
                    <a:pt x="378" y="390"/>
                    <a:pt x="378" y="390"/>
                  </a:cubicBezTo>
                  <a:cubicBezTo>
                    <a:pt x="374" y="392"/>
                    <a:pt x="366" y="403"/>
                    <a:pt x="354" y="422"/>
                  </a:cubicBezTo>
                  <a:cubicBezTo>
                    <a:pt x="354" y="423"/>
                    <a:pt x="354" y="423"/>
                    <a:pt x="354" y="423"/>
                  </a:cubicBezTo>
                  <a:cubicBezTo>
                    <a:pt x="353" y="423"/>
                    <a:pt x="353" y="423"/>
                    <a:pt x="353" y="423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4" y="431"/>
                    <a:pt x="344" y="432"/>
                  </a:cubicBezTo>
                  <a:cubicBezTo>
                    <a:pt x="344" y="434"/>
                    <a:pt x="342" y="434"/>
                    <a:pt x="339" y="435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3"/>
                    <a:pt x="238" y="443"/>
                    <a:pt x="216" y="465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9" y="468"/>
                    <a:pt x="199" y="468"/>
                    <a:pt x="199" y="468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2"/>
                    <a:pt x="181" y="462"/>
                    <a:pt x="181" y="462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2" y="444"/>
                    <a:pt x="123" y="437"/>
                  </a:cubicBezTo>
                  <a:cubicBezTo>
                    <a:pt x="117" y="432"/>
                    <a:pt x="110" y="429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30"/>
                    <a:pt x="53" y="430"/>
                    <a:pt x="43" y="429"/>
                  </a:cubicBezTo>
                  <a:cubicBezTo>
                    <a:pt x="32" y="428"/>
                    <a:pt x="18" y="425"/>
                    <a:pt x="1" y="420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5"/>
                    <a:pt x="13" y="445"/>
                    <a:pt x="13" y="445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6"/>
                    <a:pt x="12" y="466"/>
                    <a:pt x="12" y="466"/>
                  </a:cubicBezTo>
                  <a:cubicBezTo>
                    <a:pt x="14" y="468"/>
                    <a:pt x="15" y="469"/>
                    <a:pt x="15" y="471"/>
                  </a:cubicBezTo>
                  <a:cubicBezTo>
                    <a:pt x="16" y="478"/>
                    <a:pt x="16" y="478"/>
                    <a:pt x="16" y="478"/>
                  </a:cubicBezTo>
                  <a:cubicBezTo>
                    <a:pt x="22" y="484"/>
                    <a:pt x="22" y="484"/>
                    <a:pt x="22" y="484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9"/>
                    <a:pt x="39" y="489"/>
                    <a:pt x="39" y="489"/>
                  </a:cubicBezTo>
                  <a:cubicBezTo>
                    <a:pt x="60" y="487"/>
                    <a:pt x="60" y="487"/>
                    <a:pt x="60" y="487"/>
                  </a:cubicBezTo>
                  <a:cubicBezTo>
                    <a:pt x="68" y="484"/>
                    <a:pt x="68" y="484"/>
                    <a:pt x="68" y="484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0" y="482"/>
                    <a:pt x="70" y="482"/>
                    <a:pt x="70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2" y="515"/>
                    <a:pt x="62" y="515"/>
                    <a:pt x="62" y="515"/>
                  </a:cubicBezTo>
                  <a:cubicBezTo>
                    <a:pt x="63" y="518"/>
                    <a:pt x="63" y="518"/>
                    <a:pt x="63" y="518"/>
                  </a:cubicBezTo>
                  <a:cubicBezTo>
                    <a:pt x="68" y="523"/>
                    <a:pt x="68" y="523"/>
                    <a:pt x="68" y="523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6" y="529"/>
                    <a:pt x="78" y="531"/>
                    <a:pt x="81" y="532"/>
                  </a:cubicBezTo>
                  <a:cubicBezTo>
                    <a:pt x="84" y="533"/>
                    <a:pt x="86" y="535"/>
                    <a:pt x="89" y="538"/>
                  </a:cubicBezTo>
                  <a:cubicBezTo>
                    <a:pt x="89" y="540"/>
                    <a:pt x="89" y="540"/>
                    <a:pt x="89" y="540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4" y="542"/>
                    <a:pt x="94" y="542"/>
                    <a:pt x="94" y="542"/>
                  </a:cubicBezTo>
                  <a:cubicBezTo>
                    <a:pt x="95" y="542"/>
                    <a:pt x="95" y="542"/>
                    <a:pt x="95" y="542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50"/>
                    <a:pt x="96" y="550"/>
                    <a:pt x="96" y="550"/>
                  </a:cubicBezTo>
                  <a:cubicBezTo>
                    <a:pt x="98" y="557"/>
                    <a:pt x="98" y="557"/>
                    <a:pt x="98" y="557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2" y="566"/>
                    <a:pt x="112" y="566"/>
                    <a:pt x="112" y="566"/>
                  </a:cubicBezTo>
                  <a:cubicBezTo>
                    <a:pt x="120" y="568"/>
                    <a:pt x="120" y="568"/>
                    <a:pt x="120" y="568"/>
                  </a:cubicBezTo>
                  <a:cubicBezTo>
                    <a:pt x="126" y="566"/>
                    <a:pt x="126" y="566"/>
                    <a:pt x="126" y="566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8"/>
                    <a:pt x="120" y="558"/>
                    <a:pt x="120" y="558"/>
                  </a:cubicBezTo>
                  <a:cubicBezTo>
                    <a:pt x="121" y="557"/>
                    <a:pt x="121" y="557"/>
                    <a:pt x="121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8"/>
                    <a:pt x="125" y="548"/>
                    <a:pt x="125" y="548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3"/>
                    <a:pt x="149" y="553"/>
                    <a:pt x="149" y="553"/>
                  </a:cubicBezTo>
                  <a:cubicBezTo>
                    <a:pt x="156" y="552"/>
                    <a:pt x="156" y="552"/>
                    <a:pt x="156" y="552"/>
                  </a:cubicBezTo>
                  <a:cubicBezTo>
                    <a:pt x="162" y="546"/>
                    <a:pt x="162" y="546"/>
                    <a:pt x="162" y="546"/>
                  </a:cubicBezTo>
                  <a:cubicBezTo>
                    <a:pt x="169" y="538"/>
                    <a:pt x="174" y="534"/>
                    <a:pt x="176" y="536"/>
                  </a:cubicBezTo>
                  <a:cubicBezTo>
                    <a:pt x="180" y="536"/>
                    <a:pt x="180" y="536"/>
                    <a:pt x="180" y="536"/>
                  </a:cubicBezTo>
                  <a:cubicBezTo>
                    <a:pt x="183" y="536"/>
                    <a:pt x="185" y="536"/>
                    <a:pt x="186" y="536"/>
                  </a:cubicBezTo>
                  <a:cubicBezTo>
                    <a:pt x="187" y="537"/>
                    <a:pt x="187" y="538"/>
                    <a:pt x="187" y="539"/>
                  </a:cubicBezTo>
                  <a:cubicBezTo>
                    <a:pt x="187" y="540"/>
                    <a:pt x="189" y="544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9"/>
                    <a:pt x="191" y="549"/>
                    <a:pt x="191" y="549"/>
                  </a:cubicBezTo>
                  <a:cubicBezTo>
                    <a:pt x="192" y="554"/>
                    <a:pt x="192" y="554"/>
                    <a:pt x="192" y="554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0" y="563"/>
                    <a:pt x="190" y="563"/>
                    <a:pt x="190" y="563"/>
                  </a:cubicBezTo>
                  <a:cubicBezTo>
                    <a:pt x="184" y="571"/>
                    <a:pt x="184" y="571"/>
                    <a:pt x="184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67" y="582"/>
                    <a:pt x="167" y="582"/>
                    <a:pt x="167" y="582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9"/>
                    <a:pt x="166" y="599"/>
                    <a:pt x="166" y="599"/>
                  </a:cubicBezTo>
                  <a:cubicBezTo>
                    <a:pt x="170" y="605"/>
                    <a:pt x="170" y="605"/>
                    <a:pt x="170" y="605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3"/>
                    <a:pt x="213" y="602"/>
                    <a:pt x="214" y="602"/>
                  </a:cubicBezTo>
                  <a:cubicBezTo>
                    <a:pt x="224" y="604"/>
                    <a:pt x="224" y="604"/>
                    <a:pt x="224" y="604"/>
                  </a:cubicBezTo>
                  <a:cubicBezTo>
                    <a:pt x="224" y="602"/>
                    <a:pt x="224" y="602"/>
                    <a:pt x="224" y="602"/>
                  </a:cubicBezTo>
                  <a:cubicBezTo>
                    <a:pt x="224" y="599"/>
                    <a:pt x="224" y="597"/>
                    <a:pt x="225" y="594"/>
                  </a:cubicBezTo>
                  <a:cubicBezTo>
                    <a:pt x="229" y="588"/>
                    <a:pt x="229" y="588"/>
                    <a:pt x="229" y="588"/>
                  </a:cubicBezTo>
                  <a:cubicBezTo>
                    <a:pt x="229" y="575"/>
                    <a:pt x="229" y="575"/>
                    <a:pt x="229" y="575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6" y="554"/>
                    <a:pt x="236" y="554"/>
                    <a:pt x="236" y="55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4"/>
                    <a:pt x="270" y="556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2" y="578"/>
                    <a:pt x="262" y="578"/>
                    <a:pt x="262" y="578"/>
                  </a:cubicBezTo>
                  <a:cubicBezTo>
                    <a:pt x="262" y="587"/>
                    <a:pt x="262" y="587"/>
                    <a:pt x="262" y="587"/>
                  </a:cubicBezTo>
                  <a:cubicBezTo>
                    <a:pt x="265" y="591"/>
                    <a:pt x="265" y="591"/>
                    <a:pt x="265" y="591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5"/>
                    <a:pt x="282" y="599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0" y="606"/>
                    <a:pt x="300" y="606"/>
                    <a:pt x="300" y="606"/>
                  </a:cubicBezTo>
                  <a:cubicBezTo>
                    <a:pt x="306" y="608"/>
                    <a:pt x="306" y="608"/>
                    <a:pt x="306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8" y="602"/>
                    <a:pt x="318" y="602"/>
                    <a:pt x="318" y="602"/>
                  </a:cubicBezTo>
                  <a:cubicBezTo>
                    <a:pt x="323" y="583"/>
                    <a:pt x="323" y="583"/>
                    <a:pt x="323" y="583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2" y="564"/>
                    <a:pt x="332" y="564"/>
                    <a:pt x="332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2"/>
                    <a:pt x="350" y="552"/>
                    <a:pt x="350" y="552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3"/>
                    <a:pt x="376" y="533"/>
                    <a:pt x="376" y="533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5"/>
                    <a:pt x="384" y="535"/>
                    <a:pt x="384" y="535"/>
                  </a:cubicBezTo>
                  <a:cubicBezTo>
                    <a:pt x="387" y="535"/>
                    <a:pt x="387" y="535"/>
                    <a:pt x="387" y="535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402" y="526"/>
                    <a:pt x="402" y="526"/>
                    <a:pt x="402" y="526"/>
                  </a:cubicBezTo>
                  <a:cubicBezTo>
                    <a:pt x="409" y="520"/>
                    <a:pt x="409" y="520"/>
                    <a:pt x="409" y="520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6"/>
                    <a:pt x="414" y="504"/>
                    <a:pt x="416" y="503"/>
                  </a:cubicBezTo>
                  <a:cubicBezTo>
                    <a:pt x="416" y="503"/>
                    <a:pt x="416" y="503"/>
                    <a:pt x="416" y="503"/>
                  </a:cubicBezTo>
                  <a:cubicBezTo>
                    <a:pt x="417" y="503"/>
                    <a:pt x="417" y="503"/>
                    <a:pt x="417" y="503"/>
                  </a:cubicBezTo>
                  <a:cubicBezTo>
                    <a:pt x="418" y="503"/>
                    <a:pt x="418" y="503"/>
                    <a:pt x="418" y="503"/>
                  </a:cubicBezTo>
                  <a:cubicBezTo>
                    <a:pt x="425" y="504"/>
                    <a:pt x="425" y="504"/>
                    <a:pt x="425" y="504"/>
                  </a:cubicBezTo>
                  <a:cubicBezTo>
                    <a:pt x="428" y="502"/>
                    <a:pt x="428" y="502"/>
                    <a:pt x="428" y="502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48" y="495"/>
                    <a:pt x="448" y="495"/>
                    <a:pt x="448" y="495"/>
                  </a:cubicBezTo>
                  <a:cubicBezTo>
                    <a:pt x="456" y="493"/>
                    <a:pt x="456" y="493"/>
                    <a:pt x="456" y="493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4" y="482"/>
                    <a:pt x="464" y="482"/>
                    <a:pt x="464" y="482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3"/>
                    <a:pt x="456" y="463"/>
                    <a:pt x="456" y="463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0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72" y="432"/>
                    <a:pt x="472" y="432"/>
                    <a:pt x="472" y="432"/>
                  </a:cubicBezTo>
                  <a:cubicBezTo>
                    <a:pt x="478" y="420"/>
                    <a:pt x="478" y="420"/>
                    <a:pt x="478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4" y="429"/>
                    <a:pt x="484" y="429"/>
                    <a:pt x="484" y="429"/>
                  </a:cubicBezTo>
                  <a:cubicBezTo>
                    <a:pt x="484" y="429"/>
                    <a:pt x="484" y="429"/>
                    <a:pt x="484" y="429"/>
                  </a:cubicBezTo>
                  <a:cubicBezTo>
                    <a:pt x="486" y="437"/>
                    <a:pt x="486" y="437"/>
                    <a:pt x="486" y="437"/>
                  </a:cubicBezTo>
                  <a:cubicBezTo>
                    <a:pt x="486" y="438"/>
                    <a:pt x="486" y="438"/>
                    <a:pt x="486" y="438"/>
                  </a:cubicBezTo>
                  <a:cubicBezTo>
                    <a:pt x="488" y="446"/>
                    <a:pt x="488" y="446"/>
                    <a:pt x="488" y="446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9"/>
                    <a:pt x="495" y="449"/>
                    <a:pt x="495" y="449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0" y="440"/>
                    <a:pt x="500" y="440"/>
                    <a:pt x="500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4" y="432"/>
                    <a:pt x="504" y="432"/>
                    <a:pt x="504" y="432"/>
                  </a:cubicBezTo>
                  <a:cubicBezTo>
                    <a:pt x="506" y="433"/>
                    <a:pt x="506" y="433"/>
                    <a:pt x="506" y="433"/>
                  </a:cubicBezTo>
                  <a:cubicBezTo>
                    <a:pt x="517" y="437"/>
                    <a:pt x="517" y="437"/>
                    <a:pt x="517" y="437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2"/>
                    <a:pt x="530" y="432"/>
                    <a:pt x="530" y="432"/>
                  </a:cubicBezTo>
                  <a:cubicBezTo>
                    <a:pt x="534" y="425"/>
                    <a:pt x="534" y="425"/>
                    <a:pt x="534" y="425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6" y="404"/>
                    <a:pt x="536" y="404"/>
                    <a:pt x="536" y="404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8" y="404"/>
                    <a:pt x="538" y="404"/>
                    <a:pt x="538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9"/>
                    <a:pt x="551" y="399"/>
                    <a:pt x="551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60" y="398"/>
                    <a:pt x="560" y="398"/>
                    <a:pt x="560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9"/>
                    <a:pt x="562" y="399"/>
                    <a:pt x="562" y="399"/>
                  </a:cubicBezTo>
                  <a:cubicBezTo>
                    <a:pt x="566" y="404"/>
                    <a:pt x="566" y="404"/>
                    <a:pt x="566" y="404"/>
                  </a:cubicBezTo>
                  <a:cubicBezTo>
                    <a:pt x="566" y="405"/>
                    <a:pt x="566" y="405"/>
                    <a:pt x="566" y="405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8"/>
                    <a:pt x="572" y="418"/>
                    <a:pt x="572" y="418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8" y="414"/>
                    <a:pt x="578" y="414"/>
                    <a:pt x="578" y="414"/>
                  </a:cubicBezTo>
                  <a:cubicBezTo>
                    <a:pt x="580" y="416"/>
                    <a:pt x="581" y="418"/>
                    <a:pt x="581" y="420"/>
                  </a:cubicBezTo>
                  <a:cubicBezTo>
                    <a:pt x="581" y="428"/>
                    <a:pt x="581" y="428"/>
                    <a:pt x="581" y="428"/>
                  </a:cubicBezTo>
                  <a:cubicBezTo>
                    <a:pt x="578" y="435"/>
                    <a:pt x="578" y="435"/>
                    <a:pt x="578" y="435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4" y="442"/>
                    <a:pt x="584" y="442"/>
                    <a:pt x="584" y="442"/>
                  </a:cubicBezTo>
                  <a:cubicBezTo>
                    <a:pt x="601" y="445"/>
                    <a:pt x="601" y="445"/>
                    <a:pt x="601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6"/>
                    <a:pt x="602" y="446"/>
                    <a:pt x="602" y="446"/>
                  </a:cubicBezTo>
                  <a:cubicBezTo>
                    <a:pt x="602" y="446"/>
                    <a:pt x="602" y="446"/>
                    <a:pt x="602" y="446"/>
                  </a:cubicBezTo>
                  <a:cubicBezTo>
                    <a:pt x="604" y="447"/>
                    <a:pt x="604" y="447"/>
                    <a:pt x="604" y="447"/>
                  </a:cubicBezTo>
                  <a:cubicBezTo>
                    <a:pt x="608" y="440"/>
                    <a:pt x="608" y="440"/>
                    <a:pt x="608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8" y="410"/>
                    <a:pt x="618" y="410"/>
                    <a:pt x="618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4" y="416"/>
                    <a:pt x="624" y="416"/>
                    <a:pt x="624" y="416"/>
                  </a:cubicBezTo>
                  <a:cubicBezTo>
                    <a:pt x="628" y="420"/>
                    <a:pt x="628" y="420"/>
                    <a:pt x="628" y="420"/>
                  </a:cubicBezTo>
                  <a:cubicBezTo>
                    <a:pt x="632" y="416"/>
                    <a:pt x="632" y="416"/>
                    <a:pt x="632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4"/>
                    <a:pt x="656" y="394"/>
                    <a:pt x="656" y="394"/>
                  </a:cubicBezTo>
                  <a:cubicBezTo>
                    <a:pt x="662" y="384"/>
                    <a:pt x="662" y="384"/>
                    <a:pt x="662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6"/>
                    <a:pt x="672" y="386"/>
                    <a:pt x="672" y="386"/>
                  </a:cubicBezTo>
                  <a:cubicBezTo>
                    <a:pt x="676" y="386"/>
                    <a:pt x="676" y="386"/>
                    <a:pt x="676" y="386"/>
                  </a:cubicBezTo>
                  <a:cubicBezTo>
                    <a:pt x="676" y="382"/>
                    <a:pt x="677" y="380"/>
                    <a:pt x="678" y="378"/>
                  </a:cubicBezTo>
                  <a:cubicBezTo>
                    <a:pt x="684" y="370"/>
                    <a:pt x="684" y="370"/>
                    <a:pt x="684" y="370"/>
                  </a:cubicBezTo>
                  <a:cubicBezTo>
                    <a:pt x="686" y="369"/>
                    <a:pt x="686" y="369"/>
                    <a:pt x="686" y="369"/>
                  </a:cubicBezTo>
                  <a:cubicBezTo>
                    <a:pt x="694" y="372"/>
                    <a:pt x="694" y="372"/>
                    <a:pt x="694" y="372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0" y="364"/>
                    <a:pt x="710" y="364"/>
                    <a:pt x="710" y="364"/>
                  </a:cubicBezTo>
                  <a:cubicBezTo>
                    <a:pt x="714" y="358"/>
                    <a:pt x="714" y="358"/>
                    <a:pt x="714" y="358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700" y="339"/>
                    <a:pt x="700" y="339"/>
                    <a:pt x="700" y="339"/>
                  </a:cubicBezTo>
                  <a:cubicBezTo>
                    <a:pt x="701" y="331"/>
                    <a:pt x="701" y="331"/>
                    <a:pt x="701" y="331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0" y="318"/>
                    <a:pt x="680" y="318"/>
                    <a:pt x="680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59" y="304"/>
                    <a:pt x="659" y="304"/>
                    <a:pt x="659" y="30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83"/>
                    <a:pt x="656" y="283"/>
                    <a:pt x="656" y="283"/>
                  </a:cubicBezTo>
                  <a:cubicBezTo>
                    <a:pt x="656" y="276"/>
                    <a:pt x="656" y="276"/>
                    <a:pt x="656" y="276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6"/>
                    <a:pt x="644" y="256"/>
                    <a:pt x="644" y="256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2"/>
                    <a:pt x="663" y="262"/>
                    <a:pt x="663" y="262"/>
                  </a:cubicBezTo>
                  <a:cubicBezTo>
                    <a:pt x="669" y="257"/>
                    <a:pt x="669" y="257"/>
                    <a:pt x="669" y="257"/>
                  </a:cubicBezTo>
                  <a:cubicBezTo>
                    <a:pt x="673" y="251"/>
                    <a:pt x="673" y="251"/>
                    <a:pt x="673" y="251"/>
                  </a:cubicBezTo>
                  <a:cubicBezTo>
                    <a:pt x="673" y="246"/>
                    <a:pt x="673" y="246"/>
                    <a:pt x="673" y="246"/>
                  </a:cubicBezTo>
                  <a:cubicBezTo>
                    <a:pt x="672" y="233"/>
                    <a:pt x="672" y="233"/>
                    <a:pt x="672" y="233"/>
                  </a:cubicBezTo>
                  <a:cubicBezTo>
                    <a:pt x="670" y="228"/>
                    <a:pt x="670" y="228"/>
                    <a:pt x="670" y="228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1"/>
                    <a:pt x="662" y="221"/>
                    <a:pt x="662" y="221"/>
                  </a:cubicBezTo>
                  <a:cubicBezTo>
                    <a:pt x="654" y="211"/>
                    <a:pt x="654" y="211"/>
                    <a:pt x="654" y="211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6" y="185"/>
                    <a:pt x="666" y="185"/>
                    <a:pt x="666" y="185"/>
                  </a:cubicBezTo>
                  <a:cubicBezTo>
                    <a:pt x="672" y="169"/>
                    <a:pt x="672" y="169"/>
                    <a:pt x="672" y="169"/>
                  </a:cubicBezTo>
                  <a:cubicBezTo>
                    <a:pt x="672" y="169"/>
                    <a:pt x="672" y="169"/>
                    <a:pt x="672" y="169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86" y="159"/>
                    <a:pt x="686" y="159"/>
                    <a:pt x="686" y="159"/>
                  </a:cubicBezTo>
                  <a:cubicBezTo>
                    <a:pt x="686" y="160"/>
                    <a:pt x="686" y="160"/>
                    <a:pt x="686" y="160"/>
                  </a:cubicBezTo>
                  <a:cubicBezTo>
                    <a:pt x="691" y="164"/>
                    <a:pt x="691" y="164"/>
                    <a:pt x="691" y="164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2"/>
                    <a:pt x="696" y="152"/>
                    <a:pt x="696" y="152"/>
                  </a:cubicBezTo>
                  <a:cubicBezTo>
                    <a:pt x="693" y="143"/>
                    <a:pt x="693" y="143"/>
                    <a:pt x="693" y="143"/>
                  </a:cubicBezTo>
                  <a:cubicBezTo>
                    <a:pt x="692" y="142"/>
                    <a:pt x="692" y="142"/>
                    <a:pt x="692" y="142"/>
                  </a:cubicBezTo>
                  <a:cubicBezTo>
                    <a:pt x="692" y="142"/>
                    <a:pt x="692" y="142"/>
                    <a:pt x="692" y="142"/>
                  </a:cubicBezTo>
                  <a:cubicBezTo>
                    <a:pt x="694" y="132"/>
                    <a:pt x="694" y="132"/>
                    <a:pt x="694" y="132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8" y="126"/>
                    <a:pt x="698" y="126"/>
                    <a:pt x="698" y="126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3"/>
                    <a:pt x="701" y="109"/>
                    <a:pt x="698" y="103"/>
                  </a:cubicBezTo>
                  <a:cubicBezTo>
                    <a:pt x="698" y="103"/>
                    <a:pt x="698" y="103"/>
                    <a:pt x="698" y="103"/>
                  </a:cubicBezTo>
                  <a:cubicBezTo>
                    <a:pt x="698" y="103"/>
                    <a:pt x="698" y="103"/>
                    <a:pt x="698" y="103"/>
                  </a:cubicBezTo>
                  <a:cubicBezTo>
                    <a:pt x="698" y="93"/>
                    <a:pt x="698" y="93"/>
                    <a:pt x="698" y="93"/>
                  </a:cubicBezTo>
                  <a:cubicBezTo>
                    <a:pt x="698" y="93"/>
                    <a:pt x="698" y="93"/>
                    <a:pt x="698" y="93"/>
                  </a:cubicBezTo>
                  <a:cubicBezTo>
                    <a:pt x="700" y="84"/>
                    <a:pt x="700" y="84"/>
                    <a:pt x="700" y="84"/>
                  </a:cubicBezTo>
                  <a:cubicBezTo>
                    <a:pt x="699" y="81"/>
                    <a:pt x="698" y="78"/>
                    <a:pt x="698" y="76"/>
                  </a:cubicBezTo>
                  <a:lnTo>
                    <a:pt x="699" y="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2510774" y="3254193"/>
              <a:ext cx="1210141" cy="1024246"/>
            </a:xfrm>
            <a:custGeom>
              <a:gdLst>
                <a:gd name="T0" fmla="*/ 268 w 456"/>
                <a:gd name="T1" fmla="*/ 154 h 386"/>
                <a:gd name="T2" fmla="*/ 258 w 456"/>
                <a:gd name="T3" fmla="*/ 161 h 386"/>
                <a:gd name="T4" fmla="*/ 222 w 456"/>
                <a:gd name="T5" fmla="*/ 129 h 386"/>
                <a:gd name="T6" fmla="*/ 196 w 456"/>
                <a:gd name="T7" fmla="*/ 108 h 386"/>
                <a:gd name="T8" fmla="*/ 199 w 456"/>
                <a:gd name="T9" fmla="*/ 79 h 386"/>
                <a:gd name="T10" fmla="*/ 170 w 456"/>
                <a:gd name="T11" fmla="*/ 87 h 386"/>
                <a:gd name="T12" fmla="*/ 148 w 456"/>
                <a:gd name="T13" fmla="*/ 59 h 386"/>
                <a:gd name="T14" fmla="*/ 138 w 456"/>
                <a:gd name="T15" fmla="*/ 25 h 386"/>
                <a:gd name="T16" fmla="*/ 128 w 456"/>
                <a:gd name="T17" fmla="*/ 8 h 386"/>
                <a:gd name="T18" fmla="*/ 105 w 456"/>
                <a:gd name="T19" fmla="*/ 16 h 386"/>
                <a:gd name="T20" fmla="*/ 89 w 456"/>
                <a:gd name="T21" fmla="*/ 32 h 386"/>
                <a:gd name="T22" fmla="*/ 49 w 456"/>
                <a:gd name="T23" fmla="*/ 45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20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7 h 386"/>
                <a:gd name="T38" fmla="*/ 215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4 h 386"/>
                <a:gd name="T50" fmla="*/ 249 w 456"/>
                <a:gd name="T51" fmla="*/ 353 h 386"/>
                <a:gd name="T52" fmla="*/ 261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6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5 h 386"/>
                <a:gd name="T72" fmla="*/ 385 w 456"/>
                <a:gd name="T73" fmla="*/ 308 h 386"/>
                <a:gd name="T74" fmla="*/ 400 w 456"/>
                <a:gd name="T75" fmla="*/ 291 h 386"/>
                <a:gd name="T76" fmla="*/ 423 w 456"/>
                <a:gd name="T77" fmla="*/ 287 h 386"/>
                <a:gd name="T78" fmla="*/ 445 w 456"/>
                <a:gd name="T79" fmla="*/ 278 h 386"/>
                <a:gd name="T80" fmla="*/ 453 w 456"/>
                <a:gd name="T81" fmla="*/ 244 h 386"/>
                <a:gd name="T82" fmla="*/ 412 w 456"/>
                <a:gd name="T83" fmla="*/ 219 h 386"/>
                <a:gd name="T84" fmla="*/ 395 w 456"/>
                <a:gd name="T85" fmla="*/ 246 h 386"/>
                <a:gd name="T86" fmla="*/ 407 w 456"/>
                <a:gd name="T87" fmla="*/ 256 h 386"/>
                <a:gd name="T88" fmla="*/ 405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4 h 386"/>
                <a:gd name="T96" fmla="*/ 356 w 456"/>
                <a:gd name="T97" fmla="*/ 257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5 w 456"/>
                <a:gd name="T109" fmla="*/ 143 h 3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67" y="156"/>
                    <a:pt x="267" y="156"/>
                    <a:pt x="267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7" y="161"/>
                    <a:pt x="257" y="161"/>
                    <a:pt x="257" y="161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31" y="148"/>
                    <a:pt x="231" y="148"/>
                    <a:pt x="231" y="148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6" y="132"/>
                    <a:pt x="224" y="131"/>
                    <a:pt x="223" y="130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3"/>
                    <a:pt x="210" y="120"/>
                    <a:pt x="208" y="117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8" y="83"/>
                    <a:pt x="208" y="82"/>
                    <a:pt x="208" y="82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68" y="89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2" y="72"/>
                    <a:pt x="150" y="70"/>
                    <a:pt x="149" y="68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5" y="34"/>
                    <a:pt x="81" y="36"/>
                    <a:pt x="77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42"/>
                    <a:pt x="53" y="44"/>
                    <a:pt x="49" y="45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63"/>
                    <a:pt x="31" y="66"/>
                    <a:pt x="30" y="67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0" y="76"/>
                    <a:pt x="18" y="77"/>
                    <a:pt x="1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7" y="132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7"/>
                    <a:pt x="186" y="157"/>
                    <a:pt x="186" y="157"/>
                  </a:cubicBezTo>
                  <a:cubicBezTo>
                    <a:pt x="188" y="158"/>
                    <a:pt x="191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5" y="196"/>
                    <a:pt x="245" y="196"/>
                    <a:pt x="245" y="19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1" y="282"/>
                    <a:pt x="271" y="282"/>
                    <a:pt x="271" y="282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300"/>
                    <a:pt x="264" y="300"/>
                    <a:pt x="264" y="300"/>
                  </a:cubicBezTo>
                  <a:cubicBezTo>
                    <a:pt x="263" y="300"/>
                    <a:pt x="263" y="300"/>
                    <a:pt x="263" y="300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5" y="310"/>
                    <a:pt x="247" y="310"/>
                    <a:pt x="250" y="312"/>
                  </a:cubicBezTo>
                  <a:cubicBezTo>
                    <a:pt x="254" y="313"/>
                    <a:pt x="254" y="316"/>
                    <a:pt x="252" y="322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5" y="330"/>
                    <a:pt x="245" y="330"/>
                    <a:pt x="245" y="330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25" y="327"/>
                    <a:pt x="225" y="327"/>
                    <a:pt x="225" y="327"/>
                  </a:cubicBezTo>
                  <a:cubicBezTo>
                    <a:pt x="224" y="334"/>
                    <a:pt x="224" y="334"/>
                    <a:pt x="224" y="334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48" y="354"/>
                    <a:pt x="248" y="354"/>
                    <a:pt x="248" y="354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1" y="356"/>
                    <a:pt x="261" y="356"/>
                    <a:pt x="261" y="356"/>
                  </a:cubicBezTo>
                  <a:cubicBezTo>
                    <a:pt x="264" y="356"/>
                    <a:pt x="264" y="356"/>
                    <a:pt x="264" y="356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85" y="320"/>
                    <a:pt x="285" y="320"/>
                    <a:pt x="285" y="320"/>
                  </a:cubicBezTo>
                  <a:cubicBezTo>
                    <a:pt x="285" y="323"/>
                    <a:pt x="285" y="323"/>
                    <a:pt x="285" y="323"/>
                  </a:cubicBezTo>
                  <a:cubicBezTo>
                    <a:pt x="285" y="326"/>
                    <a:pt x="286" y="328"/>
                    <a:pt x="286" y="329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8"/>
                    <a:pt x="290" y="338"/>
                    <a:pt x="290" y="338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1" y="353"/>
                    <a:pt x="321" y="353"/>
                    <a:pt x="321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4" y="364"/>
                    <a:pt x="334" y="364"/>
                    <a:pt x="334" y="364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3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6"/>
                    <a:pt x="364" y="376"/>
                    <a:pt x="364" y="376"/>
                  </a:cubicBezTo>
                  <a:cubicBezTo>
                    <a:pt x="365" y="373"/>
                    <a:pt x="365" y="373"/>
                    <a:pt x="365" y="373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2"/>
                    <a:pt x="366" y="372"/>
                    <a:pt x="366" y="372"/>
                  </a:cubicBezTo>
                  <a:cubicBezTo>
                    <a:pt x="367" y="371"/>
                    <a:pt x="367" y="371"/>
                    <a:pt x="367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2"/>
                    <a:pt x="365" y="362"/>
                    <a:pt x="365" y="362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6"/>
                    <a:pt x="374" y="346"/>
                    <a:pt x="374" y="346"/>
                  </a:cubicBezTo>
                  <a:cubicBezTo>
                    <a:pt x="375" y="346"/>
                    <a:pt x="375" y="346"/>
                    <a:pt x="375" y="346"/>
                  </a:cubicBezTo>
                  <a:cubicBezTo>
                    <a:pt x="388" y="346"/>
                    <a:pt x="388" y="346"/>
                    <a:pt x="388" y="346"/>
                  </a:cubicBezTo>
                  <a:cubicBezTo>
                    <a:pt x="390" y="345"/>
                    <a:pt x="390" y="345"/>
                    <a:pt x="390" y="345"/>
                  </a:cubicBezTo>
                  <a:cubicBezTo>
                    <a:pt x="389" y="338"/>
                    <a:pt x="389" y="338"/>
                    <a:pt x="389" y="338"/>
                  </a:cubicBezTo>
                  <a:cubicBezTo>
                    <a:pt x="387" y="332"/>
                    <a:pt x="387" y="332"/>
                    <a:pt x="387" y="332"/>
                  </a:cubicBezTo>
                  <a:cubicBezTo>
                    <a:pt x="383" y="325"/>
                    <a:pt x="383" y="325"/>
                    <a:pt x="383" y="325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5" y="308"/>
                    <a:pt x="385" y="308"/>
                    <a:pt x="385" y="308"/>
                  </a:cubicBezTo>
                  <a:cubicBezTo>
                    <a:pt x="385" y="308"/>
                    <a:pt x="385" y="308"/>
                    <a:pt x="385" y="308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96" y="292"/>
                    <a:pt x="396" y="292"/>
                    <a:pt x="396" y="292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1"/>
                    <a:pt x="398" y="291"/>
                    <a:pt x="398" y="291"/>
                  </a:cubicBezTo>
                  <a:cubicBezTo>
                    <a:pt x="400" y="291"/>
                    <a:pt x="400" y="291"/>
                    <a:pt x="400" y="291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3" y="296"/>
                    <a:pt x="413" y="296"/>
                    <a:pt x="413" y="296"/>
                  </a:cubicBezTo>
                  <a:cubicBezTo>
                    <a:pt x="419" y="298"/>
                    <a:pt x="419" y="298"/>
                    <a:pt x="419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1"/>
                    <a:pt x="420" y="289"/>
                    <a:pt x="423" y="287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4" y="280"/>
                    <a:pt x="437" y="279"/>
                    <a:pt x="438" y="279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52" y="269"/>
                    <a:pt x="452" y="269"/>
                    <a:pt x="452" y="269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8"/>
                    <a:pt x="452" y="255"/>
                    <a:pt x="453" y="254"/>
                  </a:cubicBezTo>
                  <a:cubicBezTo>
                    <a:pt x="456" y="249"/>
                    <a:pt x="456" y="249"/>
                    <a:pt x="456" y="249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1"/>
                    <a:pt x="448" y="241"/>
                    <a:pt x="448" y="241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1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19" y="228"/>
                    <a:pt x="419" y="228"/>
                    <a:pt x="419" y="228"/>
                  </a:cubicBezTo>
                  <a:cubicBezTo>
                    <a:pt x="412" y="219"/>
                    <a:pt x="412" y="219"/>
                    <a:pt x="412" y="219"/>
                  </a:cubicBezTo>
                  <a:cubicBezTo>
                    <a:pt x="405" y="219"/>
                    <a:pt x="405" y="219"/>
                    <a:pt x="405" y="219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9"/>
                    <a:pt x="394" y="239"/>
                    <a:pt x="394" y="239"/>
                  </a:cubicBezTo>
                  <a:cubicBezTo>
                    <a:pt x="395" y="246"/>
                    <a:pt x="395" y="246"/>
                    <a:pt x="395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9"/>
                    <a:pt x="404" y="249"/>
                    <a:pt x="404" y="249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3" y="272"/>
                    <a:pt x="402" y="272"/>
                    <a:pt x="400" y="274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8" y="274"/>
                    <a:pt x="398" y="274"/>
                    <a:pt x="398" y="274"/>
                  </a:cubicBezTo>
                  <a:cubicBezTo>
                    <a:pt x="395" y="273"/>
                    <a:pt x="395" y="273"/>
                    <a:pt x="395" y="273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391" y="288"/>
                    <a:pt x="391" y="288"/>
                    <a:pt x="391" y="288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0" y="277"/>
                    <a:pt x="370" y="277"/>
                    <a:pt x="370" y="277"/>
                  </a:cubicBezTo>
                  <a:cubicBezTo>
                    <a:pt x="369" y="276"/>
                    <a:pt x="367" y="275"/>
                    <a:pt x="363" y="274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57" y="270"/>
                    <a:pt x="357" y="270"/>
                    <a:pt x="357" y="270"/>
                  </a:cubicBezTo>
                  <a:cubicBezTo>
                    <a:pt x="356" y="270"/>
                    <a:pt x="356" y="270"/>
                    <a:pt x="356" y="270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5" y="257"/>
                    <a:pt x="355" y="257"/>
                    <a:pt x="355" y="257"/>
                  </a:cubicBezTo>
                  <a:cubicBezTo>
                    <a:pt x="356" y="257"/>
                    <a:pt x="356" y="257"/>
                    <a:pt x="356" y="257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4"/>
                    <a:pt x="358" y="254"/>
                    <a:pt x="358" y="254"/>
                  </a:cubicBezTo>
                  <a:cubicBezTo>
                    <a:pt x="358" y="252"/>
                    <a:pt x="358" y="252"/>
                    <a:pt x="358" y="252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5"/>
                    <a:pt x="319" y="202"/>
                  </a:cubicBezTo>
                  <a:cubicBezTo>
                    <a:pt x="312" y="202"/>
                    <a:pt x="312" y="202"/>
                    <a:pt x="312" y="202"/>
                  </a:cubicBezTo>
                  <a:cubicBezTo>
                    <a:pt x="310" y="201"/>
                    <a:pt x="307" y="199"/>
                    <a:pt x="305" y="196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2" y="194"/>
                    <a:pt x="301" y="192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6"/>
                    <a:pt x="318" y="156"/>
                    <a:pt x="318" y="156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3"/>
                    <a:pt x="320" y="130"/>
                    <a:pt x="320" y="128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1" y="128"/>
                    <a:pt x="311" y="128"/>
                    <a:pt x="311" y="128"/>
                  </a:cubicBezTo>
                  <a:cubicBezTo>
                    <a:pt x="310" y="128"/>
                    <a:pt x="307" y="132"/>
                    <a:pt x="303" y="137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5" y="144"/>
                    <a:pt x="295" y="144"/>
                    <a:pt x="295" y="144"/>
                  </a:cubicBezTo>
                  <a:cubicBezTo>
                    <a:pt x="290" y="145"/>
                    <a:pt x="286" y="146"/>
                    <a:pt x="284" y="145"/>
                  </a:cubicBezTo>
                  <a:lnTo>
                    <a:pt x="271" y="14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3370475" y="3609842"/>
              <a:ext cx="241611" cy="405637"/>
            </a:xfrm>
            <a:custGeom>
              <a:gdLst>
                <a:gd name="T0" fmla="*/ 46 w 91"/>
                <a:gd name="T1" fmla="*/ 30 h 153"/>
                <a:gd name="T2" fmla="*/ 46 w 91"/>
                <a:gd name="T3" fmla="*/ 43 h 153"/>
                <a:gd name="T4" fmla="*/ 41 w 91"/>
                <a:gd name="T5" fmla="*/ 55 h 153"/>
                <a:gd name="T6" fmla="*/ 37 w 91"/>
                <a:gd name="T7" fmla="*/ 62 h 153"/>
                <a:gd name="T8" fmla="*/ 37 w 91"/>
                <a:gd name="T9" fmla="*/ 62 h 153"/>
                <a:gd name="T10" fmla="*/ 21 w 91"/>
                <a:gd name="T11" fmla="*/ 65 h 153"/>
                <a:gd name="T12" fmla="*/ 6 w 91"/>
                <a:gd name="T13" fmla="*/ 68 h 153"/>
                <a:gd name="T14" fmla="*/ 4 w 91"/>
                <a:gd name="T15" fmla="*/ 70 h 153"/>
                <a:gd name="T16" fmla="*/ 19 w 91"/>
                <a:gd name="T17" fmla="*/ 72 h 153"/>
                <a:gd name="T18" fmla="*/ 20 w 91"/>
                <a:gd name="T19" fmla="*/ 72 h 153"/>
                <a:gd name="T20" fmla="*/ 24 w 91"/>
                <a:gd name="T21" fmla="*/ 82 h 153"/>
                <a:gd name="T22" fmla="*/ 30 w 91"/>
                <a:gd name="T23" fmla="*/ 93 h 153"/>
                <a:gd name="T24" fmla="*/ 35 w 91"/>
                <a:gd name="T25" fmla="*/ 108 h 153"/>
                <a:gd name="T26" fmla="*/ 35 w 91"/>
                <a:gd name="T27" fmla="*/ 108 h 153"/>
                <a:gd name="T28" fmla="*/ 38 w 91"/>
                <a:gd name="T29" fmla="*/ 116 h 153"/>
                <a:gd name="T30" fmla="*/ 35 w 91"/>
                <a:gd name="T31" fmla="*/ 125 h 153"/>
                <a:gd name="T32" fmla="*/ 36 w 91"/>
                <a:gd name="T33" fmla="*/ 132 h 153"/>
                <a:gd name="T34" fmla="*/ 50 w 91"/>
                <a:gd name="T35" fmla="*/ 141 h 153"/>
                <a:gd name="T36" fmla="*/ 58 w 91"/>
                <a:gd name="T37" fmla="*/ 152 h 153"/>
                <a:gd name="T38" fmla="*/ 62 w 91"/>
                <a:gd name="T39" fmla="*/ 153 h 153"/>
                <a:gd name="T40" fmla="*/ 61 w 91"/>
                <a:gd name="T41" fmla="*/ 139 h 153"/>
                <a:gd name="T42" fmla="*/ 70 w 91"/>
                <a:gd name="T43" fmla="*/ 135 h 153"/>
                <a:gd name="T44" fmla="*/ 71 w 91"/>
                <a:gd name="T45" fmla="*/ 134 h 153"/>
                <a:gd name="T46" fmla="*/ 71 w 91"/>
                <a:gd name="T47" fmla="*/ 135 h 153"/>
                <a:gd name="T48" fmla="*/ 78 w 91"/>
                <a:gd name="T49" fmla="*/ 134 h 153"/>
                <a:gd name="T50" fmla="*/ 79 w 91"/>
                <a:gd name="T51" fmla="*/ 123 h 153"/>
                <a:gd name="T52" fmla="*/ 73 w 91"/>
                <a:gd name="T53" fmla="*/ 116 h 153"/>
                <a:gd name="T54" fmla="*/ 69 w 91"/>
                <a:gd name="T55" fmla="*/ 116 h 153"/>
                <a:gd name="T56" fmla="*/ 66 w 91"/>
                <a:gd name="T57" fmla="*/ 105 h 153"/>
                <a:gd name="T58" fmla="*/ 67 w 91"/>
                <a:gd name="T59" fmla="*/ 84 h 153"/>
                <a:gd name="T60" fmla="*/ 82 w 91"/>
                <a:gd name="T61" fmla="*/ 80 h 153"/>
                <a:gd name="T62" fmla="*/ 91 w 91"/>
                <a:gd name="T63" fmla="*/ 54 h 153"/>
                <a:gd name="T64" fmla="*/ 84 w 91"/>
                <a:gd name="T65" fmla="*/ 48 h 153"/>
                <a:gd name="T66" fmla="*/ 83 w 91"/>
                <a:gd name="T67" fmla="*/ 48 h 153"/>
                <a:gd name="T68" fmla="*/ 76 w 91"/>
                <a:gd name="T69" fmla="*/ 49 h 153"/>
                <a:gd name="T70" fmla="*/ 71 w 91"/>
                <a:gd name="T71" fmla="*/ 43 h 153"/>
                <a:gd name="T72" fmla="*/ 71 w 91"/>
                <a:gd name="T73" fmla="*/ 42 h 153"/>
                <a:gd name="T74" fmla="*/ 73 w 91"/>
                <a:gd name="T75" fmla="*/ 26 h 153"/>
                <a:gd name="T76" fmla="*/ 76 w 91"/>
                <a:gd name="T77" fmla="*/ 19 h 153"/>
                <a:gd name="T78" fmla="*/ 78 w 91"/>
                <a:gd name="T79" fmla="*/ 10 h 153"/>
                <a:gd name="T80" fmla="*/ 64 w 91"/>
                <a:gd name="T81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" h="153">
                  <a:moveTo>
                    <a:pt x="53" y="1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58"/>
                    <a:pt x="41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6" y="138"/>
                    <a:pt x="49" y="139"/>
                    <a:pt x="50" y="141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6" y="148"/>
                    <a:pt x="57" y="150"/>
                    <a:pt x="58" y="152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7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0" y="52"/>
                    <a:pt x="89" y="50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1"/>
                    <a:pt x="76" y="19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3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059543" y="2548105"/>
              <a:ext cx="1729815" cy="1311160"/>
            </a:xfrm>
            <a:custGeom>
              <a:gdLst>
                <a:gd name="T0" fmla="*/ 652 w 652"/>
                <a:gd name="T1" fmla="*/ 265 h 494"/>
                <a:gd name="T2" fmla="*/ 629 w 652"/>
                <a:gd name="T3" fmla="*/ 206 h 494"/>
                <a:gd name="T4" fmla="*/ 611 w 652"/>
                <a:gd name="T5" fmla="*/ 204 h 494"/>
                <a:gd name="T6" fmla="*/ 583 w 652"/>
                <a:gd name="T7" fmla="*/ 178 h 494"/>
                <a:gd name="T8" fmla="*/ 520 w 652"/>
                <a:gd name="T9" fmla="*/ 166 h 494"/>
                <a:gd name="T10" fmla="*/ 524 w 652"/>
                <a:gd name="T11" fmla="*/ 90 h 494"/>
                <a:gd name="T12" fmla="*/ 491 w 652"/>
                <a:gd name="T13" fmla="*/ 48 h 494"/>
                <a:gd name="T14" fmla="*/ 469 w 652"/>
                <a:gd name="T15" fmla="*/ 25 h 494"/>
                <a:gd name="T16" fmla="*/ 435 w 652"/>
                <a:gd name="T17" fmla="*/ 20 h 494"/>
                <a:gd name="T18" fmla="*/ 401 w 652"/>
                <a:gd name="T19" fmla="*/ 62 h 494"/>
                <a:gd name="T20" fmla="*/ 308 w 652"/>
                <a:gd name="T21" fmla="*/ 112 h 494"/>
                <a:gd name="T22" fmla="*/ 308 w 652"/>
                <a:gd name="T23" fmla="*/ 114 h 494"/>
                <a:gd name="T24" fmla="*/ 257 w 652"/>
                <a:gd name="T25" fmla="*/ 110 h 494"/>
                <a:gd name="T26" fmla="*/ 241 w 652"/>
                <a:gd name="T27" fmla="*/ 118 h 494"/>
                <a:gd name="T28" fmla="*/ 244 w 652"/>
                <a:gd name="T29" fmla="*/ 168 h 494"/>
                <a:gd name="T30" fmla="*/ 236 w 652"/>
                <a:gd name="T31" fmla="*/ 195 h 494"/>
                <a:gd name="T32" fmla="*/ 232 w 652"/>
                <a:gd name="T33" fmla="*/ 195 h 494"/>
                <a:gd name="T34" fmla="*/ 206 w 652"/>
                <a:gd name="T35" fmla="*/ 222 h 494"/>
                <a:gd name="T36" fmla="*/ 176 w 652"/>
                <a:gd name="T37" fmla="*/ 224 h 494"/>
                <a:gd name="T38" fmla="*/ 164 w 652"/>
                <a:gd name="T39" fmla="*/ 234 h 494"/>
                <a:gd name="T40" fmla="*/ 92 w 652"/>
                <a:gd name="T41" fmla="*/ 253 h 494"/>
                <a:gd name="T42" fmla="*/ 63 w 652"/>
                <a:gd name="T43" fmla="*/ 239 h 494"/>
                <a:gd name="T44" fmla="*/ 52 w 652"/>
                <a:gd name="T45" fmla="*/ 248 h 494"/>
                <a:gd name="T46" fmla="*/ 18 w 652"/>
                <a:gd name="T47" fmla="*/ 248 h 494"/>
                <a:gd name="T48" fmla="*/ 4 w 652"/>
                <a:gd name="T49" fmla="*/ 284 h 494"/>
                <a:gd name="T50" fmla="*/ 26 w 652"/>
                <a:gd name="T51" fmla="*/ 303 h 494"/>
                <a:gd name="T52" fmla="*/ 28 w 652"/>
                <a:gd name="T53" fmla="*/ 326 h 494"/>
                <a:gd name="T54" fmla="*/ 14 w 652"/>
                <a:gd name="T55" fmla="*/ 368 h 494"/>
                <a:gd name="T56" fmla="*/ 34 w 652"/>
                <a:gd name="T57" fmla="*/ 380 h 494"/>
                <a:gd name="T58" fmla="*/ 60 w 652"/>
                <a:gd name="T59" fmla="*/ 417 h 494"/>
                <a:gd name="T60" fmla="*/ 64 w 652"/>
                <a:gd name="T61" fmla="*/ 434 h 494"/>
                <a:gd name="T62" fmla="*/ 88 w 652"/>
                <a:gd name="T63" fmla="*/ 477 h 494"/>
                <a:gd name="T64" fmla="*/ 106 w 652"/>
                <a:gd name="T65" fmla="*/ 490 h 494"/>
                <a:gd name="T66" fmla="*/ 130 w 652"/>
                <a:gd name="T67" fmla="*/ 492 h 494"/>
                <a:gd name="T68" fmla="*/ 145 w 652"/>
                <a:gd name="T69" fmla="*/ 466 h 494"/>
                <a:gd name="T70" fmla="*/ 158 w 652"/>
                <a:gd name="T71" fmla="*/ 464 h 494"/>
                <a:gd name="T72" fmla="*/ 217 w 652"/>
                <a:gd name="T73" fmla="*/ 467 h 494"/>
                <a:gd name="T74" fmla="*/ 236 w 652"/>
                <a:gd name="T75" fmla="*/ 474 h 494"/>
                <a:gd name="T76" fmla="*/ 251 w 652"/>
                <a:gd name="T77" fmla="*/ 480 h 494"/>
                <a:gd name="T78" fmla="*/ 284 w 652"/>
                <a:gd name="T79" fmla="*/ 480 h 494"/>
                <a:gd name="T80" fmla="*/ 338 w 652"/>
                <a:gd name="T81" fmla="*/ 470 h 494"/>
                <a:gd name="T82" fmla="*/ 389 w 652"/>
                <a:gd name="T83" fmla="*/ 464 h 494"/>
                <a:gd name="T84" fmla="*/ 428 w 652"/>
                <a:gd name="T85" fmla="*/ 483 h 494"/>
                <a:gd name="T86" fmla="*/ 446 w 652"/>
                <a:gd name="T87" fmla="*/ 484 h 494"/>
                <a:gd name="T88" fmla="*/ 472 w 652"/>
                <a:gd name="T89" fmla="*/ 491 h 494"/>
                <a:gd name="T90" fmla="*/ 470 w 652"/>
                <a:gd name="T91" fmla="*/ 470 h 494"/>
                <a:gd name="T92" fmla="*/ 476 w 652"/>
                <a:gd name="T93" fmla="*/ 461 h 494"/>
                <a:gd name="T94" fmla="*/ 482 w 652"/>
                <a:gd name="T95" fmla="*/ 456 h 494"/>
                <a:gd name="T96" fmla="*/ 475 w 652"/>
                <a:gd name="T97" fmla="*/ 442 h 494"/>
                <a:gd name="T98" fmla="*/ 461 w 652"/>
                <a:gd name="T99" fmla="*/ 429 h 494"/>
                <a:gd name="T100" fmla="*/ 462 w 652"/>
                <a:gd name="T101" fmla="*/ 420 h 494"/>
                <a:gd name="T102" fmla="*/ 472 w 652"/>
                <a:gd name="T103" fmla="*/ 398 h 494"/>
                <a:gd name="T104" fmla="*/ 502 w 652"/>
                <a:gd name="T105" fmla="*/ 397 h 494"/>
                <a:gd name="T106" fmla="*/ 528 w 652"/>
                <a:gd name="T107" fmla="*/ 390 h 494"/>
                <a:gd name="T108" fmla="*/ 544 w 652"/>
                <a:gd name="T109" fmla="*/ 375 h 494"/>
                <a:gd name="T110" fmla="*/ 544 w 652"/>
                <a:gd name="T111" fmla="*/ 368 h 494"/>
                <a:gd name="T112" fmla="*/ 543 w 652"/>
                <a:gd name="T113" fmla="*/ 352 h 494"/>
                <a:gd name="T114" fmla="*/ 563 w 652"/>
                <a:gd name="T115" fmla="*/ 339 h 494"/>
                <a:gd name="T116" fmla="*/ 585 w 652"/>
                <a:gd name="T117" fmla="*/ 314 h 494"/>
                <a:gd name="T118" fmla="*/ 602 w 652"/>
                <a:gd name="T119" fmla="*/ 302 h 494"/>
                <a:gd name="T120" fmla="*/ 634 w 652"/>
                <a:gd name="T121" fmla="*/ 294 h 494"/>
                <a:gd name="T122" fmla="*/ 642 w 652"/>
                <a:gd name="T123" fmla="*/ 293 h 494"/>
                <a:gd name="T124" fmla="*/ 649 w 652"/>
                <a:gd name="T125" fmla="*/ 270 h 4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2" h="492">
                  <a:moveTo>
                    <a:pt x="651" y="266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7"/>
                    <a:pt x="604" y="191"/>
                    <a:pt x="596" y="184"/>
                  </a:cubicBezTo>
                  <a:cubicBezTo>
                    <a:pt x="591" y="181"/>
                    <a:pt x="587" y="178"/>
                    <a:pt x="583" y="178"/>
                  </a:cubicBezTo>
                  <a:cubicBezTo>
                    <a:pt x="580" y="176"/>
                    <a:pt x="578" y="175"/>
                    <a:pt x="576" y="173"/>
                  </a:cubicBezTo>
                  <a:cubicBezTo>
                    <a:pt x="570" y="170"/>
                    <a:pt x="552" y="167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4" y="157"/>
                    <a:pt x="513" y="154"/>
                    <a:pt x="513" y="150"/>
                  </a:cubicBezTo>
                  <a:cubicBezTo>
                    <a:pt x="513" y="146"/>
                    <a:pt x="518" y="131"/>
                    <a:pt x="529" y="108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1"/>
                  </a:cubicBezTo>
                  <a:cubicBezTo>
                    <a:pt x="496" y="50"/>
                    <a:pt x="493" y="49"/>
                    <a:pt x="491" y="48"/>
                  </a:cubicBezTo>
                  <a:cubicBezTo>
                    <a:pt x="486" y="46"/>
                    <a:pt x="483" y="42"/>
                    <a:pt x="482" y="38"/>
                  </a:cubicBezTo>
                  <a:cubicBezTo>
                    <a:pt x="479" y="32"/>
                    <a:pt x="475" y="28"/>
                    <a:pt x="470" y="26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16"/>
                    <a:pt x="438" y="20"/>
                    <a:pt x="435" y="20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15" y="26"/>
                    <a:pt x="410" y="30"/>
                    <a:pt x="408" y="33"/>
                  </a:cubicBezTo>
                  <a:cubicBezTo>
                    <a:pt x="407" y="35"/>
                    <a:pt x="406" y="40"/>
                    <a:pt x="405" y="46"/>
                  </a:cubicBezTo>
                  <a:cubicBezTo>
                    <a:pt x="404" y="53"/>
                    <a:pt x="402" y="58"/>
                    <a:pt x="401" y="62"/>
                  </a:cubicBezTo>
                  <a:cubicBezTo>
                    <a:pt x="398" y="67"/>
                    <a:pt x="395" y="71"/>
                    <a:pt x="389" y="73"/>
                  </a:cubicBezTo>
                  <a:cubicBezTo>
                    <a:pt x="379" y="77"/>
                    <a:pt x="361" y="70"/>
                    <a:pt x="337" y="53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6" y="116"/>
                    <a:pt x="304" y="118"/>
                    <a:pt x="301" y="118"/>
                  </a:cubicBezTo>
                  <a:cubicBezTo>
                    <a:pt x="298" y="119"/>
                    <a:pt x="295" y="118"/>
                    <a:pt x="291" y="115"/>
                  </a:cubicBezTo>
                  <a:cubicBezTo>
                    <a:pt x="288" y="113"/>
                    <a:pt x="279" y="111"/>
                    <a:pt x="264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5" y="123"/>
                    <a:pt x="247" y="126"/>
                    <a:pt x="246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36" y="195"/>
                    <a:pt x="236" y="195"/>
                    <a:pt x="236" y="195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0" y="192"/>
                    <a:pt x="230" y="191"/>
                    <a:pt x="228" y="191"/>
                  </a:cubicBezTo>
                  <a:cubicBezTo>
                    <a:pt x="228" y="192"/>
                    <a:pt x="226" y="193"/>
                    <a:pt x="226" y="197"/>
                  </a:cubicBezTo>
                  <a:cubicBezTo>
                    <a:pt x="224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2" y="235"/>
                    <a:pt x="128" y="236"/>
                    <a:pt x="124" y="236"/>
                  </a:cubicBezTo>
                  <a:cubicBezTo>
                    <a:pt x="120" y="234"/>
                    <a:pt x="113" y="236"/>
                    <a:pt x="103" y="240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2"/>
                    <a:pt x="33" y="241"/>
                  </a:cubicBezTo>
                  <a:cubicBezTo>
                    <a:pt x="29" y="240"/>
                    <a:pt x="25" y="243"/>
                    <a:pt x="18" y="248"/>
                  </a:cubicBezTo>
                  <a:cubicBezTo>
                    <a:pt x="12" y="254"/>
                    <a:pt x="7" y="259"/>
                    <a:pt x="4" y="264"/>
                  </a:cubicBezTo>
                  <a:cubicBezTo>
                    <a:pt x="6" y="265"/>
                    <a:pt x="6" y="266"/>
                    <a:pt x="6" y="269"/>
                  </a:cubicBezTo>
                  <a:cubicBezTo>
                    <a:pt x="7" y="272"/>
                    <a:pt x="8" y="274"/>
                    <a:pt x="8" y="277"/>
                  </a:cubicBezTo>
                  <a:cubicBezTo>
                    <a:pt x="7" y="280"/>
                    <a:pt x="6" y="282"/>
                    <a:pt x="4" y="284"/>
                  </a:cubicBezTo>
                  <a:cubicBezTo>
                    <a:pt x="2" y="285"/>
                    <a:pt x="1" y="289"/>
                    <a:pt x="0" y="295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8" y="326"/>
                    <a:pt x="28" y="326"/>
                    <a:pt x="28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0" y="356"/>
                    <a:pt x="20" y="356"/>
                    <a:pt x="20" y="356"/>
                  </a:cubicBezTo>
                  <a:cubicBezTo>
                    <a:pt x="11" y="356"/>
                    <a:pt x="5" y="357"/>
                    <a:pt x="3" y="358"/>
                  </a:cubicBezTo>
                  <a:cubicBezTo>
                    <a:pt x="3" y="360"/>
                    <a:pt x="7" y="364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34" y="380"/>
                    <a:pt x="34" y="380"/>
                    <a:pt x="34" y="380"/>
                  </a:cubicBezTo>
                  <a:cubicBezTo>
                    <a:pt x="40" y="385"/>
                    <a:pt x="39" y="392"/>
                    <a:pt x="32" y="404"/>
                  </a:cubicBezTo>
                  <a:cubicBezTo>
                    <a:pt x="34" y="416"/>
                    <a:pt x="34" y="416"/>
                    <a:pt x="34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7"/>
                    <a:pt x="50" y="427"/>
                    <a:pt x="50" y="427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4"/>
                    <a:pt x="85" y="444"/>
                    <a:pt x="85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8" y="477"/>
                    <a:pt x="88" y="477"/>
                    <a:pt x="88" y="477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4"/>
                    <a:pt x="128" y="494"/>
                    <a:pt x="128" y="494"/>
                  </a:cubicBezTo>
                  <a:cubicBezTo>
                    <a:pt x="130" y="494"/>
                    <a:pt x="130" y="494"/>
                    <a:pt x="130" y="494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2" y="488"/>
                    <a:pt x="134" y="485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80"/>
                    <a:pt x="135" y="476"/>
                    <a:pt x="138" y="474"/>
                  </a:cubicBezTo>
                  <a:cubicBezTo>
                    <a:pt x="142" y="472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6" y="463"/>
                    <a:pt x="150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0" y="473"/>
                    <a:pt x="190" y="473"/>
                    <a:pt x="190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3"/>
                    <a:pt x="230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8"/>
                    <a:pt x="234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3"/>
                    <a:pt x="276" y="483"/>
                    <a:pt x="276" y="483"/>
                  </a:cubicBezTo>
                  <a:cubicBezTo>
                    <a:pt x="284" y="480"/>
                    <a:pt x="284" y="480"/>
                    <a:pt x="284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3"/>
                    <a:pt x="334" y="472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8"/>
                    <a:pt x="368" y="468"/>
                    <a:pt x="368" y="468"/>
                  </a:cubicBezTo>
                  <a:cubicBezTo>
                    <a:pt x="371" y="466"/>
                    <a:pt x="374" y="464"/>
                    <a:pt x="376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9"/>
                    <a:pt x="395" y="469"/>
                    <a:pt x="395" y="469"/>
                  </a:cubicBezTo>
                  <a:cubicBezTo>
                    <a:pt x="412" y="472"/>
                    <a:pt x="412" y="472"/>
                    <a:pt x="412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8" y="483"/>
                    <a:pt x="428" y="483"/>
                    <a:pt x="428" y="483"/>
                  </a:cubicBezTo>
                  <a:cubicBezTo>
                    <a:pt x="429" y="484"/>
                    <a:pt x="429" y="484"/>
                    <a:pt x="429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2" y="491"/>
                    <a:pt x="472" y="491"/>
                    <a:pt x="472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0" y="469"/>
                    <a:pt x="470" y="469"/>
                    <a:pt x="470" y="469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8" y="446"/>
                    <a:pt x="478" y="446"/>
                    <a:pt x="478" y="446"/>
                  </a:cubicBezTo>
                  <a:cubicBezTo>
                    <a:pt x="478" y="445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7"/>
                    <a:pt x="460" y="427"/>
                    <a:pt x="460" y="427"/>
                  </a:cubicBezTo>
                  <a:cubicBezTo>
                    <a:pt x="462" y="420"/>
                    <a:pt x="462" y="420"/>
                    <a:pt x="462" y="420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7"/>
                    <a:pt x="545" y="387"/>
                    <a:pt x="545" y="387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59"/>
                    <a:pt x="544" y="359"/>
                    <a:pt x="544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7" y="344"/>
                    <a:pt x="547" y="344"/>
                    <a:pt x="547" y="344"/>
                  </a:cubicBezTo>
                  <a:cubicBezTo>
                    <a:pt x="548" y="340"/>
                    <a:pt x="550" y="338"/>
                    <a:pt x="553" y="338"/>
                  </a:cubicBezTo>
                  <a:cubicBezTo>
                    <a:pt x="563" y="339"/>
                    <a:pt x="563" y="339"/>
                    <a:pt x="563" y="339"/>
                  </a:cubicBezTo>
                  <a:cubicBezTo>
                    <a:pt x="565" y="339"/>
                    <a:pt x="567" y="338"/>
                    <a:pt x="569" y="336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8"/>
                    <a:pt x="593" y="308"/>
                    <a:pt x="593" y="308"/>
                  </a:cubicBezTo>
                  <a:cubicBezTo>
                    <a:pt x="594" y="307"/>
                    <a:pt x="594" y="307"/>
                    <a:pt x="594" y="307"/>
                  </a:cubicBezTo>
                  <a:cubicBezTo>
                    <a:pt x="597" y="306"/>
                    <a:pt x="599" y="305"/>
                    <a:pt x="600" y="304"/>
                  </a:cubicBezTo>
                  <a:cubicBezTo>
                    <a:pt x="602" y="302"/>
                    <a:pt x="602" y="302"/>
                    <a:pt x="602" y="302"/>
                  </a:cubicBezTo>
                  <a:cubicBezTo>
                    <a:pt x="605" y="298"/>
                    <a:pt x="608" y="297"/>
                    <a:pt x="609" y="297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1"/>
                    <a:pt x="648" y="291"/>
                    <a:pt x="648" y="291"/>
                  </a:cubicBezTo>
                  <a:cubicBezTo>
                    <a:pt x="648" y="282"/>
                    <a:pt x="648" y="282"/>
                    <a:pt x="648" y="282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2179080" y="3574954"/>
              <a:ext cx="1077359" cy="774824"/>
            </a:xfrm>
            <a:custGeom>
              <a:gdLst>
                <a:gd name="T0" fmla="*/ 242 w 406"/>
                <a:gd name="T1" fmla="*/ 29 h 292"/>
                <a:gd name="T2" fmla="*/ 229 w 406"/>
                <a:gd name="T3" fmla="*/ 42 h 292"/>
                <a:gd name="T4" fmla="*/ 191 w 406"/>
                <a:gd name="T5" fmla="*/ 15 h 292"/>
                <a:gd name="T6" fmla="*/ 179 w 406"/>
                <a:gd name="T7" fmla="*/ 10 h 292"/>
                <a:gd name="T8" fmla="*/ 144 w 406"/>
                <a:gd name="T9" fmla="*/ 2 h 292"/>
                <a:gd name="T10" fmla="*/ 115 w 406"/>
                <a:gd name="T11" fmla="*/ 6 h 292"/>
                <a:gd name="T12" fmla="*/ 99 w 406"/>
                <a:gd name="T13" fmla="*/ 10 h 292"/>
                <a:gd name="T14" fmla="*/ 72 w 406"/>
                <a:gd name="T15" fmla="*/ 14 h 292"/>
                <a:gd name="T16" fmla="*/ 42 w 406"/>
                <a:gd name="T17" fmla="*/ 21 h 292"/>
                <a:gd name="T18" fmla="*/ 50 w 406"/>
                <a:gd name="T19" fmla="*/ 45 h 292"/>
                <a:gd name="T20" fmla="*/ 63 w 406"/>
                <a:gd name="T21" fmla="*/ 65 h 292"/>
                <a:gd name="T22" fmla="*/ 53 w 406"/>
                <a:gd name="T23" fmla="*/ 90 h 292"/>
                <a:gd name="T24" fmla="*/ 56 w 406"/>
                <a:gd name="T25" fmla="*/ 103 h 292"/>
                <a:gd name="T26" fmla="*/ 30 w 406"/>
                <a:gd name="T27" fmla="*/ 105 h 292"/>
                <a:gd name="T28" fmla="*/ 10 w 406"/>
                <a:gd name="T29" fmla="*/ 121 h 292"/>
                <a:gd name="T30" fmla="*/ 2 w 406"/>
                <a:gd name="T31" fmla="*/ 137 h 292"/>
                <a:gd name="T32" fmla="*/ 6 w 406"/>
                <a:gd name="T33" fmla="*/ 169 h 292"/>
                <a:gd name="T34" fmla="*/ 9 w 406"/>
                <a:gd name="T35" fmla="*/ 197 h 292"/>
                <a:gd name="T36" fmla="*/ 39 w 406"/>
                <a:gd name="T37" fmla="*/ 209 h 292"/>
                <a:gd name="T38" fmla="*/ 51 w 406"/>
                <a:gd name="T39" fmla="*/ 218 h 292"/>
                <a:gd name="T40" fmla="*/ 64 w 406"/>
                <a:gd name="T41" fmla="*/ 229 h 292"/>
                <a:gd name="T42" fmla="*/ 94 w 406"/>
                <a:gd name="T43" fmla="*/ 242 h 292"/>
                <a:gd name="T44" fmla="*/ 136 w 406"/>
                <a:gd name="T45" fmla="*/ 251 h 292"/>
                <a:gd name="T46" fmla="*/ 159 w 406"/>
                <a:gd name="T47" fmla="*/ 256 h 292"/>
                <a:gd name="T48" fmla="*/ 171 w 406"/>
                <a:gd name="T49" fmla="*/ 269 h 292"/>
                <a:gd name="T50" fmla="*/ 175 w 406"/>
                <a:gd name="T51" fmla="*/ 278 h 292"/>
                <a:gd name="T52" fmla="*/ 184 w 406"/>
                <a:gd name="T53" fmla="*/ 289 h 292"/>
                <a:gd name="T54" fmla="*/ 196 w 406"/>
                <a:gd name="T55" fmla="*/ 285 h 292"/>
                <a:gd name="T56" fmla="*/ 211 w 406"/>
                <a:gd name="T57" fmla="*/ 280 h 292"/>
                <a:gd name="T58" fmla="*/ 223 w 406"/>
                <a:gd name="T59" fmla="*/ 277 h 292"/>
                <a:gd name="T60" fmla="*/ 227 w 406"/>
                <a:gd name="T61" fmla="*/ 261 h 292"/>
                <a:gd name="T62" fmla="*/ 243 w 406"/>
                <a:gd name="T63" fmla="*/ 235 h 292"/>
                <a:gd name="T64" fmla="*/ 240 w 406"/>
                <a:gd name="T65" fmla="*/ 211 h 292"/>
                <a:gd name="T66" fmla="*/ 247 w 406"/>
                <a:gd name="T67" fmla="*/ 203 h 292"/>
                <a:gd name="T68" fmla="*/ 279 w 406"/>
                <a:gd name="T69" fmla="*/ 214 h 292"/>
                <a:gd name="T70" fmla="*/ 285 w 406"/>
                <a:gd name="T71" fmla="*/ 231 h 292"/>
                <a:gd name="T72" fmla="*/ 300 w 406"/>
                <a:gd name="T73" fmla="*/ 249 h 292"/>
                <a:gd name="T74" fmla="*/ 326 w 406"/>
                <a:gd name="T75" fmla="*/ 259 h 292"/>
                <a:gd name="T76" fmla="*/ 333 w 406"/>
                <a:gd name="T77" fmla="*/ 261 h 292"/>
                <a:gd name="T78" fmla="*/ 351 w 406"/>
                <a:gd name="T79" fmla="*/ 254 h 292"/>
                <a:gd name="T80" fmla="*/ 362 w 406"/>
                <a:gd name="T81" fmla="*/ 237 h 292"/>
                <a:gd name="T82" fmla="*/ 347 w 406"/>
                <a:gd name="T83" fmla="*/ 229 h 292"/>
                <a:gd name="T84" fmla="*/ 368 w 406"/>
                <a:gd name="T85" fmla="*/ 204 h 292"/>
                <a:gd name="T86" fmla="*/ 376 w 406"/>
                <a:gd name="T87" fmla="*/ 175 h 292"/>
                <a:gd name="T88" fmla="*/ 403 w 406"/>
                <a:gd name="T89" fmla="*/ 145 h 292"/>
                <a:gd name="T90" fmla="*/ 401 w 406"/>
                <a:gd name="T91" fmla="*/ 128 h 292"/>
                <a:gd name="T92" fmla="*/ 383 w 406"/>
                <a:gd name="T93" fmla="*/ 85 h 292"/>
                <a:gd name="T94" fmla="*/ 369 w 406"/>
                <a:gd name="T95" fmla="*/ 80 h 292"/>
                <a:gd name="T96" fmla="*/ 337 w 406"/>
                <a:gd name="T97" fmla="*/ 50 h 292"/>
                <a:gd name="T98" fmla="*/ 329 w 406"/>
                <a:gd name="T99" fmla="*/ 53 h 292"/>
                <a:gd name="T100" fmla="*/ 308 w 406"/>
                <a:gd name="T101" fmla="*/ 39 h 292"/>
                <a:gd name="T102" fmla="*/ 282 w 406"/>
                <a:gd name="T103" fmla="*/ 26 h 292"/>
                <a:gd name="T104" fmla="*/ 273 w 406"/>
                <a:gd name="T105" fmla="*/ 27 h 292"/>
                <a:gd name="T106" fmla="*/ 243 w 406"/>
                <a:gd name="T107" fmla="*/ 15 h 2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2">
                  <a:moveTo>
                    <a:pt x="243" y="15"/>
                  </a:moveTo>
                  <a:cubicBezTo>
                    <a:pt x="239" y="18"/>
                    <a:pt x="239" y="18"/>
                    <a:pt x="239" y="18"/>
                  </a:cubicBezTo>
                  <a:cubicBezTo>
                    <a:pt x="239" y="20"/>
                    <a:pt x="240" y="23"/>
                    <a:pt x="241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2" y="5"/>
                    <a:pt x="119" y="5"/>
                    <a:pt x="115" y="6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9" y="55"/>
                    <a:pt x="61" y="57"/>
                    <a:pt x="61" y="5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5"/>
                    <a:pt x="55" y="106"/>
                    <a:pt x="54" y="107"/>
                  </a:cubicBezTo>
                  <a:cubicBezTo>
                    <a:pt x="51" y="109"/>
                    <a:pt x="47" y="109"/>
                    <a:pt x="41" y="107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4"/>
                    <a:pt x="8" y="125"/>
                    <a:pt x="5" y="126"/>
                  </a:cubicBezTo>
                  <a:cubicBezTo>
                    <a:pt x="4" y="126"/>
                    <a:pt x="3" y="128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5" y="139"/>
                    <a:pt x="7" y="141"/>
                    <a:pt x="8" y="143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8"/>
                    <a:pt x="9" y="159"/>
                    <a:pt x="8" y="161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8" y="195"/>
                    <a:pt x="9" y="196"/>
                    <a:pt x="9" y="197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4" y="215"/>
                    <a:pt x="26" y="216"/>
                    <a:pt x="27" y="216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6" y="210"/>
                    <a:pt x="37" y="209"/>
                    <a:pt x="39" y="209"/>
                  </a:cubicBezTo>
                  <a:cubicBezTo>
                    <a:pt x="41" y="209"/>
                    <a:pt x="43" y="210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61" y="229"/>
                    <a:pt x="61" y="229"/>
                    <a:pt x="61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6" y="230"/>
                    <a:pt x="67" y="231"/>
                    <a:pt x="68" y="233"/>
                  </a:cubicBezTo>
                  <a:cubicBezTo>
                    <a:pt x="69" y="234"/>
                    <a:pt x="74" y="235"/>
                    <a:pt x="81" y="237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9" y="257"/>
                    <a:pt x="159" y="257"/>
                    <a:pt x="159" y="257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166" y="267"/>
                    <a:pt x="166" y="267"/>
                    <a:pt x="166" y="267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2" y="269"/>
                    <a:pt x="172" y="269"/>
                    <a:pt x="172" y="269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8" y="287"/>
                    <a:pt x="178" y="287"/>
                    <a:pt x="178" y="287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94" y="291"/>
                    <a:pt x="194" y="291"/>
                    <a:pt x="194" y="291"/>
                  </a:cubicBezTo>
                  <a:cubicBezTo>
                    <a:pt x="196" y="285"/>
                    <a:pt x="196" y="285"/>
                    <a:pt x="196" y="285"/>
                  </a:cubicBezTo>
                  <a:cubicBezTo>
                    <a:pt x="196" y="284"/>
                    <a:pt x="196" y="284"/>
                    <a:pt x="196" y="284"/>
                  </a:cubicBezTo>
                  <a:cubicBezTo>
                    <a:pt x="196" y="284"/>
                    <a:pt x="196" y="284"/>
                    <a:pt x="196" y="284"/>
                  </a:cubicBezTo>
                  <a:cubicBezTo>
                    <a:pt x="203" y="277"/>
                    <a:pt x="203" y="277"/>
                    <a:pt x="203" y="277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22" y="285"/>
                    <a:pt x="222" y="285"/>
                    <a:pt x="222" y="285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6"/>
                    <a:pt x="223" y="276"/>
                    <a:pt x="223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9" y="246"/>
                    <a:pt x="239" y="246"/>
                    <a:pt x="239" y="246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43" y="235"/>
                    <a:pt x="243" y="235"/>
                    <a:pt x="243" y="235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9" y="218"/>
                    <a:pt x="239" y="218"/>
                    <a:pt x="239" y="218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1" y="209"/>
                    <a:pt x="241" y="209"/>
                    <a:pt x="241" y="209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67" y="207"/>
                    <a:pt x="267" y="207"/>
                    <a:pt x="267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21"/>
                    <a:pt x="279" y="221"/>
                    <a:pt x="279" y="221"/>
                  </a:cubicBezTo>
                  <a:cubicBezTo>
                    <a:pt x="280" y="227"/>
                    <a:pt x="280" y="227"/>
                    <a:pt x="280" y="227"/>
                  </a:cubicBezTo>
                  <a:cubicBezTo>
                    <a:pt x="281" y="229"/>
                    <a:pt x="283" y="231"/>
                    <a:pt x="284" y="231"/>
                  </a:cubicBezTo>
                  <a:cubicBezTo>
                    <a:pt x="285" y="231"/>
                    <a:pt x="285" y="231"/>
                    <a:pt x="285" y="231"/>
                  </a:cubicBezTo>
                  <a:cubicBezTo>
                    <a:pt x="289" y="232"/>
                    <a:pt x="291" y="233"/>
                    <a:pt x="291" y="236"/>
                  </a:cubicBezTo>
                  <a:cubicBezTo>
                    <a:pt x="292" y="238"/>
                    <a:pt x="293" y="241"/>
                    <a:pt x="296" y="244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6" y="253"/>
                    <a:pt x="306" y="253"/>
                    <a:pt x="306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7" y="257"/>
                    <a:pt x="317" y="257"/>
                    <a:pt x="317" y="257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6" y="260"/>
                    <a:pt x="326" y="260"/>
                    <a:pt x="326" y="260"/>
                  </a:cubicBezTo>
                  <a:cubicBezTo>
                    <a:pt x="331" y="268"/>
                    <a:pt x="331" y="268"/>
                    <a:pt x="331" y="268"/>
                  </a:cubicBezTo>
                  <a:cubicBezTo>
                    <a:pt x="333" y="269"/>
                    <a:pt x="333" y="269"/>
                    <a:pt x="333" y="269"/>
                  </a:cubicBezTo>
                  <a:cubicBezTo>
                    <a:pt x="333" y="261"/>
                    <a:pt x="333" y="261"/>
                    <a:pt x="333" y="261"/>
                  </a:cubicBezTo>
                  <a:cubicBezTo>
                    <a:pt x="333" y="261"/>
                    <a:pt x="333" y="261"/>
                    <a:pt x="333" y="261"/>
                  </a:cubicBezTo>
                  <a:cubicBezTo>
                    <a:pt x="333" y="260"/>
                    <a:pt x="333" y="260"/>
                    <a:pt x="333" y="260"/>
                  </a:cubicBezTo>
                  <a:cubicBezTo>
                    <a:pt x="351" y="259"/>
                    <a:pt x="351" y="259"/>
                    <a:pt x="351" y="259"/>
                  </a:cubicBezTo>
                  <a:cubicBezTo>
                    <a:pt x="351" y="258"/>
                    <a:pt x="351" y="258"/>
                    <a:pt x="351" y="258"/>
                  </a:cubicBezTo>
                  <a:cubicBezTo>
                    <a:pt x="352" y="257"/>
                    <a:pt x="352" y="255"/>
                    <a:pt x="351" y="254"/>
                  </a:cubicBezTo>
                  <a:cubicBezTo>
                    <a:pt x="350" y="252"/>
                    <a:pt x="349" y="250"/>
                    <a:pt x="349" y="247"/>
                  </a:cubicBezTo>
                  <a:cubicBezTo>
                    <a:pt x="348" y="244"/>
                    <a:pt x="349" y="241"/>
                    <a:pt x="350" y="241"/>
                  </a:cubicBezTo>
                  <a:cubicBezTo>
                    <a:pt x="351" y="239"/>
                    <a:pt x="352" y="239"/>
                    <a:pt x="354" y="239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5" y="213"/>
                    <a:pt x="345" y="213"/>
                    <a:pt x="345" y="213"/>
                  </a:cubicBezTo>
                  <a:cubicBezTo>
                    <a:pt x="346" y="203"/>
                    <a:pt x="346" y="203"/>
                    <a:pt x="346" y="203"/>
                  </a:cubicBezTo>
                  <a:cubicBezTo>
                    <a:pt x="346" y="202"/>
                    <a:pt x="346" y="202"/>
                    <a:pt x="346" y="202"/>
                  </a:cubicBezTo>
                  <a:cubicBezTo>
                    <a:pt x="346" y="201"/>
                    <a:pt x="346" y="201"/>
                    <a:pt x="346" y="201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73" y="199"/>
                    <a:pt x="373" y="199"/>
                    <a:pt x="373" y="199"/>
                  </a:cubicBezTo>
                  <a:cubicBezTo>
                    <a:pt x="374" y="197"/>
                    <a:pt x="374" y="195"/>
                    <a:pt x="373" y="195"/>
                  </a:cubicBezTo>
                  <a:cubicBezTo>
                    <a:pt x="368" y="193"/>
                    <a:pt x="365" y="190"/>
                    <a:pt x="365" y="188"/>
                  </a:cubicBezTo>
                  <a:cubicBezTo>
                    <a:pt x="365" y="187"/>
                    <a:pt x="365" y="185"/>
                    <a:pt x="367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5"/>
                    <a:pt x="386" y="175"/>
                    <a:pt x="386" y="175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92" y="157"/>
                    <a:pt x="392" y="157"/>
                    <a:pt x="392" y="157"/>
                  </a:cubicBezTo>
                  <a:cubicBezTo>
                    <a:pt x="399" y="156"/>
                    <a:pt x="399" y="156"/>
                    <a:pt x="399" y="156"/>
                  </a:cubicBezTo>
                  <a:cubicBezTo>
                    <a:pt x="401" y="150"/>
                    <a:pt x="402" y="147"/>
                    <a:pt x="403" y="145"/>
                  </a:cubicBezTo>
                  <a:cubicBezTo>
                    <a:pt x="406" y="139"/>
                    <a:pt x="406" y="139"/>
                    <a:pt x="406" y="13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5" y="100"/>
                    <a:pt x="395" y="100"/>
                    <a:pt x="395" y="100"/>
                  </a:cubicBezTo>
                  <a:cubicBezTo>
                    <a:pt x="390" y="92"/>
                    <a:pt x="390" y="92"/>
                    <a:pt x="390" y="92"/>
                  </a:cubicBezTo>
                  <a:cubicBezTo>
                    <a:pt x="383" y="85"/>
                    <a:pt x="383" y="85"/>
                    <a:pt x="383" y="85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76"/>
                    <a:pt x="382" y="76"/>
                    <a:pt x="382" y="76"/>
                  </a:cubicBezTo>
                  <a:cubicBezTo>
                    <a:pt x="369" y="80"/>
                    <a:pt x="369" y="80"/>
                    <a:pt x="369" y="80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0" y="52"/>
                    <a:pt x="330" y="52"/>
                    <a:pt x="330" y="52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6" y="38"/>
                    <a:pt x="303" y="35"/>
                    <a:pt x="299" y="31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2" y="26"/>
                    <a:pt x="282" y="26"/>
                    <a:pt x="282" y="26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3" y="27"/>
                    <a:pt x="273" y="27"/>
                    <a:pt x="273" y="27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58" y="25"/>
                    <a:pt x="251" y="20"/>
                    <a:pt x="243" y="1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2800291" y="4116498"/>
              <a:ext cx="931038" cy="820126"/>
            </a:xfrm>
            <a:custGeom>
              <a:gdLst>
                <a:gd name="T0" fmla="*/ 10 w 351"/>
                <a:gd name="T1" fmla="*/ 14 h 309"/>
                <a:gd name="T2" fmla="*/ 8 w 351"/>
                <a:gd name="T3" fmla="*/ 35 h 309"/>
                <a:gd name="T4" fmla="*/ 4 w 351"/>
                <a:gd name="T5" fmla="*/ 57 h 309"/>
                <a:gd name="T6" fmla="*/ 19 w 351"/>
                <a:gd name="T7" fmla="*/ 69 h 309"/>
                <a:gd name="T8" fmla="*/ 35 w 351"/>
                <a:gd name="T9" fmla="*/ 97 h 309"/>
                <a:gd name="T10" fmla="*/ 37 w 351"/>
                <a:gd name="T11" fmla="*/ 123 h 309"/>
                <a:gd name="T12" fmla="*/ 45 w 351"/>
                <a:gd name="T13" fmla="*/ 143 h 309"/>
                <a:gd name="T14" fmla="*/ 50 w 351"/>
                <a:gd name="T15" fmla="*/ 175 h 309"/>
                <a:gd name="T16" fmla="*/ 47 w 351"/>
                <a:gd name="T17" fmla="*/ 219 h 309"/>
                <a:gd name="T18" fmla="*/ 55 w 351"/>
                <a:gd name="T19" fmla="*/ 231 h 309"/>
                <a:gd name="T20" fmla="*/ 62 w 351"/>
                <a:gd name="T21" fmla="*/ 213 h 309"/>
                <a:gd name="T22" fmla="*/ 78 w 351"/>
                <a:gd name="T23" fmla="*/ 221 h 309"/>
                <a:gd name="T24" fmla="*/ 85 w 351"/>
                <a:gd name="T25" fmla="*/ 237 h 309"/>
                <a:gd name="T26" fmla="*/ 102 w 351"/>
                <a:gd name="T27" fmla="*/ 239 h 309"/>
                <a:gd name="T28" fmla="*/ 119 w 351"/>
                <a:gd name="T29" fmla="*/ 279 h 309"/>
                <a:gd name="T30" fmla="*/ 122 w 351"/>
                <a:gd name="T31" fmla="*/ 299 h 309"/>
                <a:gd name="T32" fmla="*/ 131 w 351"/>
                <a:gd name="T33" fmla="*/ 308 h 309"/>
                <a:gd name="T34" fmla="*/ 153 w 351"/>
                <a:gd name="T35" fmla="*/ 293 h 309"/>
                <a:gd name="T36" fmla="*/ 164 w 351"/>
                <a:gd name="T37" fmla="*/ 268 h 309"/>
                <a:gd name="T38" fmla="*/ 173 w 351"/>
                <a:gd name="T39" fmla="*/ 255 h 309"/>
                <a:gd name="T40" fmla="*/ 186 w 351"/>
                <a:gd name="T41" fmla="*/ 235 h 309"/>
                <a:gd name="T42" fmla="*/ 195 w 351"/>
                <a:gd name="T43" fmla="*/ 219 h 309"/>
                <a:gd name="T44" fmla="*/ 220 w 351"/>
                <a:gd name="T45" fmla="*/ 226 h 309"/>
                <a:gd name="T46" fmla="*/ 229 w 351"/>
                <a:gd name="T47" fmla="*/ 236 h 309"/>
                <a:gd name="T48" fmla="*/ 240 w 351"/>
                <a:gd name="T49" fmla="*/ 233 h 309"/>
                <a:gd name="T50" fmla="*/ 255 w 351"/>
                <a:gd name="T51" fmla="*/ 249 h 309"/>
                <a:gd name="T52" fmla="*/ 275 w 351"/>
                <a:gd name="T53" fmla="*/ 233 h 309"/>
                <a:gd name="T54" fmla="*/ 264 w 351"/>
                <a:gd name="T55" fmla="*/ 229 h 309"/>
                <a:gd name="T56" fmla="*/ 259 w 351"/>
                <a:gd name="T57" fmla="*/ 211 h 309"/>
                <a:gd name="T58" fmla="*/ 275 w 351"/>
                <a:gd name="T59" fmla="*/ 210 h 309"/>
                <a:gd name="T60" fmla="*/ 258 w 351"/>
                <a:gd name="T61" fmla="*/ 187 h 309"/>
                <a:gd name="T62" fmla="*/ 254 w 351"/>
                <a:gd name="T63" fmla="*/ 163 h 309"/>
                <a:gd name="T64" fmla="*/ 303 w 351"/>
                <a:gd name="T65" fmla="*/ 143 h 309"/>
                <a:gd name="T66" fmla="*/ 327 w 351"/>
                <a:gd name="T67" fmla="*/ 121 h 309"/>
                <a:gd name="T68" fmla="*/ 332 w 351"/>
                <a:gd name="T69" fmla="*/ 112 h 309"/>
                <a:gd name="T70" fmla="*/ 343 w 351"/>
                <a:gd name="T71" fmla="*/ 86 h 309"/>
                <a:gd name="T72" fmla="*/ 325 w 351"/>
                <a:gd name="T73" fmla="*/ 79 h 309"/>
                <a:gd name="T74" fmla="*/ 315 w 351"/>
                <a:gd name="T75" fmla="*/ 69 h 309"/>
                <a:gd name="T76" fmla="*/ 304 w 351"/>
                <a:gd name="T77" fmla="*/ 73 h 309"/>
                <a:gd name="T78" fmla="*/ 298 w 351"/>
                <a:gd name="T79" fmla="*/ 63 h 309"/>
                <a:gd name="T80" fmla="*/ 287 w 351"/>
                <a:gd name="T81" fmla="*/ 62 h 309"/>
                <a:gd name="T82" fmla="*/ 262 w 351"/>
                <a:gd name="T83" fmla="*/ 58 h 309"/>
                <a:gd name="T84" fmla="*/ 252 w 351"/>
                <a:gd name="T85" fmla="*/ 60 h 309"/>
                <a:gd name="T86" fmla="*/ 219 w 351"/>
                <a:gd name="T87" fmla="*/ 56 h 309"/>
                <a:gd name="T88" fmla="*/ 217 w 351"/>
                <a:gd name="T89" fmla="*/ 39 h 309"/>
                <a:gd name="T90" fmla="*/ 180 w 351"/>
                <a:gd name="T91" fmla="*/ 17 h 309"/>
                <a:gd name="T92" fmla="*/ 163 w 351"/>
                <a:gd name="T93" fmla="*/ 6 h 309"/>
                <a:gd name="T94" fmla="*/ 160 w 351"/>
                <a:gd name="T95" fmla="*/ 31 h 309"/>
                <a:gd name="T96" fmla="*/ 140 w 351"/>
                <a:gd name="T97" fmla="*/ 33 h 309"/>
                <a:gd name="T98" fmla="*/ 130 w 351"/>
                <a:gd name="T99" fmla="*/ 42 h 309"/>
                <a:gd name="T100" fmla="*/ 122 w 351"/>
                <a:gd name="T101" fmla="*/ 55 h 309"/>
                <a:gd name="T102" fmla="*/ 94 w 351"/>
                <a:gd name="T103" fmla="*/ 68 h 309"/>
                <a:gd name="T104" fmla="*/ 77 w 351"/>
                <a:gd name="T105" fmla="*/ 51 h 309"/>
                <a:gd name="T106" fmla="*/ 62 w 351"/>
                <a:gd name="T107" fmla="*/ 47 h 309"/>
                <a:gd name="T108" fmla="*/ 49 w 351"/>
                <a:gd name="T109" fmla="*/ 31 h 309"/>
                <a:gd name="T110" fmla="*/ 34 w 351"/>
                <a:gd name="T111" fmla="*/ 8 h 3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9">
                  <a:moveTo>
                    <a:pt x="32" y="8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4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10"/>
                    <a:pt x="37" y="115"/>
                    <a:pt x="37" y="123"/>
                  </a:cubicBezTo>
                  <a:cubicBezTo>
                    <a:pt x="40" y="128"/>
                    <a:pt x="42" y="131"/>
                    <a:pt x="42" y="134"/>
                  </a:cubicBezTo>
                  <a:cubicBezTo>
                    <a:pt x="42" y="135"/>
                    <a:pt x="43" y="139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4"/>
                    <a:pt x="44" y="158"/>
                  </a:cubicBezTo>
                  <a:cubicBezTo>
                    <a:pt x="43" y="161"/>
                    <a:pt x="45" y="166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4" y="192"/>
                    <a:pt x="45" y="195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14"/>
                    <a:pt x="42" y="216"/>
                    <a:pt x="44" y="217"/>
                  </a:cubicBezTo>
                  <a:cubicBezTo>
                    <a:pt x="47" y="219"/>
                    <a:pt x="47" y="219"/>
                    <a:pt x="47" y="219"/>
                  </a:cubicBezTo>
                  <a:cubicBezTo>
                    <a:pt x="50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30"/>
                    <a:pt x="57" y="228"/>
                    <a:pt x="58" y="226"/>
                  </a:cubicBezTo>
                  <a:cubicBezTo>
                    <a:pt x="58" y="225"/>
                    <a:pt x="58" y="225"/>
                    <a:pt x="58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0" y="223"/>
                    <a:pt x="61" y="222"/>
                    <a:pt x="62" y="221"/>
                  </a:cubicBezTo>
                  <a:cubicBezTo>
                    <a:pt x="63" y="218"/>
                    <a:pt x="63" y="216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70" y="209"/>
                    <a:pt x="73" y="209"/>
                    <a:pt x="74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6" y="233"/>
                    <a:pt x="96" y="233"/>
                    <a:pt x="96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2" y="299"/>
                    <a:pt x="122" y="299"/>
                    <a:pt x="122" y="299"/>
                  </a:cubicBezTo>
                  <a:cubicBezTo>
                    <a:pt x="125" y="295"/>
                    <a:pt x="128" y="293"/>
                    <a:pt x="129" y="294"/>
                  </a:cubicBezTo>
                  <a:cubicBezTo>
                    <a:pt x="131" y="294"/>
                    <a:pt x="131" y="295"/>
                    <a:pt x="131" y="297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9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6" y="295"/>
                    <a:pt x="149" y="293"/>
                    <a:pt x="152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9"/>
                    <a:pt x="168" y="289"/>
                    <a:pt x="168" y="289"/>
                  </a:cubicBezTo>
                  <a:cubicBezTo>
                    <a:pt x="167" y="280"/>
                    <a:pt x="167" y="280"/>
                    <a:pt x="167" y="280"/>
                  </a:cubicBezTo>
                  <a:cubicBezTo>
                    <a:pt x="164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95" y="226"/>
                    <a:pt x="195" y="226"/>
                    <a:pt x="195" y="226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20" y="226"/>
                    <a:pt x="220" y="226"/>
                    <a:pt x="220" y="226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0" y="237"/>
                    <a:pt x="220" y="237"/>
                    <a:pt x="220" y="237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8" y="23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7"/>
                    <a:pt x="278" y="237"/>
                    <a:pt x="278" y="237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6" y="208"/>
                    <a:pt x="266" y="208"/>
                    <a:pt x="266" y="208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0" y="157"/>
                    <a:pt x="270" y="157"/>
                    <a:pt x="270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3"/>
                    <a:pt x="332" y="113"/>
                    <a:pt x="332" y="113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9"/>
                    <a:pt x="325" y="79"/>
                    <a:pt x="325" y="79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6" y="73"/>
                    <a:pt x="306" y="73"/>
                    <a:pt x="306" y="73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2"/>
                    <a:pt x="302" y="70"/>
                  </a:cubicBezTo>
                  <a:cubicBezTo>
                    <a:pt x="302" y="68"/>
                    <a:pt x="301" y="66"/>
                    <a:pt x="298" y="64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4" y="58"/>
                    <a:pt x="294" y="58"/>
                    <a:pt x="294" y="58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4"/>
                    <a:pt x="156" y="35"/>
                    <a:pt x="152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2" y="51"/>
                    <a:pt x="123" y="53"/>
                    <a:pt x="122" y="55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9" y="60"/>
                    <a:pt x="116" y="60"/>
                    <a:pt x="110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6" y="39"/>
                    <a:pt x="54" y="35"/>
                    <a:pt x="53" y="33"/>
                  </a:cubicBezTo>
                  <a:cubicBezTo>
                    <a:pt x="53" y="33"/>
                    <a:pt x="52" y="32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30"/>
                    <a:pt x="44" y="27"/>
                    <a:pt x="43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lnTo>
                    <a:pt x="32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1250645" y="3787407"/>
              <a:ext cx="1668891" cy="1013832"/>
            </a:xfrm>
            <a:custGeom>
              <a:gdLst>
                <a:gd name="T0" fmla="*/ 66 w 629"/>
                <a:gd name="T1" fmla="*/ 17 h 382"/>
                <a:gd name="T2" fmla="*/ 34 w 629"/>
                <a:gd name="T3" fmla="*/ 29 h 382"/>
                <a:gd name="T4" fmla="*/ 21 w 629"/>
                <a:gd name="T5" fmla="*/ 53 h 382"/>
                <a:gd name="T6" fmla="*/ 10 w 629"/>
                <a:gd name="T7" fmla="*/ 104 h 382"/>
                <a:gd name="T8" fmla="*/ 8 w 629"/>
                <a:gd name="T9" fmla="*/ 119 h 382"/>
                <a:gd name="T10" fmla="*/ 30 w 629"/>
                <a:gd name="T11" fmla="*/ 165 h 382"/>
                <a:gd name="T12" fmla="*/ 64 w 629"/>
                <a:gd name="T13" fmla="*/ 203 h 382"/>
                <a:gd name="T14" fmla="*/ 92 w 629"/>
                <a:gd name="T15" fmla="*/ 195 h 382"/>
                <a:gd name="T16" fmla="*/ 118 w 629"/>
                <a:gd name="T17" fmla="*/ 229 h 382"/>
                <a:gd name="T18" fmla="*/ 145 w 629"/>
                <a:gd name="T19" fmla="*/ 249 h 382"/>
                <a:gd name="T20" fmla="*/ 157 w 629"/>
                <a:gd name="T21" fmla="*/ 270 h 382"/>
                <a:gd name="T22" fmla="*/ 189 w 629"/>
                <a:gd name="T23" fmla="*/ 292 h 382"/>
                <a:gd name="T24" fmla="*/ 204 w 629"/>
                <a:gd name="T25" fmla="*/ 301 h 382"/>
                <a:gd name="T26" fmla="*/ 236 w 629"/>
                <a:gd name="T27" fmla="*/ 313 h 382"/>
                <a:gd name="T28" fmla="*/ 299 w 629"/>
                <a:gd name="T29" fmla="*/ 324 h 382"/>
                <a:gd name="T30" fmla="*/ 297 w 629"/>
                <a:gd name="T31" fmla="*/ 349 h 382"/>
                <a:gd name="T32" fmla="*/ 387 w 629"/>
                <a:gd name="T33" fmla="*/ 339 h 382"/>
                <a:gd name="T34" fmla="*/ 397 w 629"/>
                <a:gd name="T35" fmla="*/ 368 h 382"/>
                <a:gd name="T36" fmla="*/ 479 w 629"/>
                <a:gd name="T37" fmla="*/ 357 h 382"/>
                <a:gd name="T38" fmla="*/ 513 w 629"/>
                <a:gd name="T39" fmla="*/ 339 h 382"/>
                <a:gd name="T40" fmla="*/ 569 w 629"/>
                <a:gd name="T41" fmla="*/ 359 h 382"/>
                <a:gd name="T42" fmla="*/ 570 w 629"/>
                <a:gd name="T43" fmla="*/ 357 h 382"/>
                <a:gd name="T44" fmla="*/ 596 w 629"/>
                <a:gd name="T45" fmla="*/ 348 h 382"/>
                <a:gd name="T46" fmla="*/ 608 w 629"/>
                <a:gd name="T47" fmla="*/ 331 h 382"/>
                <a:gd name="T48" fmla="*/ 624 w 629"/>
                <a:gd name="T49" fmla="*/ 280 h 382"/>
                <a:gd name="T50" fmla="*/ 616 w 629"/>
                <a:gd name="T51" fmla="*/ 247 h 382"/>
                <a:gd name="T52" fmla="*/ 601 w 629"/>
                <a:gd name="T53" fmla="*/ 207 h 382"/>
                <a:gd name="T54" fmla="*/ 593 w 629"/>
                <a:gd name="T55" fmla="*/ 191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3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49 h 382"/>
                <a:gd name="T70" fmla="*/ 389 w 629"/>
                <a:gd name="T71" fmla="*/ 133 h 382"/>
                <a:gd name="T72" fmla="*/ 368 w 629"/>
                <a:gd name="T73" fmla="*/ 135 h 382"/>
                <a:gd name="T74" fmla="*/ 347 w 629"/>
                <a:gd name="T75" fmla="*/ 97 h 382"/>
                <a:gd name="T76" fmla="*/ 356 w 629"/>
                <a:gd name="T77" fmla="*/ 73 h 382"/>
                <a:gd name="T78" fmla="*/ 357 w 629"/>
                <a:gd name="T79" fmla="*/ 39 h 382"/>
                <a:gd name="T80" fmla="*/ 357 w 629"/>
                <a:gd name="T81" fmla="*/ 21 h 382"/>
                <a:gd name="T82" fmla="*/ 354 w 629"/>
                <a:gd name="T83" fmla="*/ 20 h 382"/>
                <a:gd name="T84" fmla="*/ 346 w 629"/>
                <a:gd name="T85" fmla="*/ 15 h 382"/>
                <a:gd name="T86" fmla="*/ 305 w 629"/>
                <a:gd name="T87" fmla="*/ 2 h 382"/>
                <a:gd name="T88" fmla="*/ 260 w 629"/>
                <a:gd name="T89" fmla="*/ 11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4 w 629"/>
                <a:gd name="T99" fmla="*/ 9 h 382"/>
                <a:gd name="T100" fmla="*/ 92 w 629"/>
                <a:gd name="T101" fmla="*/ 5 h 3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1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6" y="5"/>
                    <a:pt x="73" y="7"/>
                    <a:pt x="70" y="10"/>
                  </a:cubicBezTo>
                  <a:cubicBezTo>
                    <a:pt x="67" y="11"/>
                    <a:pt x="66" y="13"/>
                    <a:pt x="66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9"/>
                    <a:pt x="65" y="22"/>
                    <a:pt x="62" y="27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59" y="31"/>
                    <a:pt x="56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3"/>
                    <a:pt x="22" y="49"/>
                    <a:pt x="21" y="53"/>
                  </a:cubicBezTo>
                  <a:cubicBezTo>
                    <a:pt x="21" y="55"/>
                    <a:pt x="23" y="62"/>
                    <a:pt x="28" y="75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7"/>
                    <a:pt x="32" y="92"/>
                    <a:pt x="29" y="9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7"/>
                    <a:pt x="10" y="117"/>
                    <a:pt x="9" y="11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0"/>
                    <a:pt x="4" y="124"/>
                    <a:pt x="2" y="131"/>
                  </a:cubicBezTo>
                  <a:cubicBezTo>
                    <a:pt x="0" y="137"/>
                    <a:pt x="1" y="143"/>
                    <a:pt x="6" y="149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8" y="150"/>
                    <a:pt x="23" y="155"/>
                    <a:pt x="30" y="164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8"/>
                    <a:pt x="32" y="170"/>
                    <a:pt x="34" y="17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57" y="270"/>
                    <a:pt x="157" y="270"/>
                    <a:pt x="157" y="270"/>
                  </a:cubicBezTo>
                  <a:cubicBezTo>
                    <a:pt x="168" y="277"/>
                    <a:pt x="168" y="277"/>
                    <a:pt x="168" y="277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1"/>
                    <a:pt x="229" y="311"/>
                    <a:pt x="229" y="311"/>
                  </a:cubicBezTo>
                  <a:cubicBezTo>
                    <a:pt x="230" y="311"/>
                    <a:pt x="230" y="311"/>
                    <a:pt x="230" y="311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3"/>
                    <a:pt x="263" y="323"/>
                    <a:pt x="263" y="323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87" y="319"/>
                    <a:pt x="296" y="320"/>
                    <a:pt x="299" y="324"/>
                  </a:cubicBezTo>
                  <a:cubicBezTo>
                    <a:pt x="301" y="327"/>
                    <a:pt x="300" y="330"/>
                    <a:pt x="295" y="334"/>
                  </a:cubicBezTo>
                  <a:cubicBezTo>
                    <a:pt x="291" y="338"/>
                    <a:pt x="291" y="338"/>
                    <a:pt x="291" y="338"/>
                  </a:cubicBezTo>
                  <a:cubicBezTo>
                    <a:pt x="290" y="340"/>
                    <a:pt x="292" y="343"/>
                    <a:pt x="297" y="348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311" y="331"/>
                    <a:pt x="319" y="321"/>
                    <a:pt x="325" y="319"/>
                  </a:cubicBezTo>
                  <a:cubicBezTo>
                    <a:pt x="331" y="317"/>
                    <a:pt x="343" y="322"/>
                    <a:pt x="363" y="334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6" y="339"/>
                    <a:pt x="386" y="339"/>
                    <a:pt x="386" y="339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385" y="351"/>
                    <a:pt x="385" y="351"/>
                    <a:pt x="385" y="351"/>
                  </a:cubicBezTo>
                  <a:cubicBezTo>
                    <a:pt x="397" y="353"/>
                    <a:pt x="397" y="353"/>
                    <a:pt x="397" y="353"/>
                  </a:cubicBezTo>
                  <a:cubicBezTo>
                    <a:pt x="397" y="368"/>
                    <a:pt x="397" y="368"/>
                    <a:pt x="397" y="368"/>
                  </a:cubicBezTo>
                  <a:cubicBezTo>
                    <a:pt x="400" y="375"/>
                    <a:pt x="403" y="379"/>
                    <a:pt x="405" y="380"/>
                  </a:cubicBezTo>
                  <a:cubicBezTo>
                    <a:pt x="407" y="382"/>
                    <a:pt x="419" y="382"/>
                    <a:pt x="440" y="380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7"/>
                    <a:pt x="465" y="357"/>
                    <a:pt x="465" y="357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28" y="337"/>
                    <a:pt x="537" y="337"/>
                    <a:pt x="539" y="339"/>
                  </a:cubicBezTo>
                  <a:cubicBezTo>
                    <a:pt x="556" y="353"/>
                    <a:pt x="556" y="353"/>
                    <a:pt x="556" y="353"/>
                  </a:cubicBezTo>
                  <a:cubicBezTo>
                    <a:pt x="562" y="355"/>
                    <a:pt x="562" y="355"/>
                    <a:pt x="562" y="355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9" y="359"/>
                    <a:pt x="569" y="359"/>
                    <a:pt x="569" y="359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1" y="341"/>
                    <a:pt x="571" y="339"/>
                    <a:pt x="572" y="336"/>
                  </a:cubicBezTo>
                  <a:cubicBezTo>
                    <a:pt x="573" y="334"/>
                    <a:pt x="575" y="333"/>
                    <a:pt x="578" y="332"/>
                  </a:cubicBezTo>
                  <a:cubicBezTo>
                    <a:pt x="584" y="331"/>
                    <a:pt x="590" y="336"/>
                    <a:pt x="596" y="347"/>
                  </a:cubicBezTo>
                  <a:cubicBezTo>
                    <a:pt x="596" y="348"/>
                    <a:pt x="596" y="348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3"/>
                    <a:pt x="607" y="343"/>
                    <a:pt x="607" y="343"/>
                  </a:cubicBezTo>
                  <a:cubicBezTo>
                    <a:pt x="609" y="343"/>
                    <a:pt x="610" y="341"/>
                    <a:pt x="610" y="339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28"/>
                    <a:pt x="608" y="325"/>
                    <a:pt x="611" y="324"/>
                  </a:cubicBezTo>
                  <a:cubicBezTo>
                    <a:pt x="614" y="321"/>
                    <a:pt x="614" y="321"/>
                    <a:pt x="614" y="321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0"/>
                    <a:pt x="622" y="284"/>
                    <a:pt x="624" y="280"/>
                  </a:cubicBezTo>
                  <a:cubicBezTo>
                    <a:pt x="625" y="269"/>
                    <a:pt x="625" y="269"/>
                    <a:pt x="625" y="269"/>
                  </a:cubicBezTo>
                  <a:cubicBezTo>
                    <a:pt x="623" y="264"/>
                    <a:pt x="622" y="261"/>
                    <a:pt x="622" y="258"/>
                  </a:cubicBezTo>
                  <a:cubicBezTo>
                    <a:pt x="622" y="257"/>
                    <a:pt x="620" y="253"/>
                    <a:pt x="617" y="249"/>
                  </a:cubicBezTo>
                  <a:cubicBezTo>
                    <a:pt x="616" y="249"/>
                    <a:pt x="616" y="249"/>
                    <a:pt x="616" y="249"/>
                  </a:cubicBezTo>
                  <a:cubicBezTo>
                    <a:pt x="616" y="247"/>
                    <a:pt x="616" y="247"/>
                    <a:pt x="616" y="247"/>
                  </a:cubicBezTo>
                  <a:cubicBezTo>
                    <a:pt x="615" y="233"/>
                    <a:pt x="615" y="233"/>
                    <a:pt x="615" y="233"/>
                  </a:cubicBezTo>
                  <a:cubicBezTo>
                    <a:pt x="615" y="231"/>
                    <a:pt x="614" y="227"/>
                    <a:pt x="615" y="223"/>
                  </a:cubicBezTo>
                  <a:cubicBezTo>
                    <a:pt x="612" y="221"/>
                    <a:pt x="609" y="218"/>
                    <a:pt x="608" y="215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199"/>
                    <a:pt x="577" y="199"/>
                    <a:pt x="577" y="199"/>
                  </a:cubicBezTo>
                  <a:cubicBezTo>
                    <a:pt x="576" y="207"/>
                    <a:pt x="576" y="207"/>
                    <a:pt x="576" y="207"/>
                  </a:cubicBezTo>
                  <a:cubicBezTo>
                    <a:pt x="576" y="208"/>
                    <a:pt x="576" y="208"/>
                    <a:pt x="576" y="20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0" y="206"/>
                    <a:pt x="550" y="206"/>
                    <a:pt x="550" y="206"/>
                  </a:cubicBezTo>
                  <a:cubicBezTo>
                    <a:pt x="548" y="214"/>
                    <a:pt x="548" y="214"/>
                    <a:pt x="548" y="214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2" y="213"/>
                    <a:pt x="532" y="213"/>
                    <a:pt x="532" y="213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18" y="193"/>
                    <a:pt x="518" y="193"/>
                    <a:pt x="518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06" y="179"/>
                    <a:pt x="506" y="179"/>
                    <a:pt x="506" y="179"/>
                  </a:cubicBezTo>
                  <a:cubicBezTo>
                    <a:pt x="500" y="172"/>
                    <a:pt x="500" y="172"/>
                    <a:pt x="500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5"/>
                    <a:pt x="487" y="175"/>
                    <a:pt x="487" y="175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59"/>
                    <a:pt x="416" y="157"/>
                    <a:pt x="415" y="155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1" y="147"/>
                    <a:pt x="400" y="146"/>
                    <a:pt x="399" y="144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89" y="133"/>
                    <a:pt x="389" y="133"/>
                    <a:pt x="389" y="133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6"/>
                    <a:pt x="385" y="136"/>
                    <a:pt x="385" y="136"/>
                  </a:cubicBezTo>
                  <a:cubicBezTo>
                    <a:pt x="384" y="137"/>
                    <a:pt x="384" y="137"/>
                    <a:pt x="384" y="137"/>
                  </a:cubicBezTo>
                  <a:cubicBezTo>
                    <a:pt x="382" y="139"/>
                    <a:pt x="380" y="139"/>
                    <a:pt x="378" y="140"/>
                  </a:cubicBezTo>
                  <a:cubicBezTo>
                    <a:pt x="375" y="141"/>
                    <a:pt x="372" y="139"/>
                    <a:pt x="368" y="135"/>
                  </a:cubicBezTo>
                  <a:cubicBezTo>
                    <a:pt x="361" y="127"/>
                    <a:pt x="361" y="127"/>
                    <a:pt x="361" y="127"/>
                  </a:cubicBezTo>
                  <a:cubicBezTo>
                    <a:pt x="358" y="123"/>
                    <a:pt x="356" y="121"/>
                    <a:pt x="355" y="119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0" y="113"/>
                    <a:pt x="348" y="110"/>
                    <a:pt x="347" y="107"/>
                  </a:cubicBezTo>
                  <a:cubicBezTo>
                    <a:pt x="346" y="104"/>
                    <a:pt x="346" y="101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1"/>
                    <a:pt x="349" y="51"/>
                    <a:pt x="349" y="51"/>
                  </a:cubicBezTo>
                  <a:cubicBezTo>
                    <a:pt x="349" y="45"/>
                    <a:pt x="351" y="43"/>
                    <a:pt x="355" y="42"/>
                  </a:cubicBezTo>
                  <a:cubicBezTo>
                    <a:pt x="356" y="41"/>
                    <a:pt x="357" y="41"/>
                    <a:pt x="357" y="39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6" y="15"/>
                    <a:pt x="346" y="15"/>
                    <a:pt x="346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3"/>
                    <a:pt x="298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9"/>
                    <a:pt x="260" y="11"/>
                  </a:cubicBezTo>
                  <a:cubicBezTo>
                    <a:pt x="257" y="13"/>
                    <a:pt x="253" y="15"/>
                    <a:pt x="247" y="17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7"/>
                    <a:pt x="164" y="15"/>
                    <a:pt x="160" y="10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59" y="5"/>
                    <a:pt x="158" y="4"/>
                    <a:pt x="158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6" y="11"/>
                    <a:pt x="112" y="9"/>
                    <a:pt x="106" y="8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84" y="1"/>
                    <a:pt x="84" y="1"/>
                    <a:pt x="84" y="1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2771133" y="4628882"/>
              <a:ext cx="753475" cy="787842"/>
            </a:xfrm>
            <a:custGeom>
              <a:gdLst>
                <a:gd name="T0" fmla="*/ 9 w 284"/>
                <a:gd name="T1" fmla="*/ 183 h 297"/>
                <a:gd name="T2" fmla="*/ 41 w 284"/>
                <a:gd name="T3" fmla="*/ 181 h 297"/>
                <a:gd name="T4" fmla="*/ 42 w 284"/>
                <a:gd name="T5" fmla="*/ 195 h 297"/>
                <a:gd name="T6" fmla="*/ 67 w 284"/>
                <a:gd name="T7" fmla="*/ 222 h 297"/>
                <a:gd name="T8" fmla="*/ 72 w 284"/>
                <a:gd name="T9" fmla="*/ 260 h 297"/>
                <a:gd name="T10" fmla="*/ 110 w 284"/>
                <a:gd name="T11" fmla="*/ 271 h 297"/>
                <a:gd name="T12" fmla="*/ 118 w 284"/>
                <a:gd name="T13" fmla="*/ 282 h 297"/>
                <a:gd name="T14" fmla="*/ 135 w 284"/>
                <a:gd name="T15" fmla="*/ 297 h 297"/>
                <a:gd name="T16" fmla="*/ 136 w 284"/>
                <a:gd name="T17" fmla="*/ 285 h 297"/>
                <a:gd name="T18" fmla="*/ 135 w 284"/>
                <a:gd name="T19" fmla="*/ 244 h 297"/>
                <a:gd name="T20" fmla="*/ 161 w 284"/>
                <a:gd name="T21" fmla="*/ 236 h 297"/>
                <a:gd name="T22" fmla="*/ 190 w 284"/>
                <a:gd name="T23" fmla="*/ 236 h 297"/>
                <a:gd name="T24" fmla="*/ 219 w 284"/>
                <a:gd name="T25" fmla="*/ 233 h 297"/>
                <a:gd name="T26" fmla="*/ 256 w 284"/>
                <a:gd name="T27" fmla="*/ 211 h 297"/>
                <a:gd name="T28" fmla="*/ 265 w 284"/>
                <a:gd name="T29" fmla="*/ 214 h 297"/>
                <a:gd name="T30" fmla="*/ 270 w 284"/>
                <a:gd name="T31" fmla="*/ 216 h 297"/>
                <a:gd name="T32" fmla="*/ 284 w 284"/>
                <a:gd name="T33" fmla="*/ 206 h 297"/>
                <a:gd name="T34" fmla="*/ 274 w 284"/>
                <a:gd name="T35" fmla="*/ 195 h 297"/>
                <a:gd name="T36" fmla="*/ 251 w 284"/>
                <a:gd name="T37" fmla="*/ 181 h 297"/>
                <a:gd name="T38" fmla="*/ 236 w 284"/>
                <a:gd name="T39" fmla="*/ 182 h 297"/>
                <a:gd name="T40" fmla="*/ 230 w 284"/>
                <a:gd name="T41" fmla="*/ 170 h 297"/>
                <a:gd name="T42" fmla="*/ 234 w 284"/>
                <a:gd name="T43" fmla="*/ 155 h 297"/>
                <a:gd name="T44" fmla="*/ 226 w 284"/>
                <a:gd name="T45" fmla="*/ 137 h 297"/>
                <a:gd name="T46" fmla="*/ 232 w 284"/>
                <a:gd name="T47" fmla="*/ 106 h 297"/>
                <a:gd name="T48" fmla="*/ 216 w 284"/>
                <a:gd name="T49" fmla="*/ 102 h 297"/>
                <a:gd name="T50" fmla="*/ 200 w 284"/>
                <a:gd name="T51" fmla="*/ 84 h 297"/>
                <a:gd name="T52" fmla="*/ 198 w 284"/>
                <a:gd name="T53" fmla="*/ 75 h 297"/>
                <a:gd name="T54" fmla="*/ 206 w 284"/>
                <a:gd name="T55" fmla="*/ 66 h 297"/>
                <a:gd name="T56" fmla="*/ 235 w 284"/>
                <a:gd name="T57" fmla="*/ 63 h 297"/>
                <a:gd name="T58" fmla="*/ 243 w 284"/>
                <a:gd name="T59" fmla="*/ 66 h 297"/>
                <a:gd name="T60" fmla="*/ 256 w 284"/>
                <a:gd name="T61" fmla="*/ 54 h 297"/>
                <a:gd name="T62" fmla="*/ 235 w 284"/>
                <a:gd name="T63" fmla="*/ 52 h 297"/>
                <a:gd name="T64" fmla="*/ 227 w 284"/>
                <a:gd name="T65" fmla="*/ 45 h 297"/>
                <a:gd name="T66" fmla="*/ 222 w 284"/>
                <a:gd name="T67" fmla="*/ 22 h 297"/>
                <a:gd name="T68" fmla="*/ 198 w 284"/>
                <a:gd name="T69" fmla="*/ 34 h 297"/>
                <a:gd name="T70" fmla="*/ 201 w 284"/>
                <a:gd name="T71" fmla="*/ 50 h 297"/>
                <a:gd name="T72" fmla="*/ 193 w 284"/>
                <a:gd name="T73" fmla="*/ 62 h 297"/>
                <a:gd name="T74" fmla="*/ 183 w 284"/>
                <a:gd name="T75" fmla="*/ 86 h 297"/>
                <a:gd name="T76" fmla="*/ 183 w 284"/>
                <a:gd name="T77" fmla="*/ 98 h 297"/>
                <a:gd name="T78" fmla="*/ 177 w 284"/>
                <a:gd name="T79" fmla="*/ 105 h 297"/>
                <a:gd name="T80" fmla="*/ 173 w 284"/>
                <a:gd name="T81" fmla="*/ 107 h 297"/>
                <a:gd name="T82" fmla="*/ 153 w 284"/>
                <a:gd name="T83" fmla="*/ 112 h 297"/>
                <a:gd name="T84" fmla="*/ 138 w 284"/>
                <a:gd name="T85" fmla="*/ 110 h 297"/>
                <a:gd name="T86" fmla="*/ 129 w 284"/>
                <a:gd name="T87" fmla="*/ 106 h 297"/>
                <a:gd name="T88" fmla="*/ 122 w 284"/>
                <a:gd name="T89" fmla="*/ 84 h 297"/>
                <a:gd name="T90" fmla="*/ 113 w 284"/>
                <a:gd name="T91" fmla="*/ 64 h 297"/>
                <a:gd name="T92" fmla="*/ 110 w 284"/>
                <a:gd name="T93" fmla="*/ 58 h 297"/>
                <a:gd name="T94" fmla="*/ 100 w 284"/>
                <a:gd name="T95" fmla="*/ 52 h 297"/>
                <a:gd name="T96" fmla="*/ 86 w 284"/>
                <a:gd name="T97" fmla="*/ 44 h 297"/>
                <a:gd name="T98" fmla="*/ 85 w 284"/>
                <a:gd name="T99" fmla="*/ 35 h 297"/>
                <a:gd name="T100" fmla="*/ 77 w 284"/>
                <a:gd name="T101" fmla="*/ 29 h 297"/>
                <a:gd name="T102" fmla="*/ 61 w 284"/>
                <a:gd name="T103" fmla="*/ 42 h 297"/>
                <a:gd name="T104" fmla="*/ 49 w 284"/>
                <a:gd name="T105" fmla="*/ 21 h 297"/>
                <a:gd name="T106" fmla="*/ 40 w 284"/>
                <a:gd name="T107" fmla="*/ 11 h 297"/>
                <a:gd name="T108" fmla="*/ 28 w 284"/>
                <a:gd name="T109" fmla="*/ 33 h 297"/>
                <a:gd name="T110" fmla="*/ 28 w 284"/>
                <a:gd name="T111" fmla="*/ 54 h 297"/>
                <a:gd name="T112" fmla="*/ 45 w 284"/>
                <a:gd name="T113" fmla="*/ 70 h 297"/>
                <a:gd name="T114" fmla="*/ 31 w 284"/>
                <a:gd name="T115" fmla="*/ 128 h 297"/>
                <a:gd name="T116" fmla="*/ 1 w 284"/>
                <a:gd name="T117" fmla="*/ 174 h 297"/>
                <a:gd name="T118" fmla="*/ 2 w 284"/>
                <a:gd name="T119" fmla="*/ 182 h 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7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6"/>
                    <a:pt x="9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1" y="182"/>
                    <a:pt x="41" y="182"/>
                    <a:pt x="41" y="182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9"/>
                    <a:pt x="47" y="252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7"/>
                    <a:pt x="72" y="260"/>
                  </a:cubicBezTo>
                  <a:cubicBezTo>
                    <a:pt x="74" y="265"/>
                    <a:pt x="77" y="270"/>
                    <a:pt x="79" y="276"/>
                  </a:cubicBezTo>
                  <a:cubicBezTo>
                    <a:pt x="89" y="282"/>
                    <a:pt x="89" y="282"/>
                    <a:pt x="89" y="282"/>
                  </a:cubicBezTo>
                  <a:cubicBezTo>
                    <a:pt x="96" y="283"/>
                    <a:pt x="96" y="283"/>
                    <a:pt x="96" y="283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35" y="297"/>
                    <a:pt x="135" y="297"/>
                    <a:pt x="135" y="297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1" y="236"/>
                    <a:pt x="161" y="236"/>
                    <a:pt x="161" y="236"/>
                  </a:cubicBezTo>
                  <a:cubicBezTo>
                    <a:pt x="169" y="242"/>
                    <a:pt x="173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7"/>
                    <a:pt x="189" y="237"/>
                    <a:pt x="189" y="237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4"/>
                    <a:pt x="220" y="234"/>
                    <a:pt x="220" y="234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9" y="216"/>
                    <a:pt x="269" y="216"/>
                    <a:pt x="269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6"/>
                    <a:pt x="284" y="206"/>
                    <a:pt x="284" y="206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1" y="196"/>
                    <a:pt x="269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3" y="195"/>
                    <a:pt x="252" y="194"/>
                  </a:cubicBezTo>
                  <a:cubicBezTo>
                    <a:pt x="251" y="181"/>
                    <a:pt x="251" y="181"/>
                    <a:pt x="251" y="181"/>
                  </a:cubicBezTo>
                  <a:cubicBezTo>
                    <a:pt x="249" y="179"/>
                    <a:pt x="247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7" y="147"/>
                    <a:pt x="237" y="147"/>
                    <a:pt x="237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5" y="136"/>
                    <a:pt x="225" y="136"/>
                    <a:pt x="225" y="136"/>
                  </a:cubicBezTo>
                  <a:cubicBezTo>
                    <a:pt x="225" y="125"/>
                    <a:pt x="225" y="125"/>
                    <a:pt x="225" y="125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7" y="52"/>
                    <a:pt x="235" y="52"/>
                  </a:cubicBezTo>
                  <a:cubicBezTo>
                    <a:pt x="232" y="52"/>
                    <a:pt x="229" y="50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5"/>
                    <a:pt x="178" y="105"/>
                    <a:pt x="178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1" y="105"/>
                    <a:pt x="159" y="106"/>
                    <a:pt x="157" y="108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20"/>
                    <a:pt x="145" y="120"/>
                    <a:pt x="141" y="120"/>
                  </a:cubicBezTo>
                  <a:cubicBezTo>
                    <a:pt x="138" y="119"/>
                    <a:pt x="137" y="116"/>
                    <a:pt x="138" y="113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1"/>
                    <a:pt x="134" y="111"/>
                    <a:pt x="132" y="111"/>
                  </a:cubicBezTo>
                  <a:cubicBezTo>
                    <a:pt x="131" y="111"/>
                    <a:pt x="129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3" y="4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2"/>
                    <a:pt x="75" y="33"/>
                    <a:pt x="72" y="35"/>
                  </a:cubicBezTo>
                  <a:cubicBezTo>
                    <a:pt x="71" y="38"/>
                    <a:pt x="70" y="40"/>
                    <a:pt x="69" y="42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5"/>
                    <a:pt x="49" y="2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5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5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7"/>
                    <a:pt x="33" y="128"/>
                    <a:pt x="31" y="128"/>
                  </a:cubicBezTo>
                  <a:cubicBezTo>
                    <a:pt x="28" y="128"/>
                    <a:pt x="26" y="128"/>
                    <a:pt x="23" y="126"/>
                  </a:cubicBezTo>
                  <a:cubicBezTo>
                    <a:pt x="13" y="147"/>
                    <a:pt x="6" y="158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2" y="160"/>
                    <a:pt x="1" y="165"/>
                    <a:pt x="1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2" y="18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3309550" y="4617946"/>
              <a:ext cx="509781" cy="440524"/>
            </a:xfrm>
            <a:custGeom>
              <a:gdLst>
                <a:gd name="T0" fmla="*/ 143 w 192"/>
                <a:gd name="T1" fmla="*/ 8 h 166"/>
                <a:gd name="T2" fmla="*/ 132 w 192"/>
                <a:gd name="T3" fmla="*/ 10 h 166"/>
                <a:gd name="T4" fmla="*/ 130 w 192"/>
                <a:gd name="T5" fmla="*/ 0 h 166"/>
                <a:gd name="T6" fmla="*/ 126 w 192"/>
                <a:gd name="T7" fmla="*/ 10 h 166"/>
                <a:gd name="T8" fmla="*/ 120 w 192"/>
                <a:gd name="T9" fmla="*/ 18 h 166"/>
                <a:gd name="T10" fmla="*/ 108 w 192"/>
                <a:gd name="T11" fmla="*/ 18 h 166"/>
                <a:gd name="T12" fmla="*/ 106 w 192"/>
                <a:gd name="T13" fmla="*/ 25 h 166"/>
                <a:gd name="T14" fmla="*/ 95 w 192"/>
                <a:gd name="T15" fmla="*/ 28 h 166"/>
                <a:gd name="T16" fmla="*/ 91 w 192"/>
                <a:gd name="T17" fmla="*/ 30 h 166"/>
                <a:gd name="T18" fmla="*/ 81 w 192"/>
                <a:gd name="T19" fmla="*/ 26 h 166"/>
                <a:gd name="T20" fmla="*/ 74 w 192"/>
                <a:gd name="T21" fmla="*/ 24 h 166"/>
                <a:gd name="T22" fmla="*/ 85 w 192"/>
                <a:gd name="T23" fmla="*/ 40 h 166"/>
                <a:gd name="T24" fmla="*/ 91 w 192"/>
                <a:gd name="T25" fmla="*/ 46 h 166"/>
                <a:gd name="T26" fmla="*/ 88 w 192"/>
                <a:gd name="T27" fmla="*/ 55 h 166"/>
                <a:gd name="T28" fmla="*/ 70 w 192"/>
                <a:gd name="T29" fmla="*/ 64 h 166"/>
                <a:gd name="T30" fmla="*/ 63 w 192"/>
                <a:gd name="T31" fmla="*/ 65 h 166"/>
                <a:gd name="T32" fmla="*/ 56 w 192"/>
                <a:gd name="T33" fmla="*/ 63 h 166"/>
                <a:gd name="T34" fmla="*/ 48 w 192"/>
                <a:gd name="T35" fmla="*/ 71 h 166"/>
                <a:gd name="T36" fmla="*/ 40 w 192"/>
                <a:gd name="T37" fmla="*/ 74 h 166"/>
                <a:gd name="T38" fmla="*/ 8 w 192"/>
                <a:gd name="T39" fmla="*/ 74 h 166"/>
                <a:gd name="T40" fmla="*/ 5 w 192"/>
                <a:gd name="T41" fmla="*/ 96 h 166"/>
                <a:gd name="T42" fmla="*/ 12 w 192"/>
                <a:gd name="T43" fmla="*/ 100 h 166"/>
                <a:gd name="T44" fmla="*/ 16 w 192"/>
                <a:gd name="T45" fmla="*/ 95 h 166"/>
                <a:gd name="T46" fmla="*/ 28 w 192"/>
                <a:gd name="T47" fmla="*/ 96 h 166"/>
                <a:gd name="T48" fmla="*/ 32 w 192"/>
                <a:gd name="T49" fmla="*/ 118 h 166"/>
                <a:gd name="T50" fmla="*/ 27 w 192"/>
                <a:gd name="T51" fmla="*/ 130 h 166"/>
                <a:gd name="T52" fmla="*/ 38 w 192"/>
                <a:gd name="T53" fmla="*/ 149 h 166"/>
                <a:gd name="T54" fmla="*/ 34 w 192"/>
                <a:gd name="T55" fmla="*/ 166 h 166"/>
                <a:gd name="T56" fmla="*/ 47 w 192"/>
                <a:gd name="T57" fmla="*/ 160 h 166"/>
                <a:gd name="T58" fmla="*/ 56 w 192"/>
                <a:gd name="T59" fmla="*/ 161 h 166"/>
                <a:gd name="T60" fmla="*/ 85 w 192"/>
                <a:gd name="T61" fmla="*/ 160 h 166"/>
                <a:gd name="T62" fmla="*/ 99 w 192"/>
                <a:gd name="T63" fmla="*/ 151 h 166"/>
                <a:gd name="T64" fmla="*/ 115 w 192"/>
                <a:gd name="T65" fmla="*/ 137 h 166"/>
                <a:gd name="T66" fmla="*/ 125 w 192"/>
                <a:gd name="T67" fmla="*/ 142 h 166"/>
                <a:gd name="T68" fmla="*/ 138 w 192"/>
                <a:gd name="T69" fmla="*/ 147 h 166"/>
                <a:gd name="T70" fmla="*/ 147 w 192"/>
                <a:gd name="T71" fmla="*/ 150 h 166"/>
                <a:gd name="T72" fmla="*/ 149 w 192"/>
                <a:gd name="T73" fmla="*/ 145 h 166"/>
                <a:gd name="T74" fmla="*/ 152 w 192"/>
                <a:gd name="T75" fmla="*/ 142 h 166"/>
                <a:gd name="T76" fmla="*/ 158 w 192"/>
                <a:gd name="T77" fmla="*/ 138 h 166"/>
                <a:gd name="T78" fmla="*/ 174 w 192"/>
                <a:gd name="T79" fmla="*/ 127 h 166"/>
                <a:gd name="T80" fmla="*/ 176 w 192"/>
                <a:gd name="T81" fmla="*/ 124 h 166"/>
                <a:gd name="T82" fmla="*/ 184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7 w 192"/>
                <a:gd name="T93" fmla="*/ 34 h 166"/>
                <a:gd name="T94" fmla="*/ 179 w 192"/>
                <a:gd name="T95" fmla="*/ 38 h 166"/>
                <a:gd name="T96" fmla="*/ 169 w 192"/>
                <a:gd name="T97" fmla="*/ 38 h 166"/>
                <a:gd name="T98" fmla="*/ 168 w 192"/>
                <a:gd name="T99" fmla="*/ 34 h 166"/>
                <a:gd name="T100" fmla="*/ 166 w 192"/>
                <a:gd name="T101" fmla="*/ 32 h 166"/>
                <a:gd name="T102" fmla="*/ 157 w 192"/>
                <a:gd name="T103" fmla="*/ 20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1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11"/>
                    <a:pt x="140" y="13"/>
                    <a:pt x="137" y="13"/>
                  </a:cubicBezTo>
                  <a:cubicBezTo>
                    <a:pt x="136" y="13"/>
                    <a:pt x="134" y="12"/>
                    <a:pt x="132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6" y="145"/>
                    <a:pt x="128" y="146"/>
                    <a:pt x="129" y="147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2" y="136"/>
                    <a:pt x="163" y="134"/>
                    <a:pt x="166" y="131"/>
                  </a:cubicBezTo>
                  <a:cubicBezTo>
                    <a:pt x="168" y="129"/>
                    <a:pt x="170" y="128"/>
                    <a:pt x="172" y="128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8" y="124"/>
                    <a:pt x="178" y="124"/>
                    <a:pt x="178" y="124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89" y="111"/>
                    <a:pt x="188" y="108"/>
                    <a:pt x="187" y="104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9" y="89"/>
                    <a:pt x="191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0" y="79"/>
                    <a:pt x="189" y="78"/>
                    <a:pt x="187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6" y="68"/>
                    <a:pt x="180" y="64"/>
                    <a:pt x="187" y="6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3" y="41"/>
                    <a:pt x="184" y="38"/>
                    <a:pt x="187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8" y="40"/>
                    <a:pt x="176" y="41"/>
                    <a:pt x="174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6"/>
                    <a:pt x="153" y="6"/>
                    <a:pt x="153" y="6"/>
                  </a:cubicBezTo>
                  <a:lnTo>
                    <a:pt x="151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3394428" y="4888718"/>
              <a:ext cx="663391" cy="509259"/>
            </a:xfrm>
            <a:custGeom>
              <a:gdLst>
                <a:gd name="T0" fmla="*/ 202 w 250"/>
                <a:gd name="T1" fmla="*/ 6 h 192"/>
                <a:gd name="T2" fmla="*/ 188 w 250"/>
                <a:gd name="T3" fmla="*/ 18 h 192"/>
                <a:gd name="T4" fmla="*/ 172 w 250"/>
                <a:gd name="T5" fmla="*/ 22 h 192"/>
                <a:gd name="T6" fmla="*/ 161 w 250"/>
                <a:gd name="T7" fmla="*/ 21 h 192"/>
                <a:gd name="T8" fmla="*/ 160 w 250"/>
                <a:gd name="T9" fmla="*/ 22 h 192"/>
                <a:gd name="T10" fmla="*/ 147 w 250"/>
                <a:gd name="T11" fmla="*/ 26 h 192"/>
                <a:gd name="T12" fmla="*/ 136 w 250"/>
                <a:gd name="T13" fmla="*/ 32 h 192"/>
                <a:gd name="T14" fmla="*/ 126 w 250"/>
                <a:gd name="T15" fmla="*/ 40 h 192"/>
                <a:gd name="T16" fmla="*/ 120 w 250"/>
                <a:gd name="T17" fmla="*/ 48 h 192"/>
                <a:gd name="T18" fmla="*/ 118 w 250"/>
                <a:gd name="T19" fmla="*/ 52 h 192"/>
                <a:gd name="T20" fmla="*/ 102 w 250"/>
                <a:gd name="T21" fmla="*/ 48 h 192"/>
                <a:gd name="T22" fmla="*/ 84 w 250"/>
                <a:gd name="T23" fmla="*/ 40 h 192"/>
                <a:gd name="T24" fmla="*/ 80 w 250"/>
                <a:gd name="T25" fmla="*/ 46 h 192"/>
                <a:gd name="T26" fmla="*/ 74 w 250"/>
                <a:gd name="T27" fmla="*/ 51 h 192"/>
                <a:gd name="T28" fmla="*/ 62 w 250"/>
                <a:gd name="T29" fmla="*/ 58 h 192"/>
                <a:gd name="T30" fmla="*/ 51 w 250"/>
                <a:gd name="T31" fmla="*/ 68 h 192"/>
                <a:gd name="T32" fmla="*/ 22 w 250"/>
                <a:gd name="T33" fmla="*/ 63 h 192"/>
                <a:gd name="T34" fmla="*/ 9 w 250"/>
                <a:gd name="T35" fmla="*/ 65 h 192"/>
                <a:gd name="T36" fmla="*/ 0 w 250"/>
                <a:gd name="T37" fmla="*/ 69 h 192"/>
                <a:gd name="T38" fmla="*/ 2 w 250"/>
                <a:gd name="T39" fmla="*/ 79 h 192"/>
                <a:gd name="T40" fmla="*/ 20 w 250"/>
                <a:gd name="T41" fmla="*/ 80 h 192"/>
                <a:gd name="T42" fmla="*/ 23 w 250"/>
                <a:gd name="T43" fmla="*/ 94 h 192"/>
                <a:gd name="T44" fmla="*/ 38 w 250"/>
                <a:gd name="T45" fmla="*/ 92 h 192"/>
                <a:gd name="T46" fmla="*/ 50 w 250"/>
                <a:gd name="T47" fmla="*/ 90 h 192"/>
                <a:gd name="T48" fmla="*/ 53 w 250"/>
                <a:gd name="T49" fmla="*/ 108 h 192"/>
                <a:gd name="T50" fmla="*/ 46 w 250"/>
                <a:gd name="T51" fmla="*/ 117 h 192"/>
                <a:gd name="T52" fmla="*/ 34 w 250"/>
                <a:gd name="T53" fmla="*/ 124 h 192"/>
                <a:gd name="T54" fmla="*/ 53 w 250"/>
                <a:gd name="T55" fmla="*/ 129 h 192"/>
                <a:gd name="T56" fmla="*/ 60 w 250"/>
                <a:gd name="T57" fmla="*/ 133 h 192"/>
                <a:gd name="T58" fmla="*/ 76 w 250"/>
                <a:gd name="T59" fmla="*/ 142 h 192"/>
                <a:gd name="T60" fmla="*/ 70 w 250"/>
                <a:gd name="T61" fmla="*/ 150 h 192"/>
                <a:gd name="T62" fmla="*/ 97 w 250"/>
                <a:gd name="T63" fmla="*/ 179 h 192"/>
                <a:gd name="T64" fmla="*/ 107 w 250"/>
                <a:gd name="T65" fmla="*/ 174 h 192"/>
                <a:gd name="T66" fmla="*/ 122 w 250"/>
                <a:gd name="T67" fmla="*/ 185 h 192"/>
                <a:gd name="T68" fmla="*/ 127 w 250"/>
                <a:gd name="T69" fmla="*/ 180 h 192"/>
                <a:gd name="T70" fmla="*/ 135 w 250"/>
                <a:gd name="T71" fmla="*/ 181 h 192"/>
                <a:gd name="T72" fmla="*/ 154 w 250"/>
                <a:gd name="T73" fmla="*/ 185 h 192"/>
                <a:gd name="T74" fmla="*/ 156 w 250"/>
                <a:gd name="T75" fmla="*/ 186 h 192"/>
                <a:gd name="T76" fmla="*/ 173 w 250"/>
                <a:gd name="T77" fmla="*/ 173 h 192"/>
                <a:gd name="T78" fmla="*/ 178 w 250"/>
                <a:gd name="T79" fmla="*/ 179 h 192"/>
                <a:gd name="T80" fmla="*/ 182 w 250"/>
                <a:gd name="T81" fmla="*/ 170 h 192"/>
                <a:gd name="T82" fmla="*/ 198 w 250"/>
                <a:gd name="T83" fmla="*/ 153 h 192"/>
                <a:gd name="T84" fmla="*/ 207 w 250"/>
                <a:gd name="T85" fmla="*/ 154 h 192"/>
                <a:gd name="T86" fmla="*/ 205 w 250"/>
                <a:gd name="T87" fmla="*/ 143 h 192"/>
                <a:gd name="T88" fmla="*/ 207 w 250"/>
                <a:gd name="T89" fmla="*/ 138 h 192"/>
                <a:gd name="T90" fmla="*/ 228 w 250"/>
                <a:gd name="T91" fmla="*/ 126 h 192"/>
                <a:gd name="T92" fmla="*/ 228 w 250"/>
                <a:gd name="T93" fmla="*/ 115 h 192"/>
                <a:gd name="T94" fmla="*/ 232 w 250"/>
                <a:gd name="T95" fmla="*/ 105 h 192"/>
                <a:gd name="T96" fmla="*/ 239 w 250"/>
                <a:gd name="T97" fmla="*/ 90 h 192"/>
                <a:gd name="T98" fmla="*/ 248 w 250"/>
                <a:gd name="T99" fmla="*/ 78 h 192"/>
                <a:gd name="T100" fmla="*/ 248 w 250"/>
                <a:gd name="T101" fmla="*/ 67 h 192"/>
                <a:gd name="T102" fmla="*/ 248 w 250"/>
                <a:gd name="T103" fmla="*/ 60 h 192"/>
                <a:gd name="T104" fmla="*/ 226 w 250"/>
                <a:gd name="T105" fmla="*/ 61 h 192"/>
                <a:gd name="T106" fmla="*/ 221 w 250"/>
                <a:gd name="T107" fmla="*/ 51 h 192"/>
                <a:gd name="T108" fmla="*/ 210 w 250"/>
                <a:gd name="T109" fmla="*/ 51 h 192"/>
                <a:gd name="T110" fmla="*/ 222 w 250"/>
                <a:gd name="T111" fmla="*/ 29 h 192"/>
                <a:gd name="T112" fmla="*/ 220 w 250"/>
                <a:gd name="T113" fmla="*/ 14 h 192"/>
                <a:gd name="T114" fmla="*/ 217 w 250"/>
                <a:gd name="T115" fmla="*/ 0 h 192"/>
                <a:gd name="T116" fmla="*/ 208 w 250"/>
                <a:gd name="T117" fmla="*/ 5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192">
                  <a:moveTo>
                    <a:pt x="200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4" y="16"/>
                    <a:pt x="192" y="18"/>
                    <a:pt x="188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3"/>
                    <a:pt x="167" y="21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4" y="34"/>
                    <a:pt x="134" y="36"/>
                    <a:pt x="135" y="38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4" y="49"/>
                    <a:pt x="92" y="46"/>
                    <a:pt x="89" y="4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3" y="68"/>
                    <a:pt x="2" y="69"/>
                    <a:pt x="0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9"/>
                    <a:pt x="71" y="164"/>
                    <a:pt x="74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60" y="191"/>
                    <a:pt x="160" y="191"/>
                    <a:pt x="160" y="191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8" y="126"/>
                    <a:pt x="228" y="126"/>
                    <a:pt x="228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32" y="107"/>
                    <a:pt x="232" y="107"/>
                    <a:pt x="232" y="107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8" y="79"/>
                    <a:pt x="248" y="79"/>
                    <a:pt x="248" y="79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0" y="73"/>
                    <a:pt x="250" y="73"/>
                    <a:pt x="250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6" y="65"/>
                    <a:pt x="232" y="64"/>
                    <a:pt x="226" y="61"/>
                  </a:cubicBezTo>
                  <a:cubicBezTo>
                    <a:pt x="224" y="60"/>
                    <a:pt x="224" y="56"/>
                    <a:pt x="226" y="50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4" y="58"/>
                    <a:pt x="214" y="58"/>
                  </a:cubicBezTo>
                  <a:cubicBezTo>
                    <a:pt x="213" y="58"/>
                    <a:pt x="212" y="58"/>
                    <a:pt x="212" y="57"/>
                  </a:cubicBezTo>
                  <a:cubicBezTo>
                    <a:pt x="211" y="56"/>
                    <a:pt x="210" y="54"/>
                    <a:pt x="210" y="51"/>
                  </a:cubicBezTo>
                  <a:cubicBezTo>
                    <a:pt x="210" y="47"/>
                    <a:pt x="210" y="45"/>
                    <a:pt x="212" y="44"/>
                  </a:cubicBezTo>
                  <a:cubicBezTo>
                    <a:pt x="212" y="43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3"/>
                    <a:pt x="219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5"/>
                  </a:cubicBezTo>
                  <a:cubicBezTo>
                    <a:pt x="206" y="4"/>
                    <a:pt x="203" y="4"/>
                    <a:pt x="200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487636" y="4331552"/>
              <a:ext cx="373873" cy="382205"/>
            </a:xfrm>
            <a:custGeom>
              <a:gdLst>
                <a:gd name="T0" fmla="*/ 134 w 141"/>
                <a:gd name="T1" fmla="*/ 16 h 144"/>
                <a:gd name="T2" fmla="*/ 129 w 141"/>
                <a:gd name="T3" fmla="*/ 15 h 144"/>
                <a:gd name="T4" fmla="*/ 125 w 141"/>
                <a:gd name="T5" fmla="*/ 13 h 144"/>
                <a:gd name="T6" fmla="*/ 117 w 141"/>
                <a:gd name="T7" fmla="*/ 14 h 144"/>
                <a:gd name="T8" fmla="*/ 111 w 141"/>
                <a:gd name="T9" fmla="*/ 12 h 144"/>
                <a:gd name="T10" fmla="*/ 110 w 141"/>
                <a:gd name="T11" fmla="*/ 11 h 144"/>
                <a:gd name="T12" fmla="*/ 102 w 141"/>
                <a:gd name="T13" fmla="*/ 2 h 144"/>
                <a:gd name="T14" fmla="*/ 88 w 141"/>
                <a:gd name="T15" fmla="*/ 8 h 144"/>
                <a:gd name="T16" fmla="*/ 86 w 141"/>
                <a:gd name="T17" fmla="*/ 20 h 144"/>
                <a:gd name="T18" fmla="*/ 81 w 141"/>
                <a:gd name="T19" fmla="*/ 30 h 144"/>
                <a:gd name="T20" fmla="*/ 72 w 141"/>
                <a:gd name="T21" fmla="*/ 43 h 144"/>
                <a:gd name="T22" fmla="*/ 57 w 141"/>
                <a:gd name="T23" fmla="*/ 59 h 144"/>
                <a:gd name="T24" fmla="*/ 43 w 141"/>
                <a:gd name="T25" fmla="*/ 73 h 144"/>
                <a:gd name="T26" fmla="*/ 36 w 141"/>
                <a:gd name="T27" fmla="*/ 82 h 144"/>
                <a:gd name="T28" fmla="*/ 0 w 141"/>
                <a:gd name="T29" fmla="*/ 84 h 144"/>
                <a:gd name="T30" fmla="*/ 10 w 141"/>
                <a:gd name="T31" fmla="*/ 114 h 144"/>
                <a:gd name="T32" fmla="*/ 16 w 141"/>
                <a:gd name="T33" fmla="*/ 117 h 144"/>
                <a:gd name="T34" fmla="*/ 21 w 141"/>
                <a:gd name="T35" fmla="*/ 131 h 144"/>
                <a:gd name="T36" fmla="*/ 21 w 141"/>
                <a:gd name="T37" fmla="*/ 134 h 144"/>
                <a:gd name="T38" fmla="*/ 31 w 141"/>
                <a:gd name="T39" fmla="*/ 131 h 144"/>
                <a:gd name="T40" fmla="*/ 35 w 141"/>
                <a:gd name="T41" fmla="*/ 133 h 144"/>
                <a:gd name="T42" fmla="*/ 38 w 141"/>
                <a:gd name="T43" fmla="*/ 123 h 144"/>
                <a:gd name="T44" fmla="*/ 55 w 141"/>
                <a:gd name="T45" fmla="*/ 116 h 144"/>
                <a:gd name="T46" fmla="*/ 56 w 141"/>
                <a:gd name="T47" fmla="*/ 106 h 144"/>
                <a:gd name="T48" fmla="*/ 60 w 141"/>
                <a:gd name="T49" fmla="*/ 104 h 144"/>
                <a:gd name="T50" fmla="*/ 61 w 141"/>
                <a:gd name="T51" fmla="*/ 104 h 144"/>
                <a:gd name="T52" fmla="*/ 68 w 141"/>
                <a:gd name="T53" fmla="*/ 110 h 144"/>
                <a:gd name="T54" fmla="*/ 70 w 141"/>
                <a:gd name="T55" fmla="*/ 116 h 144"/>
                <a:gd name="T56" fmla="*/ 75 w 141"/>
                <a:gd name="T57" fmla="*/ 109 h 144"/>
                <a:gd name="T58" fmla="*/ 81 w 141"/>
                <a:gd name="T59" fmla="*/ 106 h 144"/>
                <a:gd name="T60" fmla="*/ 87 w 141"/>
                <a:gd name="T61" fmla="*/ 107 h 144"/>
                <a:gd name="T62" fmla="*/ 90 w 141"/>
                <a:gd name="T63" fmla="*/ 119 h 144"/>
                <a:gd name="T64" fmla="*/ 94 w 141"/>
                <a:gd name="T65" fmla="*/ 127 h 144"/>
                <a:gd name="T66" fmla="*/ 97 w 141"/>
                <a:gd name="T67" fmla="*/ 135 h 144"/>
                <a:gd name="T68" fmla="*/ 103 w 141"/>
                <a:gd name="T69" fmla="*/ 135 h 144"/>
                <a:gd name="T70" fmla="*/ 104 w 141"/>
                <a:gd name="T71" fmla="*/ 136 h 144"/>
                <a:gd name="T72" fmla="*/ 108 w 141"/>
                <a:gd name="T73" fmla="*/ 144 h 144"/>
                <a:gd name="T74" fmla="*/ 110 w 141"/>
                <a:gd name="T75" fmla="*/ 138 h 144"/>
                <a:gd name="T76" fmla="*/ 111 w 141"/>
                <a:gd name="T77" fmla="*/ 137 h 144"/>
                <a:gd name="T78" fmla="*/ 115 w 141"/>
                <a:gd name="T79" fmla="*/ 135 h 144"/>
                <a:gd name="T80" fmla="*/ 117 w 141"/>
                <a:gd name="T81" fmla="*/ 132 h 144"/>
                <a:gd name="T82" fmla="*/ 93 w 141"/>
                <a:gd name="T83" fmla="*/ 84 h 144"/>
                <a:gd name="T84" fmla="*/ 87 w 141"/>
                <a:gd name="T85" fmla="*/ 65 h 144"/>
                <a:gd name="T86" fmla="*/ 87 w 141"/>
                <a:gd name="T87" fmla="*/ 64 h 144"/>
                <a:gd name="T88" fmla="*/ 91 w 141"/>
                <a:gd name="T89" fmla="*/ 53 h 144"/>
                <a:gd name="T90" fmla="*/ 130 w 141"/>
                <a:gd name="T91" fmla="*/ 44 h 144"/>
                <a:gd name="T92" fmla="*/ 139 w 141"/>
                <a:gd name="T93" fmla="*/ 38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" h="144">
                  <a:moveTo>
                    <a:pt x="141" y="29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8" y="47"/>
                    <a:pt x="65" y="50"/>
                    <a:pt x="61" y="52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61"/>
                    <a:pt x="53" y="64"/>
                    <a:pt x="47" y="66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3" y="121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5" y="42"/>
                    <a:pt x="139" y="40"/>
                    <a:pt x="139" y="38"/>
                  </a:cubicBezTo>
                  <a:cubicBezTo>
                    <a:pt x="141" y="36"/>
                    <a:pt x="141" y="33"/>
                    <a:pt x="141" y="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487635" y="3588493"/>
              <a:ext cx="426986" cy="767013"/>
            </a:xfrm>
            <a:custGeom>
              <a:gdLst>
                <a:gd name="T0" fmla="*/ 47 w 161"/>
                <a:gd name="T1" fmla="*/ 90 h 289"/>
                <a:gd name="T2" fmla="*/ 61 w 161"/>
                <a:gd name="T3" fmla="*/ 101 h 289"/>
                <a:gd name="T4" fmla="*/ 70 w 161"/>
                <a:gd name="T5" fmla="*/ 108 h 289"/>
                <a:gd name="T6" fmla="*/ 88 w 161"/>
                <a:gd name="T7" fmla="*/ 115 h 289"/>
                <a:gd name="T8" fmla="*/ 88 w 161"/>
                <a:gd name="T9" fmla="*/ 116 h 289"/>
                <a:gd name="T10" fmla="*/ 93 w 161"/>
                <a:gd name="T11" fmla="*/ 124 h 289"/>
                <a:gd name="T12" fmla="*/ 89 w 161"/>
                <a:gd name="T13" fmla="*/ 136 h 289"/>
                <a:gd name="T14" fmla="*/ 88 w 161"/>
                <a:gd name="T15" fmla="*/ 144 h 289"/>
                <a:gd name="T16" fmla="*/ 83 w 161"/>
                <a:gd name="T17" fmla="*/ 158 h 289"/>
                <a:gd name="T18" fmla="*/ 70 w 161"/>
                <a:gd name="T19" fmla="*/ 157 h 289"/>
                <a:gd name="T20" fmla="*/ 56 w 161"/>
                <a:gd name="T21" fmla="*/ 166 h 289"/>
                <a:gd name="T22" fmla="*/ 58 w 161"/>
                <a:gd name="T23" fmla="*/ 177 h 289"/>
                <a:gd name="T24" fmla="*/ 43 w 161"/>
                <a:gd name="T25" fmla="*/ 174 h 289"/>
                <a:gd name="T26" fmla="*/ 31 w 161"/>
                <a:gd name="T27" fmla="*/ 169 h 289"/>
                <a:gd name="T28" fmla="*/ 19 w 161"/>
                <a:gd name="T29" fmla="*/ 197 h 289"/>
                <a:gd name="T30" fmla="*/ 23 w 161"/>
                <a:gd name="T31" fmla="*/ 204 h 289"/>
                <a:gd name="T32" fmla="*/ 26 w 161"/>
                <a:gd name="T33" fmla="*/ 211 h 289"/>
                <a:gd name="T34" fmla="*/ 27 w 161"/>
                <a:gd name="T35" fmla="*/ 222 h 289"/>
                <a:gd name="T36" fmla="*/ 3 w 161"/>
                <a:gd name="T37" fmla="*/ 227 h 289"/>
                <a:gd name="T38" fmla="*/ 3 w 161"/>
                <a:gd name="T39" fmla="*/ 244 h 289"/>
                <a:gd name="T40" fmla="*/ 6 w 161"/>
                <a:gd name="T41" fmla="*/ 254 h 289"/>
                <a:gd name="T42" fmla="*/ 33 w 161"/>
                <a:gd name="T43" fmla="*/ 253 h 289"/>
                <a:gd name="T44" fmla="*/ 43 w 161"/>
                <a:gd name="T45" fmla="*/ 260 h 289"/>
                <a:gd name="T46" fmla="*/ 51 w 161"/>
                <a:gd name="T47" fmla="*/ 266 h 289"/>
                <a:gd name="T48" fmla="*/ 57 w 161"/>
                <a:gd name="T49" fmla="*/ 261 h 289"/>
                <a:gd name="T50" fmla="*/ 76 w 161"/>
                <a:gd name="T51" fmla="*/ 274 h 289"/>
                <a:gd name="T52" fmla="*/ 98 w 161"/>
                <a:gd name="T53" fmla="*/ 275 h 289"/>
                <a:gd name="T54" fmla="*/ 104 w 161"/>
                <a:gd name="T55" fmla="*/ 279 h 289"/>
                <a:gd name="T56" fmla="*/ 104 w 161"/>
                <a:gd name="T57" fmla="*/ 279 h 289"/>
                <a:gd name="T58" fmla="*/ 113 w 161"/>
                <a:gd name="T59" fmla="*/ 288 h 289"/>
                <a:gd name="T60" fmla="*/ 123 w 161"/>
                <a:gd name="T61" fmla="*/ 280 h 289"/>
                <a:gd name="T62" fmla="*/ 120 w 161"/>
                <a:gd name="T63" fmla="*/ 274 h 289"/>
                <a:gd name="T64" fmla="*/ 123 w 161"/>
                <a:gd name="T65" fmla="*/ 258 h 289"/>
                <a:gd name="T66" fmla="*/ 134 w 161"/>
                <a:gd name="T67" fmla="*/ 257 h 289"/>
                <a:gd name="T68" fmla="*/ 121 w 161"/>
                <a:gd name="T69" fmla="*/ 243 h 289"/>
                <a:gd name="T70" fmla="*/ 117 w 161"/>
                <a:gd name="T71" fmla="*/ 238 h 289"/>
                <a:gd name="T72" fmla="*/ 121 w 161"/>
                <a:gd name="T73" fmla="*/ 232 h 289"/>
                <a:gd name="T74" fmla="*/ 151 w 161"/>
                <a:gd name="T75" fmla="*/ 233 h 289"/>
                <a:gd name="T76" fmla="*/ 161 w 161"/>
                <a:gd name="T77" fmla="*/ 232 h 289"/>
                <a:gd name="T78" fmla="*/ 145 w 161"/>
                <a:gd name="T79" fmla="*/ 188 h 289"/>
                <a:gd name="T80" fmla="*/ 137 w 161"/>
                <a:gd name="T81" fmla="*/ 184 h 289"/>
                <a:gd name="T82" fmla="*/ 135 w 161"/>
                <a:gd name="T83" fmla="*/ 172 h 289"/>
                <a:gd name="T84" fmla="*/ 138 w 161"/>
                <a:gd name="T85" fmla="*/ 96 h 289"/>
                <a:gd name="T86" fmla="*/ 139 w 161"/>
                <a:gd name="T87" fmla="*/ 81 h 289"/>
                <a:gd name="T88" fmla="*/ 147 w 161"/>
                <a:gd name="T89" fmla="*/ 68 h 289"/>
                <a:gd name="T90" fmla="*/ 139 w 161"/>
                <a:gd name="T91" fmla="*/ 56 h 289"/>
                <a:gd name="T92" fmla="*/ 138 w 161"/>
                <a:gd name="T93" fmla="*/ 44 h 289"/>
                <a:gd name="T94" fmla="*/ 138 w 161"/>
                <a:gd name="T95" fmla="*/ 43 h 289"/>
                <a:gd name="T96" fmla="*/ 145 w 161"/>
                <a:gd name="T97" fmla="*/ 18 h 289"/>
                <a:gd name="T98" fmla="*/ 150 w 161"/>
                <a:gd name="T99" fmla="*/ 11 h 289"/>
                <a:gd name="T100" fmla="*/ 156 w 161"/>
                <a:gd name="T101" fmla="*/ 6 h 289"/>
                <a:gd name="T102" fmla="*/ 148 w 161"/>
                <a:gd name="T103" fmla="*/ 0 h 289"/>
                <a:gd name="T104" fmla="*/ 134 w 161"/>
                <a:gd name="T105" fmla="*/ 5 h 289"/>
                <a:gd name="T106" fmla="*/ 121 w 161"/>
                <a:gd name="T107" fmla="*/ 17 h 289"/>
                <a:gd name="T108" fmla="*/ 105 w 161"/>
                <a:gd name="T109" fmla="*/ 29 h 289"/>
                <a:gd name="T110" fmla="*/ 97 w 161"/>
                <a:gd name="T111" fmla="*/ 35 h 289"/>
                <a:gd name="T112" fmla="*/ 93 w 161"/>
                <a:gd name="T113" fmla="*/ 59 h 289"/>
                <a:gd name="T114" fmla="*/ 91 w 161"/>
                <a:gd name="T115" fmla="*/ 66 h 289"/>
                <a:gd name="T116" fmla="*/ 87 w 161"/>
                <a:gd name="T117" fmla="*/ 72 h 289"/>
                <a:gd name="T118" fmla="*/ 86 w 161"/>
                <a:gd name="T119" fmla="*/ 73 h 289"/>
                <a:gd name="T120" fmla="*/ 76 w 161"/>
                <a:gd name="T121" fmla="*/ 74 h 289"/>
                <a:gd name="T122" fmla="*/ 75 w 161"/>
                <a:gd name="T123" fmla="*/ 74 h 289"/>
                <a:gd name="T124" fmla="*/ 54 w 161"/>
                <a:gd name="T125" fmla="*/ 66 h 2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289">
                  <a:moveTo>
                    <a:pt x="54" y="66"/>
                  </a:moveTo>
                  <a:cubicBezTo>
                    <a:pt x="51" y="66"/>
                    <a:pt x="51" y="66"/>
                    <a:pt x="51" y="66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1"/>
                    <a:pt x="88" y="133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3" y="174"/>
                    <a:pt x="61" y="176"/>
                    <a:pt x="58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97"/>
                    <a:pt x="19" y="197"/>
                    <a:pt x="19" y="197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2"/>
                    <a:pt x="26" y="222"/>
                    <a:pt x="26" y="222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8" y="224"/>
                    <a:pt x="8" y="224"/>
                    <a:pt x="8" y="224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2"/>
                    <a:pt x="1" y="232"/>
                    <a:pt x="1" y="232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33" y="253"/>
                    <a:pt x="33" y="253"/>
                    <a:pt x="33" y="253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7" y="261"/>
                    <a:pt x="57" y="261"/>
                    <a:pt x="57" y="261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3" y="273"/>
                    <a:pt x="83" y="273"/>
                    <a:pt x="83" y="273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9" y="283"/>
                    <a:pt x="109" y="283"/>
                    <a:pt x="109" y="283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9" y="257"/>
                    <a:pt x="129" y="257"/>
                    <a:pt x="129" y="257"/>
                  </a:cubicBezTo>
                  <a:cubicBezTo>
                    <a:pt x="134" y="257"/>
                    <a:pt x="134" y="257"/>
                    <a:pt x="134" y="257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3"/>
                    <a:pt x="121" y="243"/>
                    <a:pt x="121" y="243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5" y="211"/>
                    <a:pt x="143" y="202"/>
                    <a:pt x="145" y="188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1" y="120"/>
                    <a:pt x="139" y="112"/>
                    <a:pt x="139" y="108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7" y="67"/>
                    <a:pt x="147" y="64"/>
                    <a:pt x="145" y="61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3858904" y="3447900"/>
              <a:ext cx="286394" cy="629024"/>
            </a:xfrm>
            <a:custGeom>
              <a:gdLst>
                <a:gd name="T0" fmla="*/ 99 w 108"/>
                <a:gd name="T1" fmla="*/ 3 h 237"/>
                <a:gd name="T2" fmla="*/ 93 w 108"/>
                <a:gd name="T3" fmla="*/ 5 h 237"/>
                <a:gd name="T4" fmla="*/ 88 w 108"/>
                <a:gd name="T5" fmla="*/ 11 h 237"/>
                <a:gd name="T6" fmla="*/ 87 w 108"/>
                <a:gd name="T7" fmla="*/ 12 h 237"/>
                <a:gd name="T8" fmla="*/ 67 w 108"/>
                <a:gd name="T9" fmla="*/ 13 h 237"/>
                <a:gd name="T10" fmla="*/ 61 w 108"/>
                <a:gd name="T11" fmla="*/ 19 h 237"/>
                <a:gd name="T12" fmla="*/ 55 w 108"/>
                <a:gd name="T13" fmla="*/ 23 h 237"/>
                <a:gd name="T14" fmla="*/ 46 w 108"/>
                <a:gd name="T15" fmla="*/ 23 h 237"/>
                <a:gd name="T16" fmla="*/ 41 w 108"/>
                <a:gd name="T17" fmla="*/ 37 h 237"/>
                <a:gd name="T18" fmla="*/ 41 w 108"/>
                <a:gd name="T19" fmla="*/ 37 h 237"/>
                <a:gd name="T20" fmla="*/ 33 w 108"/>
                <a:gd name="T21" fmla="*/ 45 h 237"/>
                <a:gd name="T22" fmla="*/ 21 w 108"/>
                <a:gd name="T23" fmla="*/ 59 h 237"/>
                <a:gd name="T24" fmla="*/ 13 w 108"/>
                <a:gd name="T25" fmla="*/ 67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1 h 237"/>
                <a:gd name="T34" fmla="*/ 12 w 108"/>
                <a:gd name="T35" fmla="*/ 122 h 237"/>
                <a:gd name="T36" fmla="*/ 11 w 108"/>
                <a:gd name="T37" fmla="*/ 131 h 237"/>
                <a:gd name="T38" fmla="*/ 3 w 108"/>
                <a:gd name="T39" fmla="*/ 161 h 237"/>
                <a:gd name="T40" fmla="*/ 9 w 108"/>
                <a:gd name="T41" fmla="*/ 185 h 237"/>
                <a:gd name="T42" fmla="*/ 7 w 108"/>
                <a:gd name="T43" fmla="*/ 237 h 237"/>
                <a:gd name="T44" fmla="*/ 17 w 108"/>
                <a:gd name="T45" fmla="*/ 227 h 237"/>
                <a:gd name="T46" fmla="*/ 56 w 108"/>
                <a:gd name="T47" fmla="*/ 207 h 237"/>
                <a:gd name="T48" fmla="*/ 75 w 108"/>
                <a:gd name="T49" fmla="*/ 209 h 237"/>
                <a:gd name="T50" fmla="*/ 91 w 108"/>
                <a:gd name="T51" fmla="*/ 195 h 237"/>
                <a:gd name="T52" fmla="*/ 95 w 108"/>
                <a:gd name="T53" fmla="*/ 185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1 h 237"/>
                <a:gd name="T60" fmla="*/ 95 w 108"/>
                <a:gd name="T61" fmla="*/ 140 h 237"/>
                <a:gd name="T62" fmla="*/ 96 w 108"/>
                <a:gd name="T63" fmla="*/ 133 h 237"/>
                <a:gd name="T64" fmla="*/ 108 w 108"/>
                <a:gd name="T65" fmla="*/ 107 h 237"/>
                <a:gd name="T66" fmla="*/ 91 w 108"/>
                <a:gd name="T67" fmla="*/ 92 h 237"/>
                <a:gd name="T68" fmla="*/ 88 w 108"/>
                <a:gd name="T69" fmla="*/ 85 h 237"/>
                <a:gd name="T70" fmla="*/ 89 w 108"/>
                <a:gd name="T71" fmla="*/ 73 h 237"/>
                <a:gd name="T72" fmla="*/ 92 w 108"/>
                <a:gd name="T73" fmla="*/ 64 h 237"/>
                <a:gd name="T74" fmla="*/ 104 w 108"/>
                <a:gd name="T75" fmla="*/ 55 h 237"/>
                <a:gd name="T76" fmla="*/ 107 w 108"/>
                <a:gd name="T77" fmla="*/ 33 h 237"/>
                <a:gd name="T78" fmla="*/ 99 w 108"/>
                <a:gd name="T79" fmla="*/ 31 h 237"/>
                <a:gd name="T80" fmla="*/ 91 w 108"/>
                <a:gd name="T81" fmla="*/ 26 h 237"/>
                <a:gd name="T82" fmla="*/ 90 w 108"/>
                <a:gd name="T83" fmla="*/ 15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6">
                  <a:moveTo>
                    <a:pt x="101" y="11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19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5"/>
                    <a:pt x="5" y="173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7" y="227"/>
                    <a:pt x="17" y="227"/>
                    <a:pt x="17" y="227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6" y="207"/>
                    <a:pt x="56" y="207"/>
                    <a:pt x="56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7" y="209"/>
                    <a:pt x="83" y="207"/>
                    <a:pt x="90" y="204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7" y="182"/>
                    <a:pt x="97" y="180"/>
                    <a:pt x="95" y="179"/>
                  </a:cubicBezTo>
                  <a:cubicBezTo>
                    <a:pt x="94" y="177"/>
                    <a:pt x="95" y="173"/>
                    <a:pt x="97" y="170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89" y="152"/>
                    <a:pt x="89" y="149"/>
                    <a:pt x="91" y="147"/>
                  </a:cubicBezTo>
                  <a:cubicBezTo>
                    <a:pt x="91" y="144"/>
                    <a:pt x="93" y="142"/>
                    <a:pt x="95" y="140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1"/>
                    <a:pt x="92" y="59"/>
                    <a:pt x="93" y="58"/>
                  </a:cubicBezTo>
                  <a:cubicBezTo>
                    <a:pt x="94" y="57"/>
                    <a:pt x="95" y="56"/>
                    <a:pt x="97" y="56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3784443" y="4516927"/>
              <a:ext cx="459271" cy="533733"/>
            </a:xfrm>
            <a:custGeom>
              <a:gdLst>
                <a:gd name="T0" fmla="*/ 149 w 173"/>
                <a:gd name="T1" fmla="*/ 34 h 201"/>
                <a:gd name="T2" fmla="*/ 146 w 173"/>
                <a:gd name="T3" fmla="*/ 27 h 201"/>
                <a:gd name="T4" fmla="*/ 143 w 173"/>
                <a:gd name="T5" fmla="*/ 12 h 201"/>
                <a:gd name="T6" fmla="*/ 136 w 173"/>
                <a:gd name="T7" fmla="*/ 17 h 201"/>
                <a:gd name="T8" fmla="*/ 125 w 173"/>
                <a:gd name="T9" fmla="*/ 15 h 201"/>
                <a:gd name="T10" fmla="*/ 125 w 173"/>
                <a:gd name="T11" fmla="*/ 7 h 201"/>
                <a:gd name="T12" fmla="*/ 121 w 173"/>
                <a:gd name="T13" fmla="*/ 10 h 201"/>
                <a:gd name="T14" fmla="*/ 109 w 173"/>
                <a:gd name="T15" fmla="*/ 22 h 201"/>
                <a:gd name="T16" fmla="*/ 107 w 173"/>
                <a:gd name="T17" fmla="*/ 22 h 201"/>
                <a:gd name="T18" fmla="*/ 99 w 173"/>
                <a:gd name="T19" fmla="*/ 16 h 201"/>
                <a:gd name="T20" fmla="*/ 92 w 173"/>
                <a:gd name="T21" fmla="*/ 14 h 201"/>
                <a:gd name="T22" fmla="*/ 75 w 173"/>
                <a:gd name="T23" fmla="*/ 8 h 201"/>
                <a:gd name="T24" fmla="*/ 65 w 173"/>
                <a:gd name="T25" fmla="*/ 4 h 201"/>
                <a:gd name="T26" fmla="*/ 47 w 173"/>
                <a:gd name="T27" fmla="*/ 0 h 201"/>
                <a:gd name="T28" fmla="*/ 39 w 173"/>
                <a:gd name="T29" fmla="*/ 16 h 201"/>
                <a:gd name="T30" fmla="*/ 34 w 173"/>
                <a:gd name="T31" fmla="*/ 16 h 201"/>
                <a:gd name="T32" fmla="*/ 14 w 173"/>
                <a:gd name="T33" fmla="*/ 26 h 201"/>
                <a:gd name="T34" fmla="*/ 13 w 173"/>
                <a:gd name="T35" fmla="*/ 73 h 201"/>
                <a:gd name="T36" fmla="*/ 9 w 173"/>
                <a:gd name="T37" fmla="*/ 83 h 201"/>
                <a:gd name="T38" fmla="*/ 1 w 173"/>
                <a:gd name="T39" fmla="*/ 109 h 201"/>
                <a:gd name="T40" fmla="*/ 7 w 173"/>
                <a:gd name="T41" fmla="*/ 112 h 201"/>
                <a:gd name="T42" fmla="*/ 17 w 173"/>
                <a:gd name="T43" fmla="*/ 126 h 201"/>
                <a:gd name="T44" fmla="*/ 13 w 173"/>
                <a:gd name="T45" fmla="*/ 132 h 201"/>
                <a:gd name="T46" fmla="*/ 24 w 173"/>
                <a:gd name="T47" fmla="*/ 158 h 201"/>
                <a:gd name="T48" fmla="*/ 38 w 173"/>
                <a:gd name="T49" fmla="*/ 151 h 201"/>
                <a:gd name="T50" fmla="*/ 46 w 173"/>
                <a:gd name="T51" fmla="*/ 152 h 201"/>
                <a:gd name="T52" fmla="*/ 52 w 173"/>
                <a:gd name="T53" fmla="*/ 140 h 201"/>
                <a:gd name="T54" fmla="*/ 68 w 173"/>
                <a:gd name="T55" fmla="*/ 135 h 201"/>
                <a:gd name="T56" fmla="*/ 77 w 173"/>
                <a:gd name="T57" fmla="*/ 151 h 201"/>
                <a:gd name="T58" fmla="*/ 81 w 173"/>
                <a:gd name="T59" fmla="*/ 165 h 201"/>
                <a:gd name="T60" fmla="*/ 71 w 173"/>
                <a:gd name="T61" fmla="*/ 185 h 201"/>
                <a:gd name="T62" fmla="*/ 84 w 173"/>
                <a:gd name="T63" fmla="*/ 187 h 201"/>
                <a:gd name="T64" fmla="*/ 89 w 173"/>
                <a:gd name="T65" fmla="*/ 200 h 201"/>
                <a:gd name="T66" fmla="*/ 102 w 173"/>
                <a:gd name="T67" fmla="*/ 196 h 201"/>
                <a:gd name="T68" fmla="*/ 108 w 173"/>
                <a:gd name="T69" fmla="*/ 178 h 201"/>
                <a:gd name="T70" fmla="*/ 135 w 173"/>
                <a:gd name="T71" fmla="*/ 189 h 201"/>
                <a:gd name="T72" fmla="*/ 127 w 173"/>
                <a:gd name="T73" fmla="*/ 172 h 201"/>
                <a:gd name="T74" fmla="*/ 128 w 173"/>
                <a:gd name="T75" fmla="*/ 170 h 201"/>
                <a:gd name="T76" fmla="*/ 166 w 173"/>
                <a:gd name="T77" fmla="*/ 166 h 201"/>
                <a:gd name="T78" fmla="*/ 167 w 173"/>
                <a:gd name="T79" fmla="*/ 165 h 201"/>
                <a:gd name="T80" fmla="*/ 167 w 173"/>
                <a:gd name="T81" fmla="*/ 163 h 201"/>
                <a:gd name="T82" fmla="*/ 165 w 173"/>
                <a:gd name="T83" fmla="*/ 142 h 201"/>
                <a:gd name="T84" fmla="*/ 170 w 173"/>
                <a:gd name="T85" fmla="*/ 134 h 201"/>
                <a:gd name="T86" fmla="*/ 163 w 173"/>
                <a:gd name="T87" fmla="*/ 126 h 201"/>
                <a:gd name="T88" fmla="*/ 158 w 173"/>
                <a:gd name="T89" fmla="*/ 98 h 201"/>
                <a:gd name="T90" fmla="*/ 151 w 173"/>
                <a:gd name="T91" fmla="*/ 102 h 201"/>
                <a:gd name="T92" fmla="*/ 149 w 173"/>
                <a:gd name="T93" fmla="*/ 84 h 201"/>
                <a:gd name="T94" fmla="*/ 163 w 173"/>
                <a:gd name="T95" fmla="*/ 50 h 201"/>
                <a:gd name="T96" fmla="*/ 150 w 173"/>
                <a:gd name="T97" fmla="*/ 34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1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5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4"/>
                    <a:pt x="13" y="74"/>
                    <a:pt x="13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6"/>
                    <a:pt x="9" y="79"/>
                    <a:pt x="9" y="83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8"/>
                    <a:pt x="1" y="10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2" y="112"/>
                    <a:pt x="15" y="113"/>
                    <a:pt x="15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3" y="130"/>
                    <a:pt x="13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7"/>
                    <a:pt x="15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5" y="153"/>
                    <a:pt x="46" y="152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9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3" y="141"/>
                    <a:pt x="65" y="141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69" y="135"/>
                    <a:pt x="71" y="136"/>
                    <a:pt x="73" y="137"/>
                  </a:cubicBezTo>
                  <a:cubicBezTo>
                    <a:pt x="75" y="139"/>
                    <a:pt x="77" y="141"/>
                    <a:pt x="77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79" y="169"/>
                    <a:pt x="78" y="172"/>
                    <a:pt x="77" y="173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3" y="189"/>
                    <a:pt x="83" y="189"/>
                    <a:pt x="83" y="189"/>
                  </a:cubicBezTo>
                  <a:cubicBezTo>
                    <a:pt x="82" y="193"/>
                    <a:pt x="82" y="196"/>
                    <a:pt x="82" y="198"/>
                  </a:cubicBezTo>
                  <a:cubicBezTo>
                    <a:pt x="85" y="200"/>
                    <a:pt x="87" y="201"/>
                    <a:pt x="89" y="200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7" y="190"/>
                    <a:pt x="107" y="190"/>
                    <a:pt x="107" y="190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81"/>
                    <a:pt x="107" y="180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5" y="187"/>
                    <a:pt x="135" y="184"/>
                    <a:pt x="133" y="180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3" y="163"/>
                    <a:pt x="139" y="161"/>
                    <a:pt x="145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1" y="155"/>
                    <a:pt x="173" y="149"/>
                    <a:pt x="171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8" y="137"/>
                    <a:pt x="170" y="136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59" y="117"/>
                    <a:pt x="159" y="117"/>
                    <a:pt x="159" y="117"/>
                  </a:cubicBezTo>
                  <a:cubicBezTo>
                    <a:pt x="158" y="110"/>
                    <a:pt x="157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2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1" y="44"/>
                    <a:pt x="161" y="40"/>
                    <a:pt x="161" y="39"/>
                  </a:cubicBezTo>
                  <a:cubicBezTo>
                    <a:pt x="153" y="36"/>
                    <a:pt x="153" y="36"/>
                    <a:pt x="153" y="36"/>
                  </a:cubicBezTo>
                  <a:lnTo>
                    <a:pt x="150" y="34"/>
                  </a:lnTo>
                  <a:close/>
                </a:path>
              </a:pathLst>
            </a:custGeom>
            <a:solidFill>
              <a:srgbClr val="0A94E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3731329" y="4214913"/>
              <a:ext cx="647769" cy="403033"/>
            </a:xfrm>
            <a:custGeom>
              <a:gdLst>
                <a:gd name="T0" fmla="*/ 32 w 244"/>
                <a:gd name="T1" fmla="*/ 4 h 152"/>
                <a:gd name="T2" fmla="*/ 43 w 244"/>
                <a:gd name="T3" fmla="*/ 12 h 152"/>
                <a:gd name="T4" fmla="*/ 49 w 244"/>
                <a:gd name="T5" fmla="*/ 20 h 152"/>
                <a:gd name="T6" fmla="*/ 44 w 244"/>
                <a:gd name="T7" fmla="*/ 26 h 152"/>
                <a:gd name="T8" fmla="*/ 30 w 244"/>
                <a:gd name="T9" fmla="*/ 29 h 152"/>
                <a:gd name="T10" fmla="*/ 32 w 244"/>
                <a:gd name="T11" fmla="*/ 37 h 152"/>
                <a:gd name="T12" fmla="*/ 35 w 244"/>
                <a:gd name="T13" fmla="*/ 54 h 152"/>
                <a:gd name="T14" fmla="*/ 45 w 244"/>
                <a:gd name="T15" fmla="*/ 56 h 152"/>
                <a:gd name="T16" fmla="*/ 45 w 244"/>
                <a:gd name="T17" fmla="*/ 57 h 152"/>
                <a:gd name="T18" fmla="*/ 51 w 244"/>
                <a:gd name="T19" fmla="*/ 65 h 152"/>
                <a:gd name="T20" fmla="*/ 53 w 244"/>
                <a:gd name="T21" fmla="*/ 72 h 152"/>
                <a:gd name="T22" fmla="*/ 40 w 244"/>
                <a:gd name="T23" fmla="*/ 92 h 152"/>
                <a:gd name="T24" fmla="*/ 1 w 244"/>
                <a:gd name="T25" fmla="*/ 101 h 152"/>
                <a:gd name="T26" fmla="*/ 4 w 244"/>
                <a:gd name="T27" fmla="*/ 116 h 152"/>
                <a:gd name="T28" fmla="*/ 19 w 244"/>
                <a:gd name="T29" fmla="*/ 142 h 152"/>
                <a:gd name="T30" fmla="*/ 19 w 244"/>
                <a:gd name="T31" fmla="*/ 143 h 152"/>
                <a:gd name="T32" fmla="*/ 25 w 244"/>
                <a:gd name="T33" fmla="*/ 150 h 152"/>
                <a:gd name="T34" fmla="*/ 30 w 244"/>
                <a:gd name="T35" fmla="*/ 138 h 152"/>
                <a:gd name="T36" fmla="*/ 39 w 244"/>
                <a:gd name="T37" fmla="*/ 127 h 152"/>
                <a:gd name="T38" fmla="*/ 56 w 244"/>
                <a:gd name="T39" fmla="*/ 126 h 152"/>
                <a:gd name="T40" fmla="*/ 63 w 244"/>
                <a:gd name="T41" fmla="*/ 111 h 152"/>
                <a:gd name="T42" fmla="*/ 79 w 244"/>
                <a:gd name="T43" fmla="*/ 110 h 152"/>
                <a:gd name="T44" fmla="*/ 109 w 244"/>
                <a:gd name="T45" fmla="*/ 121 h 152"/>
                <a:gd name="T46" fmla="*/ 110 w 244"/>
                <a:gd name="T47" fmla="*/ 121 h 152"/>
                <a:gd name="T48" fmla="*/ 121 w 244"/>
                <a:gd name="T49" fmla="*/ 127 h 152"/>
                <a:gd name="T50" fmla="*/ 121 w 244"/>
                <a:gd name="T51" fmla="*/ 127 h 152"/>
                <a:gd name="T52" fmla="*/ 131 w 244"/>
                <a:gd name="T53" fmla="*/ 127 h 152"/>
                <a:gd name="T54" fmla="*/ 142 w 244"/>
                <a:gd name="T55" fmla="*/ 115 h 152"/>
                <a:gd name="T56" fmla="*/ 148 w 244"/>
                <a:gd name="T57" fmla="*/ 119 h 152"/>
                <a:gd name="T58" fmla="*/ 149 w 244"/>
                <a:gd name="T59" fmla="*/ 129 h 152"/>
                <a:gd name="T60" fmla="*/ 159 w 244"/>
                <a:gd name="T61" fmla="*/ 122 h 152"/>
                <a:gd name="T62" fmla="*/ 165 w 244"/>
                <a:gd name="T63" fmla="*/ 122 h 152"/>
                <a:gd name="T64" fmla="*/ 170 w 244"/>
                <a:gd name="T65" fmla="*/ 140 h 152"/>
                <a:gd name="T66" fmla="*/ 193 w 244"/>
                <a:gd name="T67" fmla="*/ 129 h 152"/>
                <a:gd name="T68" fmla="*/ 215 w 244"/>
                <a:gd name="T69" fmla="*/ 120 h 152"/>
                <a:gd name="T70" fmla="*/ 237 w 244"/>
                <a:gd name="T71" fmla="*/ 114 h 152"/>
                <a:gd name="T72" fmla="*/ 242 w 244"/>
                <a:gd name="T73" fmla="*/ 110 h 152"/>
                <a:gd name="T74" fmla="*/ 229 w 244"/>
                <a:gd name="T75" fmla="*/ 76 h 152"/>
                <a:gd name="T76" fmla="*/ 235 w 244"/>
                <a:gd name="T77" fmla="*/ 66 h 152"/>
                <a:gd name="T78" fmla="*/ 221 w 244"/>
                <a:gd name="T79" fmla="*/ 62 h 152"/>
                <a:gd name="T80" fmla="*/ 215 w 244"/>
                <a:gd name="T81" fmla="*/ 54 h 152"/>
                <a:gd name="T82" fmla="*/ 214 w 244"/>
                <a:gd name="T83" fmla="*/ 53 h 152"/>
                <a:gd name="T84" fmla="*/ 186 w 244"/>
                <a:gd name="T85" fmla="*/ 47 h 152"/>
                <a:gd name="T86" fmla="*/ 162 w 244"/>
                <a:gd name="T87" fmla="*/ 46 h 152"/>
                <a:gd name="T88" fmla="*/ 107 w 244"/>
                <a:gd name="T89" fmla="*/ 24 h 152"/>
                <a:gd name="T90" fmla="*/ 71 w 244"/>
                <a:gd name="T91" fmla="*/ 0 h 152"/>
                <a:gd name="T92" fmla="*/ 37 w 244"/>
                <a:gd name="T93" fmla="*/ 2 h 152"/>
                <a:gd name="T94" fmla="*/ 31 w 244"/>
                <a:gd name="T95" fmla="*/ 0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2">
                  <a:moveTo>
                    <a:pt x="31" y="0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80"/>
                    <a:pt x="52" y="82"/>
                    <a:pt x="51" y="84"/>
                  </a:cubicBezTo>
                  <a:cubicBezTo>
                    <a:pt x="49" y="87"/>
                    <a:pt x="46" y="89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0"/>
                    <a:pt x="125" y="130"/>
                    <a:pt x="125" y="130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7"/>
                    <a:pt x="171" y="129"/>
                    <a:pt x="171" y="131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3" y="134"/>
                    <a:pt x="189" y="129"/>
                    <a:pt x="193" y="129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2" y="110"/>
                    <a:pt x="242" y="110"/>
                    <a:pt x="242" y="110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29" y="76"/>
                    <a:pt x="229" y="76"/>
                    <a:pt x="229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5" y="66"/>
                    <a:pt x="235" y="66"/>
                    <a:pt x="235" y="66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3"/>
                    <a:pt x="214" y="53"/>
                    <a:pt x="214" y="53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53"/>
                    <a:pt x="203" y="55"/>
                    <a:pt x="199" y="56"/>
                  </a:cubicBezTo>
                  <a:cubicBezTo>
                    <a:pt x="197" y="57"/>
                    <a:pt x="192" y="54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2"/>
                    <a:pt x="180" y="43"/>
                    <a:pt x="175" y="44"/>
                  </a:cubicBezTo>
                  <a:cubicBezTo>
                    <a:pt x="169" y="47"/>
                    <a:pt x="164" y="47"/>
                    <a:pt x="162" y="46"/>
                  </a:cubicBezTo>
                  <a:cubicBezTo>
                    <a:pt x="160" y="44"/>
                    <a:pt x="159" y="40"/>
                    <a:pt x="160" y="35"/>
                  </a:cubicBezTo>
                  <a:cubicBezTo>
                    <a:pt x="161" y="30"/>
                    <a:pt x="160" y="28"/>
                    <a:pt x="159" y="27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3" y="22"/>
                    <a:pt x="99" y="20"/>
                    <a:pt x="97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5" y="15"/>
                    <a:pt x="79" y="10"/>
                    <a:pt x="71" y="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3875046" y="4957452"/>
              <a:ext cx="671201" cy="536336"/>
            </a:xfrm>
            <a:custGeom>
              <a:gdLst>
                <a:gd name="T0" fmla="*/ 244 w 253"/>
                <a:gd name="T1" fmla="*/ 65 h 202"/>
                <a:gd name="T2" fmla="*/ 253 w 253"/>
                <a:gd name="T3" fmla="*/ 63 h 202"/>
                <a:gd name="T4" fmla="*/ 235 w 253"/>
                <a:gd name="T5" fmla="*/ 45 h 202"/>
                <a:gd name="T6" fmla="*/ 223 w 253"/>
                <a:gd name="T7" fmla="*/ 22 h 202"/>
                <a:gd name="T8" fmla="*/ 201 w 253"/>
                <a:gd name="T9" fmla="*/ 27 h 202"/>
                <a:gd name="T10" fmla="*/ 200 w 253"/>
                <a:gd name="T11" fmla="*/ 29 h 202"/>
                <a:gd name="T12" fmla="*/ 182 w 253"/>
                <a:gd name="T13" fmla="*/ 25 h 202"/>
                <a:gd name="T14" fmla="*/ 150 w 253"/>
                <a:gd name="T15" fmla="*/ 40 h 202"/>
                <a:gd name="T16" fmla="*/ 150 w 253"/>
                <a:gd name="T17" fmla="*/ 19 h 202"/>
                <a:gd name="T18" fmla="*/ 149 w 253"/>
                <a:gd name="T19" fmla="*/ 10 h 202"/>
                <a:gd name="T20" fmla="*/ 138 w 253"/>
                <a:gd name="T21" fmla="*/ 10 h 202"/>
                <a:gd name="T22" fmla="*/ 126 w 253"/>
                <a:gd name="T23" fmla="*/ 9 h 202"/>
                <a:gd name="T24" fmla="*/ 109 w 253"/>
                <a:gd name="T25" fmla="*/ 1 h 202"/>
                <a:gd name="T26" fmla="*/ 105 w 253"/>
                <a:gd name="T27" fmla="*/ 25 h 202"/>
                <a:gd name="T28" fmla="*/ 82 w 253"/>
                <a:gd name="T29" fmla="*/ 18 h 202"/>
                <a:gd name="T30" fmla="*/ 77 w 253"/>
                <a:gd name="T31" fmla="*/ 16 h 202"/>
                <a:gd name="T32" fmla="*/ 71 w 253"/>
                <a:gd name="T33" fmla="*/ 33 h 202"/>
                <a:gd name="T34" fmla="*/ 75 w 253"/>
                <a:gd name="T35" fmla="*/ 48 h 202"/>
                <a:gd name="T36" fmla="*/ 67 w 253"/>
                <a:gd name="T37" fmla="*/ 61 h 202"/>
                <a:gd name="T38" fmla="*/ 52 w 253"/>
                <a:gd name="T39" fmla="*/ 102 h 202"/>
                <a:gd name="T40" fmla="*/ 29 w 253"/>
                <a:gd name="T41" fmla="*/ 118 h 202"/>
                <a:gd name="T42" fmla="*/ 31 w 253"/>
                <a:gd name="T43" fmla="*/ 125 h 202"/>
                <a:gd name="T44" fmla="*/ 19 w 253"/>
                <a:gd name="T45" fmla="*/ 143 h 202"/>
                <a:gd name="T46" fmla="*/ 5 w 253"/>
                <a:gd name="T47" fmla="*/ 147 h 202"/>
                <a:gd name="T48" fmla="*/ 2 w 253"/>
                <a:gd name="T49" fmla="*/ 184 h 202"/>
                <a:gd name="T50" fmla="*/ 7 w 253"/>
                <a:gd name="T51" fmla="*/ 196 h 202"/>
                <a:gd name="T52" fmla="*/ 21 w 253"/>
                <a:gd name="T53" fmla="*/ 201 h 202"/>
                <a:gd name="T54" fmla="*/ 22 w 253"/>
                <a:gd name="T55" fmla="*/ 199 h 202"/>
                <a:gd name="T56" fmla="*/ 17 w 253"/>
                <a:gd name="T57" fmla="*/ 187 h 202"/>
                <a:gd name="T58" fmla="*/ 12 w 253"/>
                <a:gd name="T59" fmla="*/ 182 h 202"/>
                <a:gd name="T60" fmla="*/ 18 w 253"/>
                <a:gd name="T61" fmla="*/ 174 h 202"/>
                <a:gd name="T62" fmla="*/ 32 w 253"/>
                <a:gd name="T63" fmla="*/ 163 h 202"/>
                <a:gd name="T64" fmla="*/ 64 w 253"/>
                <a:gd name="T65" fmla="*/ 142 h 202"/>
                <a:gd name="T66" fmla="*/ 70 w 253"/>
                <a:gd name="T67" fmla="*/ 145 h 202"/>
                <a:gd name="T68" fmla="*/ 75 w 253"/>
                <a:gd name="T69" fmla="*/ 142 h 202"/>
                <a:gd name="T70" fmla="*/ 96 w 253"/>
                <a:gd name="T71" fmla="*/ 137 h 202"/>
                <a:gd name="T72" fmla="*/ 97 w 253"/>
                <a:gd name="T73" fmla="*/ 136 h 202"/>
                <a:gd name="T74" fmla="*/ 119 w 253"/>
                <a:gd name="T75" fmla="*/ 128 h 202"/>
                <a:gd name="T76" fmla="*/ 123 w 253"/>
                <a:gd name="T77" fmla="*/ 96 h 202"/>
                <a:gd name="T78" fmla="*/ 130 w 253"/>
                <a:gd name="T79" fmla="*/ 95 h 202"/>
                <a:gd name="T80" fmla="*/ 132 w 253"/>
                <a:gd name="T81" fmla="*/ 96 h 202"/>
                <a:gd name="T82" fmla="*/ 159 w 253"/>
                <a:gd name="T83" fmla="*/ 113 h 202"/>
                <a:gd name="T84" fmla="*/ 155 w 253"/>
                <a:gd name="T85" fmla="*/ 103 h 202"/>
                <a:gd name="T86" fmla="*/ 166 w 253"/>
                <a:gd name="T87" fmla="*/ 99 h 202"/>
                <a:gd name="T88" fmla="*/ 173 w 253"/>
                <a:gd name="T89" fmla="*/ 96 h 202"/>
                <a:gd name="T90" fmla="*/ 193 w 253"/>
                <a:gd name="T91" fmla="*/ 102 h 202"/>
                <a:gd name="T92" fmla="*/ 206 w 253"/>
                <a:gd name="T93" fmla="*/ 93 h 202"/>
                <a:gd name="T94" fmla="*/ 207 w 253"/>
                <a:gd name="T95" fmla="*/ 94 h 202"/>
                <a:gd name="T96" fmla="*/ 238 w 253"/>
                <a:gd name="T97" fmla="*/ 69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01">
                  <a:moveTo>
                    <a:pt x="238" y="69"/>
                  </a:moveTo>
                  <a:cubicBezTo>
                    <a:pt x="241" y="69"/>
                    <a:pt x="243" y="67"/>
                    <a:pt x="244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53" y="63"/>
                    <a:pt x="253" y="63"/>
                    <a:pt x="253" y="63"/>
                  </a:cubicBezTo>
                  <a:cubicBezTo>
                    <a:pt x="253" y="58"/>
                    <a:pt x="253" y="58"/>
                    <a:pt x="253" y="58"/>
                  </a:cubicBezTo>
                  <a:cubicBezTo>
                    <a:pt x="251" y="58"/>
                    <a:pt x="249" y="57"/>
                    <a:pt x="247" y="56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2"/>
                    <a:pt x="207" y="22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27"/>
                    <a:pt x="201" y="27"/>
                    <a:pt x="201" y="27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7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4"/>
                  </a:cubicBezTo>
                  <a:cubicBezTo>
                    <a:pt x="156" y="34"/>
                    <a:pt x="154" y="36"/>
                    <a:pt x="151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5"/>
                    <a:pt x="143" y="32"/>
                    <a:pt x="143" y="29"/>
                  </a:cubicBezTo>
                  <a:cubicBezTo>
                    <a:pt x="143" y="28"/>
                    <a:pt x="145" y="24"/>
                    <a:pt x="150" y="19"/>
                  </a:cubicBezTo>
                  <a:cubicBezTo>
                    <a:pt x="156" y="13"/>
                    <a:pt x="159" y="9"/>
                    <a:pt x="159" y="8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6" y="6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3"/>
                    <a:pt x="139" y="11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0" y="5"/>
                    <a:pt x="115" y="3"/>
                    <a:pt x="109" y="1"/>
                  </a:cubicBezTo>
                  <a:cubicBezTo>
                    <a:pt x="106" y="0"/>
                    <a:pt x="102" y="2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5"/>
                  </a:cubicBezTo>
                  <a:cubicBezTo>
                    <a:pt x="104" y="26"/>
                    <a:pt x="103" y="27"/>
                    <a:pt x="101" y="27"/>
                  </a:cubicBezTo>
                  <a:cubicBezTo>
                    <a:pt x="99" y="28"/>
                    <a:pt x="95" y="27"/>
                    <a:pt x="91" y="24"/>
                  </a:cubicBezTo>
                  <a:cubicBezTo>
                    <a:pt x="87" y="21"/>
                    <a:pt x="85" y="19"/>
                    <a:pt x="82" y="1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6" y="96"/>
                    <a:pt x="190" y="98"/>
                    <a:pt x="193" y="102"/>
                  </a:cubicBezTo>
                  <a:cubicBezTo>
                    <a:pt x="193" y="103"/>
                    <a:pt x="193" y="103"/>
                    <a:pt x="193" y="103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8" y="91"/>
                    <a:pt x="201" y="91"/>
                    <a:pt x="206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8" y="95"/>
                    <a:pt x="209" y="95"/>
                  </a:cubicBezTo>
                  <a:cubicBezTo>
                    <a:pt x="211" y="94"/>
                    <a:pt x="218" y="89"/>
                    <a:pt x="229" y="80"/>
                  </a:cubicBezTo>
                  <a:cubicBezTo>
                    <a:pt x="229" y="74"/>
                    <a:pt x="233" y="71"/>
                    <a:pt x="238" y="6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4190598" y="4498703"/>
              <a:ext cx="406158" cy="549354"/>
            </a:xfrm>
            <a:custGeom>
              <a:gdLst>
                <a:gd name="T0" fmla="*/ 120 w 153"/>
                <a:gd name="T1" fmla="*/ 7 h 207"/>
                <a:gd name="T2" fmla="*/ 106 w 153"/>
                <a:gd name="T3" fmla="*/ 2 h 207"/>
                <a:gd name="T4" fmla="*/ 88 w 153"/>
                <a:gd name="T5" fmla="*/ 15 h 207"/>
                <a:gd name="T6" fmla="*/ 77 w 153"/>
                <a:gd name="T7" fmla="*/ 10 h 207"/>
                <a:gd name="T8" fmla="*/ 76 w 153"/>
                <a:gd name="T9" fmla="*/ 11 h 207"/>
                <a:gd name="T10" fmla="*/ 54 w 153"/>
                <a:gd name="T11" fmla="*/ 16 h 207"/>
                <a:gd name="T12" fmla="*/ 43 w 153"/>
                <a:gd name="T13" fmla="*/ 17 h 207"/>
                <a:gd name="T14" fmla="*/ 34 w 153"/>
                <a:gd name="T15" fmla="*/ 26 h 207"/>
                <a:gd name="T16" fmla="*/ 20 w 153"/>
                <a:gd name="T17" fmla="*/ 27 h 207"/>
                <a:gd name="T18" fmla="*/ 11 w 153"/>
                <a:gd name="T19" fmla="*/ 44 h 207"/>
                <a:gd name="T20" fmla="*/ 12 w 153"/>
                <a:gd name="T21" fmla="*/ 46 h 207"/>
                <a:gd name="T22" fmla="*/ 18 w 153"/>
                <a:gd name="T23" fmla="*/ 68 h 207"/>
                <a:gd name="T24" fmla="*/ 18 w 153"/>
                <a:gd name="T25" fmla="*/ 71 h 207"/>
                <a:gd name="T26" fmla="*/ 17 w 153"/>
                <a:gd name="T27" fmla="*/ 71 h 207"/>
                <a:gd name="T28" fmla="*/ 0 w 153"/>
                <a:gd name="T29" fmla="*/ 93 h 207"/>
                <a:gd name="T30" fmla="*/ 7 w 153"/>
                <a:gd name="T31" fmla="*/ 97 h 207"/>
                <a:gd name="T32" fmla="*/ 13 w 153"/>
                <a:gd name="T33" fmla="*/ 130 h 207"/>
                <a:gd name="T34" fmla="*/ 21 w 153"/>
                <a:gd name="T35" fmla="*/ 142 h 207"/>
                <a:gd name="T36" fmla="*/ 22 w 153"/>
                <a:gd name="T37" fmla="*/ 151 h 207"/>
                <a:gd name="T38" fmla="*/ 23 w 153"/>
                <a:gd name="T39" fmla="*/ 180 h 207"/>
                <a:gd name="T40" fmla="*/ 27 w 153"/>
                <a:gd name="T41" fmla="*/ 180 h 207"/>
                <a:gd name="T42" fmla="*/ 44 w 153"/>
                <a:gd name="T43" fmla="*/ 180 h 207"/>
                <a:gd name="T44" fmla="*/ 28 w 153"/>
                <a:gd name="T45" fmla="*/ 202 h 207"/>
                <a:gd name="T46" fmla="*/ 40 w 153"/>
                <a:gd name="T47" fmla="*/ 203 h 207"/>
                <a:gd name="T48" fmla="*/ 76 w 153"/>
                <a:gd name="T49" fmla="*/ 200 h 207"/>
                <a:gd name="T50" fmla="*/ 78 w 153"/>
                <a:gd name="T51" fmla="*/ 194 h 207"/>
                <a:gd name="T52" fmla="*/ 78 w 153"/>
                <a:gd name="T53" fmla="*/ 190 h 207"/>
                <a:gd name="T54" fmla="*/ 76 w 153"/>
                <a:gd name="T55" fmla="*/ 178 h 207"/>
                <a:gd name="T56" fmla="*/ 84 w 153"/>
                <a:gd name="T57" fmla="*/ 172 h 207"/>
                <a:gd name="T58" fmla="*/ 82 w 153"/>
                <a:gd name="T59" fmla="*/ 167 h 207"/>
                <a:gd name="T60" fmla="*/ 82 w 153"/>
                <a:gd name="T61" fmla="*/ 167 h 207"/>
                <a:gd name="T62" fmla="*/ 86 w 153"/>
                <a:gd name="T63" fmla="*/ 153 h 207"/>
                <a:gd name="T64" fmla="*/ 90 w 153"/>
                <a:gd name="T65" fmla="*/ 149 h 207"/>
                <a:gd name="T66" fmla="*/ 94 w 153"/>
                <a:gd name="T67" fmla="*/ 145 h 207"/>
                <a:gd name="T68" fmla="*/ 101 w 153"/>
                <a:gd name="T69" fmla="*/ 129 h 207"/>
                <a:gd name="T70" fmla="*/ 104 w 153"/>
                <a:gd name="T71" fmla="*/ 127 h 207"/>
                <a:gd name="T72" fmla="*/ 100 w 153"/>
                <a:gd name="T73" fmla="*/ 110 h 207"/>
                <a:gd name="T74" fmla="*/ 112 w 153"/>
                <a:gd name="T75" fmla="*/ 99 h 207"/>
                <a:gd name="T76" fmla="*/ 111 w 153"/>
                <a:gd name="T77" fmla="*/ 84 h 207"/>
                <a:gd name="T78" fmla="*/ 126 w 153"/>
                <a:gd name="T79" fmla="*/ 67 h 207"/>
                <a:gd name="T80" fmla="*/ 132 w 153"/>
                <a:gd name="T81" fmla="*/ 70 h 207"/>
                <a:gd name="T82" fmla="*/ 142 w 153"/>
                <a:gd name="T83" fmla="*/ 63 h 207"/>
                <a:gd name="T84" fmla="*/ 142 w 153"/>
                <a:gd name="T85" fmla="*/ 63 h 207"/>
                <a:gd name="T86" fmla="*/ 149 w 153"/>
                <a:gd name="T87" fmla="*/ 59 h 207"/>
                <a:gd name="T88" fmla="*/ 148 w 153"/>
                <a:gd name="T89" fmla="*/ 52 h 207"/>
                <a:gd name="T90" fmla="*/ 151 w 153"/>
                <a:gd name="T91" fmla="*/ 51 h 207"/>
                <a:gd name="T92" fmla="*/ 153 w 153"/>
                <a:gd name="T93" fmla="*/ 48 h 207"/>
                <a:gd name="T94" fmla="*/ 139 w 153"/>
                <a:gd name="T95" fmla="*/ 25 h 207"/>
                <a:gd name="T96" fmla="*/ 133 w 153"/>
                <a:gd name="T97" fmla="*/ 9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206">
                  <a:moveTo>
                    <a:pt x="120" y="8"/>
                  </a:moveTo>
                  <a:cubicBezTo>
                    <a:pt x="120" y="7"/>
                    <a:pt x="120" y="7"/>
                    <a:pt x="120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9"/>
                    <a:pt x="99" y="14"/>
                    <a:pt x="93" y="16"/>
                  </a:cubicBezTo>
                  <a:cubicBezTo>
                    <a:pt x="92" y="17"/>
                    <a:pt x="90" y="16"/>
                    <a:pt x="88" y="15"/>
                  </a:cubicBezTo>
                  <a:cubicBezTo>
                    <a:pt x="87" y="13"/>
                    <a:pt x="88" y="9"/>
                    <a:pt x="90" y="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7"/>
                    <a:pt x="13" y="31"/>
                    <a:pt x="4" y="39"/>
                  </a:cubicBezTo>
                  <a:cubicBezTo>
                    <a:pt x="8" y="41"/>
                    <a:pt x="10" y="43"/>
                    <a:pt x="11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4" y="97"/>
                    <a:pt x="6" y="97"/>
                    <a:pt x="7" y="97"/>
                  </a:cubicBezTo>
                  <a:cubicBezTo>
                    <a:pt x="9" y="98"/>
                    <a:pt x="10" y="101"/>
                    <a:pt x="9" y="106"/>
                  </a:cubicBezTo>
                  <a:cubicBezTo>
                    <a:pt x="8" y="114"/>
                    <a:pt x="10" y="122"/>
                    <a:pt x="13" y="130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1" y="138"/>
                    <a:pt x="22" y="140"/>
                    <a:pt x="21" y="142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4" y="155"/>
                    <a:pt x="22" y="162"/>
                    <a:pt x="18" y="17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32" y="175"/>
                    <a:pt x="36" y="174"/>
                    <a:pt x="40" y="175"/>
                  </a:cubicBezTo>
                  <a:cubicBezTo>
                    <a:pt x="42" y="176"/>
                    <a:pt x="44" y="178"/>
                    <a:pt x="44" y="180"/>
                  </a:cubicBezTo>
                  <a:cubicBezTo>
                    <a:pt x="44" y="183"/>
                    <a:pt x="41" y="188"/>
                    <a:pt x="34" y="195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31" y="207"/>
                    <a:pt x="31" y="207"/>
                    <a:pt x="31" y="207"/>
                  </a:cubicBezTo>
                  <a:cubicBezTo>
                    <a:pt x="35" y="203"/>
                    <a:pt x="38" y="202"/>
                    <a:pt x="40" y="203"/>
                  </a:cubicBezTo>
                  <a:cubicBezTo>
                    <a:pt x="43" y="203"/>
                    <a:pt x="50" y="200"/>
                    <a:pt x="61" y="194"/>
                  </a:cubicBezTo>
                  <a:cubicBezTo>
                    <a:pt x="65" y="192"/>
                    <a:pt x="70" y="194"/>
                    <a:pt x="76" y="200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8" y="194"/>
                    <a:pt x="78" y="194"/>
                    <a:pt x="78" y="19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192"/>
                    <a:pt x="76" y="191"/>
                    <a:pt x="78" y="190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5" y="181"/>
                    <a:pt x="75" y="179"/>
                    <a:pt x="76" y="178"/>
                  </a:cubicBezTo>
                  <a:cubicBezTo>
                    <a:pt x="77" y="177"/>
                    <a:pt x="78" y="176"/>
                    <a:pt x="80" y="175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4" y="164"/>
                    <a:pt x="84" y="162"/>
                    <a:pt x="83" y="161"/>
                  </a:cubicBezTo>
                  <a:cubicBezTo>
                    <a:pt x="82" y="158"/>
                    <a:pt x="83" y="156"/>
                    <a:pt x="86" y="153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4" y="139"/>
                    <a:pt x="94" y="139"/>
                    <a:pt x="94" y="139"/>
                  </a:cubicBezTo>
                  <a:cubicBezTo>
                    <a:pt x="94" y="136"/>
                    <a:pt x="96" y="133"/>
                    <a:pt x="101" y="129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6" y="117"/>
                    <a:pt x="96" y="114"/>
                    <a:pt x="100" y="110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0" y="95"/>
                    <a:pt x="110" y="91"/>
                    <a:pt x="111" y="84"/>
                  </a:cubicBezTo>
                  <a:cubicBezTo>
                    <a:pt x="112" y="73"/>
                    <a:pt x="117" y="68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5" y="36"/>
                    <a:pt x="142" y="31"/>
                    <a:pt x="139" y="25"/>
                  </a:cubicBezTo>
                  <a:cubicBezTo>
                    <a:pt x="137" y="22"/>
                    <a:pt x="138" y="18"/>
                    <a:pt x="140" y="13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4403051" y="4641899"/>
              <a:ext cx="371270" cy="459271"/>
            </a:xfrm>
            <a:custGeom>
              <a:gdLst>
                <a:gd name="T0" fmla="*/ 72 w 140"/>
                <a:gd name="T1" fmla="*/ 8 h 173"/>
                <a:gd name="T2" fmla="*/ 60 w 140"/>
                <a:gd name="T3" fmla="*/ 19 h 173"/>
                <a:gd name="T4" fmla="*/ 59 w 140"/>
                <a:gd name="T5" fmla="*/ 20 h 173"/>
                <a:gd name="T6" fmla="*/ 50 w 140"/>
                <a:gd name="T7" fmla="*/ 20 h 173"/>
                <a:gd name="T8" fmla="*/ 35 w 140"/>
                <a:gd name="T9" fmla="*/ 31 h 173"/>
                <a:gd name="T10" fmla="*/ 40 w 140"/>
                <a:gd name="T11" fmla="*/ 33 h 173"/>
                <a:gd name="T12" fmla="*/ 36 w 140"/>
                <a:gd name="T13" fmla="*/ 47 h 173"/>
                <a:gd name="T14" fmla="*/ 23 w 140"/>
                <a:gd name="T15" fmla="*/ 59 h 173"/>
                <a:gd name="T16" fmla="*/ 24 w 140"/>
                <a:gd name="T17" fmla="*/ 67 h 173"/>
                <a:gd name="T18" fmla="*/ 26 w 140"/>
                <a:gd name="T19" fmla="*/ 76 h 173"/>
                <a:gd name="T20" fmla="*/ 18 w 140"/>
                <a:gd name="T21" fmla="*/ 92 h 173"/>
                <a:gd name="T22" fmla="*/ 18 w 140"/>
                <a:gd name="T23" fmla="*/ 94 h 173"/>
                <a:gd name="T24" fmla="*/ 12 w 140"/>
                <a:gd name="T25" fmla="*/ 100 h 173"/>
                <a:gd name="T26" fmla="*/ 7 w 140"/>
                <a:gd name="T27" fmla="*/ 105 h 173"/>
                <a:gd name="T28" fmla="*/ 6 w 140"/>
                <a:gd name="T29" fmla="*/ 121 h 173"/>
                <a:gd name="T30" fmla="*/ 2 w 140"/>
                <a:gd name="T31" fmla="*/ 125 h 173"/>
                <a:gd name="T32" fmla="*/ 0 w 140"/>
                <a:gd name="T33" fmla="*/ 127 h 173"/>
                <a:gd name="T34" fmla="*/ 3 w 140"/>
                <a:gd name="T35" fmla="*/ 137 h 173"/>
                <a:gd name="T36" fmla="*/ 26 w 140"/>
                <a:gd name="T37" fmla="*/ 137 h 173"/>
                <a:gd name="T38" fmla="*/ 35 w 140"/>
                <a:gd name="T39" fmla="*/ 146 h 173"/>
                <a:gd name="T40" fmla="*/ 35 w 140"/>
                <a:gd name="T41" fmla="*/ 146 h 173"/>
                <a:gd name="T42" fmla="*/ 51 w 140"/>
                <a:gd name="T43" fmla="*/ 171 h 173"/>
                <a:gd name="T44" fmla="*/ 56 w 140"/>
                <a:gd name="T45" fmla="*/ 160 h 173"/>
                <a:gd name="T46" fmla="*/ 68 w 140"/>
                <a:gd name="T47" fmla="*/ 169 h 173"/>
                <a:gd name="T48" fmla="*/ 76 w 140"/>
                <a:gd name="T49" fmla="*/ 145 h 173"/>
                <a:gd name="T50" fmla="*/ 78 w 140"/>
                <a:gd name="T51" fmla="*/ 146 h 173"/>
                <a:gd name="T52" fmla="*/ 85 w 140"/>
                <a:gd name="T53" fmla="*/ 140 h 173"/>
                <a:gd name="T54" fmla="*/ 85 w 140"/>
                <a:gd name="T55" fmla="*/ 138 h 173"/>
                <a:gd name="T56" fmla="*/ 96 w 140"/>
                <a:gd name="T57" fmla="*/ 139 h 173"/>
                <a:gd name="T58" fmla="*/ 102 w 140"/>
                <a:gd name="T59" fmla="*/ 111 h 173"/>
                <a:gd name="T60" fmla="*/ 114 w 140"/>
                <a:gd name="T61" fmla="*/ 110 h 173"/>
                <a:gd name="T62" fmla="*/ 108 w 140"/>
                <a:gd name="T63" fmla="*/ 104 h 173"/>
                <a:gd name="T64" fmla="*/ 117 w 140"/>
                <a:gd name="T65" fmla="*/ 97 h 173"/>
                <a:gd name="T66" fmla="*/ 122 w 140"/>
                <a:gd name="T67" fmla="*/ 100 h 173"/>
                <a:gd name="T68" fmla="*/ 119 w 140"/>
                <a:gd name="T69" fmla="*/ 91 h 173"/>
                <a:gd name="T70" fmla="*/ 122 w 140"/>
                <a:gd name="T71" fmla="*/ 89 h 173"/>
                <a:gd name="T72" fmla="*/ 118 w 140"/>
                <a:gd name="T73" fmla="*/ 79 h 173"/>
                <a:gd name="T74" fmla="*/ 119 w 140"/>
                <a:gd name="T75" fmla="*/ 77 h 173"/>
                <a:gd name="T76" fmla="*/ 130 w 140"/>
                <a:gd name="T77" fmla="*/ 67 h 173"/>
                <a:gd name="T78" fmla="*/ 120 w 140"/>
                <a:gd name="T79" fmla="*/ 54 h 173"/>
                <a:gd name="T80" fmla="*/ 133 w 140"/>
                <a:gd name="T81" fmla="*/ 49 h 173"/>
                <a:gd name="T82" fmla="*/ 139 w 140"/>
                <a:gd name="T83" fmla="*/ 42 h 173"/>
                <a:gd name="T84" fmla="*/ 135 w 140"/>
                <a:gd name="T85" fmla="*/ 34 h 173"/>
                <a:gd name="T86" fmla="*/ 134 w 140"/>
                <a:gd name="T87" fmla="*/ 32 h 173"/>
                <a:gd name="T88" fmla="*/ 134 w 140"/>
                <a:gd name="T89" fmla="*/ 29 h 173"/>
                <a:gd name="T90" fmla="*/ 133 w 140"/>
                <a:gd name="T91" fmla="*/ 29 h 173"/>
                <a:gd name="T92" fmla="*/ 117 w 140"/>
                <a:gd name="T93" fmla="*/ 27 h 173"/>
                <a:gd name="T94" fmla="*/ 116 w 140"/>
                <a:gd name="T95" fmla="*/ 27 h 173"/>
                <a:gd name="T96" fmla="*/ 112 w 140"/>
                <a:gd name="T97" fmla="*/ 22 h 173"/>
                <a:gd name="T98" fmla="*/ 93 w 140"/>
                <a:gd name="T99" fmla="*/ 30 h 173"/>
                <a:gd name="T100" fmla="*/ 85 w 140"/>
                <a:gd name="T101" fmla="*/ 15 h 173"/>
                <a:gd name="T102" fmla="*/ 73 w 140"/>
                <a:gd name="T103" fmla="*/ 0 h 173"/>
                <a:gd name="T104" fmla="*/ 73 w 140"/>
                <a:gd name="T105" fmla="*/ 7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173">
                  <a:moveTo>
                    <a:pt x="73" y="7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0" y="19"/>
                    <a:pt x="36" y="23"/>
                    <a:pt x="35" y="3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1"/>
                    <a:pt x="20" y="63"/>
                    <a:pt x="21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6" y="69"/>
                    <a:pt x="28" y="71"/>
                    <a:pt x="28" y="73"/>
                  </a:cubicBezTo>
                  <a:cubicBezTo>
                    <a:pt x="28" y="74"/>
                    <a:pt x="27" y="75"/>
                    <a:pt x="26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9"/>
                    <a:pt x="18" y="9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7"/>
                    <a:pt x="14" y="98"/>
                    <a:pt x="12" y="100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8" y="107"/>
                    <a:pt x="8" y="109"/>
                    <a:pt x="6" y="113"/>
                  </a:cubicBezTo>
                  <a:cubicBezTo>
                    <a:pt x="8" y="117"/>
                    <a:pt x="8" y="120"/>
                    <a:pt x="6" y="121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102" y="133"/>
                    <a:pt x="104" y="129"/>
                    <a:pt x="104" y="125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2" y="89"/>
                    <a:pt x="122" y="89"/>
                    <a:pt x="122" y="89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30" y="71"/>
                    <a:pt x="130" y="71"/>
                    <a:pt x="130" y="71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21" y="62"/>
                    <a:pt x="116" y="58"/>
                    <a:pt x="117" y="56"/>
                  </a:cubicBezTo>
                  <a:cubicBezTo>
                    <a:pt x="118" y="55"/>
                    <a:pt x="118" y="54"/>
                    <a:pt x="120" y="54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8" y="37"/>
                    <a:pt x="136" y="35"/>
                    <a:pt x="135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2" y="31"/>
                    <a:pt x="130" y="32"/>
                    <a:pt x="128" y="32"/>
                  </a:cubicBezTo>
                  <a:cubicBezTo>
                    <a:pt x="123" y="32"/>
                    <a:pt x="120" y="30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5"/>
                    <a:pt x="110" y="27"/>
                    <a:pt x="108" y="29"/>
                  </a:cubicBezTo>
                  <a:cubicBezTo>
                    <a:pt x="102" y="31"/>
                    <a:pt x="98" y="32"/>
                    <a:pt x="93" y="30"/>
                  </a:cubicBezTo>
                  <a:cubicBezTo>
                    <a:pt x="90" y="29"/>
                    <a:pt x="88" y="27"/>
                    <a:pt x="86" y="23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7"/>
                    <a:pt x="82" y="3"/>
                    <a:pt x="80" y="2"/>
                  </a:cubicBezTo>
                  <a:cubicBezTo>
                    <a:pt x="78" y="0"/>
                    <a:pt x="75" y="0"/>
                    <a:pt x="73" y="0"/>
                  </a:cubicBezTo>
                  <a:cubicBezTo>
                    <a:pt x="74" y="7"/>
                    <a:pt x="74" y="7"/>
                    <a:pt x="74" y="7"/>
                  </a:cubicBezTo>
                  <a:lnTo>
                    <a:pt x="73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4567597" y="4352903"/>
              <a:ext cx="323364" cy="373873"/>
            </a:xfrm>
            <a:custGeom>
              <a:gdLst>
                <a:gd name="T0" fmla="*/ 64 w 122"/>
                <a:gd name="T1" fmla="*/ 6 h 141"/>
                <a:gd name="T2" fmla="*/ 42 w 122"/>
                <a:gd name="T3" fmla="*/ 2 h 141"/>
                <a:gd name="T4" fmla="*/ 38 w 122"/>
                <a:gd name="T5" fmla="*/ 27 h 141"/>
                <a:gd name="T6" fmla="*/ 28 w 122"/>
                <a:gd name="T7" fmla="*/ 32 h 141"/>
                <a:gd name="T8" fmla="*/ 22 w 122"/>
                <a:gd name="T9" fmla="*/ 41 h 141"/>
                <a:gd name="T10" fmla="*/ 16 w 122"/>
                <a:gd name="T11" fmla="*/ 54 h 141"/>
                <a:gd name="T12" fmla="*/ 6 w 122"/>
                <a:gd name="T13" fmla="*/ 68 h 141"/>
                <a:gd name="T14" fmla="*/ 1 w 122"/>
                <a:gd name="T15" fmla="*/ 78 h 141"/>
                <a:gd name="T16" fmla="*/ 11 w 122"/>
                <a:gd name="T17" fmla="*/ 93 h 141"/>
                <a:gd name="T18" fmla="*/ 16 w 122"/>
                <a:gd name="T19" fmla="*/ 102 h 141"/>
                <a:gd name="T20" fmla="*/ 16 w 122"/>
                <a:gd name="T21" fmla="*/ 102 h 141"/>
                <a:gd name="T22" fmla="*/ 16 w 122"/>
                <a:gd name="T23" fmla="*/ 104 h 141"/>
                <a:gd name="T24" fmla="*/ 15 w 122"/>
                <a:gd name="T25" fmla="*/ 105 h 141"/>
                <a:gd name="T26" fmla="*/ 27 w 122"/>
                <a:gd name="T27" fmla="*/ 123 h 141"/>
                <a:gd name="T28" fmla="*/ 32 w 122"/>
                <a:gd name="T29" fmla="*/ 135 h 141"/>
                <a:gd name="T30" fmla="*/ 46 w 122"/>
                <a:gd name="T31" fmla="*/ 130 h 141"/>
                <a:gd name="T32" fmla="*/ 46 w 122"/>
                <a:gd name="T33" fmla="*/ 129 h 141"/>
                <a:gd name="T34" fmla="*/ 53 w 122"/>
                <a:gd name="T35" fmla="*/ 125 h 141"/>
                <a:gd name="T36" fmla="*/ 66 w 122"/>
                <a:gd name="T37" fmla="*/ 136 h 141"/>
                <a:gd name="T38" fmla="*/ 68 w 122"/>
                <a:gd name="T39" fmla="*/ 136 h 141"/>
                <a:gd name="T40" fmla="*/ 74 w 122"/>
                <a:gd name="T41" fmla="*/ 134 h 141"/>
                <a:gd name="T42" fmla="*/ 76 w 122"/>
                <a:gd name="T43" fmla="*/ 134 h 141"/>
                <a:gd name="T44" fmla="*/ 84 w 122"/>
                <a:gd name="T45" fmla="*/ 141 h 141"/>
                <a:gd name="T46" fmla="*/ 85 w 122"/>
                <a:gd name="T47" fmla="*/ 124 h 141"/>
                <a:gd name="T48" fmla="*/ 86 w 122"/>
                <a:gd name="T49" fmla="*/ 124 h 141"/>
                <a:gd name="T50" fmla="*/ 88 w 122"/>
                <a:gd name="T51" fmla="*/ 113 h 141"/>
                <a:gd name="T52" fmla="*/ 88 w 122"/>
                <a:gd name="T53" fmla="*/ 111 h 141"/>
                <a:gd name="T54" fmla="*/ 90 w 122"/>
                <a:gd name="T55" fmla="*/ 110 h 141"/>
                <a:gd name="T56" fmla="*/ 100 w 122"/>
                <a:gd name="T57" fmla="*/ 94 h 141"/>
                <a:gd name="T58" fmla="*/ 103 w 122"/>
                <a:gd name="T59" fmla="*/ 95 h 141"/>
                <a:gd name="T60" fmla="*/ 102 w 122"/>
                <a:gd name="T61" fmla="*/ 102 h 141"/>
                <a:gd name="T62" fmla="*/ 114 w 122"/>
                <a:gd name="T63" fmla="*/ 92 h 141"/>
                <a:gd name="T64" fmla="*/ 112 w 122"/>
                <a:gd name="T65" fmla="*/ 87 h 141"/>
                <a:gd name="T66" fmla="*/ 114 w 122"/>
                <a:gd name="T67" fmla="*/ 69 h 141"/>
                <a:gd name="T68" fmla="*/ 108 w 122"/>
                <a:gd name="T69" fmla="*/ 68 h 141"/>
                <a:gd name="T70" fmla="*/ 108 w 122"/>
                <a:gd name="T71" fmla="*/ 67 h 141"/>
                <a:gd name="T72" fmla="*/ 106 w 122"/>
                <a:gd name="T73" fmla="*/ 58 h 141"/>
                <a:gd name="T74" fmla="*/ 122 w 122"/>
                <a:gd name="T75" fmla="*/ 58 h 141"/>
                <a:gd name="T76" fmla="*/ 108 w 122"/>
                <a:gd name="T77" fmla="*/ 44 h 141"/>
                <a:gd name="T78" fmla="*/ 117 w 122"/>
                <a:gd name="T79" fmla="*/ 33 h 141"/>
                <a:gd name="T80" fmla="*/ 111 w 122"/>
                <a:gd name="T81" fmla="*/ 34 h 141"/>
                <a:gd name="T82" fmla="*/ 111 w 122"/>
                <a:gd name="T83" fmla="*/ 33 h 141"/>
                <a:gd name="T84" fmla="*/ 103 w 122"/>
                <a:gd name="T85" fmla="*/ 24 h 141"/>
                <a:gd name="T86" fmla="*/ 80 w 122"/>
                <a:gd name="T87" fmla="*/ 32 h 141"/>
                <a:gd name="T88" fmla="*/ 78 w 122"/>
                <a:gd name="T89" fmla="*/ 32 h 141"/>
                <a:gd name="T90" fmla="*/ 78 w 122"/>
                <a:gd name="T91" fmla="*/ 18 h 141"/>
                <a:gd name="T92" fmla="*/ 82 w 122"/>
                <a:gd name="T93" fmla="*/ 0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1">
                  <a:moveTo>
                    <a:pt x="74" y="2"/>
                  </a:moveTo>
                  <a:cubicBezTo>
                    <a:pt x="70" y="4"/>
                    <a:pt x="66" y="6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3"/>
                    <a:pt x="36" y="7"/>
                    <a:pt x="32" y="1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40"/>
                    <a:pt x="22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6" y="5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8" y="106"/>
                    <a:pt x="20" y="107"/>
                  </a:cubicBezTo>
                  <a:cubicBezTo>
                    <a:pt x="24" y="109"/>
                    <a:pt x="26" y="115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0" y="134"/>
                    <a:pt x="32" y="135"/>
                  </a:cubicBezTo>
                  <a:cubicBezTo>
                    <a:pt x="36" y="137"/>
                    <a:pt x="40" y="136"/>
                    <a:pt x="43" y="134"/>
                  </a:cubicBezTo>
                  <a:cubicBezTo>
                    <a:pt x="45" y="133"/>
                    <a:pt x="46" y="132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60" y="136"/>
                    <a:pt x="62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1" y="117"/>
                    <a:pt x="90" y="115"/>
                    <a:pt x="88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4" y="62"/>
                    <a:pt x="104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0" y="52"/>
                    <a:pt x="117" y="46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2"/>
                  </a:lnTo>
                  <a:close/>
                </a:path>
              </a:pathLst>
            </a:custGeom>
            <a:solidFill>
              <a:srgbClr val="0A94E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4256730" y="4034225"/>
              <a:ext cx="406158" cy="496241"/>
            </a:xfrm>
            <a:custGeom>
              <a:gdLst>
                <a:gd name="T0" fmla="*/ 96 w 153"/>
                <a:gd name="T1" fmla="*/ 52 h 187"/>
                <a:gd name="T2" fmla="*/ 85 w 153"/>
                <a:gd name="T3" fmla="*/ 27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8 h 187"/>
                <a:gd name="T12" fmla="*/ 35 w 153"/>
                <a:gd name="T13" fmla="*/ 35 h 187"/>
                <a:gd name="T14" fmla="*/ 19 w 153"/>
                <a:gd name="T15" fmla="*/ 22 h 187"/>
                <a:gd name="T16" fmla="*/ 23 w 153"/>
                <a:gd name="T17" fmla="*/ 35 h 187"/>
                <a:gd name="T18" fmla="*/ 23 w 153"/>
                <a:gd name="T19" fmla="*/ 36 h 187"/>
                <a:gd name="T20" fmla="*/ 21 w 153"/>
                <a:gd name="T21" fmla="*/ 40 h 187"/>
                <a:gd name="T22" fmla="*/ 14 w 153"/>
                <a:gd name="T23" fmla="*/ 44 h 187"/>
                <a:gd name="T24" fmla="*/ 11 w 153"/>
                <a:gd name="T25" fmla="*/ 50 h 187"/>
                <a:gd name="T26" fmla="*/ 8 w 153"/>
                <a:gd name="T27" fmla="*/ 62 h 187"/>
                <a:gd name="T28" fmla="*/ 8 w 153"/>
                <a:gd name="T29" fmla="*/ 62 h 187"/>
                <a:gd name="T30" fmla="*/ 3 w 153"/>
                <a:gd name="T31" fmla="*/ 65 h 187"/>
                <a:gd name="T32" fmla="*/ 14 w 153"/>
                <a:gd name="T33" fmla="*/ 81 h 187"/>
                <a:gd name="T34" fmla="*/ 18 w 153"/>
                <a:gd name="T35" fmla="*/ 80 h 187"/>
                <a:gd name="T36" fmla="*/ 35 w 153"/>
                <a:gd name="T37" fmla="*/ 88 h 187"/>
                <a:gd name="T38" fmla="*/ 35 w 153"/>
                <a:gd name="T39" fmla="*/ 89 h 187"/>
                <a:gd name="T40" fmla="*/ 34 w 153"/>
                <a:gd name="T41" fmla="*/ 99 h 187"/>
                <a:gd name="T42" fmla="*/ 30 w 153"/>
                <a:gd name="T43" fmla="*/ 108 h 187"/>
                <a:gd name="T44" fmla="*/ 25 w 153"/>
                <a:gd name="T45" fmla="*/ 114 h 187"/>
                <a:gd name="T46" fmla="*/ 25 w 153"/>
                <a:gd name="T47" fmla="*/ 114 h 187"/>
                <a:gd name="T48" fmla="*/ 26 w 153"/>
                <a:gd name="T49" fmla="*/ 126 h 187"/>
                <a:gd name="T50" fmla="*/ 37 w 153"/>
                <a:gd name="T51" fmla="*/ 128 h 187"/>
                <a:gd name="T52" fmla="*/ 43 w 153"/>
                <a:gd name="T53" fmla="*/ 134 h 187"/>
                <a:gd name="T54" fmla="*/ 51 w 153"/>
                <a:gd name="T55" fmla="*/ 175 h 187"/>
                <a:gd name="T56" fmla="*/ 49 w 153"/>
                <a:gd name="T57" fmla="*/ 179 h 187"/>
                <a:gd name="T58" fmla="*/ 50 w 153"/>
                <a:gd name="T59" fmla="*/ 181 h 187"/>
                <a:gd name="T60" fmla="*/ 73 w 153"/>
                <a:gd name="T61" fmla="*/ 172 h 187"/>
                <a:gd name="T62" fmla="*/ 78 w 153"/>
                <a:gd name="T63" fmla="*/ 175 h 187"/>
                <a:gd name="T64" fmla="*/ 79 w 153"/>
                <a:gd name="T65" fmla="*/ 174 h 187"/>
                <a:gd name="T66" fmla="*/ 87 w 153"/>
                <a:gd name="T67" fmla="*/ 169 h 187"/>
                <a:gd name="T68" fmla="*/ 109 w 153"/>
                <a:gd name="T69" fmla="*/ 179 h 187"/>
                <a:gd name="T70" fmla="*/ 115 w 153"/>
                <a:gd name="T71" fmla="*/ 183 h 187"/>
                <a:gd name="T72" fmla="*/ 134 w 153"/>
                <a:gd name="T73" fmla="*/ 163 h 187"/>
                <a:gd name="T74" fmla="*/ 130 w 153"/>
                <a:gd name="T75" fmla="*/ 147 h 187"/>
                <a:gd name="T76" fmla="*/ 144 w 153"/>
                <a:gd name="T77" fmla="*/ 148 h 187"/>
                <a:gd name="T78" fmla="*/ 144 w 153"/>
                <a:gd name="T79" fmla="*/ 134 h 187"/>
                <a:gd name="T80" fmla="*/ 153 w 153"/>
                <a:gd name="T81" fmla="*/ 122 h 187"/>
                <a:gd name="T82" fmla="*/ 141 w 153"/>
                <a:gd name="T83" fmla="*/ 110 h 187"/>
                <a:gd name="T84" fmla="*/ 136 w 153"/>
                <a:gd name="T85" fmla="*/ 115 h 187"/>
                <a:gd name="T86" fmla="*/ 135 w 153"/>
                <a:gd name="T87" fmla="*/ 115 h 187"/>
                <a:gd name="T88" fmla="*/ 125 w 153"/>
                <a:gd name="T89" fmla="*/ 106 h 187"/>
                <a:gd name="T90" fmla="*/ 113 w 153"/>
                <a:gd name="T91" fmla="*/ 98 h 187"/>
                <a:gd name="T92" fmla="*/ 110 w 153"/>
                <a:gd name="T93" fmla="*/ 84 h 187"/>
                <a:gd name="T94" fmla="*/ 117 w 153"/>
                <a:gd name="T95" fmla="*/ 63 h 187"/>
                <a:gd name="T96" fmla="*/ 129 w 153"/>
                <a:gd name="T97" fmla="*/ 64 h 187"/>
                <a:gd name="T98" fmla="*/ 129 w 153"/>
                <a:gd name="T99" fmla="*/ 52 h 187"/>
                <a:gd name="T100" fmla="*/ 97 w 153"/>
                <a:gd name="T101" fmla="*/ 53 h 187"/>
                <a:gd name="T102" fmla="*/ 96 w 153"/>
                <a:gd name="T103" fmla="*/ 52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2"/>
                  </a:move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1" y="37"/>
                    <a:pt x="87" y="28"/>
                    <a:pt x="85" y="27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3" y="20"/>
                    <a:pt x="57" y="18"/>
                    <a:pt x="55" y="17"/>
                  </a:cubicBezTo>
                  <a:cubicBezTo>
                    <a:pt x="51" y="14"/>
                    <a:pt x="45" y="9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3"/>
                    <a:pt x="41" y="9"/>
                    <a:pt x="48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4"/>
                    <a:pt x="38" y="36"/>
                    <a:pt x="35" y="35"/>
                  </a:cubicBezTo>
                  <a:cubicBezTo>
                    <a:pt x="34" y="34"/>
                    <a:pt x="31" y="31"/>
                    <a:pt x="25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4"/>
                    <a:pt x="20" y="28"/>
                    <a:pt x="23" y="34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6"/>
                    <a:pt x="11" y="48"/>
                    <a:pt x="11" y="50"/>
                  </a:cubicBezTo>
                  <a:cubicBezTo>
                    <a:pt x="12" y="56"/>
                    <a:pt x="11" y="60"/>
                    <a:pt x="10" y="61"/>
                  </a:cubicBezTo>
                  <a:cubicBezTo>
                    <a:pt x="9" y="62"/>
                    <a:pt x="9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4"/>
                    <a:pt x="3" y="65"/>
                  </a:cubicBezTo>
                  <a:cubicBezTo>
                    <a:pt x="7" y="68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9"/>
                    <a:pt x="26" y="80"/>
                    <a:pt x="30" y="83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5" y="101"/>
                    <a:pt x="36" y="103"/>
                    <a:pt x="35" y="104"/>
                  </a:cubicBezTo>
                  <a:cubicBezTo>
                    <a:pt x="35" y="106"/>
                    <a:pt x="33" y="108"/>
                    <a:pt x="30" y="108"/>
                  </a:cubicBezTo>
                  <a:cubicBezTo>
                    <a:pt x="27" y="108"/>
                    <a:pt x="25" y="110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69" y="178"/>
                    <a:pt x="67" y="183"/>
                    <a:pt x="67" y="187"/>
                  </a:cubicBezTo>
                  <a:cubicBezTo>
                    <a:pt x="71" y="185"/>
                    <a:pt x="75" y="181"/>
                    <a:pt x="78" y="175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1" y="169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8"/>
                    <a:pt x="134" y="154"/>
                    <a:pt x="130" y="147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44" y="148"/>
                    <a:pt x="144" y="148"/>
                    <a:pt x="144" y="148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5" y="112"/>
                    <a:pt x="143" y="110"/>
                    <a:pt x="141" y="110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3" y="106"/>
                    <a:pt x="120" y="104"/>
                    <a:pt x="117" y="101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9" y="97"/>
                    <a:pt x="107" y="95"/>
                    <a:pt x="107" y="93"/>
                  </a:cubicBezTo>
                  <a:cubicBezTo>
                    <a:pt x="107" y="90"/>
                    <a:pt x="107" y="88"/>
                    <a:pt x="110" y="84"/>
                  </a:cubicBezTo>
                  <a:cubicBezTo>
                    <a:pt x="114" y="78"/>
                    <a:pt x="117" y="72"/>
                    <a:pt x="117" y="68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63"/>
                    <a:pt x="131" y="59"/>
                    <a:pt x="132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3" y="56"/>
                    <a:pt x="118" y="59"/>
                    <a:pt x="115" y="60"/>
                  </a:cubicBezTo>
                  <a:cubicBezTo>
                    <a:pt x="110" y="61"/>
                    <a:pt x="105" y="59"/>
                    <a:pt x="97" y="53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4333796" y="3460917"/>
              <a:ext cx="106226" cy="154131"/>
            </a:xfrm>
            <a:custGeom>
              <a:gdLst>
                <a:gd name="T0" fmla="*/ 24 w 40"/>
                <a:gd name="T1" fmla="*/ 0 h 58"/>
                <a:gd name="T2" fmla="*/ 22 w 40"/>
                <a:gd name="T3" fmla="*/ 0 h 58"/>
                <a:gd name="T4" fmla="*/ 16 w 40"/>
                <a:gd name="T5" fmla="*/ 6 h 58"/>
                <a:gd name="T6" fmla="*/ 15 w 40"/>
                <a:gd name="T7" fmla="*/ 5 h 58"/>
                <a:gd name="T8" fmla="*/ 15 w 40"/>
                <a:gd name="T9" fmla="*/ 6 h 58"/>
                <a:gd name="T10" fmla="*/ 15 w 40"/>
                <a:gd name="T11" fmla="*/ 6 h 58"/>
                <a:gd name="T12" fmla="*/ 12 w 40"/>
                <a:gd name="T13" fmla="*/ 10 h 58"/>
                <a:gd name="T14" fmla="*/ 10 w 40"/>
                <a:gd name="T15" fmla="*/ 10 h 58"/>
                <a:gd name="T16" fmla="*/ 6 w 40"/>
                <a:gd name="T17" fmla="*/ 13 h 58"/>
                <a:gd name="T18" fmla="*/ 5 w 40"/>
                <a:gd name="T19" fmla="*/ 16 h 58"/>
                <a:gd name="T20" fmla="*/ 2 w 40"/>
                <a:gd name="T21" fmla="*/ 24 h 58"/>
                <a:gd name="T22" fmla="*/ 1 w 40"/>
                <a:gd name="T23" fmla="*/ 29 h 58"/>
                <a:gd name="T24" fmla="*/ 0 w 40"/>
                <a:gd name="T25" fmla="*/ 38 h 58"/>
                <a:gd name="T26" fmla="*/ 3 w 40"/>
                <a:gd name="T27" fmla="*/ 50 h 58"/>
                <a:gd name="T28" fmla="*/ 10 w 40"/>
                <a:gd name="T29" fmla="*/ 55 h 58"/>
                <a:gd name="T30" fmla="*/ 19 w 40"/>
                <a:gd name="T31" fmla="*/ 58 h 58"/>
                <a:gd name="T32" fmla="*/ 28 w 40"/>
                <a:gd name="T33" fmla="*/ 54 h 58"/>
                <a:gd name="T34" fmla="*/ 26 w 40"/>
                <a:gd name="T35" fmla="*/ 50 h 58"/>
                <a:gd name="T36" fmla="*/ 26 w 40"/>
                <a:gd name="T37" fmla="*/ 49 h 58"/>
                <a:gd name="T38" fmla="*/ 26 w 40"/>
                <a:gd name="T39" fmla="*/ 48 h 58"/>
                <a:gd name="T40" fmla="*/ 26 w 40"/>
                <a:gd name="T41" fmla="*/ 45 h 58"/>
                <a:gd name="T42" fmla="*/ 26 w 40"/>
                <a:gd name="T43" fmla="*/ 44 h 58"/>
                <a:gd name="T44" fmla="*/ 31 w 40"/>
                <a:gd name="T45" fmla="*/ 36 h 58"/>
                <a:gd name="T46" fmla="*/ 38 w 40"/>
                <a:gd name="T47" fmla="*/ 36 h 58"/>
                <a:gd name="T48" fmla="*/ 40 w 40"/>
                <a:gd name="T49" fmla="*/ 36 h 58"/>
                <a:gd name="T50" fmla="*/ 33 w 40"/>
                <a:gd name="T51" fmla="*/ 24 h 58"/>
                <a:gd name="T52" fmla="*/ 30 w 40"/>
                <a:gd name="T53" fmla="*/ 20 h 58"/>
                <a:gd name="T54" fmla="*/ 26 w 40"/>
                <a:gd name="T55" fmla="*/ 8 h 58"/>
                <a:gd name="T56" fmla="*/ 24 w 40"/>
                <a:gd name="T57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57">
                  <a:moveTo>
                    <a:pt x="2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8" y="2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0"/>
                    <a:pt x="4" y="23"/>
                    <a:pt x="2" y="2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4"/>
                    <a:pt x="0" y="3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2"/>
                    <a:pt x="6" y="54"/>
                    <a:pt x="1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4" y="56"/>
                    <a:pt x="28" y="5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4"/>
                    <a:pt x="37" y="29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6"/>
                    <a:pt x="27" y="13"/>
                    <a:pt x="26" y="8"/>
                  </a:cubicBezTo>
                  <a:cubicBezTo>
                    <a:pt x="26" y="4"/>
                    <a:pt x="24" y="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4227570" y="3389579"/>
              <a:ext cx="143197" cy="153610"/>
            </a:xfrm>
            <a:custGeom>
              <a:gdLst>
                <a:gd name="T0" fmla="*/ 27 w 54"/>
                <a:gd name="T1" fmla="*/ 12 h 58"/>
                <a:gd name="T2" fmla="*/ 26 w 54"/>
                <a:gd name="T3" fmla="*/ 13 h 58"/>
                <a:gd name="T4" fmla="*/ 25 w 54"/>
                <a:gd name="T5" fmla="*/ 13 h 58"/>
                <a:gd name="T6" fmla="*/ 20 w 54"/>
                <a:gd name="T7" fmla="*/ 12 h 58"/>
                <a:gd name="T8" fmla="*/ 20 w 54"/>
                <a:gd name="T9" fmla="*/ 15 h 58"/>
                <a:gd name="T10" fmla="*/ 20 w 54"/>
                <a:gd name="T11" fmla="*/ 16 h 58"/>
                <a:gd name="T12" fmla="*/ 18 w 54"/>
                <a:gd name="T13" fmla="*/ 16 h 58"/>
                <a:gd name="T14" fmla="*/ 10 w 54"/>
                <a:gd name="T15" fmla="*/ 19 h 58"/>
                <a:gd name="T16" fmla="*/ 10 w 54"/>
                <a:gd name="T17" fmla="*/ 20 h 58"/>
                <a:gd name="T18" fmla="*/ 12 w 54"/>
                <a:gd name="T19" fmla="*/ 29 h 58"/>
                <a:gd name="T20" fmla="*/ 13 w 54"/>
                <a:gd name="T21" fmla="*/ 29 h 58"/>
                <a:gd name="T22" fmla="*/ 12 w 54"/>
                <a:gd name="T23" fmla="*/ 31 h 58"/>
                <a:gd name="T24" fmla="*/ 2 w 54"/>
                <a:gd name="T25" fmla="*/ 41 h 58"/>
                <a:gd name="T26" fmla="*/ 0 w 54"/>
                <a:gd name="T27" fmla="*/ 45 h 58"/>
                <a:gd name="T28" fmla="*/ 3 w 54"/>
                <a:gd name="T29" fmla="*/ 49 h 58"/>
                <a:gd name="T30" fmla="*/ 8 w 54"/>
                <a:gd name="T31" fmla="*/ 50 h 58"/>
                <a:gd name="T32" fmla="*/ 11 w 54"/>
                <a:gd name="T33" fmla="*/ 51 h 58"/>
                <a:gd name="T34" fmla="*/ 20 w 54"/>
                <a:gd name="T35" fmla="*/ 53 h 58"/>
                <a:gd name="T36" fmla="*/ 24 w 54"/>
                <a:gd name="T37" fmla="*/ 56 h 58"/>
                <a:gd name="T38" fmla="*/ 32 w 54"/>
                <a:gd name="T39" fmla="*/ 58 h 58"/>
                <a:gd name="T40" fmla="*/ 37 w 54"/>
                <a:gd name="T41" fmla="*/ 53 h 58"/>
                <a:gd name="T42" fmla="*/ 40 w 54"/>
                <a:gd name="T43" fmla="*/ 50 h 58"/>
                <a:gd name="T44" fmla="*/ 42 w 54"/>
                <a:gd name="T45" fmla="*/ 42 h 58"/>
                <a:gd name="T46" fmla="*/ 40 w 54"/>
                <a:gd name="T47" fmla="*/ 33 h 58"/>
                <a:gd name="T48" fmla="*/ 44 w 54"/>
                <a:gd name="T49" fmla="*/ 34 h 58"/>
                <a:gd name="T50" fmla="*/ 49 w 54"/>
                <a:gd name="T51" fmla="*/ 35 h 58"/>
                <a:gd name="T52" fmla="*/ 51 w 54"/>
                <a:gd name="T53" fmla="*/ 33 h 58"/>
                <a:gd name="T54" fmla="*/ 52 w 54"/>
                <a:gd name="T55" fmla="*/ 31 h 58"/>
                <a:gd name="T56" fmla="*/ 48 w 54"/>
                <a:gd name="T57" fmla="*/ 19 h 58"/>
                <a:gd name="T58" fmla="*/ 49 w 54"/>
                <a:gd name="T59" fmla="*/ 15 h 58"/>
                <a:gd name="T60" fmla="*/ 54 w 54"/>
                <a:gd name="T61" fmla="*/ 12 h 58"/>
                <a:gd name="T62" fmla="*/ 54 w 54"/>
                <a:gd name="T63" fmla="*/ 12 h 58"/>
                <a:gd name="T64" fmla="*/ 53 w 54"/>
                <a:gd name="T65" fmla="*/ 9 h 58"/>
                <a:gd name="T66" fmla="*/ 44 w 54"/>
                <a:gd name="T67" fmla="*/ 9 h 58"/>
                <a:gd name="T68" fmla="*/ 44 w 54"/>
                <a:gd name="T69" fmla="*/ 9 h 58"/>
                <a:gd name="T70" fmla="*/ 35 w 54"/>
                <a:gd name="T71" fmla="*/ 3 h 58"/>
                <a:gd name="T72" fmla="*/ 24 w 54"/>
                <a:gd name="T73" fmla="*/ 1 h 58"/>
                <a:gd name="T74" fmla="*/ 23 w 54"/>
                <a:gd name="T75" fmla="*/ 2 h 58"/>
                <a:gd name="T76" fmla="*/ 26 w 54"/>
                <a:gd name="T77" fmla="*/ 6 h 58"/>
                <a:gd name="T78" fmla="*/ 27 w 54"/>
                <a:gd name="T79" fmla="*/ 12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57">
                  <a:moveTo>
                    <a:pt x="27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3"/>
                    <a:pt x="10" y="25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5"/>
                    <a:pt x="6" y="39"/>
                    <a:pt x="2" y="41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19" y="51"/>
                    <a:pt x="20" y="53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7" y="57"/>
                    <a:pt x="30" y="58"/>
                    <a:pt x="32" y="58"/>
                  </a:cubicBezTo>
                  <a:cubicBezTo>
                    <a:pt x="33" y="58"/>
                    <a:pt x="35" y="57"/>
                    <a:pt x="37" y="53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3"/>
                    <a:pt x="52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1" y="1"/>
                    <a:pt x="28" y="0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3" y="5"/>
                    <a:pt x="26" y="6"/>
                  </a:cubicBezTo>
                  <a:cubicBezTo>
                    <a:pt x="28" y="7"/>
                    <a:pt x="28" y="9"/>
                    <a:pt x="27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4466578" y="3089648"/>
              <a:ext cx="498845" cy="474892"/>
            </a:xfrm>
            <a:custGeom>
              <a:gdLst>
                <a:gd name="T0" fmla="*/ 81 w 188"/>
                <a:gd name="T1" fmla="*/ 38 h 179"/>
                <a:gd name="T2" fmla="*/ 71 w 188"/>
                <a:gd name="T3" fmla="*/ 40 h 179"/>
                <a:gd name="T4" fmla="*/ 59 w 188"/>
                <a:gd name="T5" fmla="*/ 46 h 179"/>
                <a:gd name="T6" fmla="*/ 46 w 188"/>
                <a:gd name="T7" fmla="*/ 57 h 179"/>
                <a:gd name="T8" fmla="*/ 46 w 188"/>
                <a:gd name="T9" fmla="*/ 58 h 179"/>
                <a:gd name="T10" fmla="*/ 35 w 188"/>
                <a:gd name="T11" fmla="*/ 70 h 179"/>
                <a:gd name="T12" fmla="*/ 22 w 188"/>
                <a:gd name="T13" fmla="*/ 70 h 179"/>
                <a:gd name="T14" fmla="*/ 16 w 188"/>
                <a:gd name="T15" fmla="*/ 64 h 179"/>
                <a:gd name="T16" fmla="*/ 18 w 188"/>
                <a:gd name="T17" fmla="*/ 87 h 179"/>
                <a:gd name="T18" fmla="*/ 3 w 188"/>
                <a:gd name="T19" fmla="*/ 110 h 179"/>
                <a:gd name="T20" fmla="*/ 0 w 188"/>
                <a:gd name="T21" fmla="*/ 114 h 179"/>
                <a:gd name="T22" fmla="*/ 17 w 188"/>
                <a:gd name="T23" fmla="*/ 120 h 179"/>
                <a:gd name="T24" fmla="*/ 18 w 188"/>
                <a:gd name="T25" fmla="*/ 120 h 179"/>
                <a:gd name="T26" fmla="*/ 24 w 188"/>
                <a:gd name="T27" fmla="*/ 124 h 179"/>
                <a:gd name="T28" fmla="*/ 24 w 188"/>
                <a:gd name="T29" fmla="*/ 124 h 179"/>
                <a:gd name="T30" fmla="*/ 40 w 188"/>
                <a:gd name="T31" fmla="*/ 136 h 179"/>
                <a:gd name="T32" fmla="*/ 57 w 188"/>
                <a:gd name="T33" fmla="*/ 112 h 179"/>
                <a:gd name="T34" fmla="*/ 62 w 188"/>
                <a:gd name="T35" fmla="*/ 106 h 179"/>
                <a:gd name="T36" fmla="*/ 75 w 188"/>
                <a:gd name="T37" fmla="*/ 102 h 179"/>
                <a:gd name="T38" fmla="*/ 88 w 188"/>
                <a:gd name="T39" fmla="*/ 100 h 179"/>
                <a:gd name="T40" fmla="*/ 94 w 188"/>
                <a:gd name="T41" fmla="*/ 111 h 179"/>
                <a:gd name="T42" fmla="*/ 96 w 188"/>
                <a:gd name="T43" fmla="*/ 119 h 179"/>
                <a:gd name="T44" fmla="*/ 93 w 188"/>
                <a:gd name="T45" fmla="*/ 135 h 179"/>
                <a:gd name="T46" fmla="*/ 93 w 188"/>
                <a:gd name="T47" fmla="*/ 136 h 179"/>
                <a:gd name="T48" fmla="*/ 86 w 188"/>
                <a:gd name="T49" fmla="*/ 156 h 179"/>
                <a:gd name="T50" fmla="*/ 92 w 188"/>
                <a:gd name="T51" fmla="*/ 152 h 179"/>
                <a:gd name="T52" fmla="*/ 98 w 188"/>
                <a:gd name="T53" fmla="*/ 154 h 179"/>
                <a:gd name="T54" fmla="*/ 97 w 188"/>
                <a:gd name="T55" fmla="*/ 161 h 179"/>
                <a:gd name="T56" fmla="*/ 92 w 188"/>
                <a:gd name="T57" fmla="*/ 168 h 179"/>
                <a:gd name="T58" fmla="*/ 90 w 188"/>
                <a:gd name="T59" fmla="*/ 172 h 179"/>
                <a:gd name="T60" fmla="*/ 85 w 188"/>
                <a:gd name="T61" fmla="*/ 173 h 179"/>
                <a:gd name="T62" fmla="*/ 80 w 188"/>
                <a:gd name="T63" fmla="*/ 179 h 179"/>
                <a:gd name="T64" fmla="*/ 100 w 188"/>
                <a:gd name="T65" fmla="*/ 164 h 179"/>
                <a:gd name="T66" fmla="*/ 130 w 188"/>
                <a:gd name="T67" fmla="*/ 134 h 179"/>
                <a:gd name="T68" fmla="*/ 137 w 188"/>
                <a:gd name="T69" fmla="*/ 130 h 179"/>
                <a:gd name="T70" fmla="*/ 153 w 188"/>
                <a:gd name="T71" fmla="*/ 127 h 179"/>
                <a:gd name="T72" fmla="*/ 164 w 188"/>
                <a:gd name="T73" fmla="*/ 105 h 179"/>
                <a:gd name="T74" fmla="*/ 188 w 188"/>
                <a:gd name="T75" fmla="*/ 78 h 179"/>
                <a:gd name="T76" fmla="*/ 182 w 188"/>
                <a:gd name="T77" fmla="*/ 61 h 179"/>
                <a:gd name="T78" fmla="*/ 174 w 188"/>
                <a:gd name="T79" fmla="*/ 58 h 179"/>
                <a:gd name="T80" fmla="*/ 172 w 188"/>
                <a:gd name="T81" fmla="*/ 55 h 179"/>
                <a:gd name="T82" fmla="*/ 159 w 188"/>
                <a:gd name="T83" fmla="*/ 22 h 179"/>
                <a:gd name="T84" fmla="*/ 154 w 188"/>
                <a:gd name="T85" fmla="*/ 6 h 179"/>
                <a:gd name="T86" fmla="*/ 148 w 188"/>
                <a:gd name="T87" fmla="*/ 12 h 179"/>
                <a:gd name="T88" fmla="*/ 134 w 188"/>
                <a:gd name="T89" fmla="*/ 6 h 179"/>
                <a:gd name="T90" fmla="*/ 125 w 188"/>
                <a:gd name="T91" fmla="*/ 6 h 179"/>
                <a:gd name="T92" fmla="*/ 115 w 188"/>
                <a:gd name="T93" fmla="*/ 2 h 179"/>
                <a:gd name="T94" fmla="*/ 114 w 188"/>
                <a:gd name="T95" fmla="*/ 16 h 179"/>
                <a:gd name="T96" fmla="*/ 114 w 188"/>
                <a:gd name="T97" fmla="*/ 16 h 179"/>
                <a:gd name="T98" fmla="*/ 105 w 188"/>
                <a:gd name="T99" fmla="*/ 24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4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81" y="31"/>
                    <a:pt x="80" y="34"/>
                    <a:pt x="81" y="38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6"/>
                    <a:pt x="26" y="128"/>
                    <a:pt x="26" y="129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7" y="98"/>
                    <a:pt x="78" y="97"/>
                    <a:pt x="80" y="97"/>
                  </a:cubicBezTo>
                  <a:cubicBezTo>
                    <a:pt x="82" y="97"/>
                    <a:pt x="84" y="98"/>
                    <a:pt x="87" y="99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7" y="64"/>
                    <a:pt x="187" y="64"/>
                    <a:pt x="187" y="64"/>
                  </a:cubicBezTo>
                  <a:cubicBezTo>
                    <a:pt x="186" y="64"/>
                    <a:pt x="184" y="63"/>
                    <a:pt x="183" y="62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6" y="61"/>
                    <a:pt x="175" y="60"/>
                    <a:pt x="174" y="58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0" y="32"/>
                    <a:pt x="167" y="31"/>
                    <a:pt x="164" y="28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2"/>
                    <a:pt x="154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4" y="12"/>
                    <a:pt x="140" y="12"/>
                    <a:pt x="138" y="11"/>
                  </a:cubicBezTo>
                  <a:cubicBezTo>
                    <a:pt x="136" y="10"/>
                    <a:pt x="134" y="8"/>
                    <a:pt x="134" y="6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86" y="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4580614" y="2805858"/>
              <a:ext cx="711296" cy="482703"/>
            </a:xfrm>
            <a:custGeom>
              <a:gdLst>
                <a:gd name="T0" fmla="*/ 47 w 268"/>
                <a:gd name="T1" fmla="*/ 2 h 182"/>
                <a:gd name="T2" fmla="*/ 36 w 268"/>
                <a:gd name="T3" fmla="*/ 5 h 182"/>
                <a:gd name="T4" fmla="*/ 34 w 268"/>
                <a:gd name="T5" fmla="*/ 9 h 182"/>
                <a:gd name="T6" fmla="*/ 29 w 268"/>
                <a:gd name="T7" fmla="*/ 17 h 182"/>
                <a:gd name="T8" fmla="*/ 21 w 268"/>
                <a:gd name="T9" fmla="*/ 23 h 182"/>
                <a:gd name="T10" fmla="*/ 11 w 268"/>
                <a:gd name="T11" fmla="*/ 17 h 182"/>
                <a:gd name="T12" fmla="*/ 0 w 268"/>
                <a:gd name="T13" fmla="*/ 19 h 182"/>
                <a:gd name="T14" fmla="*/ 16 w 268"/>
                <a:gd name="T15" fmla="*/ 30 h 182"/>
                <a:gd name="T16" fmla="*/ 17 w 268"/>
                <a:gd name="T17" fmla="*/ 31 h 182"/>
                <a:gd name="T18" fmla="*/ 18 w 268"/>
                <a:gd name="T19" fmla="*/ 51 h 182"/>
                <a:gd name="T20" fmla="*/ 30 w 268"/>
                <a:gd name="T21" fmla="*/ 75 h 182"/>
                <a:gd name="T22" fmla="*/ 38 w 268"/>
                <a:gd name="T23" fmla="*/ 67 h 182"/>
                <a:gd name="T24" fmla="*/ 49 w 268"/>
                <a:gd name="T25" fmla="*/ 65 h 182"/>
                <a:gd name="T26" fmla="*/ 49 w 268"/>
                <a:gd name="T27" fmla="*/ 65 h 182"/>
                <a:gd name="T28" fmla="*/ 59 w 268"/>
                <a:gd name="T29" fmla="*/ 77 h 182"/>
                <a:gd name="T30" fmla="*/ 63 w 268"/>
                <a:gd name="T31" fmla="*/ 88 h 182"/>
                <a:gd name="T32" fmla="*/ 62 w 268"/>
                <a:gd name="T33" fmla="*/ 97 h 182"/>
                <a:gd name="T34" fmla="*/ 69 w 268"/>
                <a:gd name="T35" fmla="*/ 107 h 182"/>
                <a:gd name="T36" fmla="*/ 79 w 268"/>
                <a:gd name="T37" fmla="*/ 104 h 182"/>
                <a:gd name="T38" fmla="*/ 83 w 268"/>
                <a:gd name="T39" fmla="*/ 108 h 182"/>
                <a:gd name="T40" fmla="*/ 96 w 268"/>
                <a:gd name="T41" fmla="*/ 113 h 182"/>
                <a:gd name="T42" fmla="*/ 105 w 268"/>
                <a:gd name="T43" fmla="*/ 110 h 182"/>
                <a:gd name="T44" fmla="*/ 109 w 268"/>
                <a:gd name="T45" fmla="*/ 105 h 182"/>
                <a:gd name="T46" fmla="*/ 115 w 268"/>
                <a:gd name="T47" fmla="*/ 121 h 182"/>
                <a:gd name="T48" fmla="*/ 131 w 268"/>
                <a:gd name="T49" fmla="*/ 136 h 182"/>
                <a:gd name="T50" fmla="*/ 133 w 268"/>
                <a:gd name="T51" fmla="*/ 161 h 182"/>
                <a:gd name="T52" fmla="*/ 143 w 268"/>
                <a:gd name="T53" fmla="*/ 166 h 182"/>
                <a:gd name="T54" fmla="*/ 149 w 268"/>
                <a:gd name="T55" fmla="*/ 182 h 182"/>
                <a:gd name="T56" fmla="*/ 185 w 268"/>
                <a:gd name="T57" fmla="*/ 151 h 182"/>
                <a:gd name="T58" fmla="*/ 200 w 268"/>
                <a:gd name="T59" fmla="*/ 136 h 182"/>
                <a:gd name="T60" fmla="*/ 226 w 268"/>
                <a:gd name="T61" fmla="*/ 113 h 182"/>
                <a:gd name="T62" fmla="*/ 235 w 268"/>
                <a:gd name="T63" fmla="*/ 105 h 182"/>
                <a:gd name="T64" fmla="*/ 238 w 268"/>
                <a:gd name="T65" fmla="*/ 85 h 182"/>
                <a:gd name="T66" fmla="*/ 247 w 268"/>
                <a:gd name="T67" fmla="*/ 83 h 182"/>
                <a:gd name="T68" fmla="*/ 261 w 268"/>
                <a:gd name="T69" fmla="*/ 99 h 182"/>
                <a:gd name="T70" fmla="*/ 259 w 268"/>
                <a:gd name="T71" fmla="*/ 87 h 182"/>
                <a:gd name="T72" fmla="*/ 268 w 268"/>
                <a:gd name="T73" fmla="*/ 79 h 182"/>
                <a:gd name="T74" fmla="*/ 263 w 268"/>
                <a:gd name="T75" fmla="*/ 63 h 182"/>
                <a:gd name="T76" fmla="*/ 245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7 w 268"/>
                <a:gd name="T87" fmla="*/ 71 h 182"/>
                <a:gd name="T88" fmla="*/ 187 w 268"/>
                <a:gd name="T89" fmla="*/ 53 h 182"/>
                <a:gd name="T90" fmla="*/ 183 w 268"/>
                <a:gd name="T91" fmla="*/ 44 h 182"/>
                <a:gd name="T92" fmla="*/ 184 w 268"/>
                <a:gd name="T93" fmla="*/ 49 h 182"/>
                <a:gd name="T94" fmla="*/ 179 w 268"/>
                <a:gd name="T95" fmla="*/ 60 h 182"/>
                <a:gd name="T96" fmla="*/ 167 w 268"/>
                <a:gd name="T97" fmla="*/ 57 h 182"/>
                <a:gd name="T98" fmla="*/ 166 w 268"/>
                <a:gd name="T99" fmla="*/ 47 h 182"/>
                <a:gd name="T100" fmla="*/ 156 w 268"/>
                <a:gd name="T101" fmla="*/ 42 h 182"/>
                <a:gd name="T102" fmla="*/ 144 w 268"/>
                <a:gd name="T103" fmla="*/ 35 h 182"/>
                <a:gd name="T104" fmla="*/ 127 w 268"/>
                <a:gd name="T105" fmla="*/ 29 h 182"/>
                <a:gd name="T106" fmla="*/ 117 w 268"/>
                <a:gd name="T107" fmla="*/ 33 h 182"/>
                <a:gd name="T108" fmla="*/ 112 w 268"/>
                <a:gd name="T109" fmla="*/ 24 h 182"/>
                <a:gd name="T110" fmla="*/ 98 w 268"/>
                <a:gd name="T111" fmla="*/ 23 h 182"/>
                <a:gd name="T112" fmla="*/ 82 w 268"/>
                <a:gd name="T113" fmla="*/ 27 h 182"/>
                <a:gd name="T114" fmla="*/ 67 w 268"/>
                <a:gd name="T115" fmla="*/ 26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8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5" y="21"/>
                    <a:pt x="11" y="19"/>
                    <a:pt x="11" y="17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3" y="106"/>
                    <a:pt x="95" y="107"/>
                    <a:pt x="96" y="110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07"/>
                    <a:pt x="105" y="105"/>
                    <a:pt x="106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4" y="107"/>
                    <a:pt x="116" y="110"/>
                    <a:pt x="116" y="113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5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3" y="137"/>
                    <a:pt x="133" y="139"/>
                    <a:pt x="133" y="143"/>
                  </a:cubicBezTo>
                  <a:cubicBezTo>
                    <a:pt x="133" y="161"/>
                    <a:pt x="133" y="161"/>
                    <a:pt x="133" y="161"/>
                  </a:cubicBezTo>
                  <a:cubicBezTo>
                    <a:pt x="134" y="163"/>
                    <a:pt x="135" y="164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40" y="163"/>
                    <a:pt x="141" y="164"/>
                    <a:pt x="143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7"/>
                    <a:pt x="148" y="169"/>
                    <a:pt x="149" y="172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53"/>
                    <a:pt x="165" y="147"/>
                    <a:pt x="169" y="146"/>
                  </a:cubicBezTo>
                  <a:cubicBezTo>
                    <a:pt x="173" y="145"/>
                    <a:pt x="178" y="147"/>
                    <a:pt x="185" y="151"/>
                  </a:cubicBezTo>
                  <a:cubicBezTo>
                    <a:pt x="211" y="153"/>
                    <a:pt x="211" y="153"/>
                    <a:pt x="211" y="153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0"/>
                    <a:pt x="193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11" y="132"/>
                    <a:pt x="219" y="127"/>
                    <a:pt x="226" y="113"/>
                  </a:cubicBezTo>
                  <a:cubicBezTo>
                    <a:pt x="226" y="113"/>
                    <a:pt x="226" y="113"/>
                    <a:pt x="226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35" y="105"/>
                    <a:pt x="235" y="105"/>
                    <a:pt x="235" y="105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61" y="99"/>
                    <a:pt x="261" y="99"/>
                    <a:pt x="261" y="99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7"/>
                    <a:pt x="259" y="87"/>
                    <a:pt x="259" y="87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7" y="62"/>
                    <a:pt x="267" y="62"/>
                    <a:pt x="267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59"/>
                    <a:pt x="256" y="59"/>
                    <a:pt x="256" y="59"/>
                  </a:cubicBezTo>
                  <a:cubicBezTo>
                    <a:pt x="253" y="59"/>
                    <a:pt x="250" y="57"/>
                    <a:pt x="245" y="55"/>
                  </a:cubicBezTo>
                  <a:cubicBezTo>
                    <a:pt x="243" y="53"/>
                    <a:pt x="241" y="52"/>
                    <a:pt x="241" y="51"/>
                  </a:cubicBezTo>
                  <a:cubicBezTo>
                    <a:pt x="241" y="51"/>
                    <a:pt x="241" y="51"/>
                    <a:pt x="241" y="51"/>
                  </a:cubicBezTo>
                  <a:cubicBezTo>
                    <a:pt x="241" y="53"/>
                    <a:pt x="241" y="53"/>
                    <a:pt x="240" y="54"/>
                  </a:cubicBezTo>
                  <a:cubicBezTo>
                    <a:pt x="239" y="55"/>
                    <a:pt x="237" y="55"/>
                    <a:pt x="235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8"/>
                    <a:pt x="219" y="60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3" y="67"/>
                    <a:pt x="223" y="67"/>
                    <a:pt x="222" y="69"/>
                  </a:cubicBezTo>
                  <a:cubicBezTo>
                    <a:pt x="221" y="70"/>
                    <a:pt x="219" y="71"/>
                    <a:pt x="217" y="71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1" y="73"/>
                    <a:pt x="209" y="73"/>
                    <a:pt x="207" y="71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1" y="57"/>
                    <a:pt x="189" y="55"/>
                    <a:pt x="187" y="53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6"/>
                    <a:pt x="185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7"/>
                    <a:pt x="184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8" y="54"/>
                    <a:pt x="168" y="52"/>
                    <a:pt x="167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6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6" y="41"/>
                    <a:pt x="145" y="41"/>
                    <a:pt x="144" y="39"/>
                  </a:cubicBezTo>
                  <a:cubicBezTo>
                    <a:pt x="143" y="38"/>
                    <a:pt x="143" y="37"/>
                    <a:pt x="144" y="35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8" y="31"/>
                    <a:pt x="127" y="32"/>
                    <a:pt x="127" y="33"/>
                  </a:cubicBezTo>
                  <a:cubicBezTo>
                    <a:pt x="126" y="35"/>
                    <a:pt x="125" y="35"/>
                    <a:pt x="123" y="35"/>
                  </a:cubicBezTo>
                  <a:cubicBezTo>
                    <a:pt x="121" y="36"/>
                    <a:pt x="119" y="35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29"/>
                    <a:pt x="112" y="26"/>
                    <a:pt x="112" y="24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2" y="25"/>
                    <a:pt x="99" y="25"/>
                    <a:pt x="98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79" y="28"/>
                    <a:pt x="77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7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4429608" y="2118515"/>
              <a:ext cx="954991" cy="870115"/>
            </a:xfrm>
            <a:custGeom>
              <a:gdLst>
                <a:gd name="T0" fmla="*/ 353 w 360"/>
                <a:gd name="T1" fmla="*/ 152 h 328"/>
                <a:gd name="T2" fmla="*/ 346 w 360"/>
                <a:gd name="T3" fmla="*/ 119 h 328"/>
                <a:gd name="T4" fmla="*/ 314 w 360"/>
                <a:gd name="T5" fmla="*/ 152 h 328"/>
                <a:gd name="T6" fmla="*/ 308 w 360"/>
                <a:gd name="T7" fmla="*/ 162 h 328"/>
                <a:gd name="T8" fmla="*/ 268 w 360"/>
                <a:gd name="T9" fmla="*/ 169 h 328"/>
                <a:gd name="T10" fmla="*/ 258 w 360"/>
                <a:gd name="T11" fmla="*/ 152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8 h 328"/>
                <a:gd name="T18" fmla="*/ 128 w 360"/>
                <a:gd name="T19" fmla="*/ 56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0 h 328"/>
                <a:gd name="T26" fmla="*/ 0 w 360"/>
                <a:gd name="T27" fmla="*/ 28 h 328"/>
                <a:gd name="T28" fmla="*/ 4 w 360"/>
                <a:gd name="T29" fmla="*/ 45 h 328"/>
                <a:gd name="T30" fmla="*/ 20 w 360"/>
                <a:gd name="T31" fmla="*/ 37 h 328"/>
                <a:gd name="T32" fmla="*/ 37 w 360"/>
                <a:gd name="T33" fmla="*/ 49 h 328"/>
                <a:gd name="T34" fmla="*/ 60 w 360"/>
                <a:gd name="T35" fmla="*/ 76 h 328"/>
                <a:gd name="T36" fmla="*/ 74 w 360"/>
                <a:gd name="T37" fmla="*/ 65 h 328"/>
                <a:gd name="T38" fmla="*/ 97 w 360"/>
                <a:gd name="T39" fmla="*/ 51 h 328"/>
                <a:gd name="T40" fmla="*/ 114 w 360"/>
                <a:gd name="T41" fmla="*/ 70 h 328"/>
                <a:gd name="T42" fmla="*/ 119 w 360"/>
                <a:gd name="T43" fmla="*/ 100 h 328"/>
                <a:gd name="T44" fmla="*/ 120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7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8 h 328"/>
                <a:gd name="T60" fmla="*/ 80 w 360"/>
                <a:gd name="T61" fmla="*/ 235 h 328"/>
                <a:gd name="T62" fmla="*/ 90 w 360"/>
                <a:gd name="T63" fmla="*/ 248 h 328"/>
                <a:gd name="T64" fmla="*/ 109 w 360"/>
                <a:gd name="T65" fmla="*/ 253 h 328"/>
                <a:gd name="T66" fmla="*/ 118 w 360"/>
                <a:gd name="T67" fmla="*/ 271 h 328"/>
                <a:gd name="T68" fmla="*/ 133 w 360"/>
                <a:gd name="T69" fmla="*/ 283 h 328"/>
                <a:gd name="T70" fmla="*/ 154 w 360"/>
                <a:gd name="T71" fmla="*/ 277 h 328"/>
                <a:gd name="T72" fmla="*/ 167 w 360"/>
                <a:gd name="T73" fmla="*/ 274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2 h 328"/>
                <a:gd name="T80" fmla="*/ 206 w 360"/>
                <a:gd name="T81" fmla="*/ 291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4 h 328"/>
                <a:gd name="T92" fmla="*/ 268 w 360"/>
                <a:gd name="T93" fmla="*/ 328 h 328"/>
                <a:gd name="T94" fmla="*/ 278 w 360"/>
                <a:gd name="T95" fmla="*/ 310 h 328"/>
                <a:gd name="T96" fmla="*/ 296 w 360"/>
                <a:gd name="T97" fmla="*/ 301 h 328"/>
                <a:gd name="T98" fmla="*/ 306 w 360"/>
                <a:gd name="T99" fmla="*/ 304 h 328"/>
                <a:gd name="T100" fmla="*/ 314 w 360"/>
                <a:gd name="T101" fmla="*/ 314 h 328"/>
                <a:gd name="T102" fmla="*/ 318 w 360"/>
                <a:gd name="T103" fmla="*/ 287 h 328"/>
                <a:gd name="T104" fmla="*/ 324 w 360"/>
                <a:gd name="T105" fmla="*/ 243 h 328"/>
                <a:gd name="T106" fmla="*/ 336 w 360"/>
                <a:gd name="T107" fmla="*/ 245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2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2" y="152"/>
                    <a:pt x="352" y="152"/>
                    <a:pt x="352" y="152"/>
                  </a:cubicBezTo>
                  <a:cubicBezTo>
                    <a:pt x="353" y="152"/>
                    <a:pt x="353" y="152"/>
                    <a:pt x="353" y="152"/>
                  </a:cubicBezTo>
                  <a:cubicBezTo>
                    <a:pt x="356" y="148"/>
                    <a:pt x="357" y="144"/>
                    <a:pt x="356" y="141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0" y="136"/>
                    <a:pt x="348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8"/>
                    <a:pt x="340" y="120"/>
                    <a:pt x="337" y="122"/>
                  </a:cubicBezTo>
                  <a:cubicBezTo>
                    <a:pt x="334" y="124"/>
                    <a:pt x="332" y="127"/>
                    <a:pt x="331" y="129"/>
                  </a:cubicBezTo>
                  <a:cubicBezTo>
                    <a:pt x="330" y="134"/>
                    <a:pt x="324" y="137"/>
                    <a:pt x="316" y="140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4" y="146"/>
                    <a:pt x="254" y="146"/>
                    <a:pt x="254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4" y="130"/>
                    <a:pt x="234" y="130"/>
                    <a:pt x="234" y="130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8"/>
                    <a:pt x="164" y="118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8" y="80"/>
                    <a:pt x="141" y="72"/>
                    <a:pt x="128" y="56"/>
                  </a:cubicBezTo>
                  <a:cubicBezTo>
                    <a:pt x="116" y="42"/>
                    <a:pt x="110" y="34"/>
                    <a:pt x="108" y="3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4" y="0"/>
                    <a:pt x="22" y="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0"/>
                    <a:pt x="19" y="38"/>
                    <a:pt x="2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0"/>
                    <a:pt x="41" y="65"/>
                    <a:pt x="48" y="72"/>
                  </a:cubicBezTo>
                  <a:cubicBezTo>
                    <a:pt x="52" y="75"/>
                    <a:pt x="55" y="76"/>
                    <a:pt x="58" y="7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0" y="130"/>
                    <a:pt x="120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6"/>
                    <a:pt x="90" y="186"/>
                    <a:pt x="90" y="186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8"/>
                    <a:pt x="78" y="208"/>
                    <a:pt x="78" y="208"/>
                  </a:cubicBezTo>
                  <a:cubicBezTo>
                    <a:pt x="77" y="208"/>
                    <a:pt x="77" y="208"/>
                    <a:pt x="77" y="208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0" y="252"/>
                    <a:pt x="110" y="252"/>
                    <a:pt x="110" y="252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1"/>
                    <a:pt x="118" y="271"/>
                    <a:pt x="118" y="271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3"/>
                    <a:pt x="133" y="283"/>
                    <a:pt x="133" y="283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0"/>
                    <a:pt x="142" y="279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7"/>
                    <a:pt x="154" y="277"/>
                    <a:pt x="154" y="277"/>
                  </a:cubicBezTo>
                  <a:cubicBezTo>
                    <a:pt x="156" y="277"/>
                    <a:pt x="156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72" y="278"/>
                    <a:pt x="173" y="281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0" y="284"/>
                    <a:pt x="182" y="283"/>
                    <a:pt x="184" y="283"/>
                  </a:cubicBezTo>
                  <a:cubicBezTo>
                    <a:pt x="199" y="282"/>
                    <a:pt x="199" y="282"/>
                    <a:pt x="199" y="282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1"/>
                    <a:pt x="206" y="291"/>
                    <a:pt x="206" y="291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0" y="296"/>
                    <a:pt x="210" y="295"/>
                    <a:pt x="211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6" y="303"/>
                    <a:pt x="226" y="303"/>
                    <a:pt x="226" y="303"/>
                  </a:cubicBezTo>
                  <a:cubicBezTo>
                    <a:pt x="228" y="304"/>
                    <a:pt x="228" y="306"/>
                    <a:pt x="229" y="308"/>
                  </a:cubicBezTo>
                  <a:cubicBezTo>
                    <a:pt x="229" y="313"/>
                    <a:pt x="229" y="313"/>
                    <a:pt x="229" y="313"/>
                  </a:cubicBezTo>
                  <a:cubicBezTo>
                    <a:pt x="234" y="314"/>
                    <a:pt x="234" y="314"/>
                    <a:pt x="234" y="314"/>
                  </a:cubicBezTo>
                  <a:cubicBezTo>
                    <a:pt x="236" y="309"/>
                    <a:pt x="236" y="309"/>
                    <a:pt x="236" y="309"/>
                  </a:cubicBezTo>
                  <a:cubicBezTo>
                    <a:pt x="235" y="307"/>
                    <a:pt x="234" y="304"/>
                    <a:pt x="235" y="303"/>
                  </a:cubicBezTo>
                  <a:cubicBezTo>
                    <a:pt x="235" y="301"/>
                    <a:pt x="236" y="300"/>
                    <a:pt x="237" y="299"/>
                  </a:cubicBezTo>
                  <a:cubicBezTo>
                    <a:pt x="238" y="298"/>
                    <a:pt x="238" y="298"/>
                    <a:pt x="238" y="298"/>
                  </a:cubicBezTo>
                  <a:cubicBezTo>
                    <a:pt x="238" y="297"/>
                    <a:pt x="239" y="297"/>
                    <a:pt x="240" y="296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8"/>
                    <a:pt x="247" y="302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2"/>
                    <a:pt x="251" y="313"/>
                    <a:pt x="255" y="314"/>
                  </a:cubicBezTo>
                  <a:cubicBezTo>
                    <a:pt x="255" y="314"/>
                    <a:pt x="255" y="314"/>
                    <a:pt x="255" y="314"/>
                  </a:cubicBezTo>
                  <a:cubicBezTo>
                    <a:pt x="256" y="314"/>
                    <a:pt x="256" y="314"/>
                    <a:pt x="256" y="31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74" y="326"/>
                    <a:pt x="274" y="326"/>
                    <a:pt x="274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8"/>
                  </a:cubicBezTo>
                  <a:cubicBezTo>
                    <a:pt x="272" y="316"/>
                    <a:pt x="274" y="313"/>
                    <a:pt x="278" y="310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299"/>
                    <a:pt x="296" y="299"/>
                    <a:pt x="296" y="299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2"/>
                    <a:pt x="306" y="304"/>
                  </a:cubicBezTo>
                  <a:cubicBezTo>
                    <a:pt x="306" y="306"/>
                    <a:pt x="304" y="308"/>
                    <a:pt x="303" y="309"/>
                  </a:cubicBezTo>
                  <a:cubicBezTo>
                    <a:pt x="304" y="310"/>
                    <a:pt x="304" y="310"/>
                    <a:pt x="304" y="310"/>
                  </a:cubicBezTo>
                  <a:cubicBezTo>
                    <a:pt x="308" y="312"/>
                    <a:pt x="312" y="314"/>
                    <a:pt x="314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6"/>
                    <a:pt x="324" y="316"/>
                    <a:pt x="324" y="316"/>
                  </a:cubicBezTo>
                  <a:cubicBezTo>
                    <a:pt x="318" y="287"/>
                    <a:pt x="318" y="287"/>
                    <a:pt x="318" y="287"/>
                  </a:cubicBezTo>
                  <a:cubicBezTo>
                    <a:pt x="314" y="285"/>
                    <a:pt x="310" y="280"/>
                    <a:pt x="306" y="274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4" y="243"/>
                  </a:cubicBezTo>
                  <a:cubicBezTo>
                    <a:pt x="324" y="243"/>
                    <a:pt x="324" y="243"/>
                    <a:pt x="324" y="243"/>
                  </a:cubicBezTo>
                  <a:cubicBezTo>
                    <a:pt x="325" y="242"/>
                    <a:pt x="325" y="242"/>
                    <a:pt x="325" y="242"/>
                  </a:cubicBezTo>
                  <a:cubicBezTo>
                    <a:pt x="330" y="242"/>
                    <a:pt x="330" y="242"/>
                    <a:pt x="330" y="242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7"/>
                  </a:cubicBezTo>
                  <a:cubicBezTo>
                    <a:pt x="360" y="222"/>
                    <a:pt x="360" y="210"/>
                    <a:pt x="358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4238506" y="3673369"/>
              <a:ext cx="578516" cy="360856"/>
            </a:xfrm>
            <a:custGeom>
              <a:gdLst>
                <a:gd name="T0" fmla="*/ 198 w 218"/>
                <a:gd name="T1" fmla="*/ 4 h 136"/>
                <a:gd name="T2" fmla="*/ 180 w 218"/>
                <a:gd name="T3" fmla="*/ 6 h 136"/>
                <a:gd name="T4" fmla="*/ 136 w 218"/>
                <a:gd name="T5" fmla="*/ 21 h 136"/>
                <a:gd name="T6" fmla="*/ 137 w 218"/>
                <a:gd name="T7" fmla="*/ 31 h 136"/>
                <a:gd name="T8" fmla="*/ 107 w 218"/>
                <a:gd name="T9" fmla="*/ 26 h 136"/>
                <a:gd name="T10" fmla="*/ 85 w 218"/>
                <a:gd name="T11" fmla="*/ 0 h 136"/>
                <a:gd name="T12" fmla="*/ 76 w 218"/>
                <a:gd name="T13" fmla="*/ 10 h 136"/>
                <a:gd name="T14" fmla="*/ 64 w 218"/>
                <a:gd name="T15" fmla="*/ 4 h 136"/>
                <a:gd name="T16" fmla="*/ 60 w 218"/>
                <a:gd name="T17" fmla="*/ 10 h 136"/>
                <a:gd name="T18" fmla="*/ 52 w 218"/>
                <a:gd name="T19" fmla="*/ 13 h 136"/>
                <a:gd name="T20" fmla="*/ 7 w 218"/>
                <a:gd name="T21" fmla="*/ 64 h 136"/>
                <a:gd name="T22" fmla="*/ 12 w 218"/>
                <a:gd name="T23" fmla="*/ 76 h 136"/>
                <a:gd name="T24" fmla="*/ 11 w 218"/>
                <a:gd name="T25" fmla="*/ 76 h 136"/>
                <a:gd name="T26" fmla="*/ 18 w 218"/>
                <a:gd name="T27" fmla="*/ 104 h 136"/>
                <a:gd name="T28" fmla="*/ 0 w 218"/>
                <a:gd name="T29" fmla="*/ 115 h 136"/>
                <a:gd name="T30" fmla="*/ 8 w 218"/>
                <a:gd name="T31" fmla="*/ 122 h 136"/>
                <a:gd name="T32" fmla="*/ 10 w 218"/>
                <a:gd name="T33" fmla="*/ 125 h 136"/>
                <a:gd name="T34" fmla="*/ 33 w 218"/>
                <a:gd name="T35" fmla="*/ 136 h 136"/>
                <a:gd name="T36" fmla="*/ 42 w 218"/>
                <a:gd name="T37" fmla="*/ 127 h 136"/>
                <a:gd name="T38" fmla="*/ 58 w 218"/>
                <a:gd name="T39" fmla="*/ 120 h 136"/>
                <a:gd name="T40" fmla="*/ 60 w 218"/>
                <a:gd name="T41" fmla="*/ 122 h 136"/>
                <a:gd name="T42" fmla="*/ 60 w 218"/>
                <a:gd name="T43" fmla="*/ 122 h 136"/>
                <a:gd name="T44" fmla="*/ 75 w 218"/>
                <a:gd name="T45" fmla="*/ 132 h 136"/>
                <a:gd name="T46" fmla="*/ 93 w 218"/>
                <a:gd name="T47" fmla="*/ 126 h 136"/>
                <a:gd name="T48" fmla="*/ 107 w 218"/>
                <a:gd name="T49" fmla="*/ 125 h 136"/>
                <a:gd name="T50" fmla="*/ 108 w 218"/>
                <a:gd name="T51" fmla="*/ 124 h 136"/>
                <a:gd name="T52" fmla="*/ 120 w 218"/>
                <a:gd name="T53" fmla="*/ 110 h 136"/>
                <a:gd name="T54" fmla="*/ 126 w 218"/>
                <a:gd name="T55" fmla="*/ 107 h 136"/>
                <a:gd name="T56" fmla="*/ 126 w 218"/>
                <a:gd name="T57" fmla="*/ 107 h 136"/>
                <a:gd name="T58" fmla="*/ 130 w 218"/>
                <a:gd name="T59" fmla="*/ 108 h 136"/>
                <a:gd name="T60" fmla="*/ 135 w 218"/>
                <a:gd name="T61" fmla="*/ 88 h 136"/>
                <a:gd name="T62" fmla="*/ 141 w 218"/>
                <a:gd name="T63" fmla="*/ 87 h 136"/>
                <a:gd name="T64" fmla="*/ 149 w 218"/>
                <a:gd name="T65" fmla="*/ 70 h 136"/>
                <a:gd name="T66" fmla="*/ 152 w 218"/>
                <a:gd name="T67" fmla="*/ 60 h 136"/>
                <a:gd name="T68" fmla="*/ 162 w 218"/>
                <a:gd name="T69" fmla="*/ 56 h 136"/>
                <a:gd name="T70" fmla="*/ 162 w 218"/>
                <a:gd name="T71" fmla="*/ 55 h 136"/>
                <a:gd name="T72" fmla="*/ 170 w 218"/>
                <a:gd name="T73" fmla="*/ 48 h 136"/>
                <a:gd name="T74" fmla="*/ 165 w 218"/>
                <a:gd name="T75" fmla="*/ 48 h 136"/>
                <a:gd name="T76" fmla="*/ 165 w 218"/>
                <a:gd name="T77" fmla="*/ 44 h 136"/>
                <a:gd name="T78" fmla="*/ 167 w 218"/>
                <a:gd name="T79" fmla="*/ 44 h 136"/>
                <a:gd name="T80" fmla="*/ 177 w 218"/>
                <a:gd name="T81" fmla="*/ 39 h 136"/>
                <a:gd name="T82" fmla="*/ 203 w 218"/>
                <a:gd name="T83" fmla="*/ 21 h 136"/>
                <a:gd name="T84" fmla="*/ 214 w 218"/>
                <a:gd name="T85" fmla="*/ 24 h 136"/>
                <a:gd name="T86" fmla="*/ 212 w 218"/>
                <a:gd name="T87" fmla="*/ 15 h 136"/>
                <a:gd name="T88" fmla="*/ 213 w 218"/>
                <a:gd name="T89" fmla="*/ 14 h 136"/>
                <a:gd name="T90" fmla="*/ 216 w 218"/>
                <a:gd name="T91" fmla="*/ 6 h 136"/>
                <a:gd name="T92" fmla="*/ 214 w 218"/>
                <a:gd name="T93" fmla="*/ 7 h 136"/>
                <a:gd name="T94" fmla="*/ 205 w 218"/>
                <a:gd name="T95" fmla="*/ 8 h 136"/>
                <a:gd name="T96" fmla="*/ 203 w 218"/>
                <a:gd name="T97" fmla="*/ 8 h 136"/>
                <a:gd name="T98" fmla="*/ 202 w 218"/>
                <a:gd name="T99" fmla="*/ 7 h 136"/>
                <a:gd name="T100" fmla="*/ 199 w 218"/>
                <a:gd name="T101" fmla="*/ 4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" h="136">
                  <a:moveTo>
                    <a:pt x="199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7" y="8"/>
                    <a:pt x="195" y="8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69" y="4"/>
                    <a:pt x="162" y="2"/>
                    <a:pt x="158" y="0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18" y="34"/>
                    <a:pt x="108" y="32"/>
                    <a:pt x="107" y="26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4"/>
                    <a:pt x="74" y="1"/>
                    <a:pt x="73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3" y="20"/>
                    <a:pt x="35" y="28"/>
                    <a:pt x="28" y="3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9"/>
                    <a:pt x="10" y="82"/>
                    <a:pt x="13" y="86"/>
                  </a:cubicBezTo>
                  <a:cubicBezTo>
                    <a:pt x="16" y="92"/>
                    <a:pt x="18" y="97"/>
                    <a:pt x="18" y="104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3"/>
                    <a:pt x="10" y="124"/>
                    <a:pt x="10" y="124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9" y="127"/>
                    <a:pt x="12" y="130"/>
                    <a:pt x="18" y="132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8" y="127"/>
                    <a:pt x="59" y="130"/>
                    <a:pt x="62" y="132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80" y="132"/>
                    <a:pt x="83" y="130"/>
                    <a:pt x="86" y="128"/>
                  </a:cubicBezTo>
                  <a:cubicBezTo>
                    <a:pt x="87" y="126"/>
                    <a:pt x="90" y="126"/>
                    <a:pt x="93" y="126"/>
                  </a:cubicBezTo>
                  <a:cubicBezTo>
                    <a:pt x="98" y="127"/>
                    <a:pt x="102" y="128"/>
                    <a:pt x="104" y="132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2" y="121"/>
                    <a:pt x="113" y="118"/>
                  </a:cubicBezTo>
                  <a:cubicBezTo>
                    <a:pt x="114" y="115"/>
                    <a:pt x="116" y="112"/>
                    <a:pt x="120" y="11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8" y="82"/>
                    <a:pt x="151" y="79"/>
                    <a:pt x="150" y="7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66"/>
                    <a:pt x="148" y="63"/>
                    <a:pt x="148" y="62"/>
                  </a:cubicBezTo>
                  <a:cubicBezTo>
                    <a:pt x="150" y="60"/>
                    <a:pt x="150" y="60"/>
                    <a:pt x="152" y="60"/>
                  </a:cubicBezTo>
                  <a:cubicBezTo>
                    <a:pt x="154" y="60"/>
                    <a:pt x="158" y="61"/>
                    <a:pt x="161" y="62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70" y="44"/>
                    <a:pt x="174" y="42"/>
                    <a:pt x="177" y="39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1" y="4"/>
                    <a:pt x="201" y="4"/>
                    <a:pt x="201" y="4"/>
                  </a:cubicBezTo>
                  <a:lnTo>
                    <a:pt x="199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4779529" y="4273233"/>
              <a:ext cx="90084" cy="79670"/>
            </a:xfrm>
            <a:custGeom>
              <a:gdLst>
                <a:gd name="T0" fmla="*/ 31 w 34"/>
                <a:gd name="T1" fmla="*/ 16 h 30"/>
                <a:gd name="T2" fmla="*/ 34 w 34"/>
                <a:gd name="T3" fmla="*/ 13 h 30"/>
                <a:gd name="T4" fmla="*/ 34 w 34"/>
                <a:gd name="T5" fmla="*/ 13 h 30"/>
                <a:gd name="T6" fmla="*/ 34 w 34"/>
                <a:gd name="T7" fmla="*/ 13 h 30"/>
                <a:gd name="T8" fmla="*/ 34 w 34"/>
                <a:gd name="T9" fmla="*/ 12 h 30"/>
                <a:gd name="T10" fmla="*/ 24 w 34"/>
                <a:gd name="T11" fmla="*/ 4 h 30"/>
                <a:gd name="T12" fmla="*/ 11 w 34"/>
                <a:gd name="T13" fmla="*/ 0 h 30"/>
                <a:gd name="T14" fmla="*/ 6 w 34"/>
                <a:gd name="T15" fmla="*/ 2 h 30"/>
                <a:gd name="T16" fmla="*/ 6 w 34"/>
                <a:gd name="T17" fmla="*/ 10 h 30"/>
                <a:gd name="T18" fmla="*/ 2 w 34"/>
                <a:gd name="T19" fmla="*/ 18 h 30"/>
                <a:gd name="T20" fmla="*/ 0 w 34"/>
                <a:gd name="T21" fmla="*/ 20 h 30"/>
                <a:gd name="T22" fmla="*/ 4 w 34"/>
                <a:gd name="T23" fmla="*/ 25 h 30"/>
                <a:gd name="T24" fmla="*/ 4 w 34"/>
                <a:gd name="T25" fmla="*/ 25 h 30"/>
                <a:gd name="T26" fmla="*/ 6 w 34"/>
                <a:gd name="T27" fmla="*/ 28 h 30"/>
                <a:gd name="T28" fmla="*/ 10 w 34"/>
                <a:gd name="T29" fmla="*/ 30 h 30"/>
                <a:gd name="T30" fmla="*/ 17 w 34"/>
                <a:gd name="T31" fmla="*/ 28 h 30"/>
                <a:gd name="T32" fmla="*/ 26 w 34"/>
                <a:gd name="T33" fmla="*/ 29 h 30"/>
                <a:gd name="T34" fmla="*/ 26 w 34"/>
                <a:gd name="T35" fmla="*/ 26 h 30"/>
                <a:gd name="T36" fmla="*/ 31 w 34"/>
                <a:gd name="T37" fmla="*/ 16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0">
                  <a:moveTo>
                    <a:pt x="31" y="16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1"/>
                    <a:pt x="14" y="0"/>
                    <a:pt x="11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3"/>
                    <a:pt x="4" y="16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3" y="28"/>
                    <a:pt x="15" y="27"/>
                    <a:pt x="17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1"/>
                    <a:pt x="28" y="18"/>
                    <a:pt x="31" y="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4357750" y="3970698"/>
              <a:ext cx="501448" cy="387411"/>
            </a:xfrm>
            <a:custGeom>
              <a:gdLst>
                <a:gd name="T0" fmla="*/ 120 w 189"/>
                <a:gd name="T1" fmla="*/ 22 h 146"/>
                <a:gd name="T2" fmla="*/ 85 w 189"/>
                <a:gd name="T3" fmla="*/ 8 h 146"/>
                <a:gd name="T4" fmla="*/ 85 w 189"/>
                <a:gd name="T5" fmla="*/ 1 h 146"/>
                <a:gd name="T6" fmla="*/ 81 w 189"/>
                <a:gd name="T7" fmla="*/ 0 h 146"/>
                <a:gd name="T8" fmla="*/ 66 w 189"/>
                <a:gd name="T9" fmla="*/ 16 h 146"/>
                <a:gd name="T10" fmla="*/ 57 w 189"/>
                <a:gd name="T11" fmla="*/ 24 h 146"/>
                <a:gd name="T12" fmla="*/ 47 w 189"/>
                <a:gd name="T13" fmla="*/ 18 h 146"/>
                <a:gd name="T14" fmla="*/ 31 w 189"/>
                <a:gd name="T15" fmla="*/ 25 h 146"/>
                <a:gd name="T16" fmla="*/ 10 w 189"/>
                <a:gd name="T17" fmla="*/ 11 h 146"/>
                <a:gd name="T18" fmla="*/ 1 w 189"/>
                <a:gd name="T19" fmla="*/ 17 h 146"/>
                <a:gd name="T20" fmla="*/ 1 w 189"/>
                <a:gd name="T21" fmla="*/ 17 h 146"/>
                <a:gd name="T22" fmla="*/ 0 w 189"/>
                <a:gd name="T23" fmla="*/ 19 h 146"/>
                <a:gd name="T24" fmla="*/ 4 w 189"/>
                <a:gd name="T25" fmla="*/ 20 h 146"/>
                <a:gd name="T26" fmla="*/ 5 w 189"/>
                <a:gd name="T27" fmla="*/ 21 h 146"/>
                <a:gd name="T28" fmla="*/ 34 w 189"/>
                <a:gd name="T29" fmla="*/ 42 h 146"/>
                <a:gd name="T30" fmla="*/ 62 w 189"/>
                <a:gd name="T31" fmla="*/ 74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99 w 189"/>
                <a:gd name="T39" fmla="*/ 74 h 146"/>
                <a:gd name="T40" fmla="*/ 93 w 189"/>
                <a:gd name="T41" fmla="*/ 92 h 146"/>
                <a:gd name="T42" fmla="*/ 83 w 189"/>
                <a:gd name="T43" fmla="*/ 93 h 146"/>
                <a:gd name="T44" fmla="*/ 73 w 189"/>
                <a:gd name="T45" fmla="*/ 116 h 146"/>
                <a:gd name="T46" fmla="*/ 89 w 189"/>
                <a:gd name="T47" fmla="*/ 126 h 146"/>
                <a:gd name="T48" fmla="*/ 93 w 189"/>
                <a:gd name="T49" fmla="*/ 133 h 146"/>
                <a:gd name="T50" fmla="*/ 99 w 189"/>
                <a:gd name="T51" fmla="*/ 132 h 146"/>
                <a:gd name="T52" fmla="*/ 115 w 189"/>
                <a:gd name="T53" fmla="*/ 138 h 146"/>
                <a:gd name="T54" fmla="*/ 118 w 189"/>
                <a:gd name="T55" fmla="*/ 143 h 146"/>
                <a:gd name="T56" fmla="*/ 132 w 189"/>
                <a:gd name="T57" fmla="*/ 143 h 146"/>
                <a:gd name="T58" fmla="*/ 152 w 189"/>
                <a:gd name="T59" fmla="*/ 142 h 146"/>
                <a:gd name="T60" fmla="*/ 159 w 189"/>
                <a:gd name="T61" fmla="*/ 138 h 146"/>
                <a:gd name="T62" fmla="*/ 158 w 189"/>
                <a:gd name="T63" fmla="*/ 130 h 146"/>
                <a:gd name="T64" fmla="*/ 162 w 189"/>
                <a:gd name="T65" fmla="*/ 119 h 146"/>
                <a:gd name="T66" fmla="*/ 169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3 w 189"/>
                <a:gd name="T73" fmla="*/ 96 h 146"/>
                <a:gd name="T74" fmla="*/ 173 w 189"/>
                <a:gd name="T75" fmla="*/ 96 h 146"/>
                <a:gd name="T76" fmla="*/ 155 w 189"/>
                <a:gd name="T77" fmla="*/ 86 h 146"/>
                <a:gd name="T78" fmla="*/ 147 w 189"/>
                <a:gd name="T79" fmla="*/ 82 h 146"/>
                <a:gd name="T80" fmla="*/ 132 w 189"/>
                <a:gd name="T81" fmla="*/ 42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2"/>
                  </a:moveTo>
                  <a:cubicBezTo>
                    <a:pt x="127" y="38"/>
                    <a:pt x="124" y="32"/>
                    <a:pt x="120" y="22"/>
                  </a:cubicBezTo>
                  <a:cubicBezTo>
                    <a:pt x="109" y="22"/>
                    <a:pt x="102" y="20"/>
                    <a:pt x="99" y="16"/>
                  </a:cubicBezTo>
                  <a:cubicBezTo>
                    <a:pt x="96" y="12"/>
                    <a:pt x="91" y="10"/>
                    <a:pt x="85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7" y="2"/>
                    <a:pt x="73" y="4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2"/>
                    <a:pt x="62" y="25"/>
                    <a:pt x="60" y="25"/>
                  </a:cubicBezTo>
                  <a:cubicBezTo>
                    <a:pt x="59" y="26"/>
                    <a:pt x="58" y="25"/>
                    <a:pt x="57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49" y="18"/>
                    <a:pt x="47" y="18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2"/>
                    <a:pt x="37" y="24"/>
                    <a:pt x="31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1" y="30"/>
                    <a:pt x="17" y="36"/>
                    <a:pt x="19" y="38"/>
                  </a:cubicBezTo>
                  <a:cubicBezTo>
                    <a:pt x="21" y="38"/>
                    <a:pt x="26" y="40"/>
                    <a:pt x="34" y="42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7" y="58"/>
                    <a:pt x="62" y="74"/>
                  </a:cubicBezTo>
                  <a:cubicBezTo>
                    <a:pt x="69" y="78"/>
                    <a:pt x="73" y="80"/>
                    <a:pt x="75" y="80"/>
                  </a:cubicBezTo>
                  <a:cubicBezTo>
                    <a:pt x="78" y="79"/>
                    <a:pt x="83" y="76"/>
                    <a:pt x="90" y="72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7" y="85"/>
                    <a:pt x="95" y="90"/>
                    <a:pt x="9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7"/>
                    <a:pt x="81" y="103"/>
                    <a:pt x="75" y="110"/>
                  </a:cubicBezTo>
                  <a:cubicBezTo>
                    <a:pt x="74" y="113"/>
                    <a:pt x="73" y="115"/>
                    <a:pt x="73" y="116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5" y="125"/>
                    <a:pt x="87" y="126"/>
                    <a:pt x="89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1" y="131"/>
                    <a:pt x="102" y="130"/>
                    <a:pt x="103" y="130"/>
                  </a:cubicBezTo>
                  <a:cubicBezTo>
                    <a:pt x="107" y="130"/>
                    <a:pt x="111" y="133"/>
                    <a:pt x="115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21" y="141"/>
                    <a:pt x="125" y="141"/>
                    <a:pt x="132" y="143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4"/>
                    <a:pt x="156" y="132"/>
                    <a:pt x="158" y="130"/>
                  </a:cubicBezTo>
                  <a:cubicBezTo>
                    <a:pt x="161" y="128"/>
                    <a:pt x="162" y="126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16"/>
                    <a:pt x="162" y="115"/>
                    <a:pt x="163" y="114"/>
                  </a:cubicBezTo>
                  <a:cubicBezTo>
                    <a:pt x="163" y="112"/>
                    <a:pt x="166" y="112"/>
                    <a:pt x="169" y="111"/>
                  </a:cubicBezTo>
                  <a:cubicBezTo>
                    <a:pt x="175" y="110"/>
                    <a:pt x="181" y="112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6"/>
                    <a:pt x="135" y="46"/>
                    <a:pt x="132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4095309" y="3227638"/>
              <a:ext cx="466561" cy="665996"/>
            </a:xfrm>
            <a:custGeom>
              <a:gdLst>
                <a:gd name="T0" fmla="*/ 158 w 176"/>
                <a:gd name="T1" fmla="*/ 74 h 251"/>
                <a:gd name="T2" fmla="*/ 140 w 176"/>
                <a:gd name="T3" fmla="*/ 70 h 251"/>
                <a:gd name="T4" fmla="*/ 139 w 176"/>
                <a:gd name="T5" fmla="*/ 52 h 251"/>
                <a:gd name="T6" fmla="*/ 134 w 176"/>
                <a:gd name="T7" fmla="*/ 46 h 251"/>
                <a:gd name="T8" fmla="*/ 116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4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4 h 251"/>
                <a:gd name="T24" fmla="*/ 58 w 176"/>
                <a:gd name="T25" fmla="*/ 40 h 251"/>
                <a:gd name="T26" fmla="*/ 44 w 176"/>
                <a:gd name="T27" fmla="*/ 40 h 251"/>
                <a:gd name="T28" fmla="*/ 32 w 176"/>
                <a:gd name="T29" fmla="*/ 50 h 251"/>
                <a:gd name="T30" fmla="*/ 24 w 176"/>
                <a:gd name="T31" fmla="*/ 46 h 251"/>
                <a:gd name="T32" fmla="*/ 16 w 176"/>
                <a:gd name="T33" fmla="*/ 32 h 251"/>
                <a:gd name="T34" fmla="*/ 8 w 176"/>
                <a:gd name="T35" fmla="*/ 48 h 251"/>
                <a:gd name="T36" fmla="*/ 7 w 176"/>
                <a:gd name="T37" fmla="*/ 49 h 251"/>
                <a:gd name="T38" fmla="*/ 14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1 h 251"/>
                <a:gd name="T48" fmla="*/ 18 w 176"/>
                <a:gd name="T49" fmla="*/ 141 h 251"/>
                <a:gd name="T50" fmla="*/ 8 w 176"/>
                <a:gd name="T51" fmla="*/ 148 h 251"/>
                <a:gd name="T52" fmla="*/ 18 w 176"/>
                <a:gd name="T53" fmla="*/ 180 h 251"/>
                <a:gd name="T54" fmla="*/ 24 w 176"/>
                <a:gd name="T55" fmla="*/ 190 h 251"/>
                <a:gd name="T56" fmla="*/ 16 w 176"/>
                <a:gd name="T57" fmla="*/ 208 h 251"/>
                <a:gd name="T58" fmla="*/ 10 w 176"/>
                <a:gd name="T59" fmla="*/ 226 h 251"/>
                <a:gd name="T60" fmla="*/ 10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6 w 176"/>
                <a:gd name="T69" fmla="*/ 248 h 251"/>
                <a:gd name="T70" fmla="*/ 56 w 176"/>
                <a:gd name="T71" fmla="*/ 232 h 251"/>
                <a:gd name="T72" fmla="*/ 104 w 176"/>
                <a:gd name="T73" fmla="*/ 177 h 251"/>
                <a:gd name="T74" fmla="*/ 125 w 176"/>
                <a:gd name="T75" fmla="*/ 164 h 251"/>
                <a:gd name="T76" fmla="*/ 117 w 176"/>
                <a:gd name="T77" fmla="*/ 156 h 251"/>
                <a:gd name="T78" fmla="*/ 114 w 176"/>
                <a:gd name="T79" fmla="*/ 148 h 251"/>
                <a:gd name="T80" fmla="*/ 87 w 176"/>
                <a:gd name="T81" fmla="*/ 120 h 251"/>
                <a:gd name="T82" fmla="*/ 61 w 176"/>
                <a:gd name="T83" fmla="*/ 114 h 251"/>
                <a:gd name="T84" fmla="*/ 50 w 176"/>
                <a:gd name="T85" fmla="*/ 100 h 251"/>
                <a:gd name="T86" fmla="*/ 66 w 176"/>
                <a:gd name="T87" fmla="*/ 74 h 251"/>
                <a:gd name="T88" fmla="*/ 70 w 176"/>
                <a:gd name="T89" fmla="*/ 62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6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3 h 251"/>
                <a:gd name="T102" fmla="*/ 175 w 176"/>
                <a:gd name="T103" fmla="*/ 88 h 251"/>
                <a:gd name="T104" fmla="*/ 162 w 176"/>
                <a:gd name="T105" fmla="*/ 78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50"/>
                    <a:pt x="38" y="50"/>
                    <a:pt x="36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2" y="58"/>
                    <a:pt x="0" y="6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6"/>
                    <a:pt x="10" y="226"/>
                    <a:pt x="10" y="226"/>
                  </a:cubicBezTo>
                  <a:cubicBezTo>
                    <a:pt x="8" y="227"/>
                    <a:pt x="6" y="229"/>
                    <a:pt x="6" y="231"/>
                  </a:cubicBezTo>
                  <a:cubicBezTo>
                    <a:pt x="5" y="232"/>
                    <a:pt x="5" y="233"/>
                    <a:pt x="6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3"/>
                    <a:pt x="14" y="243"/>
                    <a:pt x="14" y="24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7" y="251"/>
                    <a:pt x="42" y="250"/>
                    <a:pt x="46" y="248"/>
                  </a:cubicBezTo>
                  <a:cubicBezTo>
                    <a:pt x="51" y="246"/>
                    <a:pt x="56" y="246"/>
                    <a:pt x="60" y="246"/>
                  </a:cubicBezTo>
                  <a:cubicBezTo>
                    <a:pt x="61" y="244"/>
                    <a:pt x="61" y="244"/>
                    <a:pt x="61" y="244"/>
                  </a:cubicBezTo>
                  <a:cubicBezTo>
                    <a:pt x="56" y="233"/>
                    <a:pt x="56" y="233"/>
                    <a:pt x="56" y="233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7"/>
                    <a:pt x="122" y="165"/>
                    <a:pt x="125" y="164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2"/>
                    <a:pt x="90" y="139"/>
                  </a:cubicBezTo>
                  <a:cubicBezTo>
                    <a:pt x="88" y="132"/>
                    <a:pt x="87" y="125"/>
                    <a:pt x="87" y="120"/>
                  </a:cubicBezTo>
                  <a:cubicBezTo>
                    <a:pt x="86" y="122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4"/>
                    <a:pt x="52" y="112"/>
                  </a:cubicBezTo>
                  <a:cubicBezTo>
                    <a:pt x="49" y="110"/>
                    <a:pt x="48" y="109"/>
                    <a:pt x="48" y="107"/>
                  </a:cubicBezTo>
                  <a:cubicBezTo>
                    <a:pt x="47" y="104"/>
                    <a:pt x="48" y="102"/>
                    <a:pt x="50" y="100"/>
                  </a:cubicBezTo>
                  <a:cubicBezTo>
                    <a:pt x="53" y="98"/>
                    <a:pt x="56" y="95"/>
                    <a:pt x="59" y="91"/>
                  </a:cubicBezTo>
                  <a:cubicBezTo>
                    <a:pt x="56" y="87"/>
                    <a:pt x="55" y="84"/>
                    <a:pt x="56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78"/>
                    <a:pt x="60" y="76"/>
                    <a:pt x="66" y="74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8"/>
                    <a:pt x="68" y="65"/>
                    <a:pt x="70" y="6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5"/>
                    <a:pt x="106" y="76"/>
                    <a:pt x="104" y="76"/>
                  </a:cubicBezTo>
                  <a:cubicBezTo>
                    <a:pt x="102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2" y="84"/>
                  </a:cubicBezTo>
                  <a:cubicBezTo>
                    <a:pt x="114" y="84"/>
                    <a:pt x="115" y="85"/>
                    <a:pt x="116" y="86"/>
                  </a:cubicBezTo>
                  <a:cubicBezTo>
                    <a:pt x="118" y="88"/>
                    <a:pt x="119" y="92"/>
                    <a:pt x="120" y="96"/>
                  </a:cubicBezTo>
                  <a:cubicBezTo>
                    <a:pt x="120" y="100"/>
                    <a:pt x="121" y="104"/>
                    <a:pt x="122" y="106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0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2" y="78"/>
                    <a:pt x="162" y="78"/>
                    <a:pt x="162" y="78"/>
                  </a:cubicBezTo>
                  <a:lnTo>
                    <a:pt x="162" y="76"/>
                  </a:lnTo>
                  <a:close/>
                </a:path>
              </a:pathLst>
            </a:custGeom>
            <a:solidFill>
              <a:srgbClr val="0A94E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3880255" y="3867076"/>
              <a:ext cx="493638" cy="485827"/>
            </a:xfrm>
            <a:custGeom>
              <a:gdLst>
                <a:gd name="T0" fmla="*/ 41 w 186"/>
                <a:gd name="T1" fmla="*/ 61 h 183"/>
                <a:gd name="T2" fmla="*/ 1 w 186"/>
                <a:gd name="T3" fmla="*/ 82 h 183"/>
                <a:gd name="T4" fmla="*/ 15 w 186"/>
                <a:gd name="T5" fmla="*/ 111 h 183"/>
                <a:gd name="T6" fmla="*/ 15 w 186"/>
                <a:gd name="T7" fmla="*/ 112 h 183"/>
                <a:gd name="T8" fmla="*/ 33 w 186"/>
                <a:gd name="T9" fmla="*/ 143 h 183"/>
                <a:gd name="T10" fmla="*/ 43 w 186"/>
                <a:gd name="T11" fmla="*/ 145 h 183"/>
                <a:gd name="T12" fmla="*/ 53 w 186"/>
                <a:gd name="T13" fmla="*/ 151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5 h 183"/>
                <a:gd name="T24" fmla="*/ 163 w 186"/>
                <a:gd name="T25" fmla="*/ 175 h 183"/>
                <a:gd name="T26" fmla="*/ 173 w 186"/>
                <a:gd name="T27" fmla="*/ 166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9 h 183"/>
                <a:gd name="T38" fmla="*/ 149 w 186"/>
                <a:gd name="T39" fmla="*/ 114 h 183"/>
                <a:gd name="T40" fmla="*/ 155 w 186"/>
                <a:gd name="T41" fmla="*/ 102 h 183"/>
                <a:gd name="T42" fmla="*/ 160 w 186"/>
                <a:gd name="T43" fmla="*/ 99 h 183"/>
                <a:gd name="T44" fmla="*/ 159 w 186"/>
                <a:gd name="T45" fmla="*/ 81 h 183"/>
                <a:gd name="T46" fmla="*/ 170 w 186"/>
                <a:gd name="T47" fmla="*/ 83 h 183"/>
                <a:gd name="T48" fmla="*/ 171 w 186"/>
                <a:gd name="T49" fmla="*/ 85 h 183"/>
                <a:gd name="T50" fmla="*/ 186 w 186"/>
                <a:gd name="T51" fmla="*/ 81 h 183"/>
                <a:gd name="T52" fmla="*/ 169 w 186"/>
                <a:gd name="T53" fmla="*/ 69 h 183"/>
                <a:gd name="T54" fmla="*/ 152 w 186"/>
                <a:gd name="T55" fmla="*/ 64 h 183"/>
                <a:gd name="T56" fmla="*/ 151 w 186"/>
                <a:gd name="T57" fmla="*/ 63 h 183"/>
                <a:gd name="T58" fmla="*/ 131 w 186"/>
                <a:gd name="T59" fmla="*/ 49 h 183"/>
                <a:gd name="T60" fmla="*/ 148 w 186"/>
                <a:gd name="T61" fmla="*/ 29 h 183"/>
                <a:gd name="T62" fmla="*/ 141 w 186"/>
                <a:gd name="T63" fmla="*/ 10 h 183"/>
                <a:gd name="T64" fmla="*/ 113 w 186"/>
                <a:gd name="T65" fmla="*/ 15 h 183"/>
                <a:gd name="T66" fmla="*/ 101 w 186"/>
                <a:gd name="T67" fmla="*/ 7 h 183"/>
                <a:gd name="T68" fmla="*/ 95 w 186"/>
                <a:gd name="T69" fmla="*/ 6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2 h 183"/>
                <a:gd name="T76" fmla="*/ 94 w 186"/>
                <a:gd name="T77" fmla="*/ 0 h 183"/>
                <a:gd name="T78" fmla="*/ 93 w 186"/>
                <a:gd name="T79" fmla="*/ 11 h 183"/>
                <a:gd name="T80" fmla="*/ 91 w 186"/>
                <a:gd name="T81" fmla="*/ 19 h 183"/>
                <a:gd name="T82" fmla="*/ 93 w 186"/>
                <a:gd name="T83" fmla="*/ 34 h 183"/>
                <a:gd name="T84" fmla="*/ 91 w 186"/>
                <a:gd name="T85" fmla="*/ 35 h 183"/>
                <a:gd name="T86" fmla="*/ 87 w 186"/>
                <a:gd name="T87" fmla="*/ 49 h 183"/>
                <a:gd name="T88" fmla="*/ 67 w 186"/>
                <a:gd name="T89" fmla="*/ 55 h 183"/>
                <a:gd name="T90" fmla="*/ 42 w 186"/>
                <a:gd name="T91" fmla="*/ 61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1" y="61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95"/>
                    <a:pt x="1" y="103"/>
                    <a:pt x="6" y="10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25" y="137"/>
                    <a:pt x="31" y="142"/>
                    <a:pt x="33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5" y="147"/>
                    <a:pt x="47" y="149"/>
                    <a:pt x="53" y="151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104" y="153"/>
                    <a:pt x="106" y="155"/>
                  </a:cubicBezTo>
                  <a:cubicBezTo>
                    <a:pt x="108" y="157"/>
                    <a:pt x="109" y="161"/>
                    <a:pt x="108" y="167"/>
                  </a:cubicBezTo>
                  <a:cubicBezTo>
                    <a:pt x="108" y="171"/>
                    <a:pt x="108" y="173"/>
                    <a:pt x="109" y="173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8" y="181"/>
                    <a:pt x="141" y="183"/>
                    <a:pt x="142" y="183"/>
                  </a:cubicBezTo>
                  <a:cubicBezTo>
                    <a:pt x="145" y="182"/>
                    <a:pt x="147" y="180"/>
                    <a:pt x="150" y="176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70"/>
                    <a:pt x="167" y="167"/>
                    <a:pt x="171" y="167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69" y="148"/>
                    <a:pt x="165" y="147"/>
                    <a:pt x="161" y="147"/>
                  </a:cubicBezTo>
                  <a:cubicBezTo>
                    <a:pt x="157" y="149"/>
                    <a:pt x="153" y="149"/>
                    <a:pt x="152" y="147"/>
                  </a:cubicBezTo>
                  <a:cubicBezTo>
                    <a:pt x="151" y="146"/>
                    <a:pt x="151" y="145"/>
                    <a:pt x="151" y="143"/>
                  </a:cubicBezTo>
                  <a:cubicBezTo>
                    <a:pt x="149" y="139"/>
                    <a:pt x="146" y="135"/>
                    <a:pt x="142" y="131"/>
                  </a:cubicBezTo>
                  <a:cubicBezTo>
                    <a:pt x="137" y="127"/>
                    <a:pt x="136" y="123"/>
                    <a:pt x="137" y="120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8" y="110"/>
                    <a:pt x="149" y="107"/>
                    <a:pt x="151" y="105"/>
                  </a:cubicBezTo>
                  <a:cubicBezTo>
                    <a:pt x="151" y="103"/>
                    <a:pt x="153" y="103"/>
                    <a:pt x="155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57" y="91"/>
                    <a:pt x="155" y="85"/>
                    <a:pt x="157" y="83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1" y="81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5" y="90"/>
                    <a:pt x="177" y="93"/>
                    <a:pt x="179" y="94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79" y="73"/>
                    <a:pt x="176" y="67"/>
                    <a:pt x="175" y="65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45" y="60"/>
                    <a:pt x="141" y="57"/>
                    <a:pt x="140" y="53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7" y="24"/>
                    <a:pt x="146" y="19"/>
                    <a:pt x="144" y="15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4" y="13"/>
                    <a:pt x="119" y="15"/>
                    <a:pt x="113" y="15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7"/>
                    <a:pt x="91" y="18"/>
                    <a:pt x="91" y="19"/>
                  </a:cubicBezTo>
                  <a:cubicBezTo>
                    <a:pt x="93" y="21"/>
                    <a:pt x="93" y="25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2" y="61"/>
                    <a:pt x="42" y="61"/>
                    <a:pt x="42" y="61"/>
                  </a:cubicBezTo>
                  <a:lnTo>
                    <a:pt x="41" y="6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4806083" y="4904340"/>
              <a:ext cx="137990" cy="340026"/>
            </a:xfrm>
            <a:custGeom>
              <a:gdLst>
                <a:gd name="T0" fmla="*/ 40 w 52"/>
                <a:gd name="T1" fmla="*/ 0 h 128"/>
                <a:gd name="T2" fmla="*/ 12 w 52"/>
                <a:gd name="T3" fmla="*/ 35 h 128"/>
                <a:gd name="T4" fmla="*/ 0 w 52"/>
                <a:gd name="T5" fmla="*/ 55 h 128"/>
                <a:gd name="T6" fmla="*/ 2 w 52"/>
                <a:gd name="T7" fmla="*/ 77 h 128"/>
                <a:gd name="T8" fmla="*/ 2 w 52"/>
                <a:gd name="T9" fmla="*/ 77 h 128"/>
                <a:gd name="T10" fmla="*/ 2 w 52"/>
                <a:gd name="T11" fmla="*/ 77 h 128"/>
                <a:gd name="T12" fmla="*/ 0 w 52"/>
                <a:gd name="T13" fmla="*/ 92 h 128"/>
                <a:gd name="T14" fmla="*/ 2 w 52"/>
                <a:gd name="T15" fmla="*/ 101 h 128"/>
                <a:gd name="T16" fmla="*/ 18 w 52"/>
                <a:gd name="T17" fmla="*/ 112 h 128"/>
                <a:gd name="T18" fmla="*/ 18 w 52"/>
                <a:gd name="T19" fmla="*/ 112 h 128"/>
                <a:gd name="T20" fmla="*/ 18 w 52"/>
                <a:gd name="T21" fmla="*/ 112 h 128"/>
                <a:gd name="T22" fmla="*/ 19 w 52"/>
                <a:gd name="T23" fmla="*/ 113 h 128"/>
                <a:gd name="T24" fmla="*/ 19 w 52"/>
                <a:gd name="T25" fmla="*/ 113 h 128"/>
                <a:gd name="T26" fmla="*/ 25 w 52"/>
                <a:gd name="T27" fmla="*/ 124 h 128"/>
                <a:gd name="T28" fmla="*/ 30 w 52"/>
                <a:gd name="T29" fmla="*/ 128 h 128"/>
                <a:gd name="T30" fmla="*/ 33 w 52"/>
                <a:gd name="T31" fmla="*/ 102 h 128"/>
                <a:gd name="T32" fmla="*/ 33 w 52"/>
                <a:gd name="T33" fmla="*/ 101 h 128"/>
                <a:gd name="T34" fmla="*/ 44 w 52"/>
                <a:gd name="T35" fmla="*/ 73 h 128"/>
                <a:gd name="T36" fmla="*/ 48 w 52"/>
                <a:gd name="T37" fmla="*/ 40 h 128"/>
                <a:gd name="T38" fmla="*/ 48 w 52"/>
                <a:gd name="T39" fmla="*/ 40 h 128"/>
                <a:gd name="T40" fmla="*/ 49 w 52"/>
                <a:gd name="T41" fmla="*/ 39 h 128"/>
                <a:gd name="T42" fmla="*/ 52 w 52"/>
                <a:gd name="T43" fmla="*/ 30 h 128"/>
                <a:gd name="T44" fmla="*/ 50 w 52"/>
                <a:gd name="T45" fmla="*/ 23 h 128"/>
                <a:gd name="T46" fmla="*/ 50 w 52"/>
                <a:gd name="T47" fmla="*/ 22 h 128"/>
                <a:gd name="T48" fmla="*/ 49 w 52"/>
                <a:gd name="T49" fmla="*/ 22 h 128"/>
                <a:gd name="T50" fmla="*/ 48 w 52"/>
                <a:gd name="T51" fmla="*/ 12 h 128"/>
                <a:gd name="T52" fmla="*/ 49 w 52"/>
                <a:gd name="T53" fmla="*/ 12 h 128"/>
                <a:gd name="T54" fmla="*/ 49 w 52"/>
                <a:gd name="T55" fmla="*/ 11 h 128"/>
                <a:gd name="T56" fmla="*/ 51 w 52"/>
                <a:gd name="T57" fmla="*/ 9 h 128"/>
                <a:gd name="T58" fmla="*/ 52 w 52"/>
                <a:gd name="T59" fmla="*/ 6 h 128"/>
                <a:gd name="T60" fmla="*/ 40 w 52"/>
                <a:gd name="T61" fmla="*/ 0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128">
                  <a:moveTo>
                    <a:pt x="40" y="0"/>
                  </a:moveTo>
                  <a:cubicBezTo>
                    <a:pt x="27" y="10"/>
                    <a:pt x="18" y="21"/>
                    <a:pt x="12" y="35"/>
                  </a:cubicBezTo>
                  <a:cubicBezTo>
                    <a:pt x="6" y="47"/>
                    <a:pt x="2" y="53"/>
                    <a:pt x="0" y="5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0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7"/>
                    <a:pt x="22" y="120"/>
                    <a:pt x="25" y="124"/>
                  </a:cubicBezTo>
                  <a:cubicBezTo>
                    <a:pt x="27" y="126"/>
                    <a:pt x="29" y="128"/>
                    <a:pt x="30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6"/>
                    <a:pt x="52" y="6"/>
                    <a:pt x="52" y="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3766219" y="5509410"/>
              <a:ext cx="217138" cy="183292"/>
            </a:xfrm>
            <a:custGeom>
              <a:gdLst>
                <a:gd name="T0" fmla="*/ 38 w 82"/>
                <a:gd name="T1" fmla="*/ 6 h 69"/>
                <a:gd name="T2" fmla="*/ 36 w 82"/>
                <a:gd name="T3" fmla="*/ 8 h 69"/>
                <a:gd name="T4" fmla="*/ 36 w 82"/>
                <a:gd name="T5" fmla="*/ 9 h 69"/>
                <a:gd name="T6" fmla="*/ 36 w 82"/>
                <a:gd name="T7" fmla="*/ 10 h 69"/>
                <a:gd name="T8" fmla="*/ 20 w 82"/>
                <a:gd name="T9" fmla="*/ 14 h 69"/>
                <a:gd name="T10" fmla="*/ 20 w 82"/>
                <a:gd name="T11" fmla="*/ 16 h 69"/>
                <a:gd name="T12" fmla="*/ 26 w 82"/>
                <a:gd name="T13" fmla="*/ 22 h 69"/>
                <a:gd name="T14" fmla="*/ 24 w 82"/>
                <a:gd name="T15" fmla="*/ 22 h 69"/>
                <a:gd name="T16" fmla="*/ 16 w 82"/>
                <a:gd name="T17" fmla="*/ 26 h 69"/>
                <a:gd name="T18" fmla="*/ 4 w 82"/>
                <a:gd name="T19" fmla="*/ 35 h 69"/>
                <a:gd name="T20" fmla="*/ 7 w 82"/>
                <a:gd name="T21" fmla="*/ 62 h 69"/>
                <a:gd name="T22" fmla="*/ 19 w 82"/>
                <a:gd name="T23" fmla="*/ 63 h 69"/>
                <a:gd name="T24" fmla="*/ 20 w 82"/>
                <a:gd name="T25" fmla="*/ 63 h 69"/>
                <a:gd name="T26" fmla="*/ 20 w 82"/>
                <a:gd name="T27" fmla="*/ 64 h 69"/>
                <a:gd name="T28" fmla="*/ 32 w 82"/>
                <a:gd name="T29" fmla="*/ 69 h 69"/>
                <a:gd name="T30" fmla="*/ 44 w 82"/>
                <a:gd name="T31" fmla="*/ 67 h 69"/>
                <a:gd name="T32" fmla="*/ 63 w 82"/>
                <a:gd name="T33" fmla="*/ 52 h 69"/>
                <a:gd name="T34" fmla="*/ 64 w 82"/>
                <a:gd name="T35" fmla="*/ 52 h 69"/>
                <a:gd name="T36" fmla="*/ 64 w 82"/>
                <a:gd name="T37" fmla="*/ 51 h 69"/>
                <a:gd name="T38" fmla="*/ 70 w 82"/>
                <a:gd name="T39" fmla="*/ 50 h 69"/>
                <a:gd name="T40" fmla="*/ 68 w 82"/>
                <a:gd name="T41" fmla="*/ 33 h 69"/>
                <a:gd name="T42" fmla="*/ 68 w 82"/>
                <a:gd name="T43" fmla="*/ 32 h 69"/>
                <a:gd name="T44" fmla="*/ 76 w 82"/>
                <a:gd name="T45" fmla="*/ 22 h 69"/>
                <a:gd name="T46" fmla="*/ 76 w 82"/>
                <a:gd name="T47" fmla="*/ 21 h 69"/>
                <a:gd name="T48" fmla="*/ 76 w 82"/>
                <a:gd name="T49" fmla="*/ 21 h 69"/>
                <a:gd name="T50" fmla="*/ 82 w 82"/>
                <a:gd name="T51" fmla="*/ 17 h 69"/>
                <a:gd name="T52" fmla="*/ 80 w 82"/>
                <a:gd name="T53" fmla="*/ 4 h 69"/>
                <a:gd name="T54" fmla="*/ 74 w 82"/>
                <a:gd name="T55" fmla="*/ 0 h 69"/>
                <a:gd name="T56" fmla="*/ 75 w 82"/>
                <a:gd name="T57" fmla="*/ 6 h 69"/>
                <a:gd name="T58" fmla="*/ 64 w 82"/>
                <a:gd name="T59" fmla="*/ 4 h 69"/>
                <a:gd name="T60" fmla="*/ 60 w 82"/>
                <a:gd name="T61" fmla="*/ 6 h 69"/>
                <a:gd name="T62" fmla="*/ 59 w 82"/>
                <a:gd name="T63" fmla="*/ 6 h 69"/>
                <a:gd name="T64" fmla="*/ 59 w 82"/>
                <a:gd name="T65" fmla="*/ 6 h 69"/>
                <a:gd name="T66" fmla="*/ 38 w 82"/>
                <a:gd name="T67" fmla="*/ 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69">
                  <a:moveTo>
                    <a:pt x="38" y="6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4" y="22"/>
                    <a:pt x="24" y="2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0"/>
                    <a:pt x="1" y="49"/>
                    <a:pt x="7" y="62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0" y="66"/>
                    <a:pt x="56" y="61"/>
                    <a:pt x="63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2"/>
                    <a:pt x="82" y="8"/>
                    <a:pt x="80" y="4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lnTo>
                    <a:pt x="38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Round Same Side Corner Rectangle 13"/>
          <p:cNvSpPr/>
          <p:nvPr/>
        </p:nvSpPr>
        <p:spPr>
          <a:xfrm rot="10800000" flipH="1">
            <a:off x="6180112" y="3061081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bg-BG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sp>
        <p:nvSpPr>
          <p:cNvPr id="36" name="Round Same Side Corner Rectangle 14"/>
          <p:cNvSpPr/>
          <p:nvPr/>
        </p:nvSpPr>
        <p:spPr>
          <a:xfrm rot="10800000" flipH="1">
            <a:off x="6178630" y="3785948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bg-BG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sp>
        <p:nvSpPr>
          <p:cNvPr id="37" name="Round Same Side Corner Rectangle 15"/>
          <p:cNvSpPr/>
          <p:nvPr/>
        </p:nvSpPr>
        <p:spPr>
          <a:xfrm rot="10800000" flipH="1">
            <a:off x="6178630" y="4522828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bg-BG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sp>
        <p:nvSpPr>
          <p:cNvPr id="39" name="TextBox 17"/>
          <p:cNvSpPr txBox="1"/>
          <p:nvPr/>
        </p:nvSpPr>
        <p:spPr>
          <a:xfrm>
            <a:off x="6348454" y="3003835"/>
            <a:ext cx="4600859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6348454" y="3736825"/>
            <a:ext cx="4600859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6348454" y="4487570"/>
            <a:ext cx="4600859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2.</a:t>
            </a:r>
            <a:r>
              <a:rPr lang="zh-CN" altLang="en-US" sz="2400" b="1">
                <a:solidFill>
                  <a:schemeClr val="bg1"/>
                </a:solidFill>
              </a:rPr>
              <a:t>研究文献综述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6" name="Freeform 34"/>
          <p:cNvSpPr/>
          <p:nvPr/>
        </p:nvSpPr>
        <p:spPr bwMode="auto">
          <a:xfrm>
            <a:off x="4102884" y="3234361"/>
            <a:ext cx="466561" cy="665996"/>
          </a:xfrm>
          <a:custGeom>
            <a:gdLst>
              <a:gd name="T0" fmla="*/ 158 w 176"/>
              <a:gd name="T1" fmla="*/ 74 h 251"/>
              <a:gd name="T2" fmla="*/ 140 w 176"/>
              <a:gd name="T3" fmla="*/ 70 h 251"/>
              <a:gd name="T4" fmla="*/ 139 w 176"/>
              <a:gd name="T5" fmla="*/ 52 h 251"/>
              <a:gd name="T6" fmla="*/ 134 w 176"/>
              <a:gd name="T7" fmla="*/ 46 h 251"/>
              <a:gd name="T8" fmla="*/ 116 w 176"/>
              <a:gd name="T9" fmla="*/ 38 h 251"/>
              <a:gd name="T10" fmla="*/ 117 w 176"/>
              <a:gd name="T11" fmla="*/ 24 h 251"/>
              <a:gd name="T12" fmla="*/ 113 w 176"/>
              <a:gd name="T13" fmla="*/ 20 h 251"/>
              <a:gd name="T14" fmla="*/ 104 w 176"/>
              <a:gd name="T15" fmla="*/ 15 h 251"/>
              <a:gd name="T16" fmla="*/ 100 w 176"/>
              <a:gd name="T17" fmla="*/ 0 h 251"/>
              <a:gd name="T18" fmla="*/ 89 w 176"/>
              <a:gd name="T19" fmla="*/ 8 h 251"/>
              <a:gd name="T20" fmla="*/ 78 w 176"/>
              <a:gd name="T21" fmla="*/ 24 h 251"/>
              <a:gd name="T22" fmla="*/ 71 w 176"/>
              <a:gd name="T23" fmla="*/ 34 h 251"/>
              <a:gd name="T24" fmla="*/ 58 w 176"/>
              <a:gd name="T25" fmla="*/ 40 h 251"/>
              <a:gd name="T26" fmla="*/ 44 w 176"/>
              <a:gd name="T27" fmla="*/ 40 h 251"/>
              <a:gd name="T28" fmla="*/ 32 w 176"/>
              <a:gd name="T29" fmla="*/ 50 h 251"/>
              <a:gd name="T30" fmla="*/ 24 w 176"/>
              <a:gd name="T31" fmla="*/ 46 h 251"/>
              <a:gd name="T32" fmla="*/ 16 w 176"/>
              <a:gd name="T33" fmla="*/ 32 h 251"/>
              <a:gd name="T34" fmla="*/ 8 w 176"/>
              <a:gd name="T35" fmla="*/ 48 h 251"/>
              <a:gd name="T36" fmla="*/ 7 w 176"/>
              <a:gd name="T37" fmla="*/ 49 h 251"/>
              <a:gd name="T38" fmla="*/ 14 w 176"/>
              <a:gd name="T39" fmla="*/ 84 h 251"/>
              <a:gd name="T40" fmla="*/ 18 w 176"/>
              <a:gd name="T41" fmla="*/ 94 h 251"/>
              <a:gd name="T42" fmla="*/ 6 w 176"/>
              <a:gd name="T43" fmla="*/ 100 h 251"/>
              <a:gd name="T44" fmla="*/ 24 w 176"/>
              <a:gd name="T45" fmla="*/ 120 h 251"/>
              <a:gd name="T46" fmla="*/ 24 w 176"/>
              <a:gd name="T47" fmla="*/ 121 h 251"/>
              <a:gd name="T48" fmla="*/ 18 w 176"/>
              <a:gd name="T49" fmla="*/ 141 h 251"/>
              <a:gd name="T50" fmla="*/ 8 w 176"/>
              <a:gd name="T51" fmla="*/ 148 h 251"/>
              <a:gd name="T52" fmla="*/ 18 w 176"/>
              <a:gd name="T53" fmla="*/ 180 h 251"/>
              <a:gd name="T54" fmla="*/ 24 w 176"/>
              <a:gd name="T55" fmla="*/ 190 h 251"/>
              <a:gd name="T56" fmla="*/ 16 w 176"/>
              <a:gd name="T57" fmla="*/ 208 h 251"/>
              <a:gd name="T58" fmla="*/ 10 w 176"/>
              <a:gd name="T59" fmla="*/ 226 h 251"/>
              <a:gd name="T60" fmla="*/ 10 w 176"/>
              <a:gd name="T61" fmla="*/ 238 h 251"/>
              <a:gd name="T62" fmla="*/ 13 w 176"/>
              <a:gd name="T63" fmla="*/ 241 h 251"/>
              <a:gd name="T64" fmla="*/ 14 w 176"/>
              <a:gd name="T65" fmla="*/ 244 h 251"/>
              <a:gd name="T66" fmla="*/ 14 w 176"/>
              <a:gd name="T67" fmla="*/ 244 h 251"/>
              <a:gd name="T68" fmla="*/ 46 w 176"/>
              <a:gd name="T69" fmla="*/ 248 h 251"/>
              <a:gd name="T70" fmla="*/ 56 w 176"/>
              <a:gd name="T71" fmla="*/ 232 h 251"/>
              <a:gd name="T72" fmla="*/ 104 w 176"/>
              <a:gd name="T73" fmla="*/ 177 h 251"/>
              <a:gd name="T74" fmla="*/ 125 w 176"/>
              <a:gd name="T75" fmla="*/ 164 h 251"/>
              <a:gd name="T76" fmla="*/ 117 w 176"/>
              <a:gd name="T77" fmla="*/ 156 h 251"/>
              <a:gd name="T78" fmla="*/ 114 w 176"/>
              <a:gd name="T79" fmla="*/ 148 h 251"/>
              <a:gd name="T80" fmla="*/ 87 w 176"/>
              <a:gd name="T81" fmla="*/ 120 h 251"/>
              <a:gd name="T82" fmla="*/ 61 w 176"/>
              <a:gd name="T83" fmla="*/ 114 h 251"/>
              <a:gd name="T84" fmla="*/ 50 w 176"/>
              <a:gd name="T85" fmla="*/ 100 h 251"/>
              <a:gd name="T86" fmla="*/ 66 w 176"/>
              <a:gd name="T87" fmla="*/ 74 h 251"/>
              <a:gd name="T88" fmla="*/ 70 w 176"/>
              <a:gd name="T89" fmla="*/ 62 h 251"/>
              <a:gd name="T90" fmla="*/ 104 w 176"/>
              <a:gd name="T91" fmla="*/ 67 h 251"/>
              <a:gd name="T92" fmla="*/ 101 w 176"/>
              <a:gd name="T93" fmla="*/ 80 h 251"/>
              <a:gd name="T94" fmla="*/ 120 w 176"/>
              <a:gd name="T95" fmla="*/ 96 h 251"/>
              <a:gd name="T96" fmla="*/ 150 w 176"/>
              <a:gd name="T97" fmla="*/ 122 h 251"/>
              <a:gd name="T98" fmla="*/ 166 w 176"/>
              <a:gd name="T99" fmla="*/ 102 h 251"/>
              <a:gd name="T100" fmla="*/ 168 w 176"/>
              <a:gd name="T101" fmla="*/ 93 h 251"/>
              <a:gd name="T102" fmla="*/ 175 w 176"/>
              <a:gd name="T103" fmla="*/ 88 h 251"/>
              <a:gd name="T104" fmla="*/ 162 w 176"/>
              <a:gd name="T105" fmla="*/ 78 h 2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8" y="74"/>
                  <a:pt x="158" y="74"/>
                  <a:pt x="158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2" y="5"/>
                  <a:pt x="102" y="5"/>
                  <a:pt x="102" y="5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1"/>
                  <a:pt x="94" y="1"/>
                  <a:pt x="94" y="1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4"/>
                  <a:pt x="72" y="34"/>
                  <a:pt x="72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6"/>
                  <a:pt x="46" y="36"/>
                  <a:pt x="46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50"/>
                  <a:pt x="38" y="50"/>
                  <a:pt x="36" y="51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7"/>
                  <a:pt x="19" y="27"/>
                  <a:pt x="19" y="27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2" y="39"/>
                  <a:pt x="12" y="39"/>
                  <a:pt x="12" y="39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9"/>
                  <a:pt x="8" y="49"/>
                  <a:pt x="8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6"/>
                  <a:pt x="2" y="58"/>
                  <a:pt x="0" y="62"/>
                </a:cubicBezTo>
                <a:cubicBezTo>
                  <a:pt x="2" y="71"/>
                  <a:pt x="2" y="71"/>
                  <a:pt x="2" y="71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4" y="98"/>
                  <a:pt x="14" y="98"/>
                  <a:pt x="14" y="98"/>
                </a:cubicBezTo>
                <a:cubicBezTo>
                  <a:pt x="14" y="99"/>
                  <a:pt x="14" y="99"/>
                  <a:pt x="14" y="99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7"/>
                  <a:pt x="6" y="107"/>
                  <a:pt x="6" y="107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5"/>
                  <a:pt x="22" y="135"/>
                  <a:pt x="22" y="135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8"/>
                  <a:pt x="8" y="148"/>
                  <a:pt x="8" y="148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6"/>
                  <a:pt x="10" y="226"/>
                  <a:pt x="10" y="226"/>
                </a:cubicBezTo>
                <a:cubicBezTo>
                  <a:pt x="8" y="227"/>
                  <a:pt x="6" y="229"/>
                  <a:pt x="6" y="231"/>
                </a:cubicBezTo>
                <a:cubicBezTo>
                  <a:pt x="5" y="232"/>
                  <a:pt x="5" y="233"/>
                  <a:pt x="6" y="234"/>
                </a:cubicBezTo>
                <a:cubicBezTo>
                  <a:pt x="6" y="234"/>
                  <a:pt x="6" y="234"/>
                  <a:pt x="6" y="234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12" y="242"/>
                  <a:pt x="12" y="242"/>
                  <a:pt x="12" y="242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3"/>
                  <a:pt x="14" y="243"/>
                  <a:pt x="14" y="243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7"/>
                  <a:pt x="14" y="247"/>
                  <a:pt x="14" y="247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2" y="251"/>
                  <a:pt x="32" y="251"/>
                  <a:pt x="32" y="251"/>
                </a:cubicBezTo>
                <a:cubicBezTo>
                  <a:pt x="37" y="251"/>
                  <a:pt x="42" y="250"/>
                  <a:pt x="46" y="248"/>
                </a:cubicBezTo>
                <a:cubicBezTo>
                  <a:pt x="51" y="246"/>
                  <a:pt x="56" y="246"/>
                  <a:pt x="60" y="246"/>
                </a:cubicBezTo>
                <a:cubicBezTo>
                  <a:pt x="61" y="244"/>
                  <a:pt x="61" y="244"/>
                  <a:pt x="61" y="244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70"/>
                  <a:pt x="116" y="170"/>
                  <a:pt x="116" y="170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7"/>
                  <a:pt x="122" y="165"/>
                  <a:pt x="125" y="164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17" y="157"/>
                  <a:pt x="117" y="157"/>
                  <a:pt x="117" y="157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2"/>
                  <a:pt x="113" y="152"/>
                  <a:pt x="113" y="152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4" y="148"/>
                  <a:pt x="114" y="148"/>
                  <a:pt x="114" y="148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2"/>
                  <a:pt x="90" y="139"/>
                </a:cubicBezTo>
                <a:cubicBezTo>
                  <a:pt x="88" y="132"/>
                  <a:pt x="87" y="125"/>
                  <a:pt x="87" y="120"/>
                </a:cubicBezTo>
                <a:cubicBezTo>
                  <a:pt x="86" y="122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4"/>
                  <a:pt x="52" y="112"/>
                </a:cubicBezTo>
                <a:cubicBezTo>
                  <a:pt x="49" y="110"/>
                  <a:pt x="48" y="109"/>
                  <a:pt x="48" y="107"/>
                </a:cubicBezTo>
                <a:cubicBezTo>
                  <a:pt x="47" y="104"/>
                  <a:pt x="48" y="102"/>
                  <a:pt x="50" y="100"/>
                </a:cubicBezTo>
                <a:cubicBezTo>
                  <a:pt x="53" y="98"/>
                  <a:pt x="56" y="95"/>
                  <a:pt x="59" y="91"/>
                </a:cubicBezTo>
                <a:cubicBezTo>
                  <a:pt x="56" y="87"/>
                  <a:pt x="55" y="84"/>
                  <a:pt x="56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8"/>
                  <a:pt x="60" y="76"/>
                  <a:pt x="66" y="74"/>
                </a:cubicBezTo>
                <a:cubicBezTo>
                  <a:pt x="67" y="72"/>
                  <a:pt x="68" y="71"/>
                  <a:pt x="68" y="70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8"/>
                  <a:pt x="68" y="65"/>
                  <a:pt x="70" y="62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1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6" y="70"/>
                  <a:pt x="106" y="70"/>
                  <a:pt x="106" y="70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5"/>
                  <a:pt x="106" y="76"/>
                  <a:pt x="104" y="76"/>
                </a:cubicBezTo>
                <a:cubicBezTo>
                  <a:pt x="102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2" y="84"/>
                </a:cubicBezTo>
                <a:cubicBezTo>
                  <a:pt x="114" y="84"/>
                  <a:pt x="115" y="85"/>
                  <a:pt x="116" y="86"/>
                </a:cubicBezTo>
                <a:cubicBezTo>
                  <a:pt x="118" y="88"/>
                  <a:pt x="119" y="92"/>
                  <a:pt x="120" y="96"/>
                </a:cubicBezTo>
                <a:cubicBezTo>
                  <a:pt x="120" y="100"/>
                  <a:pt x="121" y="104"/>
                  <a:pt x="122" y="106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0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3"/>
                  <a:pt x="166" y="103"/>
                  <a:pt x="166" y="103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62" y="78"/>
                  <a:pt x="162" y="78"/>
                  <a:pt x="162" y="78"/>
                </a:cubicBezTo>
                <a:lnTo>
                  <a:pt x="162" y="7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24"/>
          <p:cNvSpPr/>
          <p:nvPr/>
        </p:nvSpPr>
        <p:spPr bwMode="auto">
          <a:xfrm>
            <a:off x="4573350" y="4350530"/>
            <a:ext cx="323364" cy="373873"/>
          </a:xfrm>
          <a:custGeom>
            <a:gdLst>
              <a:gd name="T0" fmla="*/ 64 w 122"/>
              <a:gd name="T1" fmla="*/ 6 h 141"/>
              <a:gd name="T2" fmla="*/ 42 w 122"/>
              <a:gd name="T3" fmla="*/ 2 h 141"/>
              <a:gd name="T4" fmla="*/ 38 w 122"/>
              <a:gd name="T5" fmla="*/ 27 h 141"/>
              <a:gd name="T6" fmla="*/ 28 w 122"/>
              <a:gd name="T7" fmla="*/ 32 h 141"/>
              <a:gd name="T8" fmla="*/ 22 w 122"/>
              <a:gd name="T9" fmla="*/ 41 h 141"/>
              <a:gd name="T10" fmla="*/ 16 w 122"/>
              <a:gd name="T11" fmla="*/ 54 h 141"/>
              <a:gd name="T12" fmla="*/ 6 w 122"/>
              <a:gd name="T13" fmla="*/ 68 h 141"/>
              <a:gd name="T14" fmla="*/ 1 w 122"/>
              <a:gd name="T15" fmla="*/ 78 h 141"/>
              <a:gd name="T16" fmla="*/ 11 w 122"/>
              <a:gd name="T17" fmla="*/ 93 h 141"/>
              <a:gd name="T18" fmla="*/ 16 w 122"/>
              <a:gd name="T19" fmla="*/ 102 h 141"/>
              <a:gd name="T20" fmla="*/ 16 w 122"/>
              <a:gd name="T21" fmla="*/ 102 h 141"/>
              <a:gd name="T22" fmla="*/ 16 w 122"/>
              <a:gd name="T23" fmla="*/ 104 h 141"/>
              <a:gd name="T24" fmla="*/ 15 w 122"/>
              <a:gd name="T25" fmla="*/ 105 h 141"/>
              <a:gd name="T26" fmla="*/ 27 w 122"/>
              <a:gd name="T27" fmla="*/ 123 h 141"/>
              <a:gd name="T28" fmla="*/ 32 w 122"/>
              <a:gd name="T29" fmla="*/ 135 h 141"/>
              <a:gd name="T30" fmla="*/ 46 w 122"/>
              <a:gd name="T31" fmla="*/ 130 h 141"/>
              <a:gd name="T32" fmla="*/ 46 w 122"/>
              <a:gd name="T33" fmla="*/ 129 h 141"/>
              <a:gd name="T34" fmla="*/ 53 w 122"/>
              <a:gd name="T35" fmla="*/ 125 h 141"/>
              <a:gd name="T36" fmla="*/ 66 w 122"/>
              <a:gd name="T37" fmla="*/ 136 h 141"/>
              <a:gd name="T38" fmla="*/ 68 w 122"/>
              <a:gd name="T39" fmla="*/ 136 h 141"/>
              <a:gd name="T40" fmla="*/ 74 w 122"/>
              <a:gd name="T41" fmla="*/ 134 h 141"/>
              <a:gd name="T42" fmla="*/ 76 w 122"/>
              <a:gd name="T43" fmla="*/ 134 h 141"/>
              <a:gd name="T44" fmla="*/ 84 w 122"/>
              <a:gd name="T45" fmla="*/ 141 h 141"/>
              <a:gd name="T46" fmla="*/ 85 w 122"/>
              <a:gd name="T47" fmla="*/ 124 h 141"/>
              <a:gd name="T48" fmla="*/ 86 w 122"/>
              <a:gd name="T49" fmla="*/ 124 h 141"/>
              <a:gd name="T50" fmla="*/ 88 w 122"/>
              <a:gd name="T51" fmla="*/ 113 h 141"/>
              <a:gd name="T52" fmla="*/ 88 w 122"/>
              <a:gd name="T53" fmla="*/ 111 h 141"/>
              <a:gd name="T54" fmla="*/ 90 w 122"/>
              <a:gd name="T55" fmla="*/ 110 h 141"/>
              <a:gd name="T56" fmla="*/ 100 w 122"/>
              <a:gd name="T57" fmla="*/ 94 h 141"/>
              <a:gd name="T58" fmla="*/ 103 w 122"/>
              <a:gd name="T59" fmla="*/ 95 h 141"/>
              <a:gd name="T60" fmla="*/ 102 w 122"/>
              <a:gd name="T61" fmla="*/ 102 h 141"/>
              <a:gd name="T62" fmla="*/ 114 w 122"/>
              <a:gd name="T63" fmla="*/ 92 h 141"/>
              <a:gd name="T64" fmla="*/ 112 w 122"/>
              <a:gd name="T65" fmla="*/ 87 h 141"/>
              <a:gd name="T66" fmla="*/ 114 w 122"/>
              <a:gd name="T67" fmla="*/ 69 h 141"/>
              <a:gd name="T68" fmla="*/ 108 w 122"/>
              <a:gd name="T69" fmla="*/ 68 h 141"/>
              <a:gd name="T70" fmla="*/ 108 w 122"/>
              <a:gd name="T71" fmla="*/ 67 h 141"/>
              <a:gd name="T72" fmla="*/ 106 w 122"/>
              <a:gd name="T73" fmla="*/ 58 h 141"/>
              <a:gd name="T74" fmla="*/ 122 w 122"/>
              <a:gd name="T75" fmla="*/ 58 h 141"/>
              <a:gd name="T76" fmla="*/ 108 w 122"/>
              <a:gd name="T77" fmla="*/ 44 h 141"/>
              <a:gd name="T78" fmla="*/ 117 w 122"/>
              <a:gd name="T79" fmla="*/ 33 h 141"/>
              <a:gd name="T80" fmla="*/ 111 w 122"/>
              <a:gd name="T81" fmla="*/ 34 h 141"/>
              <a:gd name="T82" fmla="*/ 111 w 122"/>
              <a:gd name="T83" fmla="*/ 33 h 141"/>
              <a:gd name="T84" fmla="*/ 103 w 122"/>
              <a:gd name="T85" fmla="*/ 24 h 141"/>
              <a:gd name="T86" fmla="*/ 80 w 122"/>
              <a:gd name="T87" fmla="*/ 32 h 141"/>
              <a:gd name="T88" fmla="*/ 78 w 122"/>
              <a:gd name="T89" fmla="*/ 32 h 141"/>
              <a:gd name="T90" fmla="*/ 78 w 122"/>
              <a:gd name="T91" fmla="*/ 18 h 141"/>
              <a:gd name="T92" fmla="*/ 82 w 122"/>
              <a:gd name="T93" fmla="*/ 0 h 1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2" h="141">
                <a:moveTo>
                  <a:pt x="74" y="2"/>
                </a:moveTo>
                <a:cubicBezTo>
                  <a:pt x="70" y="4"/>
                  <a:pt x="66" y="6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0" y="3"/>
                  <a:pt x="36" y="7"/>
                  <a:pt x="32" y="14"/>
                </a:cubicBezTo>
                <a:cubicBezTo>
                  <a:pt x="38" y="27"/>
                  <a:pt x="38" y="27"/>
                  <a:pt x="38" y="27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40"/>
                  <a:pt x="22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6" y="54"/>
                </a:cubicBezTo>
                <a:cubicBezTo>
                  <a:pt x="2" y="66"/>
                  <a:pt x="2" y="66"/>
                  <a:pt x="2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73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4"/>
                  <a:pt x="11" y="94"/>
                  <a:pt x="11" y="94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8" y="106"/>
                  <a:pt x="20" y="107"/>
                </a:cubicBezTo>
                <a:cubicBezTo>
                  <a:pt x="24" y="109"/>
                  <a:pt x="26" y="115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0" y="134"/>
                  <a:pt x="32" y="135"/>
                </a:cubicBezTo>
                <a:cubicBezTo>
                  <a:pt x="36" y="137"/>
                  <a:pt x="40" y="136"/>
                  <a:pt x="43" y="134"/>
                </a:cubicBezTo>
                <a:cubicBezTo>
                  <a:pt x="45" y="133"/>
                  <a:pt x="46" y="132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60" y="136"/>
                  <a:pt x="62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1" y="117"/>
                  <a:pt x="90" y="115"/>
                  <a:pt x="88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4" y="92"/>
                  <a:pt x="114" y="92"/>
                  <a:pt x="114" y="92"/>
                </a:cubicBezTo>
                <a:cubicBezTo>
                  <a:pt x="114" y="87"/>
                  <a:pt x="114" y="87"/>
                  <a:pt x="114" y="87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4" y="62"/>
                  <a:pt x="104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0" y="52"/>
                  <a:pt x="117" y="46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33"/>
                  <a:pt x="80" y="33"/>
                  <a:pt x="80" y="33"/>
                </a:cubicBezTo>
                <a:cubicBezTo>
                  <a:pt x="78" y="32"/>
                  <a:pt x="78" y="32"/>
                  <a:pt x="78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4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19"/>
          <p:cNvSpPr/>
          <p:nvPr/>
        </p:nvSpPr>
        <p:spPr bwMode="auto">
          <a:xfrm>
            <a:off x="3790287" y="4517467"/>
            <a:ext cx="459271" cy="533733"/>
          </a:xfrm>
          <a:custGeom>
            <a:gdLst>
              <a:gd name="T0" fmla="*/ 149 w 173"/>
              <a:gd name="T1" fmla="*/ 34 h 201"/>
              <a:gd name="T2" fmla="*/ 146 w 173"/>
              <a:gd name="T3" fmla="*/ 27 h 201"/>
              <a:gd name="T4" fmla="*/ 143 w 173"/>
              <a:gd name="T5" fmla="*/ 12 h 201"/>
              <a:gd name="T6" fmla="*/ 136 w 173"/>
              <a:gd name="T7" fmla="*/ 17 h 201"/>
              <a:gd name="T8" fmla="*/ 125 w 173"/>
              <a:gd name="T9" fmla="*/ 15 h 201"/>
              <a:gd name="T10" fmla="*/ 125 w 173"/>
              <a:gd name="T11" fmla="*/ 7 h 201"/>
              <a:gd name="T12" fmla="*/ 121 w 173"/>
              <a:gd name="T13" fmla="*/ 10 h 201"/>
              <a:gd name="T14" fmla="*/ 109 w 173"/>
              <a:gd name="T15" fmla="*/ 22 h 201"/>
              <a:gd name="T16" fmla="*/ 107 w 173"/>
              <a:gd name="T17" fmla="*/ 22 h 201"/>
              <a:gd name="T18" fmla="*/ 99 w 173"/>
              <a:gd name="T19" fmla="*/ 16 h 201"/>
              <a:gd name="T20" fmla="*/ 92 w 173"/>
              <a:gd name="T21" fmla="*/ 14 h 201"/>
              <a:gd name="T22" fmla="*/ 75 w 173"/>
              <a:gd name="T23" fmla="*/ 8 h 201"/>
              <a:gd name="T24" fmla="*/ 65 w 173"/>
              <a:gd name="T25" fmla="*/ 4 h 201"/>
              <a:gd name="T26" fmla="*/ 47 w 173"/>
              <a:gd name="T27" fmla="*/ 0 h 201"/>
              <a:gd name="T28" fmla="*/ 39 w 173"/>
              <a:gd name="T29" fmla="*/ 16 h 201"/>
              <a:gd name="T30" fmla="*/ 34 w 173"/>
              <a:gd name="T31" fmla="*/ 16 h 201"/>
              <a:gd name="T32" fmla="*/ 14 w 173"/>
              <a:gd name="T33" fmla="*/ 26 h 201"/>
              <a:gd name="T34" fmla="*/ 13 w 173"/>
              <a:gd name="T35" fmla="*/ 73 h 201"/>
              <a:gd name="T36" fmla="*/ 9 w 173"/>
              <a:gd name="T37" fmla="*/ 83 h 201"/>
              <a:gd name="T38" fmla="*/ 1 w 173"/>
              <a:gd name="T39" fmla="*/ 109 h 201"/>
              <a:gd name="T40" fmla="*/ 7 w 173"/>
              <a:gd name="T41" fmla="*/ 112 h 201"/>
              <a:gd name="T42" fmla="*/ 17 w 173"/>
              <a:gd name="T43" fmla="*/ 126 h 201"/>
              <a:gd name="T44" fmla="*/ 13 w 173"/>
              <a:gd name="T45" fmla="*/ 132 h 201"/>
              <a:gd name="T46" fmla="*/ 24 w 173"/>
              <a:gd name="T47" fmla="*/ 158 h 201"/>
              <a:gd name="T48" fmla="*/ 38 w 173"/>
              <a:gd name="T49" fmla="*/ 151 h 201"/>
              <a:gd name="T50" fmla="*/ 46 w 173"/>
              <a:gd name="T51" fmla="*/ 152 h 201"/>
              <a:gd name="T52" fmla="*/ 52 w 173"/>
              <a:gd name="T53" fmla="*/ 140 h 201"/>
              <a:gd name="T54" fmla="*/ 68 w 173"/>
              <a:gd name="T55" fmla="*/ 135 h 201"/>
              <a:gd name="T56" fmla="*/ 77 w 173"/>
              <a:gd name="T57" fmla="*/ 151 h 201"/>
              <a:gd name="T58" fmla="*/ 81 w 173"/>
              <a:gd name="T59" fmla="*/ 165 h 201"/>
              <a:gd name="T60" fmla="*/ 71 w 173"/>
              <a:gd name="T61" fmla="*/ 185 h 201"/>
              <a:gd name="T62" fmla="*/ 84 w 173"/>
              <a:gd name="T63" fmla="*/ 187 h 201"/>
              <a:gd name="T64" fmla="*/ 89 w 173"/>
              <a:gd name="T65" fmla="*/ 200 h 201"/>
              <a:gd name="T66" fmla="*/ 102 w 173"/>
              <a:gd name="T67" fmla="*/ 196 h 201"/>
              <a:gd name="T68" fmla="*/ 108 w 173"/>
              <a:gd name="T69" fmla="*/ 178 h 201"/>
              <a:gd name="T70" fmla="*/ 135 w 173"/>
              <a:gd name="T71" fmla="*/ 189 h 201"/>
              <a:gd name="T72" fmla="*/ 127 w 173"/>
              <a:gd name="T73" fmla="*/ 172 h 201"/>
              <a:gd name="T74" fmla="*/ 128 w 173"/>
              <a:gd name="T75" fmla="*/ 170 h 201"/>
              <a:gd name="T76" fmla="*/ 166 w 173"/>
              <a:gd name="T77" fmla="*/ 166 h 201"/>
              <a:gd name="T78" fmla="*/ 167 w 173"/>
              <a:gd name="T79" fmla="*/ 165 h 201"/>
              <a:gd name="T80" fmla="*/ 167 w 173"/>
              <a:gd name="T81" fmla="*/ 163 h 201"/>
              <a:gd name="T82" fmla="*/ 165 w 173"/>
              <a:gd name="T83" fmla="*/ 142 h 201"/>
              <a:gd name="T84" fmla="*/ 170 w 173"/>
              <a:gd name="T85" fmla="*/ 134 h 201"/>
              <a:gd name="T86" fmla="*/ 163 w 173"/>
              <a:gd name="T87" fmla="*/ 126 h 201"/>
              <a:gd name="T88" fmla="*/ 158 w 173"/>
              <a:gd name="T89" fmla="*/ 98 h 201"/>
              <a:gd name="T90" fmla="*/ 151 w 173"/>
              <a:gd name="T91" fmla="*/ 102 h 201"/>
              <a:gd name="T92" fmla="*/ 149 w 173"/>
              <a:gd name="T93" fmla="*/ 84 h 201"/>
              <a:gd name="T94" fmla="*/ 163 w 173"/>
              <a:gd name="T95" fmla="*/ 50 h 201"/>
              <a:gd name="T96" fmla="*/ 150 w 173"/>
              <a:gd name="T97" fmla="*/ 34 h 2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01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49" y="33"/>
                  <a:pt x="149" y="33"/>
                  <a:pt x="149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5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5" y="11"/>
                  <a:pt x="125" y="11"/>
                  <a:pt x="125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3" y="7"/>
                  <a:pt x="123" y="7"/>
                  <a:pt x="123" y="7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88" y="11"/>
                  <a:pt x="88" y="11"/>
                  <a:pt x="88" y="11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29" y="13"/>
                  <a:pt x="29" y="13"/>
                  <a:pt x="29" y="13"/>
                </a:cubicBezTo>
                <a:cubicBezTo>
                  <a:pt x="21" y="16"/>
                  <a:pt x="21" y="16"/>
                  <a:pt x="21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4"/>
                  <a:pt x="13" y="74"/>
                  <a:pt x="13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9" y="76"/>
                  <a:pt x="9" y="79"/>
                  <a:pt x="9" y="8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8"/>
                  <a:pt x="1" y="109"/>
                </a:cubicBezTo>
                <a:cubicBezTo>
                  <a:pt x="0" y="115"/>
                  <a:pt x="0" y="115"/>
                  <a:pt x="0" y="115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2"/>
                  <a:pt x="7" y="112"/>
                  <a:pt x="7" y="112"/>
                </a:cubicBezTo>
                <a:cubicBezTo>
                  <a:pt x="12" y="112"/>
                  <a:pt x="15" y="113"/>
                  <a:pt x="15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4" y="129"/>
                  <a:pt x="13" y="130"/>
                  <a:pt x="13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7"/>
                  <a:pt x="15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1" y="152"/>
                  <a:pt x="31" y="152"/>
                  <a:pt x="31" y="152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3" y="153"/>
                  <a:pt x="45" y="153"/>
                  <a:pt x="46" y="152"/>
                </a:cubicBezTo>
                <a:cubicBezTo>
                  <a:pt x="49" y="146"/>
                  <a:pt x="49" y="146"/>
                  <a:pt x="49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49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3" y="141"/>
                  <a:pt x="65" y="141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69" y="135"/>
                  <a:pt x="71" y="136"/>
                  <a:pt x="73" y="137"/>
                </a:cubicBezTo>
                <a:cubicBezTo>
                  <a:pt x="75" y="139"/>
                  <a:pt x="77" y="141"/>
                  <a:pt x="77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79" y="169"/>
                  <a:pt x="78" y="172"/>
                  <a:pt x="77" y="173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3" y="189"/>
                  <a:pt x="83" y="189"/>
                  <a:pt x="83" y="189"/>
                </a:cubicBezTo>
                <a:cubicBezTo>
                  <a:pt x="82" y="193"/>
                  <a:pt x="82" y="196"/>
                  <a:pt x="82" y="198"/>
                </a:cubicBezTo>
                <a:cubicBezTo>
                  <a:pt x="85" y="200"/>
                  <a:pt x="87" y="201"/>
                  <a:pt x="89" y="200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7" y="190"/>
                  <a:pt x="107" y="190"/>
                  <a:pt x="107" y="190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81"/>
                  <a:pt x="107" y="180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9"/>
                  <a:pt x="135" y="189"/>
                  <a:pt x="135" y="189"/>
                </a:cubicBezTo>
                <a:cubicBezTo>
                  <a:pt x="135" y="187"/>
                  <a:pt x="135" y="184"/>
                  <a:pt x="133" y="180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7" y="171"/>
                  <a:pt x="127" y="171"/>
                  <a:pt x="127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3" y="163"/>
                  <a:pt x="139" y="161"/>
                  <a:pt x="145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1" y="155"/>
                  <a:pt x="173" y="149"/>
                  <a:pt x="171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5" y="142"/>
                  <a:pt x="165" y="142"/>
                  <a:pt x="165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8" y="137"/>
                  <a:pt x="170" y="136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58" y="110"/>
                  <a:pt x="157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2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1" y="44"/>
                  <a:pt x="161" y="40"/>
                  <a:pt x="161" y="39"/>
                </a:cubicBezTo>
                <a:cubicBezTo>
                  <a:pt x="153" y="36"/>
                  <a:pt x="153" y="36"/>
                  <a:pt x="153" y="36"/>
                </a:cubicBezTo>
                <a:lnTo>
                  <a:pt x="150" y="3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0" grpId="0"/>
      <p:bldP spid="41" grpId="0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064"/>
          <p:cNvSpPr>
            <a:spLocks noChangeArrowheads="1"/>
          </p:cNvSpPr>
          <p:nvPr/>
        </p:nvSpPr>
        <p:spPr bwMode="auto">
          <a:xfrm>
            <a:off x="5562600" y="2117"/>
            <a:ext cx="6631518" cy="68558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48451" y="2856054"/>
            <a:ext cx="4400549" cy="773782"/>
            <a:chOff x="6724651" y="3065377"/>
            <a:chExt cx="4400549" cy="773782"/>
          </a:xfrm>
        </p:grpSpPr>
        <p:sp>
          <p:nvSpPr>
            <p:cNvPr id="3" name="Rectangle 1066"/>
            <p:cNvSpPr>
              <a:spLocks noChangeArrowheads="1"/>
            </p:cNvSpPr>
            <p:nvPr/>
          </p:nvSpPr>
          <p:spPr bwMode="auto">
            <a:xfrm>
              <a:off x="7700433" y="3065377"/>
              <a:ext cx="2946319" cy="26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09600">
                <a:lnSpc>
                  <a:spcPct val="120000"/>
                </a:lnSpc>
              </a:pPr>
              <a:r>
                <a:rPr lang="en-US" altLang="en-US" sz="1600" b="1" spc="100">
                  <a:solidFill>
                    <a:srgbClr val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MAKE BEST LOOKING PPT</a:t>
              </a:r>
              <a:endParaRPr lang="en-US" altLang="en-US" sz="2400" spc="100"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ectangle 1134"/>
            <p:cNvSpPr>
              <a:spLocks noChangeArrowheads="1"/>
            </p:cNvSpPr>
            <p:nvPr/>
          </p:nvSpPr>
          <p:spPr bwMode="auto">
            <a:xfrm>
              <a:off x="7700434" y="3365183"/>
              <a:ext cx="3424766" cy="47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点击编辑文本内容，建议使用微软雅黑字体字号最小不小于</a:t>
              </a:r>
              <a:r>
                <a:rPr lang="en-US" altLang="zh-CN" sz="140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号。</a:t>
              </a:r>
              <a:endParaRPr lang="zh-CN" altLang="en-US" sz="140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724651" y="3105594"/>
              <a:ext cx="685356" cy="685356"/>
              <a:chOff x="7000876" y="3105594"/>
              <a:chExt cx="403225" cy="403225"/>
            </a:xfrm>
          </p:grpSpPr>
          <p:sp>
            <p:nvSpPr>
              <p:cNvPr id="5" name="Freeform 1131"/>
              <p:cNvSpPr/>
              <p:nvPr/>
            </p:nvSpPr>
            <p:spPr bwMode="auto">
              <a:xfrm>
                <a:off x="7000876" y="3105594"/>
                <a:ext cx="403225" cy="403225"/>
              </a:xfrm>
              <a:custGeom>
                <a:gdLst>
                  <a:gd name="T0" fmla="*/ 246 w 254"/>
                  <a:gd name="T1" fmla="*/ 254 h 254"/>
                  <a:gd name="T2" fmla="*/ 8 w 254"/>
                  <a:gd name="T3" fmla="*/ 254 h 254"/>
                  <a:gd name="T4" fmla="*/ 0 w 254"/>
                  <a:gd name="T5" fmla="*/ 246 h 254"/>
                  <a:gd name="T6" fmla="*/ 0 w 254"/>
                  <a:gd name="T7" fmla="*/ 8 h 254"/>
                  <a:gd name="T8" fmla="*/ 8 w 254"/>
                  <a:gd name="T9" fmla="*/ 0 h 254"/>
                  <a:gd name="T10" fmla="*/ 246 w 254"/>
                  <a:gd name="T11" fmla="*/ 0 h 254"/>
                  <a:gd name="T12" fmla="*/ 254 w 254"/>
                  <a:gd name="T13" fmla="*/ 8 h 254"/>
                  <a:gd name="T14" fmla="*/ 254 w 254"/>
                  <a:gd name="T15" fmla="*/ 246 h 254"/>
                  <a:gd name="T16" fmla="*/ 246 w 254"/>
                  <a:gd name="T17" fmla="*/ 254 h 2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254">
                    <a:moveTo>
                      <a:pt x="246" y="254"/>
                    </a:moveTo>
                    <a:cubicBezTo>
                      <a:pt x="8" y="254"/>
                      <a:pt x="8" y="254"/>
                      <a:pt x="8" y="254"/>
                    </a:cubicBezTo>
                    <a:cubicBezTo>
                      <a:pt x="3" y="254"/>
                      <a:pt x="0" y="250"/>
                      <a:pt x="0" y="24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50" y="0"/>
                      <a:pt x="254" y="3"/>
                      <a:pt x="254" y="8"/>
                    </a:cubicBezTo>
                    <a:cubicBezTo>
                      <a:pt x="254" y="246"/>
                      <a:pt x="254" y="246"/>
                      <a:pt x="254" y="246"/>
                    </a:cubicBezTo>
                    <a:cubicBezTo>
                      <a:pt x="254" y="250"/>
                      <a:pt x="250" y="254"/>
                      <a:pt x="246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Shape 2553"/>
              <p:cNvSpPr/>
              <p:nvPr/>
            </p:nvSpPr>
            <p:spPr>
              <a:xfrm>
                <a:off x="7069174" y="3191993"/>
                <a:ext cx="279328" cy="25393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09" y="8100"/>
                    </a:moveTo>
                    <a:cubicBezTo>
                      <a:pt x="14896" y="8100"/>
                      <a:pt x="14236" y="8826"/>
                      <a:pt x="14236" y="9720"/>
                    </a:cubicBezTo>
                    <a:cubicBezTo>
                      <a:pt x="14236" y="10615"/>
                      <a:pt x="14896" y="11340"/>
                      <a:pt x="15709" y="11340"/>
                    </a:cubicBezTo>
                    <a:cubicBezTo>
                      <a:pt x="16522" y="11340"/>
                      <a:pt x="17182" y="10615"/>
                      <a:pt x="17182" y="9720"/>
                    </a:cubicBezTo>
                    <a:cubicBezTo>
                      <a:pt x="17182" y="8826"/>
                      <a:pt x="16522" y="8100"/>
                      <a:pt x="15709" y="8100"/>
                    </a:cubicBezTo>
                    <a:moveTo>
                      <a:pt x="10800" y="18360"/>
                    </a:moveTo>
                    <a:cubicBezTo>
                      <a:pt x="9864" y="18360"/>
                      <a:pt x="8922" y="18237"/>
                      <a:pt x="7998" y="17995"/>
                    </a:cubicBezTo>
                    <a:cubicBezTo>
                      <a:pt x="7923" y="17975"/>
                      <a:pt x="7846" y="17965"/>
                      <a:pt x="7770" y="17965"/>
                    </a:cubicBezTo>
                    <a:cubicBezTo>
                      <a:pt x="7646" y="17965"/>
                      <a:pt x="7522" y="17991"/>
                      <a:pt x="7406" y="18043"/>
                    </a:cubicBezTo>
                    <a:lnTo>
                      <a:pt x="3352" y="19826"/>
                    </a:lnTo>
                    <a:lnTo>
                      <a:pt x="4013" y="16735"/>
                    </a:lnTo>
                    <a:cubicBezTo>
                      <a:pt x="4098" y="16339"/>
                      <a:pt x="3972" y="15924"/>
                      <a:pt x="3689" y="15662"/>
                    </a:cubicBezTo>
                    <a:cubicBezTo>
                      <a:pt x="1944" y="14045"/>
                      <a:pt x="982" y="11934"/>
                      <a:pt x="982" y="9720"/>
                    </a:cubicBezTo>
                    <a:cubicBezTo>
                      <a:pt x="982" y="4956"/>
                      <a:pt x="5387" y="1080"/>
                      <a:pt x="10800" y="1080"/>
                    </a:cubicBezTo>
                    <a:cubicBezTo>
                      <a:pt x="16214" y="1080"/>
                      <a:pt x="20618" y="4956"/>
                      <a:pt x="20618" y="9720"/>
                    </a:cubicBezTo>
                    <a:cubicBezTo>
                      <a:pt x="20618" y="14484"/>
                      <a:pt x="16214" y="18360"/>
                      <a:pt x="10800" y="18360"/>
                    </a:cubicBezTo>
                    <a:moveTo>
                      <a:pt x="10800" y="0"/>
                    </a:moveTo>
                    <a:cubicBezTo>
                      <a:pt x="4835" y="0"/>
                      <a:pt x="0" y="4352"/>
                      <a:pt x="0" y="9720"/>
                    </a:cubicBezTo>
                    <a:cubicBezTo>
                      <a:pt x="0" y="12353"/>
                      <a:pt x="1168" y="14738"/>
                      <a:pt x="3057" y="16488"/>
                    </a:cubicBezTo>
                    <a:lnTo>
                      <a:pt x="1964" y="21600"/>
                    </a:lnTo>
                    <a:lnTo>
                      <a:pt x="7770" y="19046"/>
                    </a:lnTo>
                    <a:cubicBezTo>
                      <a:pt x="8732" y="19298"/>
                      <a:pt x="9747" y="19440"/>
                      <a:pt x="10800" y="19440"/>
                    </a:cubicBezTo>
                    <a:cubicBezTo>
                      <a:pt x="16765" y="19440"/>
                      <a:pt x="21600" y="15089"/>
                      <a:pt x="21600" y="9720"/>
                    </a:cubicBezTo>
                    <a:cubicBezTo>
                      <a:pt x="21600" y="4352"/>
                      <a:pt x="16765" y="0"/>
                      <a:pt x="10800" y="0"/>
                    </a:cubicBezTo>
                    <a:moveTo>
                      <a:pt x="10800" y="8100"/>
                    </a:moveTo>
                    <a:cubicBezTo>
                      <a:pt x="9987" y="8100"/>
                      <a:pt x="9327" y="8826"/>
                      <a:pt x="9327" y="9720"/>
                    </a:cubicBezTo>
                    <a:cubicBezTo>
                      <a:pt x="9327" y="10615"/>
                      <a:pt x="9987" y="11340"/>
                      <a:pt x="10800" y="11340"/>
                    </a:cubicBezTo>
                    <a:cubicBezTo>
                      <a:pt x="11613" y="11340"/>
                      <a:pt x="12273" y="10615"/>
                      <a:pt x="12273" y="9720"/>
                    </a:cubicBezTo>
                    <a:cubicBezTo>
                      <a:pt x="12273" y="8826"/>
                      <a:pt x="11613" y="8100"/>
                      <a:pt x="10800" y="8100"/>
                    </a:cubicBezTo>
                    <a:moveTo>
                      <a:pt x="5891" y="8100"/>
                    </a:moveTo>
                    <a:cubicBezTo>
                      <a:pt x="5078" y="8100"/>
                      <a:pt x="4418" y="8826"/>
                      <a:pt x="4418" y="9720"/>
                    </a:cubicBezTo>
                    <a:cubicBezTo>
                      <a:pt x="4418" y="10615"/>
                      <a:pt x="5078" y="11340"/>
                      <a:pt x="5891" y="11340"/>
                    </a:cubicBezTo>
                    <a:cubicBezTo>
                      <a:pt x="6704" y="11340"/>
                      <a:pt x="7364" y="10615"/>
                      <a:pt x="7364" y="9720"/>
                    </a:cubicBezTo>
                    <a:cubicBezTo>
                      <a:pt x="7364" y="8826"/>
                      <a:pt x="6704" y="8100"/>
                      <a:pt x="5891" y="8100"/>
                    </a:cubicBezTo>
                  </a:path>
                </a:pathLst>
              </a:custGeom>
              <a:solidFill>
                <a:srgbClr val="53585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600">
                  <a:lnSpc>
                    <a:spcPct val="120000"/>
                  </a:lnSpc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648451" y="5102668"/>
            <a:ext cx="4400549" cy="773782"/>
            <a:chOff x="6724651" y="5140768"/>
            <a:chExt cx="4400549" cy="773782"/>
          </a:xfrm>
        </p:grpSpPr>
        <p:sp>
          <p:nvSpPr>
            <p:cNvPr id="10" name="Rectangle 1066"/>
            <p:cNvSpPr>
              <a:spLocks noChangeArrowheads="1"/>
            </p:cNvSpPr>
            <p:nvPr/>
          </p:nvSpPr>
          <p:spPr bwMode="auto">
            <a:xfrm>
              <a:off x="7700433" y="5140768"/>
              <a:ext cx="2946319" cy="26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09600">
                <a:lnSpc>
                  <a:spcPct val="120000"/>
                </a:lnSpc>
              </a:pPr>
              <a:r>
                <a:rPr lang="en-US" altLang="en-US" sz="1600" b="1" spc="100">
                  <a:solidFill>
                    <a:srgbClr val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MAKE BEST LOOKING PPT</a:t>
              </a:r>
              <a:endParaRPr lang="en-US" altLang="en-US" sz="2400" spc="100"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134"/>
            <p:cNvSpPr>
              <a:spLocks noChangeArrowheads="1"/>
            </p:cNvSpPr>
            <p:nvPr/>
          </p:nvSpPr>
          <p:spPr bwMode="auto">
            <a:xfrm>
              <a:off x="7700434" y="5440574"/>
              <a:ext cx="3424766" cy="47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点击编辑文本内容，建议使用微软雅黑字体字号最小不小于</a:t>
              </a:r>
              <a:r>
                <a:rPr lang="en-US" altLang="zh-CN" sz="140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号。</a:t>
              </a:r>
              <a:endParaRPr lang="zh-CN" altLang="en-US" sz="140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724651" y="5191351"/>
              <a:ext cx="685356" cy="687154"/>
              <a:chOff x="7000876" y="5191351"/>
              <a:chExt cx="403225" cy="404283"/>
            </a:xfrm>
          </p:grpSpPr>
          <p:sp>
            <p:nvSpPr>
              <p:cNvPr id="7" name="Freeform 1133"/>
              <p:cNvSpPr/>
              <p:nvPr/>
            </p:nvSpPr>
            <p:spPr bwMode="auto">
              <a:xfrm>
                <a:off x="7000876" y="5191351"/>
                <a:ext cx="403225" cy="404283"/>
              </a:xfrm>
              <a:custGeom>
                <a:gdLst>
                  <a:gd name="T0" fmla="*/ 246 w 254"/>
                  <a:gd name="T1" fmla="*/ 255 h 255"/>
                  <a:gd name="T2" fmla="*/ 8 w 254"/>
                  <a:gd name="T3" fmla="*/ 255 h 255"/>
                  <a:gd name="T4" fmla="*/ 0 w 254"/>
                  <a:gd name="T5" fmla="*/ 247 h 255"/>
                  <a:gd name="T6" fmla="*/ 0 w 254"/>
                  <a:gd name="T7" fmla="*/ 8 h 255"/>
                  <a:gd name="T8" fmla="*/ 8 w 254"/>
                  <a:gd name="T9" fmla="*/ 0 h 255"/>
                  <a:gd name="T10" fmla="*/ 246 w 254"/>
                  <a:gd name="T11" fmla="*/ 0 h 255"/>
                  <a:gd name="T12" fmla="*/ 254 w 254"/>
                  <a:gd name="T13" fmla="*/ 8 h 255"/>
                  <a:gd name="T14" fmla="*/ 254 w 254"/>
                  <a:gd name="T15" fmla="*/ 247 h 255"/>
                  <a:gd name="T16" fmla="*/ 246 w 254"/>
                  <a:gd name="T17" fmla="*/ 255 h 2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255">
                    <a:moveTo>
                      <a:pt x="246" y="255"/>
                    </a:moveTo>
                    <a:cubicBezTo>
                      <a:pt x="8" y="255"/>
                      <a:pt x="8" y="255"/>
                      <a:pt x="8" y="255"/>
                    </a:cubicBezTo>
                    <a:cubicBezTo>
                      <a:pt x="3" y="255"/>
                      <a:pt x="0" y="251"/>
                      <a:pt x="0" y="24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50" y="0"/>
                      <a:pt x="254" y="4"/>
                      <a:pt x="254" y="8"/>
                    </a:cubicBezTo>
                    <a:cubicBezTo>
                      <a:pt x="254" y="247"/>
                      <a:pt x="254" y="247"/>
                      <a:pt x="254" y="247"/>
                    </a:cubicBezTo>
                    <a:cubicBezTo>
                      <a:pt x="254" y="251"/>
                      <a:pt x="250" y="255"/>
                      <a:pt x="246" y="2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Shape 2618"/>
              <p:cNvSpPr/>
              <p:nvPr/>
            </p:nvSpPr>
            <p:spPr>
              <a:xfrm>
                <a:off x="7069920" y="5257053"/>
                <a:ext cx="279301" cy="27934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8" h="21600" extrusionOk="0">
                    <a:moveTo>
                      <a:pt x="2560" y="18308"/>
                    </a:moveTo>
                    <a:cubicBezTo>
                      <a:pt x="2472" y="18397"/>
                      <a:pt x="2418" y="18520"/>
                      <a:pt x="2418" y="18655"/>
                    </a:cubicBezTo>
                    <a:cubicBezTo>
                      <a:pt x="2418" y="18926"/>
                      <a:pt x="2635" y="19146"/>
                      <a:pt x="2902" y="19146"/>
                    </a:cubicBezTo>
                    <a:cubicBezTo>
                      <a:pt x="3169" y="19146"/>
                      <a:pt x="3385" y="18926"/>
                      <a:pt x="3385" y="18655"/>
                    </a:cubicBezTo>
                    <a:cubicBezTo>
                      <a:pt x="3385" y="18384"/>
                      <a:pt x="3169" y="18164"/>
                      <a:pt x="2902" y="18164"/>
                    </a:cubicBezTo>
                    <a:cubicBezTo>
                      <a:pt x="2768" y="18164"/>
                      <a:pt x="2647" y="18219"/>
                      <a:pt x="2560" y="18308"/>
                    </a:cubicBezTo>
                    <a:moveTo>
                      <a:pt x="20499" y="4279"/>
                    </a:moveTo>
                    <a:lnTo>
                      <a:pt x="20091" y="4692"/>
                    </a:lnTo>
                    <a:lnTo>
                      <a:pt x="20088" y="4688"/>
                    </a:lnTo>
                    <a:lnTo>
                      <a:pt x="17670" y="7143"/>
                    </a:lnTo>
                    <a:lnTo>
                      <a:pt x="17664" y="7137"/>
                    </a:lnTo>
                    <a:cubicBezTo>
                      <a:pt x="17227" y="7580"/>
                      <a:pt x="16624" y="7853"/>
                      <a:pt x="15958" y="7853"/>
                    </a:cubicBezTo>
                    <a:cubicBezTo>
                      <a:pt x="14624" y="7853"/>
                      <a:pt x="13543" y="6755"/>
                      <a:pt x="13543" y="5401"/>
                    </a:cubicBezTo>
                    <a:cubicBezTo>
                      <a:pt x="13543" y="4725"/>
                      <a:pt x="13813" y="4113"/>
                      <a:pt x="14248" y="3670"/>
                    </a:cubicBezTo>
                    <a:lnTo>
                      <a:pt x="13563" y="2975"/>
                    </a:lnTo>
                    <a:cubicBezTo>
                      <a:pt x="12951" y="3596"/>
                      <a:pt x="12571" y="4452"/>
                      <a:pt x="12571" y="5401"/>
                    </a:cubicBezTo>
                    <a:cubicBezTo>
                      <a:pt x="12571" y="7300"/>
                      <a:pt x="14087" y="8840"/>
                      <a:pt x="15958" y="8840"/>
                    </a:cubicBezTo>
                    <a:cubicBezTo>
                      <a:pt x="16893" y="8840"/>
                      <a:pt x="17737" y="8454"/>
                      <a:pt x="18348" y="7832"/>
                    </a:cubicBezTo>
                    <a:lnTo>
                      <a:pt x="18353" y="7837"/>
                    </a:lnTo>
                    <a:lnTo>
                      <a:pt x="20152" y="6011"/>
                    </a:lnTo>
                    <a:cubicBezTo>
                      <a:pt x="20516" y="7368"/>
                      <a:pt x="20343" y="8670"/>
                      <a:pt x="19540" y="9505"/>
                    </a:cubicBezTo>
                    <a:lnTo>
                      <a:pt x="16947" y="12198"/>
                    </a:lnTo>
                    <a:cubicBezTo>
                      <a:pt x="16605" y="12553"/>
                      <a:pt x="16104" y="12766"/>
                      <a:pt x="15610" y="12766"/>
                    </a:cubicBezTo>
                    <a:cubicBezTo>
                      <a:pt x="15590" y="12765"/>
                      <a:pt x="13953" y="12652"/>
                      <a:pt x="12318" y="11611"/>
                    </a:cubicBezTo>
                    <a:lnTo>
                      <a:pt x="12314" y="11620"/>
                    </a:lnTo>
                    <a:cubicBezTo>
                      <a:pt x="12239" y="11572"/>
                      <a:pt x="12155" y="11537"/>
                      <a:pt x="12060" y="11537"/>
                    </a:cubicBezTo>
                    <a:cubicBezTo>
                      <a:pt x="11897" y="11537"/>
                      <a:pt x="11759" y="11625"/>
                      <a:pt x="11671" y="11753"/>
                    </a:cubicBezTo>
                    <a:lnTo>
                      <a:pt x="11654" y="11742"/>
                    </a:lnTo>
                    <a:lnTo>
                      <a:pt x="4270" y="20043"/>
                    </a:lnTo>
                    <a:cubicBezTo>
                      <a:pt x="3919" y="20399"/>
                      <a:pt x="3436" y="20618"/>
                      <a:pt x="2902" y="20618"/>
                    </a:cubicBezTo>
                    <a:cubicBezTo>
                      <a:pt x="1833" y="20618"/>
                      <a:pt x="967" y="19740"/>
                      <a:pt x="967" y="18655"/>
                    </a:cubicBezTo>
                    <a:cubicBezTo>
                      <a:pt x="967" y="18113"/>
                      <a:pt x="1184" y="17622"/>
                      <a:pt x="1534" y="17267"/>
                    </a:cubicBezTo>
                    <a:lnTo>
                      <a:pt x="9684" y="9801"/>
                    </a:lnTo>
                    <a:lnTo>
                      <a:pt x="9671" y="9786"/>
                    </a:lnTo>
                    <a:cubicBezTo>
                      <a:pt x="9796" y="9698"/>
                      <a:pt x="9884" y="9557"/>
                      <a:pt x="9884" y="9389"/>
                    </a:cubicBezTo>
                    <a:cubicBezTo>
                      <a:pt x="9884" y="9283"/>
                      <a:pt x="9844" y="9190"/>
                      <a:pt x="9787" y="9110"/>
                    </a:cubicBezTo>
                    <a:lnTo>
                      <a:pt x="9790" y="9107"/>
                    </a:lnTo>
                    <a:cubicBezTo>
                      <a:pt x="8390" y="7219"/>
                      <a:pt x="8340" y="5816"/>
                      <a:pt x="9546" y="4488"/>
                    </a:cubicBezTo>
                    <a:lnTo>
                      <a:pt x="12130" y="1805"/>
                    </a:lnTo>
                    <a:cubicBezTo>
                      <a:pt x="12785" y="1125"/>
                      <a:pt x="13641" y="982"/>
                      <a:pt x="14244" y="982"/>
                    </a:cubicBezTo>
                    <a:lnTo>
                      <a:pt x="14246" y="982"/>
                    </a:lnTo>
                    <a:cubicBezTo>
                      <a:pt x="14611" y="982"/>
                      <a:pt x="14988" y="1037"/>
                      <a:pt x="15366" y="1136"/>
                    </a:cubicBezTo>
                    <a:lnTo>
                      <a:pt x="13559" y="2970"/>
                    </a:lnTo>
                    <a:lnTo>
                      <a:pt x="14243" y="3664"/>
                    </a:lnTo>
                    <a:lnTo>
                      <a:pt x="16661" y="1210"/>
                    </a:lnTo>
                    <a:lnTo>
                      <a:pt x="16657" y="1206"/>
                    </a:lnTo>
                    <a:lnTo>
                      <a:pt x="17082" y="775"/>
                    </a:lnTo>
                    <a:cubicBezTo>
                      <a:pt x="16139" y="269"/>
                      <a:pt x="15160" y="0"/>
                      <a:pt x="14246" y="0"/>
                    </a:cubicBezTo>
                    <a:lnTo>
                      <a:pt x="14244" y="0"/>
                    </a:lnTo>
                    <a:cubicBezTo>
                      <a:pt x="13167" y="0"/>
                      <a:pt x="12182" y="361"/>
                      <a:pt x="11460" y="1111"/>
                    </a:cubicBezTo>
                    <a:lnTo>
                      <a:pt x="8867" y="3804"/>
                    </a:lnTo>
                    <a:cubicBezTo>
                      <a:pt x="7163" y="5672"/>
                      <a:pt x="7613" y="7584"/>
                      <a:pt x="8769" y="9315"/>
                    </a:cubicBezTo>
                    <a:lnTo>
                      <a:pt x="850" y="16572"/>
                    </a:lnTo>
                    <a:cubicBezTo>
                      <a:pt x="325" y="17106"/>
                      <a:pt x="0" y="17842"/>
                      <a:pt x="0" y="18655"/>
                    </a:cubicBezTo>
                    <a:cubicBezTo>
                      <a:pt x="0" y="20282"/>
                      <a:pt x="1299" y="21600"/>
                      <a:pt x="2902" y="21600"/>
                    </a:cubicBezTo>
                    <a:cubicBezTo>
                      <a:pt x="3703" y="21600"/>
                      <a:pt x="4429" y="21271"/>
                      <a:pt x="4954" y="20738"/>
                    </a:cubicBezTo>
                    <a:lnTo>
                      <a:pt x="12160" y="12652"/>
                    </a:lnTo>
                    <a:cubicBezTo>
                      <a:pt x="13800" y="13590"/>
                      <a:pt x="15363" y="13747"/>
                      <a:pt x="15606" y="13747"/>
                    </a:cubicBezTo>
                    <a:cubicBezTo>
                      <a:pt x="16313" y="13747"/>
                      <a:pt x="17067" y="13463"/>
                      <a:pt x="17617" y="12892"/>
                    </a:cubicBezTo>
                    <a:lnTo>
                      <a:pt x="20209" y="10198"/>
                    </a:lnTo>
                    <a:cubicBezTo>
                      <a:pt x="21560" y="8795"/>
                      <a:pt x="21600" y="6433"/>
                      <a:pt x="20499" y="4279"/>
                    </a:cubicBezTo>
                  </a:path>
                </a:pathLst>
              </a:custGeom>
              <a:solidFill>
                <a:srgbClr val="53585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600">
                  <a:lnSpc>
                    <a:spcPct val="120000"/>
                  </a:lnSpc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648451" y="3979361"/>
            <a:ext cx="4400549" cy="773782"/>
            <a:chOff x="6724651" y="4117350"/>
            <a:chExt cx="4400549" cy="773782"/>
          </a:xfrm>
        </p:grpSpPr>
        <p:sp>
          <p:nvSpPr>
            <p:cNvPr id="8" name="Rectangle 1066"/>
            <p:cNvSpPr>
              <a:spLocks noChangeArrowheads="1"/>
            </p:cNvSpPr>
            <p:nvPr/>
          </p:nvSpPr>
          <p:spPr bwMode="auto">
            <a:xfrm>
              <a:off x="7700433" y="4117350"/>
              <a:ext cx="2946319" cy="26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09600">
                <a:lnSpc>
                  <a:spcPct val="120000"/>
                </a:lnSpc>
              </a:pPr>
              <a:r>
                <a:rPr lang="en-US" altLang="en-US" sz="1600" b="1" spc="100">
                  <a:solidFill>
                    <a:srgbClr val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MAKE BEST LOOKING PPT</a:t>
              </a:r>
              <a:endParaRPr lang="en-US" altLang="en-US" sz="2400" spc="100"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134"/>
            <p:cNvSpPr>
              <a:spLocks noChangeArrowheads="1"/>
            </p:cNvSpPr>
            <p:nvPr/>
          </p:nvSpPr>
          <p:spPr bwMode="auto">
            <a:xfrm>
              <a:off x="7700434" y="4417156"/>
              <a:ext cx="3424766" cy="47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点击编辑文本内容，建议使用微软雅黑字体字号最小不小于</a:t>
              </a:r>
              <a:r>
                <a:rPr lang="en-US" altLang="zh-CN" sz="140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号。</a:t>
              </a:r>
              <a:endParaRPr lang="zh-CN" altLang="en-US" sz="140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724651" y="4150479"/>
              <a:ext cx="685356" cy="685356"/>
              <a:chOff x="7000876" y="4150479"/>
              <a:chExt cx="403225" cy="403225"/>
            </a:xfrm>
          </p:grpSpPr>
          <p:sp>
            <p:nvSpPr>
              <p:cNvPr id="6" name="Freeform 1132"/>
              <p:cNvSpPr/>
              <p:nvPr/>
            </p:nvSpPr>
            <p:spPr bwMode="auto">
              <a:xfrm>
                <a:off x="7000876" y="4150479"/>
                <a:ext cx="403225" cy="403225"/>
              </a:xfrm>
              <a:custGeom>
                <a:gdLst>
                  <a:gd name="T0" fmla="*/ 246 w 254"/>
                  <a:gd name="T1" fmla="*/ 254 h 254"/>
                  <a:gd name="T2" fmla="*/ 8 w 254"/>
                  <a:gd name="T3" fmla="*/ 254 h 254"/>
                  <a:gd name="T4" fmla="*/ 0 w 254"/>
                  <a:gd name="T5" fmla="*/ 246 h 254"/>
                  <a:gd name="T6" fmla="*/ 0 w 254"/>
                  <a:gd name="T7" fmla="*/ 8 h 254"/>
                  <a:gd name="T8" fmla="*/ 8 w 254"/>
                  <a:gd name="T9" fmla="*/ 0 h 254"/>
                  <a:gd name="T10" fmla="*/ 246 w 254"/>
                  <a:gd name="T11" fmla="*/ 0 h 254"/>
                  <a:gd name="T12" fmla="*/ 254 w 254"/>
                  <a:gd name="T13" fmla="*/ 8 h 254"/>
                  <a:gd name="T14" fmla="*/ 254 w 254"/>
                  <a:gd name="T15" fmla="*/ 246 h 254"/>
                  <a:gd name="T16" fmla="*/ 246 w 254"/>
                  <a:gd name="T17" fmla="*/ 254 h 2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254">
                    <a:moveTo>
                      <a:pt x="246" y="254"/>
                    </a:moveTo>
                    <a:cubicBezTo>
                      <a:pt x="8" y="254"/>
                      <a:pt x="8" y="254"/>
                      <a:pt x="8" y="254"/>
                    </a:cubicBezTo>
                    <a:cubicBezTo>
                      <a:pt x="3" y="254"/>
                      <a:pt x="0" y="251"/>
                      <a:pt x="0" y="24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50" y="0"/>
                      <a:pt x="254" y="4"/>
                      <a:pt x="254" y="8"/>
                    </a:cubicBezTo>
                    <a:cubicBezTo>
                      <a:pt x="254" y="246"/>
                      <a:pt x="254" y="246"/>
                      <a:pt x="254" y="246"/>
                    </a:cubicBezTo>
                    <a:cubicBezTo>
                      <a:pt x="254" y="251"/>
                      <a:pt x="250" y="254"/>
                      <a:pt x="246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Shape 2626"/>
              <p:cNvSpPr/>
              <p:nvPr/>
            </p:nvSpPr>
            <p:spPr>
              <a:xfrm>
                <a:off x="7089241" y="4209164"/>
                <a:ext cx="228541" cy="27932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22" y="18655"/>
                    </a:moveTo>
                    <a:cubicBezTo>
                      <a:pt x="7553" y="18644"/>
                      <a:pt x="7811" y="18417"/>
                      <a:pt x="7799" y="18146"/>
                    </a:cubicBezTo>
                    <a:lnTo>
                      <a:pt x="6916" y="6377"/>
                    </a:lnTo>
                    <a:cubicBezTo>
                      <a:pt x="6904" y="6106"/>
                      <a:pt x="6626" y="5895"/>
                      <a:pt x="6295" y="5904"/>
                    </a:cubicBezTo>
                    <a:cubicBezTo>
                      <a:pt x="5963" y="5915"/>
                      <a:pt x="5705" y="6142"/>
                      <a:pt x="5717" y="6413"/>
                    </a:cubicBezTo>
                    <a:lnTo>
                      <a:pt x="6601" y="18182"/>
                    </a:lnTo>
                    <a:cubicBezTo>
                      <a:pt x="6613" y="18453"/>
                      <a:pt x="6891" y="18664"/>
                      <a:pt x="7222" y="18655"/>
                    </a:cubicBezTo>
                    <a:moveTo>
                      <a:pt x="17400" y="19636"/>
                    </a:moveTo>
                    <a:cubicBezTo>
                      <a:pt x="17319" y="20154"/>
                      <a:pt x="16862" y="20618"/>
                      <a:pt x="16200" y="20618"/>
                    </a:cubicBezTo>
                    <a:lnTo>
                      <a:pt x="5400" y="20618"/>
                    </a:lnTo>
                    <a:cubicBezTo>
                      <a:pt x="4737" y="20618"/>
                      <a:pt x="4291" y="20160"/>
                      <a:pt x="4200" y="19636"/>
                    </a:cubicBezTo>
                    <a:lnTo>
                      <a:pt x="3000" y="3927"/>
                    </a:lnTo>
                    <a:lnTo>
                      <a:pt x="18600" y="3927"/>
                    </a:lnTo>
                    <a:cubicBezTo>
                      <a:pt x="18600" y="3927"/>
                      <a:pt x="17400" y="19636"/>
                      <a:pt x="17400" y="19636"/>
                    </a:cubicBezTo>
                    <a:close/>
                    <a:moveTo>
                      <a:pt x="7800" y="983"/>
                    </a:moveTo>
                    <a:lnTo>
                      <a:pt x="13800" y="983"/>
                    </a:lnTo>
                    <a:lnTo>
                      <a:pt x="13800" y="2945"/>
                    </a:lnTo>
                    <a:lnTo>
                      <a:pt x="7800" y="2945"/>
                    </a:lnTo>
                    <a:cubicBezTo>
                      <a:pt x="7800" y="2945"/>
                      <a:pt x="7800" y="983"/>
                      <a:pt x="7800" y="983"/>
                    </a:cubicBezTo>
                    <a:close/>
                    <a:moveTo>
                      <a:pt x="21000" y="2945"/>
                    </a:moveTo>
                    <a:lnTo>
                      <a:pt x="15000" y="2945"/>
                    </a:lnTo>
                    <a:lnTo>
                      <a:pt x="15000" y="983"/>
                    </a:lnTo>
                    <a:cubicBezTo>
                      <a:pt x="15000" y="440"/>
                      <a:pt x="14462" y="0"/>
                      <a:pt x="13800" y="0"/>
                    </a:cubicBezTo>
                    <a:lnTo>
                      <a:pt x="7800" y="0"/>
                    </a:lnTo>
                    <a:cubicBezTo>
                      <a:pt x="7137" y="0"/>
                      <a:pt x="6600" y="440"/>
                      <a:pt x="6600" y="983"/>
                    </a:cubicBezTo>
                    <a:lnTo>
                      <a:pt x="6600" y="2945"/>
                    </a:lnTo>
                    <a:lnTo>
                      <a:pt x="600" y="2945"/>
                    </a:lnTo>
                    <a:cubicBezTo>
                      <a:pt x="269" y="2945"/>
                      <a:pt x="0" y="3166"/>
                      <a:pt x="0" y="3437"/>
                    </a:cubicBezTo>
                    <a:cubicBezTo>
                      <a:pt x="0" y="3708"/>
                      <a:pt x="269" y="3927"/>
                      <a:pt x="600" y="3927"/>
                    </a:cubicBezTo>
                    <a:lnTo>
                      <a:pt x="1800" y="3927"/>
                    </a:lnTo>
                    <a:lnTo>
                      <a:pt x="3000" y="19636"/>
                    </a:lnTo>
                    <a:cubicBezTo>
                      <a:pt x="3193" y="20711"/>
                      <a:pt x="4075" y="21600"/>
                      <a:pt x="5400" y="21600"/>
                    </a:cubicBezTo>
                    <a:lnTo>
                      <a:pt x="16200" y="21600"/>
                    </a:lnTo>
                    <a:cubicBezTo>
                      <a:pt x="17525" y="21600"/>
                      <a:pt x="18374" y="20700"/>
                      <a:pt x="18600" y="19636"/>
                    </a:cubicBezTo>
                    <a:lnTo>
                      <a:pt x="19800" y="3927"/>
                    </a:lnTo>
                    <a:lnTo>
                      <a:pt x="21000" y="3927"/>
                    </a:lnTo>
                    <a:cubicBezTo>
                      <a:pt x="21331" y="3927"/>
                      <a:pt x="21600" y="3708"/>
                      <a:pt x="21600" y="3437"/>
                    </a:cubicBezTo>
                    <a:cubicBezTo>
                      <a:pt x="21600" y="3166"/>
                      <a:pt x="21331" y="2945"/>
                      <a:pt x="21000" y="2945"/>
                    </a:cubicBezTo>
                    <a:moveTo>
                      <a:pt x="14380" y="18654"/>
                    </a:moveTo>
                    <a:cubicBezTo>
                      <a:pt x="14711" y="18664"/>
                      <a:pt x="14989" y="18452"/>
                      <a:pt x="15001" y="18181"/>
                    </a:cubicBezTo>
                    <a:lnTo>
                      <a:pt x="15871" y="6413"/>
                    </a:lnTo>
                    <a:cubicBezTo>
                      <a:pt x="15883" y="6142"/>
                      <a:pt x="15625" y="5914"/>
                      <a:pt x="15294" y="5904"/>
                    </a:cubicBezTo>
                    <a:cubicBezTo>
                      <a:pt x="14962" y="5895"/>
                      <a:pt x="14684" y="6106"/>
                      <a:pt x="14672" y="6377"/>
                    </a:cubicBezTo>
                    <a:lnTo>
                      <a:pt x="13802" y="18146"/>
                    </a:lnTo>
                    <a:cubicBezTo>
                      <a:pt x="13790" y="18417"/>
                      <a:pt x="14049" y="18644"/>
                      <a:pt x="14380" y="18654"/>
                    </a:cubicBezTo>
                    <a:moveTo>
                      <a:pt x="10800" y="18655"/>
                    </a:moveTo>
                    <a:cubicBezTo>
                      <a:pt x="11131" y="18655"/>
                      <a:pt x="11400" y="18435"/>
                      <a:pt x="11400" y="18164"/>
                    </a:cubicBezTo>
                    <a:lnTo>
                      <a:pt x="11400" y="6382"/>
                    </a:lnTo>
                    <a:cubicBezTo>
                      <a:pt x="11400" y="6110"/>
                      <a:pt x="11131" y="5891"/>
                      <a:pt x="10800" y="5891"/>
                    </a:cubicBezTo>
                    <a:cubicBezTo>
                      <a:pt x="10469" y="5891"/>
                      <a:pt x="10200" y="6110"/>
                      <a:pt x="10200" y="6382"/>
                    </a:cubicBezTo>
                    <a:lnTo>
                      <a:pt x="10200" y="18164"/>
                    </a:lnTo>
                    <a:cubicBezTo>
                      <a:pt x="10200" y="18435"/>
                      <a:pt x="10469" y="18655"/>
                      <a:pt x="10800" y="18655"/>
                    </a:cubicBezTo>
                  </a:path>
                </a:pathLst>
              </a:custGeom>
              <a:solidFill>
                <a:srgbClr val="53585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600">
                  <a:lnSpc>
                    <a:spcPct val="120000"/>
                  </a:lnSpc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6600935" y="178527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2.</a:t>
            </a:r>
            <a:r>
              <a:rPr lang="zh-CN" altLang="en-US" sz="2400" b="1">
                <a:solidFill>
                  <a:schemeClr val="bg1"/>
                </a:solidFill>
              </a:rPr>
              <a:t>研究文献综述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2" r="27182"/>
          <a:stretch>
            <a:fillRect/>
          </a:stretch>
        </p:blipFill>
        <p:spPr>
          <a:xfrm>
            <a:off x="0" y="2118"/>
            <a:ext cx="5562600" cy="6855883"/>
          </a:xfr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20370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-7408" y="-16070"/>
            <a:ext cx="12192000" cy="4080069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3" name="组合 22"/>
          <p:cNvGrpSpPr/>
          <p:nvPr/>
        </p:nvGrpSpPr>
        <p:grpSpPr>
          <a:xfrm>
            <a:off x="3964411" y="1675307"/>
            <a:ext cx="1431443" cy="1891066"/>
            <a:chOff x="3964411" y="1675307"/>
            <a:chExt cx="1431443" cy="1891066"/>
          </a:xfrm>
        </p:grpSpPr>
        <p:sp>
          <p:nvSpPr>
            <p:cNvPr id="37" name="Oval 36"/>
            <p:cNvSpPr/>
            <p:nvPr/>
          </p:nvSpPr>
          <p:spPr>
            <a:xfrm rot="8100000">
              <a:off x="4234651" y="1675307"/>
              <a:ext cx="873592" cy="8735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4411" y="2687996"/>
              <a:ext cx="1429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21M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6827" y="3145809"/>
              <a:ext cx="142902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5">
                  <a:solidFill>
                    <a:schemeClr val="bg1"/>
                  </a:solidFill>
                </a:rPr>
                <a:t>Projects</a:t>
              </a:r>
              <a:endParaRPr lang="en-US" sz="2135">
                <a:solidFill>
                  <a:schemeClr val="bg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456547" y="1899590"/>
              <a:ext cx="444755" cy="444755"/>
              <a:chOff x="3428999" y="2415226"/>
              <a:chExt cx="330200" cy="330200"/>
            </a:xfrm>
            <a:solidFill>
              <a:schemeClr val="bg1"/>
            </a:solidFill>
          </p:grpSpPr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3428999" y="2415226"/>
                <a:ext cx="330200" cy="330200"/>
              </a:xfrm>
              <a:custGeom>
                <a:gdLst>
                  <a:gd name="T0" fmla="*/ 91 w 208"/>
                  <a:gd name="T1" fmla="*/ 33 h 208"/>
                  <a:gd name="T2" fmla="*/ 82 w 208"/>
                  <a:gd name="T3" fmla="*/ 43 h 208"/>
                  <a:gd name="T4" fmla="*/ 69 w 208"/>
                  <a:gd name="T5" fmla="*/ 48 h 208"/>
                  <a:gd name="T6" fmla="*/ 46 w 208"/>
                  <a:gd name="T7" fmla="*/ 35 h 208"/>
                  <a:gd name="T8" fmla="*/ 46 w 208"/>
                  <a:gd name="T9" fmla="*/ 68 h 208"/>
                  <a:gd name="T10" fmla="*/ 42 w 208"/>
                  <a:gd name="T11" fmla="*/ 84 h 208"/>
                  <a:gd name="T12" fmla="*/ 33 w 208"/>
                  <a:gd name="T13" fmla="*/ 92 h 208"/>
                  <a:gd name="T14" fmla="*/ 33 w 208"/>
                  <a:gd name="T15" fmla="*/ 117 h 208"/>
                  <a:gd name="T16" fmla="*/ 42 w 208"/>
                  <a:gd name="T17" fmla="*/ 126 h 208"/>
                  <a:gd name="T18" fmla="*/ 46 w 208"/>
                  <a:gd name="T19" fmla="*/ 141 h 208"/>
                  <a:gd name="T20" fmla="*/ 46 w 208"/>
                  <a:gd name="T21" fmla="*/ 175 h 208"/>
                  <a:gd name="T22" fmla="*/ 69 w 208"/>
                  <a:gd name="T23" fmla="*/ 162 h 208"/>
                  <a:gd name="T24" fmla="*/ 82 w 208"/>
                  <a:gd name="T25" fmla="*/ 166 h 208"/>
                  <a:gd name="T26" fmla="*/ 91 w 208"/>
                  <a:gd name="T27" fmla="*/ 176 h 208"/>
                  <a:gd name="T28" fmla="*/ 117 w 208"/>
                  <a:gd name="T29" fmla="*/ 176 h 208"/>
                  <a:gd name="T30" fmla="*/ 126 w 208"/>
                  <a:gd name="T31" fmla="*/ 166 h 208"/>
                  <a:gd name="T32" fmla="*/ 137 w 208"/>
                  <a:gd name="T33" fmla="*/ 162 h 208"/>
                  <a:gd name="T34" fmla="*/ 162 w 208"/>
                  <a:gd name="T35" fmla="*/ 175 h 208"/>
                  <a:gd name="T36" fmla="*/ 162 w 208"/>
                  <a:gd name="T37" fmla="*/ 141 h 208"/>
                  <a:gd name="T38" fmla="*/ 165 w 208"/>
                  <a:gd name="T39" fmla="*/ 126 h 208"/>
                  <a:gd name="T40" fmla="*/ 175 w 208"/>
                  <a:gd name="T41" fmla="*/ 117 h 208"/>
                  <a:gd name="T42" fmla="*/ 175 w 208"/>
                  <a:gd name="T43" fmla="*/ 91 h 208"/>
                  <a:gd name="T44" fmla="*/ 165 w 208"/>
                  <a:gd name="T45" fmla="*/ 84 h 208"/>
                  <a:gd name="T46" fmla="*/ 162 w 208"/>
                  <a:gd name="T47" fmla="*/ 68 h 208"/>
                  <a:gd name="T48" fmla="*/ 162 w 208"/>
                  <a:gd name="T49" fmla="*/ 35 h 208"/>
                  <a:gd name="T50" fmla="*/ 137 w 208"/>
                  <a:gd name="T51" fmla="*/ 48 h 208"/>
                  <a:gd name="T52" fmla="*/ 126 w 208"/>
                  <a:gd name="T53" fmla="*/ 43 h 208"/>
                  <a:gd name="T54" fmla="*/ 117 w 208"/>
                  <a:gd name="T55" fmla="*/ 33 h 208"/>
                  <a:gd name="T56" fmla="*/ 113 w 208"/>
                  <a:gd name="T57" fmla="*/ 0 h 208"/>
                  <a:gd name="T58" fmla="*/ 124 w 208"/>
                  <a:gd name="T59" fmla="*/ 7 h 208"/>
                  <a:gd name="T60" fmla="*/ 137 w 208"/>
                  <a:gd name="T61" fmla="*/ 35 h 208"/>
                  <a:gd name="T62" fmla="*/ 162 w 208"/>
                  <a:gd name="T63" fmla="*/ 22 h 208"/>
                  <a:gd name="T64" fmla="*/ 170 w 208"/>
                  <a:gd name="T65" fmla="*/ 24 h 208"/>
                  <a:gd name="T66" fmla="*/ 188 w 208"/>
                  <a:gd name="T67" fmla="*/ 45 h 208"/>
                  <a:gd name="T68" fmla="*/ 173 w 208"/>
                  <a:gd name="T69" fmla="*/ 71 h 208"/>
                  <a:gd name="T70" fmla="*/ 201 w 208"/>
                  <a:gd name="T71" fmla="*/ 85 h 208"/>
                  <a:gd name="T72" fmla="*/ 208 w 208"/>
                  <a:gd name="T73" fmla="*/ 95 h 208"/>
                  <a:gd name="T74" fmla="*/ 205 w 208"/>
                  <a:gd name="T75" fmla="*/ 121 h 208"/>
                  <a:gd name="T76" fmla="*/ 178 w 208"/>
                  <a:gd name="T77" fmla="*/ 130 h 208"/>
                  <a:gd name="T78" fmla="*/ 186 w 208"/>
                  <a:gd name="T79" fmla="*/ 159 h 208"/>
                  <a:gd name="T80" fmla="*/ 183 w 208"/>
                  <a:gd name="T81" fmla="*/ 172 h 208"/>
                  <a:gd name="T82" fmla="*/ 165 w 208"/>
                  <a:gd name="T83" fmla="*/ 188 h 208"/>
                  <a:gd name="T84" fmla="*/ 155 w 208"/>
                  <a:gd name="T85" fmla="*/ 186 h 208"/>
                  <a:gd name="T86" fmla="*/ 126 w 208"/>
                  <a:gd name="T87" fmla="*/ 198 h 208"/>
                  <a:gd name="T88" fmla="*/ 117 w 208"/>
                  <a:gd name="T89" fmla="*/ 208 h 208"/>
                  <a:gd name="T90" fmla="*/ 91 w 208"/>
                  <a:gd name="T91" fmla="*/ 208 h 208"/>
                  <a:gd name="T92" fmla="*/ 82 w 208"/>
                  <a:gd name="T93" fmla="*/ 198 h 208"/>
                  <a:gd name="T94" fmla="*/ 54 w 208"/>
                  <a:gd name="T95" fmla="*/ 186 h 208"/>
                  <a:gd name="T96" fmla="*/ 42 w 208"/>
                  <a:gd name="T97" fmla="*/ 188 h 208"/>
                  <a:gd name="T98" fmla="*/ 25 w 208"/>
                  <a:gd name="T99" fmla="*/ 172 h 208"/>
                  <a:gd name="T100" fmla="*/ 20 w 208"/>
                  <a:gd name="T101" fmla="*/ 159 h 208"/>
                  <a:gd name="T102" fmla="*/ 31 w 208"/>
                  <a:gd name="T103" fmla="*/ 130 h 208"/>
                  <a:gd name="T104" fmla="*/ 3 w 208"/>
                  <a:gd name="T105" fmla="*/ 121 h 208"/>
                  <a:gd name="T106" fmla="*/ 0 w 208"/>
                  <a:gd name="T107" fmla="*/ 95 h 208"/>
                  <a:gd name="T108" fmla="*/ 6 w 208"/>
                  <a:gd name="T109" fmla="*/ 85 h 208"/>
                  <a:gd name="T110" fmla="*/ 33 w 208"/>
                  <a:gd name="T111" fmla="*/ 71 h 208"/>
                  <a:gd name="T112" fmla="*/ 20 w 208"/>
                  <a:gd name="T113" fmla="*/ 45 h 208"/>
                  <a:gd name="T114" fmla="*/ 36 w 208"/>
                  <a:gd name="T115" fmla="*/ 24 h 208"/>
                  <a:gd name="T116" fmla="*/ 46 w 208"/>
                  <a:gd name="T117" fmla="*/ 22 h 208"/>
                  <a:gd name="T118" fmla="*/ 69 w 208"/>
                  <a:gd name="T119" fmla="*/ 35 h 208"/>
                  <a:gd name="T120" fmla="*/ 84 w 208"/>
                  <a:gd name="T121" fmla="*/ 7 h 208"/>
                  <a:gd name="T122" fmla="*/ 95 w 208"/>
                  <a:gd name="T123" fmla="*/ 0 h 2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08">
                    <a:moveTo>
                      <a:pt x="113" y="13"/>
                    </a:moveTo>
                    <a:lnTo>
                      <a:pt x="95" y="13"/>
                    </a:lnTo>
                    <a:lnTo>
                      <a:pt x="91" y="33"/>
                    </a:lnTo>
                    <a:lnTo>
                      <a:pt x="90" y="37"/>
                    </a:lnTo>
                    <a:lnTo>
                      <a:pt x="87" y="40"/>
                    </a:lnTo>
                    <a:lnTo>
                      <a:pt x="82" y="43"/>
                    </a:lnTo>
                    <a:lnTo>
                      <a:pt x="75" y="46"/>
                    </a:lnTo>
                    <a:lnTo>
                      <a:pt x="72" y="48"/>
                    </a:lnTo>
                    <a:lnTo>
                      <a:pt x="69" y="48"/>
                    </a:lnTo>
                    <a:lnTo>
                      <a:pt x="67" y="46"/>
                    </a:lnTo>
                    <a:lnTo>
                      <a:pt x="62" y="45"/>
                    </a:lnTo>
                    <a:lnTo>
                      <a:pt x="46" y="35"/>
                    </a:lnTo>
                    <a:lnTo>
                      <a:pt x="33" y="46"/>
                    </a:lnTo>
                    <a:lnTo>
                      <a:pt x="45" y="63"/>
                    </a:lnTo>
                    <a:lnTo>
                      <a:pt x="46" y="68"/>
                    </a:lnTo>
                    <a:lnTo>
                      <a:pt x="46" y="72"/>
                    </a:lnTo>
                    <a:lnTo>
                      <a:pt x="45" y="76"/>
                    </a:lnTo>
                    <a:lnTo>
                      <a:pt x="42" y="84"/>
                    </a:lnTo>
                    <a:lnTo>
                      <a:pt x="41" y="87"/>
                    </a:lnTo>
                    <a:lnTo>
                      <a:pt x="38" y="89"/>
                    </a:lnTo>
                    <a:lnTo>
                      <a:pt x="33" y="92"/>
                    </a:lnTo>
                    <a:lnTo>
                      <a:pt x="13" y="95"/>
                    </a:lnTo>
                    <a:lnTo>
                      <a:pt x="13" y="113"/>
                    </a:lnTo>
                    <a:lnTo>
                      <a:pt x="33" y="117"/>
                    </a:lnTo>
                    <a:lnTo>
                      <a:pt x="38" y="118"/>
                    </a:lnTo>
                    <a:lnTo>
                      <a:pt x="41" y="121"/>
                    </a:lnTo>
                    <a:lnTo>
                      <a:pt x="42" y="126"/>
                    </a:lnTo>
                    <a:lnTo>
                      <a:pt x="45" y="133"/>
                    </a:lnTo>
                    <a:lnTo>
                      <a:pt x="46" y="137"/>
                    </a:lnTo>
                    <a:lnTo>
                      <a:pt x="46" y="141"/>
                    </a:lnTo>
                    <a:lnTo>
                      <a:pt x="45" y="146"/>
                    </a:lnTo>
                    <a:lnTo>
                      <a:pt x="33" y="163"/>
                    </a:lnTo>
                    <a:lnTo>
                      <a:pt x="46" y="175"/>
                    </a:lnTo>
                    <a:lnTo>
                      <a:pt x="62" y="163"/>
                    </a:lnTo>
                    <a:lnTo>
                      <a:pt x="67" y="162"/>
                    </a:lnTo>
                    <a:lnTo>
                      <a:pt x="69" y="162"/>
                    </a:lnTo>
                    <a:lnTo>
                      <a:pt x="72" y="162"/>
                    </a:lnTo>
                    <a:lnTo>
                      <a:pt x="75" y="163"/>
                    </a:lnTo>
                    <a:lnTo>
                      <a:pt x="82" y="166"/>
                    </a:lnTo>
                    <a:lnTo>
                      <a:pt x="87" y="167"/>
                    </a:lnTo>
                    <a:lnTo>
                      <a:pt x="90" y="172"/>
                    </a:lnTo>
                    <a:lnTo>
                      <a:pt x="91" y="176"/>
                    </a:lnTo>
                    <a:lnTo>
                      <a:pt x="95" y="195"/>
                    </a:lnTo>
                    <a:lnTo>
                      <a:pt x="113" y="195"/>
                    </a:lnTo>
                    <a:lnTo>
                      <a:pt x="117" y="176"/>
                    </a:lnTo>
                    <a:lnTo>
                      <a:pt x="119" y="172"/>
                    </a:lnTo>
                    <a:lnTo>
                      <a:pt x="121" y="167"/>
                    </a:lnTo>
                    <a:lnTo>
                      <a:pt x="126" y="166"/>
                    </a:lnTo>
                    <a:lnTo>
                      <a:pt x="131" y="163"/>
                    </a:lnTo>
                    <a:lnTo>
                      <a:pt x="134" y="162"/>
                    </a:lnTo>
                    <a:lnTo>
                      <a:pt x="137" y="162"/>
                    </a:lnTo>
                    <a:lnTo>
                      <a:pt x="142" y="162"/>
                    </a:lnTo>
                    <a:lnTo>
                      <a:pt x="144" y="163"/>
                    </a:lnTo>
                    <a:lnTo>
                      <a:pt x="162" y="175"/>
                    </a:lnTo>
                    <a:lnTo>
                      <a:pt x="175" y="163"/>
                    </a:lnTo>
                    <a:lnTo>
                      <a:pt x="163" y="146"/>
                    </a:lnTo>
                    <a:lnTo>
                      <a:pt x="162" y="141"/>
                    </a:lnTo>
                    <a:lnTo>
                      <a:pt x="160" y="137"/>
                    </a:lnTo>
                    <a:lnTo>
                      <a:pt x="162" y="133"/>
                    </a:lnTo>
                    <a:lnTo>
                      <a:pt x="165" y="126"/>
                    </a:lnTo>
                    <a:lnTo>
                      <a:pt x="168" y="121"/>
                    </a:lnTo>
                    <a:lnTo>
                      <a:pt x="170" y="118"/>
                    </a:lnTo>
                    <a:lnTo>
                      <a:pt x="175" y="117"/>
                    </a:lnTo>
                    <a:lnTo>
                      <a:pt x="195" y="113"/>
                    </a:lnTo>
                    <a:lnTo>
                      <a:pt x="195" y="95"/>
                    </a:lnTo>
                    <a:lnTo>
                      <a:pt x="175" y="91"/>
                    </a:lnTo>
                    <a:lnTo>
                      <a:pt x="170" y="89"/>
                    </a:lnTo>
                    <a:lnTo>
                      <a:pt x="168" y="87"/>
                    </a:lnTo>
                    <a:lnTo>
                      <a:pt x="165" y="84"/>
                    </a:lnTo>
                    <a:lnTo>
                      <a:pt x="162" y="76"/>
                    </a:lnTo>
                    <a:lnTo>
                      <a:pt x="160" y="72"/>
                    </a:lnTo>
                    <a:lnTo>
                      <a:pt x="162" y="68"/>
                    </a:lnTo>
                    <a:lnTo>
                      <a:pt x="163" y="63"/>
                    </a:lnTo>
                    <a:lnTo>
                      <a:pt x="175" y="46"/>
                    </a:lnTo>
                    <a:lnTo>
                      <a:pt x="162" y="35"/>
                    </a:lnTo>
                    <a:lnTo>
                      <a:pt x="144" y="45"/>
                    </a:lnTo>
                    <a:lnTo>
                      <a:pt x="142" y="46"/>
                    </a:lnTo>
                    <a:lnTo>
                      <a:pt x="137" y="48"/>
                    </a:lnTo>
                    <a:lnTo>
                      <a:pt x="134" y="48"/>
                    </a:lnTo>
                    <a:lnTo>
                      <a:pt x="131" y="46"/>
                    </a:lnTo>
                    <a:lnTo>
                      <a:pt x="126" y="43"/>
                    </a:lnTo>
                    <a:lnTo>
                      <a:pt x="121" y="40"/>
                    </a:lnTo>
                    <a:lnTo>
                      <a:pt x="119" y="37"/>
                    </a:lnTo>
                    <a:lnTo>
                      <a:pt x="117" y="33"/>
                    </a:lnTo>
                    <a:lnTo>
                      <a:pt x="113" y="13"/>
                    </a:lnTo>
                    <a:close/>
                    <a:moveTo>
                      <a:pt x="95" y="0"/>
                    </a:moveTo>
                    <a:lnTo>
                      <a:pt x="113" y="0"/>
                    </a:lnTo>
                    <a:lnTo>
                      <a:pt x="117" y="1"/>
                    </a:lnTo>
                    <a:lnTo>
                      <a:pt x="121" y="3"/>
                    </a:lnTo>
                    <a:lnTo>
                      <a:pt x="124" y="7"/>
                    </a:lnTo>
                    <a:lnTo>
                      <a:pt x="126" y="11"/>
                    </a:lnTo>
                    <a:lnTo>
                      <a:pt x="130" y="30"/>
                    </a:lnTo>
                    <a:lnTo>
                      <a:pt x="137" y="35"/>
                    </a:lnTo>
                    <a:lnTo>
                      <a:pt x="155" y="23"/>
                    </a:lnTo>
                    <a:lnTo>
                      <a:pt x="159" y="22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9" y="23"/>
                    </a:lnTo>
                    <a:lnTo>
                      <a:pt x="170" y="24"/>
                    </a:lnTo>
                    <a:lnTo>
                      <a:pt x="183" y="37"/>
                    </a:lnTo>
                    <a:lnTo>
                      <a:pt x="186" y="40"/>
                    </a:lnTo>
                    <a:lnTo>
                      <a:pt x="188" y="45"/>
                    </a:lnTo>
                    <a:lnTo>
                      <a:pt x="186" y="49"/>
                    </a:lnTo>
                    <a:lnTo>
                      <a:pt x="185" y="53"/>
                    </a:lnTo>
                    <a:lnTo>
                      <a:pt x="173" y="71"/>
                    </a:lnTo>
                    <a:lnTo>
                      <a:pt x="178" y="79"/>
                    </a:lnTo>
                    <a:lnTo>
                      <a:pt x="198" y="82"/>
                    </a:lnTo>
                    <a:lnTo>
                      <a:pt x="201" y="85"/>
                    </a:lnTo>
                    <a:lnTo>
                      <a:pt x="205" y="88"/>
                    </a:lnTo>
                    <a:lnTo>
                      <a:pt x="206" y="91"/>
                    </a:lnTo>
                    <a:lnTo>
                      <a:pt x="208" y="95"/>
                    </a:lnTo>
                    <a:lnTo>
                      <a:pt x="208" y="113"/>
                    </a:lnTo>
                    <a:lnTo>
                      <a:pt x="206" y="118"/>
                    </a:lnTo>
                    <a:lnTo>
                      <a:pt x="205" y="121"/>
                    </a:lnTo>
                    <a:lnTo>
                      <a:pt x="201" y="124"/>
                    </a:lnTo>
                    <a:lnTo>
                      <a:pt x="198" y="126"/>
                    </a:lnTo>
                    <a:lnTo>
                      <a:pt x="178" y="130"/>
                    </a:lnTo>
                    <a:lnTo>
                      <a:pt x="173" y="138"/>
                    </a:lnTo>
                    <a:lnTo>
                      <a:pt x="185" y="156"/>
                    </a:lnTo>
                    <a:lnTo>
                      <a:pt x="186" y="159"/>
                    </a:lnTo>
                    <a:lnTo>
                      <a:pt x="188" y="163"/>
                    </a:lnTo>
                    <a:lnTo>
                      <a:pt x="186" y="167"/>
                    </a:lnTo>
                    <a:lnTo>
                      <a:pt x="183" y="172"/>
                    </a:lnTo>
                    <a:lnTo>
                      <a:pt x="170" y="185"/>
                    </a:lnTo>
                    <a:lnTo>
                      <a:pt x="169" y="186"/>
                    </a:lnTo>
                    <a:lnTo>
                      <a:pt x="165" y="188"/>
                    </a:lnTo>
                    <a:lnTo>
                      <a:pt x="162" y="188"/>
                    </a:lnTo>
                    <a:lnTo>
                      <a:pt x="159" y="188"/>
                    </a:lnTo>
                    <a:lnTo>
                      <a:pt x="155" y="186"/>
                    </a:lnTo>
                    <a:lnTo>
                      <a:pt x="137" y="175"/>
                    </a:lnTo>
                    <a:lnTo>
                      <a:pt x="130" y="177"/>
                    </a:lnTo>
                    <a:lnTo>
                      <a:pt x="126" y="198"/>
                    </a:lnTo>
                    <a:lnTo>
                      <a:pt x="124" y="202"/>
                    </a:lnTo>
                    <a:lnTo>
                      <a:pt x="121" y="205"/>
                    </a:lnTo>
                    <a:lnTo>
                      <a:pt x="117" y="208"/>
                    </a:lnTo>
                    <a:lnTo>
                      <a:pt x="113" y="208"/>
                    </a:lnTo>
                    <a:lnTo>
                      <a:pt x="95" y="208"/>
                    </a:lnTo>
                    <a:lnTo>
                      <a:pt x="91" y="208"/>
                    </a:lnTo>
                    <a:lnTo>
                      <a:pt x="87" y="205"/>
                    </a:lnTo>
                    <a:lnTo>
                      <a:pt x="84" y="202"/>
                    </a:lnTo>
                    <a:lnTo>
                      <a:pt x="82" y="198"/>
                    </a:lnTo>
                    <a:lnTo>
                      <a:pt x="78" y="177"/>
                    </a:lnTo>
                    <a:lnTo>
                      <a:pt x="69" y="175"/>
                    </a:lnTo>
                    <a:lnTo>
                      <a:pt x="54" y="186"/>
                    </a:lnTo>
                    <a:lnTo>
                      <a:pt x="49" y="188"/>
                    </a:lnTo>
                    <a:lnTo>
                      <a:pt x="46" y="188"/>
                    </a:lnTo>
                    <a:lnTo>
                      <a:pt x="42" y="188"/>
                    </a:lnTo>
                    <a:lnTo>
                      <a:pt x="39" y="186"/>
                    </a:lnTo>
                    <a:lnTo>
                      <a:pt x="36" y="185"/>
                    </a:lnTo>
                    <a:lnTo>
                      <a:pt x="25" y="172"/>
                    </a:lnTo>
                    <a:lnTo>
                      <a:pt x="22" y="167"/>
                    </a:lnTo>
                    <a:lnTo>
                      <a:pt x="20" y="163"/>
                    </a:lnTo>
                    <a:lnTo>
                      <a:pt x="20" y="159"/>
                    </a:lnTo>
                    <a:lnTo>
                      <a:pt x="23" y="156"/>
                    </a:lnTo>
                    <a:lnTo>
                      <a:pt x="33" y="138"/>
                    </a:lnTo>
                    <a:lnTo>
                      <a:pt x="31" y="130"/>
                    </a:lnTo>
                    <a:lnTo>
                      <a:pt x="10" y="126"/>
                    </a:lnTo>
                    <a:lnTo>
                      <a:pt x="6" y="124"/>
                    </a:lnTo>
                    <a:lnTo>
                      <a:pt x="3" y="121"/>
                    </a:lnTo>
                    <a:lnTo>
                      <a:pt x="0" y="118"/>
                    </a:lnTo>
                    <a:lnTo>
                      <a:pt x="0" y="113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3" y="88"/>
                    </a:lnTo>
                    <a:lnTo>
                      <a:pt x="6" y="85"/>
                    </a:lnTo>
                    <a:lnTo>
                      <a:pt x="10" y="82"/>
                    </a:lnTo>
                    <a:lnTo>
                      <a:pt x="31" y="79"/>
                    </a:lnTo>
                    <a:lnTo>
                      <a:pt x="33" y="71"/>
                    </a:lnTo>
                    <a:lnTo>
                      <a:pt x="23" y="53"/>
                    </a:lnTo>
                    <a:lnTo>
                      <a:pt x="20" y="49"/>
                    </a:lnTo>
                    <a:lnTo>
                      <a:pt x="20" y="45"/>
                    </a:lnTo>
                    <a:lnTo>
                      <a:pt x="22" y="40"/>
                    </a:lnTo>
                    <a:lnTo>
                      <a:pt x="25" y="37"/>
                    </a:lnTo>
                    <a:lnTo>
                      <a:pt x="36" y="24"/>
                    </a:lnTo>
                    <a:lnTo>
                      <a:pt x="39" y="23"/>
                    </a:lnTo>
                    <a:lnTo>
                      <a:pt x="42" y="22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54" y="23"/>
                    </a:lnTo>
                    <a:lnTo>
                      <a:pt x="69" y="35"/>
                    </a:lnTo>
                    <a:lnTo>
                      <a:pt x="78" y="30"/>
                    </a:lnTo>
                    <a:lnTo>
                      <a:pt x="82" y="11"/>
                    </a:lnTo>
                    <a:lnTo>
                      <a:pt x="84" y="7"/>
                    </a:lnTo>
                    <a:lnTo>
                      <a:pt x="87" y="3"/>
                    </a:lnTo>
                    <a:lnTo>
                      <a:pt x="91" y="1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3521074" y="2508888"/>
                <a:ext cx="144463" cy="144462"/>
              </a:xfrm>
              <a:custGeom>
                <a:gdLst>
                  <a:gd name="T0" fmla="*/ 46 w 91"/>
                  <a:gd name="T1" fmla="*/ 6 h 91"/>
                  <a:gd name="T2" fmla="*/ 30 w 91"/>
                  <a:gd name="T3" fmla="*/ 9 h 91"/>
                  <a:gd name="T4" fmla="*/ 17 w 91"/>
                  <a:gd name="T5" fmla="*/ 17 h 91"/>
                  <a:gd name="T6" fmla="*/ 10 w 91"/>
                  <a:gd name="T7" fmla="*/ 30 h 91"/>
                  <a:gd name="T8" fmla="*/ 6 w 91"/>
                  <a:gd name="T9" fmla="*/ 45 h 91"/>
                  <a:gd name="T10" fmla="*/ 10 w 91"/>
                  <a:gd name="T11" fmla="*/ 61 h 91"/>
                  <a:gd name="T12" fmla="*/ 17 w 91"/>
                  <a:gd name="T13" fmla="*/ 74 h 91"/>
                  <a:gd name="T14" fmla="*/ 30 w 91"/>
                  <a:gd name="T15" fmla="*/ 82 h 91"/>
                  <a:gd name="T16" fmla="*/ 46 w 91"/>
                  <a:gd name="T17" fmla="*/ 85 h 91"/>
                  <a:gd name="T18" fmla="*/ 62 w 91"/>
                  <a:gd name="T19" fmla="*/ 82 h 91"/>
                  <a:gd name="T20" fmla="*/ 73 w 91"/>
                  <a:gd name="T21" fmla="*/ 74 h 91"/>
                  <a:gd name="T22" fmla="*/ 82 w 91"/>
                  <a:gd name="T23" fmla="*/ 61 h 91"/>
                  <a:gd name="T24" fmla="*/ 85 w 91"/>
                  <a:gd name="T25" fmla="*/ 45 h 91"/>
                  <a:gd name="T26" fmla="*/ 82 w 91"/>
                  <a:gd name="T27" fmla="*/ 30 h 91"/>
                  <a:gd name="T28" fmla="*/ 73 w 91"/>
                  <a:gd name="T29" fmla="*/ 17 h 91"/>
                  <a:gd name="T30" fmla="*/ 62 w 91"/>
                  <a:gd name="T31" fmla="*/ 9 h 91"/>
                  <a:gd name="T32" fmla="*/ 46 w 91"/>
                  <a:gd name="T33" fmla="*/ 6 h 91"/>
                  <a:gd name="T34" fmla="*/ 46 w 91"/>
                  <a:gd name="T35" fmla="*/ 0 h 91"/>
                  <a:gd name="T36" fmla="*/ 63 w 91"/>
                  <a:gd name="T37" fmla="*/ 3 h 91"/>
                  <a:gd name="T38" fmla="*/ 78 w 91"/>
                  <a:gd name="T39" fmla="*/ 13 h 91"/>
                  <a:gd name="T40" fmla="*/ 88 w 91"/>
                  <a:gd name="T41" fmla="*/ 28 h 91"/>
                  <a:gd name="T42" fmla="*/ 91 w 91"/>
                  <a:gd name="T43" fmla="*/ 45 h 91"/>
                  <a:gd name="T44" fmla="*/ 88 w 91"/>
                  <a:gd name="T45" fmla="*/ 64 h 91"/>
                  <a:gd name="T46" fmla="*/ 78 w 91"/>
                  <a:gd name="T47" fmla="*/ 78 h 91"/>
                  <a:gd name="T48" fmla="*/ 63 w 91"/>
                  <a:gd name="T49" fmla="*/ 87 h 91"/>
                  <a:gd name="T50" fmla="*/ 46 w 91"/>
                  <a:gd name="T51" fmla="*/ 91 h 91"/>
                  <a:gd name="T52" fmla="*/ 29 w 91"/>
                  <a:gd name="T53" fmla="*/ 87 h 91"/>
                  <a:gd name="T54" fmla="*/ 14 w 91"/>
                  <a:gd name="T55" fmla="*/ 78 h 91"/>
                  <a:gd name="T56" fmla="*/ 4 w 91"/>
                  <a:gd name="T57" fmla="*/ 64 h 91"/>
                  <a:gd name="T58" fmla="*/ 0 w 91"/>
                  <a:gd name="T59" fmla="*/ 45 h 91"/>
                  <a:gd name="T60" fmla="*/ 4 w 91"/>
                  <a:gd name="T61" fmla="*/ 28 h 91"/>
                  <a:gd name="T62" fmla="*/ 14 w 91"/>
                  <a:gd name="T63" fmla="*/ 13 h 91"/>
                  <a:gd name="T64" fmla="*/ 29 w 91"/>
                  <a:gd name="T65" fmla="*/ 3 h 91"/>
                  <a:gd name="T66" fmla="*/ 46 w 91"/>
                  <a:gd name="T67" fmla="*/ 0 h 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91">
                    <a:moveTo>
                      <a:pt x="46" y="6"/>
                    </a:moveTo>
                    <a:lnTo>
                      <a:pt x="30" y="9"/>
                    </a:lnTo>
                    <a:lnTo>
                      <a:pt x="17" y="17"/>
                    </a:lnTo>
                    <a:lnTo>
                      <a:pt x="10" y="30"/>
                    </a:lnTo>
                    <a:lnTo>
                      <a:pt x="6" y="45"/>
                    </a:lnTo>
                    <a:lnTo>
                      <a:pt x="10" y="61"/>
                    </a:lnTo>
                    <a:lnTo>
                      <a:pt x="17" y="74"/>
                    </a:lnTo>
                    <a:lnTo>
                      <a:pt x="30" y="82"/>
                    </a:lnTo>
                    <a:lnTo>
                      <a:pt x="46" y="85"/>
                    </a:lnTo>
                    <a:lnTo>
                      <a:pt x="62" y="82"/>
                    </a:lnTo>
                    <a:lnTo>
                      <a:pt x="73" y="74"/>
                    </a:lnTo>
                    <a:lnTo>
                      <a:pt x="82" y="61"/>
                    </a:lnTo>
                    <a:lnTo>
                      <a:pt x="85" y="45"/>
                    </a:lnTo>
                    <a:lnTo>
                      <a:pt x="82" y="30"/>
                    </a:lnTo>
                    <a:lnTo>
                      <a:pt x="73" y="17"/>
                    </a:lnTo>
                    <a:lnTo>
                      <a:pt x="62" y="9"/>
                    </a:lnTo>
                    <a:lnTo>
                      <a:pt x="46" y="6"/>
                    </a:lnTo>
                    <a:close/>
                    <a:moveTo>
                      <a:pt x="46" y="0"/>
                    </a:moveTo>
                    <a:lnTo>
                      <a:pt x="63" y="3"/>
                    </a:lnTo>
                    <a:lnTo>
                      <a:pt x="78" y="13"/>
                    </a:lnTo>
                    <a:lnTo>
                      <a:pt x="88" y="28"/>
                    </a:lnTo>
                    <a:lnTo>
                      <a:pt x="91" y="45"/>
                    </a:lnTo>
                    <a:lnTo>
                      <a:pt x="88" y="64"/>
                    </a:lnTo>
                    <a:lnTo>
                      <a:pt x="78" y="78"/>
                    </a:lnTo>
                    <a:lnTo>
                      <a:pt x="63" y="87"/>
                    </a:lnTo>
                    <a:lnTo>
                      <a:pt x="46" y="91"/>
                    </a:lnTo>
                    <a:lnTo>
                      <a:pt x="29" y="87"/>
                    </a:lnTo>
                    <a:lnTo>
                      <a:pt x="14" y="78"/>
                    </a:lnTo>
                    <a:lnTo>
                      <a:pt x="4" y="64"/>
                    </a:lnTo>
                    <a:lnTo>
                      <a:pt x="0" y="45"/>
                    </a:lnTo>
                    <a:lnTo>
                      <a:pt x="4" y="28"/>
                    </a:lnTo>
                    <a:lnTo>
                      <a:pt x="14" y="13"/>
                    </a:lnTo>
                    <a:lnTo>
                      <a:pt x="29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3552824" y="2539051"/>
                <a:ext cx="82550" cy="82550"/>
              </a:xfrm>
              <a:custGeom>
                <a:gdLst>
                  <a:gd name="T0" fmla="*/ 26 w 52"/>
                  <a:gd name="T1" fmla="*/ 7 h 52"/>
                  <a:gd name="T2" fmla="*/ 20 w 52"/>
                  <a:gd name="T3" fmla="*/ 9 h 52"/>
                  <a:gd name="T4" fmla="*/ 15 w 52"/>
                  <a:gd name="T5" fmla="*/ 10 h 52"/>
                  <a:gd name="T6" fmla="*/ 10 w 52"/>
                  <a:gd name="T7" fmla="*/ 14 h 52"/>
                  <a:gd name="T8" fmla="*/ 7 w 52"/>
                  <a:gd name="T9" fmla="*/ 20 h 52"/>
                  <a:gd name="T10" fmla="*/ 6 w 52"/>
                  <a:gd name="T11" fmla="*/ 26 h 52"/>
                  <a:gd name="T12" fmla="*/ 7 w 52"/>
                  <a:gd name="T13" fmla="*/ 33 h 52"/>
                  <a:gd name="T14" fmla="*/ 10 w 52"/>
                  <a:gd name="T15" fmla="*/ 37 h 52"/>
                  <a:gd name="T16" fmla="*/ 15 w 52"/>
                  <a:gd name="T17" fmla="*/ 42 h 52"/>
                  <a:gd name="T18" fmla="*/ 20 w 52"/>
                  <a:gd name="T19" fmla="*/ 45 h 52"/>
                  <a:gd name="T20" fmla="*/ 26 w 52"/>
                  <a:gd name="T21" fmla="*/ 46 h 52"/>
                  <a:gd name="T22" fmla="*/ 32 w 52"/>
                  <a:gd name="T23" fmla="*/ 45 h 52"/>
                  <a:gd name="T24" fmla="*/ 38 w 52"/>
                  <a:gd name="T25" fmla="*/ 42 h 52"/>
                  <a:gd name="T26" fmla="*/ 42 w 52"/>
                  <a:gd name="T27" fmla="*/ 37 h 52"/>
                  <a:gd name="T28" fmla="*/ 45 w 52"/>
                  <a:gd name="T29" fmla="*/ 33 h 52"/>
                  <a:gd name="T30" fmla="*/ 45 w 52"/>
                  <a:gd name="T31" fmla="*/ 26 h 52"/>
                  <a:gd name="T32" fmla="*/ 45 w 52"/>
                  <a:gd name="T33" fmla="*/ 20 h 52"/>
                  <a:gd name="T34" fmla="*/ 42 w 52"/>
                  <a:gd name="T35" fmla="*/ 14 h 52"/>
                  <a:gd name="T36" fmla="*/ 38 w 52"/>
                  <a:gd name="T37" fmla="*/ 10 h 52"/>
                  <a:gd name="T38" fmla="*/ 32 w 52"/>
                  <a:gd name="T39" fmla="*/ 9 h 52"/>
                  <a:gd name="T40" fmla="*/ 26 w 52"/>
                  <a:gd name="T41" fmla="*/ 7 h 52"/>
                  <a:gd name="T42" fmla="*/ 26 w 52"/>
                  <a:gd name="T43" fmla="*/ 0 h 52"/>
                  <a:gd name="T44" fmla="*/ 39 w 52"/>
                  <a:gd name="T45" fmla="*/ 4 h 52"/>
                  <a:gd name="T46" fmla="*/ 48 w 52"/>
                  <a:gd name="T47" fmla="*/ 13 h 52"/>
                  <a:gd name="T48" fmla="*/ 52 w 52"/>
                  <a:gd name="T49" fmla="*/ 26 h 52"/>
                  <a:gd name="T50" fmla="*/ 48 w 52"/>
                  <a:gd name="T51" fmla="*/ 39 h 52"/>
                  <a:gd name="T52" fmla="*/ 39 w 52"/>
                  <a:gd name="T53" fmla="*/ 49 h 52"/>
                  <a:gd name="T54" fmla="*/ 26 w 52"/>
                  <a:gd name="T55" fmla="*/ 52 h 52"/>
                  <a:gd name="T56" fmla="*/ 13 w 52"/>
                  <a:gd name="T57" fmla="*/ 49 h 52"/>
                  <a:gd name="T58" fmla="*/ 3 w 52"/>
                  <a:gd name="T59" fmla="*/ 39 h 52"/>
                  <a:gd name="T60" fmla="*/ 0 w 52"/>
                  <a:gd name="T61" fmla="*/ 26 h 52"/>
                  <a:gd name="T62" fmla="*/ 3 w 52"/>
                  <a:gd name="T63" fmla="*/ 13 h 52"/>
                  <a:gd name="T64" fmla="*/ 13 w 52"/>
                  <a:gd name="T65" fmla="*/ 4 h 52"/>
                  <a:gd name="T66" fmla="*/ 26 w 52"/>
                  <a:gd name="T67" fmla="*/ 0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52">
                    <a:moveTo>
                      <a:pt x="26" y="7"/>
                    </a:moveTo>
                    <a:lnTo>
                      <a:pt x="20" y="9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7" y="20"/>
                    </a:lnTo>
                    <a:lnTo>
                      <a:pt x="6" y="26"/>
                    </a:lnTo>
                    <a:lnTo>
                      <a:pt x="7" y="33"/>
                    </a:lnTo>
                    <a:lnTo>
                      <a:pt x="10" y="37"/>
                    </a:lnTo>
                    <a:lnTo>
                      <a:pt x="15" y="42"/>
                    </a:lnTo>
                    <a:lnTo>
                      <a:pt x="20" y="45"/>
                    </a:lnTo>
                    <a:lnTo>
                      <a:pt x="26" y="46"/>
                    </a:lnTo>
                    <a:lnTo>
                      <a:pt x="32" y="45"/>
                    </a:lnTo>
                    <a:lnTo>
                      <a:pt x="38" y="42"/>
                    </a:lnTo>
                    <a:lnTo>
                      <a:pt x="42" y="37"/>
                    </a:lnTo>
                    <a:lnTo>
                      <a:pt x="45" y="33"/>
                    </a:lnTo>
                    <a:lnTo>
                      <a:pt x="45" y="26"/>
                    </a:lnTo>
                    <a:lnTo>
                      <a:pt x="45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2" y="9"/>
                    </a:lnTo>
                    <a:lnTo>
                      <a:pt x="26" y="7"/>
                    </a:lnTo>
                    <a:close/>
                    <a:moveTo>
                      <a:pt x="26" y="0"/>
                    </a:moveTo>
                    <a:lnTo>
                      <a:pt x="39" y="4"/>
                    </a:lnTo>
                    <a:lnTo>
                      <a:pt x="48" y="13"/>
                    </a:lnTo>
                    <a:lnTo>
                      <a:pt x="52" y="26"/>
                    </a:lnTo>
                    <a:lnTo>
                      <a:pt x="48" y="39"/>
                    </a:lnTo>
                    <a:lnTo>
                      <a:pt x="39" y="49"/>
                    </a:lnTo>
                    <a:lnTo>
                      <a:pt x="26" y="52"/>
                    </a:lnTo>
                    <a:lnTo>
                      <a:pt x="13" y="49"/>
                    </a:lnTo>
                    <a:lnTo>
                      <a:pt x="3" y="39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275119" y="1682994"/>
            <a:ext cx="1472417" cy="1872921"/>
            <a:chOff x="1275119" y="1682994"/>
            <a:chExt cx="1472417" cy="1872921"/>
          </a:xfrm>
        </p:grpSpPr>
        <p:sp>
          <p:nvSpPr>
            <p:cNvPr id="36" name="Oval 35"/>
            <p:cNvSpPr/>
            <p:nvPr/>
          </p:nvSpPr>
          <p:spPr>
            <a:xfrm rot="8100000">
              <a:off x="1550459" y="1682994"/>
              <a:ext cx="873592" cy="8735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75119" y="2677538"/>
              <a:ext cx="1429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17M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8509" y="3135351"/>
              <a:ext cx="142902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5">
                  <a:solidFill>
                    <a:schemeClr val="bg1"/>
                  </a:solidFill>
                </a:rPr>
                <a:t>Clients</a:t>
              </a:r>
              <a:endParaRPr lang="en-US" sz="2135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773749" y="1875901"/>
              <a:ext cx="431769" cy="431769"/>
            </a:xfrm>
            <a:custGeom>
              <a:gdLst>
                <a:gd name="T0" fmla="*/ 68 w 208"/>
                <a:gd name="T1" fmla="*/ 173 h 208"/>
                <a:gd name="T2" fmla="*/ 35 w 208"/>
                <a:gd name="T3" fmla="*/ 183 h 208"/>
                <a:gd name="T4" fmla="*/ 16 w 208"/>
                <a:gd name="T5" fmla="*/ 193 h 208"/>
                <a:gd name="T6" fmla="*/ 195 w 208"/>
                <a:gd name="T7" fmla="*/ 195 h 208"/>
                <a:gd name="T8" fmla="*/ 184 w 208"/>
                <a:gd name="T9" fmla="*/ 189 h 208"/>
                <a:gd name="T10" fmla="*/ 158 w 208"/>
                <a:gd name="T11" fmla="*/ 177 h 208"/>
                <a:gd name="T12" fmla="*/ 123 w 208"/>
                <a:gd name="T13" fmla="*/ 170 h 208"/>
                <a:gd name="T14" fmla="*/ 110 w 208"/>
                <a:gd name="T15" fmla="*/ 175 h 208"/>
                <a:gd name="T16" fmla="*/ 97 w 208"/>
                <a:gd name="T17" fmla="*/ 175 h 208"/>
                <a:gd name="T18" fmla="*/ 86 w 208"/>
                <a:gd name="T19" fmla="*/ 170 h 208"/>
                <a:gd name="T20" fmla="*/ 87 w 208"/>
                <a:gd name="T21" fmla="*/ 17 h 208"/>
                <a:gd name="T22" fmla="*/ 64 w 208"/>
                <a:gd name="T23" fmla="*/ 39 h 208"/>
                <a:gd name="T24" fmla="*/ 52 w 208"/>
                <a:gd name="T25" fmla="*/ 71 h 208"/>
                <a:gd name="T26" fmla="*/ 61 w 208"/>
                <a:gd name="T27" fmla="*/ 127 h 208"/>
                <a:gd name="T28" fmla="*/ 78 w 208"/>
                <a:gd name="T29" fmla="*/ 156 h 208"/>
                <a:gd name="T30" fmla="*/ 104 w 208"/>
                <a:gd name="T31" fmla="*/ 169 h 208"/>
                <a:gd name="T32" fmla="*/ 129 w 208"/>
                <a:gd name="T33" fmla="*/ 156 h 208"/>
                <a:gd name="T34" fmla="*/ 146 w 208"/>
                <a:gd name="T35" fmla="*/ 127 h 208"/>
                <a:gd name="T36" fmla="*/ 155 w 208"/>
                <a:gd name="T37" fmla="*/ 71 h 208"/>
                <a:gd name="T38" fmla="*/ 145 w 208"/>
                <a:gd name="T39" fmla="*/ 39 h 208"/>
                <a:gd name="T40" fmla="*/ 120 w 208"/>
                <a:gd name="T41" fmla="*/ 17 h 208"/>
                <a:gd name="T42" fmla="*/ 104 w 208"/>
                <a:gd name="T43" fmla="*/ 0 h 208"/>
                <a:gd name="T44" fmla="*/ 137 w 208"/>
                <a:gd name="T45" fmla="*/ 10 h 208"/>
                <a:gd name="T46" fmla="*/ 159 w 208"/>
                <a:gd name="T47" fmla="*/ 39 h 208"/>
                <a:gd name="T48" fmla="*/ 168 w 208"/>
                <a:gd name="T49" fmla="*/ 76 h 208"/>
                <a:gd name="T50" fmla="*/ 166 w 208"/>
                <a:gd name="T51" fmla="*/ 107 h 208"/>
                <a:gd name="T52" fmla="*/ 153 w 208"/>
                <a:gd name="T53" fmla="*/ 143 h 208"/>
                <a:gd name="T54" fmla="*/ 162 w 208"/>
                <a:gd name="T55" fmla="*/ 166 h 208"/>
                <a:gd name="T56" fmla="*/ 191 w 208"/>
                <a:gd name="T57" fmla="*/ 177 h 208"/>
                <a:gd name="T58" fmla="*/ 202 w 208"/>
                <a:gd name="T59" fmla="*/ 185 h 208"/>
                <a:gd name="T60" fmla="*/ 207 w 208"/>
                <a:gd name="T61" fmla="*/ 190 h 208"/>
                <a:gd name="T62" fmla="*/ 207 w 208"/>
                <a:gd name="T63" fmla="*/ 199 h 208"/>
                <a:gd name="T64" fmla="*/ 202 w 208"/>
                <a:gd name="T65" fmla="*/ 206 h 208"/>
                <a:gd name="T66" fmla="*/ 195 w 208"/>
                <a:gd name="T67" fmla="*/ 208 h 208"/>
                <a:gd name="T68" fmla="*/ 9 w 208"/>
                <a:gd name="T69" fmla="*/ 208 h 208"/>
                <a:gd name="T70" fmla="*/ 2 w 208"/>
                <a:gd name="T71" fmla="*/ 203 h 208"/>
                <a:gd name="T72" fmla="*/ 0 w 208"/>
                <a:gd name="T73" fmla="*/ 195 h 208"/>
                <a:gd name="T74" fmla="*/ 3 w 208"/>
                <a:gd name="T75" fmla="*/ 188 h 208"/>
                <a:gd name="T76" fmla="*/ 9 w 208"/>
                <a:gd name="T77" fmla="*/ 182 h 208"/>
                <a:gd name="T78" fmla="*/ 29 w 208"/>
                <a:gd name="T79" fmla="*/ 172 h 208"/>
                <a:gd name="T80" fmla="*/ 65 w 208"/>
                <a:gd name="T81" fmla="*/ 160 h 208"/>
                <a:gd name="T82" fmla="*/ 47 w 208"/>
                <a:gd name="T83" fmla="*/ 124 h 208"/>
                <a:gd name="T84" fmla="*/ 39 w 208"/>
                <a:gd name="T85" fmla="*/ 94 h 208"/>
                <a:gd name="T86" fmla="*/ 42 w 208"/>
                <a:gd name="T87" fmla="*/ 58 h 208"/>
                <a:gd name="T88" fmla="*/ 58 w 208"/>
                <a:gd name="T89" fmla="*/ 23 h 208"/>
                <a:gd name="T90" fmla="*/ 86 w 208"/>
                <a:gd name="T91" fmla="*/ 3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208">
                  <a:moveTo>
                    <a:pt x="86" y="170"/>
                  </a:moveTo>
                  <a:lnTo>
                    <a:pt x="68" y="173"/>
                  </a:lnTo>
                  <a:lnTo>
                    <a:pt x="51" y="177"/>
                  </a:lnTo>
                  <a:lnTo>
                    <a:pt x="35" y="183"/>
                  </a:lnTo>
                  <a:lnTo>
                    <a:pt x="23" y="189"/>
                  </a:lnTo>
                  <a:lnTo>
                    <a:pt x="16" y="193"/>
                  </a:lnTo>
                  <a:lnTo>
                    <a:pt x="13" y="195"/>
                  </a:lnTo>
                  <a:lnTo>
                    <a:pt x="195" y="195"/>
                  </a:lnTo>
                  <a:lnTo>
                    <a:pt x="191" y="193"/>
                  </a:lnTo>
                  <a:lnTo>
                    <a:pt x="184" y="189"/>
                  </a:lnTo>
                  <a:lnTo>
                    <a:pt x="172" y="183"/>
                  </a:lnTo>
                  <a:lnTo>
                    <a:pt x="158" y="177"/>
                  </a:lnTo>
                  <a:lnTo>
                    <a:pt x="139" y="173"/>
                  </a:lnTo>
                  <a:lnTo>
                    <a:pt x="123" y="170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4" y="176"/>
                  </a:lnTo>
                  <a:lnTo>
                    <a:pt x="97" y="175"/>
                  </a:lnTo>
                  <a:lnTo>
                    <a:pt x="91" y="173"/>
                  </a:lnTo>
                  <a:lnTo>
                    <a:pt x="86" y="170"/>
                  </a:lnTo>
                  <a:close/>
                  <a:moveTo>
                    <a:pt x="104" y="13"/>
                  </a:moveTo>
                  <a:lnTo>
                    <a:pt x="87" y="17"/>
                  </a:lnTo>
                  <a:lnTo>
                    <a:pt x="74" y="26"/>
                  </a:lnTo>
                  <a:lnTo>
                    <a:pt x="64" y="39"/>
                  </a:lnTo>
                  <a:lnTo>
                    <a:pt x="57" y="53"/>
                  </a:lnTo>
                  <a:lnTo>
                    <a:pt x="52" y="71"/>
                  </a:lnTo>
                  <a:lnTo>
                    <a:pt x="54" y="100"/>
                  </a:lnTo>
                  <a:lnTo>
                    <a:pt x="61" y="127"/>
                  </a:lnTo>
                  <a:lnTo>
                    <a:pt x="75" y="153"/>
                  </a:lnTo>
                  <a:lnTo>
                    <a:pt x="78" y="156"/>
                  </a:lnTo>
                  <a:lnTo>
                    <a:pt x="91" y="164"/>
                  </a:lnTo>
                  <a:lnTo>
                    <a:pt x="104" y="169"/>
                  </a:lnTo>
                  <a:lnTo>
                    <a:pt x="117" y="164"/>
                  </a:lnTo>
                  <a:lnTo>
                    <a:pt x="129" y="156"/>
                  </a:lnTo>
                  <a:lnTo>
                    <a:pt x="132" y="153"/>
                  </a:lnTo>
                  <a:lnTo>
                    <a:pt x="146" y="127"/>
                  </a:lnTo>
                  <a:lnTo>
                    <a:pt x="155" y="100"/>
                  </a:lnTo>
                  <a:lnTo>
                    <a:pt x="155" y="71"/>
                  </a:lnTo>
                  <a:lnTo>
                    <a:pt x="150" y="53"/>
                  </a:lnTo>
                  <a:lnTo>
                    <a:pt x="145" y="39"/>
                  </a:lnTo>
                  <a:lnTo>
                    <a:pt x="135" y="26"/>
                  </a:lnTo>
                  <a:lnTo>
                    <a:pt x="120" y="17"/>
                  </a:lnTo>
                  <a:lnTo>
                    <a:pt x="104" y="13"/>
                  </a:lnTo>
                  <a:close/>
                  <a:moveTo>
                    <a:pt x="104" y="0"/>
                  </a:moveTo>
                  <a:lnTo>
                    <a:pt x="122" y="3"/>
                  </a:lnTo>
                  <a:lnTo>
                    <a:pt x="137" y="10"/>
                  </a:lnTo>
                  <a:lnTo>
                    <a:pt x="150" y="23"/>
                  </a:lnTo>
                  <a:lnTo>
                    <a:pt x="159" y="39"/>
                  </a:lnTo>
                  <a:lnTo>
                    <a:pt x="165" y="58"/>
                  </a:lnTo>
                  <a:lnTo>
                    <a:pt x="168" y="76"/>
                  </a:lnTo>
                  <a:lnTo>
                    <a:pt x="168" y="94"/>
                  </a:lnTo>
                  <a:lnTo>
                    <a:pt x="166" y="107"/>
                  </a:lnTo>
                  <a:lnTo>
                    <a:pt x="162" y="124"/>
                  </a:lnTo>
                  <a:lnTo>
                    <a:pt x="153" y="143"/>
                  </a:lnTo>
                  <a:lnTo>
                    <a:pt x="142" y="160"/>
                  </a:lnTo>
                  <a:lnTo>
                    <a:pt x="162" y="166"/>
                  </a:lnTo>
                  <a:lnTo>
                    <a:pt x="178" y="172"/>
                  </a:lnTo>
                  <a:lnTo>
                    <a:pt x="191" y="177"/>
                  </a:lnTo>
                  <a:lnTo>
                    <a:pt x="198" y="182"/>
                  </a:lnTo>
                  <a:lnTo>
                    <a:pt x="202" y="185"/>
                  </a:lnTo>
                  <a:lnTo>
                    <a:pt x="205" y="188"/>
                  </a:lnTo>
                  <a:lnTo>
                    <a:pt x="207" y="190"/>
                  </a:lnTo>
                  <a:lnTo>
                    <a:pt x="208" y="195"/>
                  </a:lnTo>
                  <a:lnTo>
                    <a:pt x="207" y="199"/>
                  </a:lnTo>
                  <a:lnTo>
                    <a:pt x="205" y="203"/>
                  </a:lnTo>
                  <a:lnTo>
                    <a:pt x="202" y="206"/>
                  </a:lnTo>
                  <a:lnTo>
                    <a:pt x="198" y="208"/>
                  </a:lnTo>
                  <a:lnTo>
                    <a:pt x="195" y="208"/>
                  </a:lnTo>
                  <a:lnTo>
                    <a:pt x="13" y="208"/>
                  </a:lnTo>
                  <a:lnTo>
                    <a:pt x="9" y="208"/>
                  </a:lnTo>
                  <a:lnTo>
                    <a:pt x="5" y="206"/>
                  </a:lnTo>
                  <a:lnTo>
                    <a:pt x="2" y="203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3" y="188"/>
                  </a:lnTo>
                  <a:lnTo>
                    <a:pt x="6" y="185"/>
                  </a:lnTo>
                  <a:lnTo>
                    <a:pt x="9" y="182"/>
                  </a:lnTo>
                  <a:lnTo>
                    <a:pt x="18" y="177"/>
                  </a:lnTo>
                  <a:lnTo>
                    <a:pt x="29" y="172"/>
                  </a:lnTo>
                  <a:lnTo>
                    <a:pt x="47" y="166"/>
                  </a:lnTo>
                  <a:lnTo>
                    <a:pt x="65" y="160"/>
                  </a:lnTo>
                  <a:lnTo>
                    <a:pt x="55" y="143"/>
                  </a:lnTo>
                  <a:lnTo>
                    <a:pt x="47" y="124"/>
                  </a:lnTo>
                  <a:lnTo>
                    <a:pt x="41" y="107"/>
                  </a:lnTo>
                  <a:lnTo>
                    <a:pt x="39" y="94"/>
                  </a:lnTo>
                  <a:lnTo>
                    <a:pt x="39" y="76"/>
                  </a:lnTo>
                  <a:lnTo>
                    <a:pt x="42" y="58"/>
                  </a:lnTo>
                  <a:lnTo>
                    <a:pt x="48" y="39"/>
                  </a:lnTo>
                  <a:lnTo>
                    <a:pt x="58" y="23"/>
                  </a:lnTo>
                  <a:lnTo>
                    <a:pt x="71" y="10"/>
                  </a:lnTo>
                  <a:lnTo>
                    <a:pt x="86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27791" y="1670036"/>
            <a:ext cx="1431443" cy="1897438"/>
            <a:chOff x="6627791" y="1670036"/>
            <a:chExt cx="1431443" cy="1897438"/>
          </a:xfrm>
        </p:grpSpPr>
        <p:sp>
          <p:nvSpPr>
            <p:cNvPr id="38" name="Oval 37"/>
            <p:cNvSpPr/>
            <p:nvPr/>
          </p:nvSpPr>
          <p:spPr>
            <a:xfrm rot="8100000">
              <a:off x="6905507" y="1670036"/>
              <a:ext cx="873592" cy="8735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7791" y="2689097"/>
              <a:ext cx="1429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17M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30207" y="3146910"/>
              <a:ext cx="142902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5">
                  <a:solidFill>
                    <a:schemeClr val="bg1"/>
                  </a:solidFill>
                </a:rPr>
                <a:t>Likes</a:t>
              </a:r>
              <a:endParaRPr lang="en-US" sz="2135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141315" y="1896161"/>
              <a:ext cx="401980" cy="403921"/>
            </a:xfrm>
            <a:custGeom>
              <a:gdLst>
                <a:gd name="T0" fmla="*/ 13 w 207"/>
                <a:gd name="T1" fmla="*/ 83 h 208"/>
                <a:gd name="T2" fmla="*/ 20 w 207"/>
                <a:gd name="T3" fmla="*/ 195 h 208"/>
                <a:gd name="T4" fmla="*/ 46 w 207"/>
                <a:gd name="T5" fmla="*/ 187 h 208"/>
                <a:gd name="T6" fmla="*/ 39 w 207"/>
                <a:gd name="T7" fmla="*/ 78 h 208"/>
                <a:gd name="T8" fmla="*/ 99 w 207"/>
                <a:gd name="T9" fmla="*/ 14 h 208"/>
                <a:gd name="T10" fmla="*/ 92 w 207"/>
                <a:gd name="T11" fmla="*/ 46 h 208"/>
                <a:gd name="T12" fmla="*/ 57 w 207"/>
                <a:gd name="T13" fmla="*/ 81 h 208"/>
                <a:gd name="T14" fmla="*/ 52 w 207"/>
                <a:gd name="T15" fmla="*/ 177 h 208"/>
                <a:gd name="T16" fmla="*/ 57 w 207"/>
                <a:gd name="T17" fmla="*/ 183 h 208"/>
                <a:gd name="T18" fmla="*/ 66 w 207"/>
                <a:gd name="T19" fmla="*/ 184 h 208"/>
                <a:gd name="T20" fmla="*/ 99 w 207"/>
                <a:gd name="T21" fmla="*/ 192 h 208"/>
                <a:gd name="T22" fmla="*/ 163 w 207"/>
                <a:gd name="T23" fmla="*/ 193 h 208"/>
                <a:gd name="T24" fmla="*/ 171 w 207"/>
                <a:gd name="T25" fmla="*/ 187 h 208"/>
                <a:gd name="T26" fmla="*/ 173 w 207"/>
                <a:gd name="T27" fmla="*/ 180 h 208"/>
                <a:gd name="T28" fmla="*/ 165 w 207"/>
                <a:gd name="T29" fmla="*/ 174 h 208"/>
                <a:gd name="T30" fmla="*/ 152 w 207"/>
                <a:gd name="T31" fmla="*/ 169 h 208"/>
                <a:gd name="T32" fmla="*/ 176 w 207"/>
                <a:gd name="T33" fmla="*/ 167 h 208"/>
                <a:gd name="T34" fmla="*/ 183 w 207"/>
                <a:gd name="T35" fmla="*/ 159 h 208"/>
                <a:gd name="T36" fmla="*/ 184 w 207"/>
                <a:gd name="T37" fmla="*/ 148 h 208"/>
                <a:gd name="T38" fmla="*/ 174 w 207"/>
                <a:gd name="T39" fmla="*/ 143 h 208"/>
                <a:gd name="T40" fmla="*/ 163 w 207"/>
                <a:gd name="T41" fmla="*/ 143 h 208"/>
                <a:gd name="T42" fmla="*/ 160 w 207"/>
                <a:gd name="T43" fmla="*/ 137 h 208"/>
                <a:gd name="T44" fmla="*/ 170 w 207"/>
                <a:gd name="T45" fmla="*/ 135 h 208"/>
                <a:gd name="T46" fmla="*/ 187 w 207"/>
                <a:gd name="T47" fmla="*/ 131 h 208"/>
                <a:gd name="T48" fmla="*/ 191 w 207"/>
                <a:gd name="T49" fmla="*/ 121 h 208"/>
                <a:gd name="T50" fmla="*/ 189 w 207"/>
                <a:gd name="T51" fmla="*/ 112 h 208"/>
                <a:gd name="T52" fmla="*/ 171 w 207"/>
                <a:gd name="T53" fmla="*/ 109 h 208"/>
                <a:gd name="T54" fmla="*/ 165 w 207"/>
                <a:gd name="T55" fmla="*/ 107 h 208"/>
                <a:gd name="T56" fmla="*/ 176 w 207"/>
                <a:gd name="T57" fmla="*/ 104 h 208"/>
                <a:gd name="T58" fmla="*/ 191 w 207"/>
                <a:gd name="T59" fmla="*/ 99 h 208"/>
                <a:gd name="T60" fmla="*/ 194 w 207"/>
                <a:gd name="T61" fmla="*/ 92 h 208"/>
                <a:gd name="T62" fmla="*/ 194 w 207"/>
                <a:gd name="T63" fmla="*/ 86 h 208"/>
                <a:gd name="T64" fmla="*/ 184 w 207"/>
                <a:gd name="T65" fmla="*/ 79 h 208"/>
                <a:gd name="T66" fmla="*/ 144 w 207"/>
                <a:gd name="T67" fmla="*/ 78 h 208"/>
                <a:gd name="T68" fmla="*/ 122 w 207"/>
                <a:gd name="T69" fmla="*/ 53 h 208"/>
                <a:gd name="T70" fmla="*/ 109 w 207"/>
                <a:gd name="T71" fmla="*/ 14 h 208"/>
                <a:gd name="T72" fmla="*/ 125 w 207"/>
                <a:gd name="T73" fmla="*/ 13 h 208"/>
                <a:gd name="T74" fmla="*/ 135 w 207"/>
                <a:gd name="T75" fmla="*/ 55 h 208"/>
                <a:gd name="T76" fmla="*/ 177 w 207"/>
                <a:gd name="T77" fmla="*/ 66 h 208"/>
                <a:gd name="T78" fmla="*/ 203 w 207"/>
                <a:gd name="T79" fmla="*/ 76 h 208"/>
                <a:gd name="T80" fmla="*/ 207 w 207"/>
                <a:gd name="T81" fmla="*/ 92 h 208"/>
                <a:gd name="T82" fmla="*/ 204 w 207"/>
                <a:gd name="T83" fmla="*/ 104 h 208"/>
                <a:gd name="T84" fmla="*/ 204 w 207"/>
                <a:gd name="T85" fmla="*/ 124 h 208"/>
                <a:gd name="T86" fmla="*/ 196 w 207"/>
                <a:gd name="T87" fmla="*/ 141 h 208"/>
                <a:gd name="T88" fmla="*/ 196 w 207"/>
                <a:gd name="T89" fmla="*/ 160 h 208"/>
                <a:gd name="T90" fmla="*/ 184 w 207"/>
                <a:gd name="T91" fmla="*/ 176 h 208"/>
                <a:gd name="T92" fmla="*/ 183 w 207"/>
                <a:gd name="T93" fmla="*/ 193 h 208"/>
                <a:gd name="T94" fmla="*/ 124 w 207"/>
                <a:gd name="T95" fmla="*/ 208 h 208"/>
                <a:gd name="T96" fmla="*/ 72 w 207"/>
                <a:gd name="T97" fmla="*/ 199 h 208"/>
                <a:gd name="T98" fmla="*/ 56 w 207"/>
                <a:gd name="T99" fmla="*/ 196 h 208"/>
                <a:gd name="T100" fmla="*/ 44 w 207"/>
                <a:gd name="T101" fmla="*/ 206 h 208"/>
                <a:gd name="T102" fmla="*/ 8 w 207"/>
                <a:gd name="T103" fmla="*/ 203 h 208"/>
                <a:gd name="T104" fmla="*/ 0 w 207"/>
                <a:gd name="T105" fmla="*/ 83 h 208"/>
                <a:gd name="T106" fmla="*/ 13 w 207"/>
                <a:gd name="T107" fmla="*/ 65 h 208"/>
                <a:gd name="T108" fmla="*/ 49 w 207"/>
                <a:gd name="T109" fmla="*/ 66 h 208"/>
                <a:gd name="T110" fmla="*/ 54 w 207"/>
                <a:gd name="T111" fmla="*/ 68 h 208"/>
                <a:gd name="T112" fmla="*/ 79 w 207"/>
                <a:gd name="T113" fmla="*/ 43 h 208"/>
                <a:gd name="T114" fmla="*/ 88 w 207"/>
                <a:gd name="T115" fmla="*/ 7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08">
                  <a:moveTo>
                    <a:pt x="20" y="78"/>
                  </a:moveTo>
                  <a:lnTo>
                    <a:pt x="15" y="78"/>
                  </a:lnTo>
                  <a:lnTo>
                    <a:pt x="14" y="81"/>
                  </a:lnTo>
                  <a:lnTo>
                    <a:pt x="13" y="83"/>
                  </a:lnTo>
                  <a:lnTo>
                    <a:pt x="13" y="187"/>
                  </a:lnTo>
                  <a:lnTo>
                    <a:pt x="14" y="190"/>
                  </a:lnTo>
                  <a:lnTo>
                    <a:pt x="15" y="193"/>
                  </a:lnTo>
                  <a:lnTo>
                    <a:pt x="20" y="195"/>
                  </a:lnTo>
                  <a:lnTo>
                    <a:pt x="39" y="195"/>
                  </a:lnTo>
                  <a:lnTo>
                    <a:pt x="41" y="193"/>
                  </a:lnTo>
                  <a:lnTo>
                    <a:pt x="44" y="190"/>
                  </a:lnTo>
                  <a:lnTo>
                    <a:pt x="46" y="187"/>
                  </a:lnTo>
                  <a:lnTo>
                    <a:pt x="46" y="83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20" y="78"/>
                  </a:lnTo>
                  <a:close/>
                  <a:moveTo>
                    <a:pt x="103" y="13"/>
                  </a:moveTo>
                  <a:lnTo>
                    <a:pt x="101" y="13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33"/>
                  </a:lnTo>
                  <a:lnTo>
                    <a:pt x="92" y="46"/>
                  </a:lnTo>
                  <a:lnTo>
                    <a:pt x="85" y="59"/>
                  </a:lnTo>
                  <a:lnTo>
                    <a:pt x="73" y="70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4" y="82"/>
                  </a:lnTo>
                  <a:lnTo>
                    <a:pt x="53" y="85"/>
                  </a:lnTo>
                  <a:lnTo>
                    <a:pt x="52" y="88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2"/>
                  </a:lnTo>
                  <a:lnTo>
                    <a:pt x="56" y="182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9" y="183"/>
                  </a:lnTo>
                  <a:lnTo>
                    <a:pt x="60" y="183"/>
                  </a:lnTo>
                  <a:lnTo>
                    <a:pt x="66" y="184"/>
                  </a:lnTo>
                  <a:lnTo>
                    <a:pt x="75" y="187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9" y="192"/>
                  </a:lnTo>
                  <a:lnTo>
                    <a:pt x="111" y="193"/>
                  </a:lnTo>
                  <a:lnTo>
                    <a:pt x="124" y="195"/>
                  </a:lnTo>
                  <a:lnTo>
                    <a:pt x="158" y="195"/>
                  </a:lnTo>
                  <a:lnTo>
                    <a:pt x="163" y="193"/>
                  </a:lnTo>
                  <a:lnTo>
                    <a:pt x="167" y="193"/>
                  </a:lnTo>
                  <a:lnTo>
                    <a:pt x="168" y="190"/>
                  </a:lnTo>
                  <a:lnTo>
                    <a:pt x="171" y="189"/>
                  </a:lnTo>
                  <a:lnTo>
                    <a:pt x="171" y="187"/>
                  </a:lnTo>
                  <a:lnTo>
                    <a:pt x="171" y="186"/>
                  </a:lnTo>
                  <a:lnTo>
                    <a:pt x="173" y="183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1" y="179"/>
                  </a:lnTo>
                  <a:lnTo>
                    <a:pt x="171" y="176"/>
                  </a:lnTo>
                  <a:lnTo>
                    <a:pt x="168" y="174"/>
                  </a:lnTo>
                  <a:lnTo>
                    <a:pt x="165" y="174"/>
                  </a:lnTo>
                  <a:lnTo>
                    <a:pt x="155" y="174"/>
                  </a:lnTo>
                  <a:lnTo>
                    <a:pt x="152" y="173"/>
                  </a:lnTo>
                  <a:lnTo>
                    <a:pt x="152" y="172"/>
                  </a:lnTo>
                  <a:lnTo>
                    <a:pt x="152" y="169"/>
                  </a:lnTo>
                  <a:lnTo>
                    <a:pt x="155" y="169"/>
                  </a:lnTo>
                  <a:lnTo>
                    <a:pt x="165" y="169"/>
                  </a:lnTo>
                  <a:lnTo>
                    <a:pt x="171" y="167"/>
                  </a:lnTo>
                  <a:lnTo>
                    <a:pt x="176" y="167"/>
                  </a:lnTo>
                  <a:lnTo>
                    <a:pt x="178" y="166"/>
                  </a:lnTo>
                  <a:lnTo>
                    <a:pt x="180" y="163"/>
                  </a:lnTo>
                  <a:lnTo>
                    <a:pt x="181" y="161"/>
                  </a:lnTo>
                  <a:lnTo>
                    <a:pt x="183" y="159"/>
                  </a:lnTo>
                  <a:lnTo>
                    <a:pt x="183" y="156"/>
                  </a:lnTo>
                  <a:lnTo>
                    <a:pt x="184" y="153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3" y="146"/>
                  </a:lnTo>
                  <a:lnTo>
                    <a:pt x="181" y="144"/>
                  </a:lnTo>
                  <a:lnTo>
                    <a:pt x="178" y="143"/>
                  </a:lnTo>
                  <a:lnTo>
                    <a:pt x="174" y="143"/>
                  </a:lnTo>
                  <a:lnTo>
                    <a:pt x="171" y="143"/>
                  </a:lnTo>
                  <a:lnTo>
                    <a:pt x="168" y="143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0" y="141"/>
                  </a:lnTo>
                  <a:lnTo>
                    <a:pt x="158" y="138"/>
                  </a:lnTo>
                  <a:lnTo>
                    <a:pt x="160" y="137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5" y="135"/>
                  </a:lnTo>
                  <a:lnTo>
                    <a:pt x="170" y="135"/>
                  </a:lnTo>
                  <a:lnTo>
                    <a:pt x="177" y="135"/>
                  </a:lnTo>
                  <a:lnTo>
                    <a:pt x="181" y="135"/>
                  </a:lnTo>
                  <a:lnTo>
                    <a:pt x="184" y="134"/>
                  </a:lnTo>
                  <a:lnTo>
                    <a:pt x="187" y="131"/>
                  </a:lnTo>
                  <a:lnTo>
                    <a:pt x="189" y="130"/>
                  </a:lnTo>
                  <a:lnTo>
                    <a:pt x="190" y="127"/>
                  </a:lnTo>
                  <a:lnTo>
                    <a:pt x="191" y="124"/>
                  </a:lnTo>
                  <a:lnTo>
                    <a:pt x="191" y="121"/>
                  </a:lnTo>
                  <a:lnTo>
                    <a:pt x="191" y="120"/>
                  </a:lnTo>
                  <a:lnTo>
                    <a:pt x="191" y="117"/>
                  </a:lnTo>
                  <a:lnTo>
                    <a:pt x="190" y="114"/>
                  </a:lnTo>
                  <a:lnTo>
                    <a:pt x="189" y="112"/>
                  </a:lnTo>
                  <a:lnTo>
                    <a:pt x="186" y="111"/>
                  </a:lnTo>
                  <a:lnTo>
                    <a:pt x="181" y="109"/>
                  </a:lnTo>
                  <a:lnTo>
                    <a:pt x="176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8" y="109"/>
                  </a:lnTo>
                  <a:lnTo>
                    <a:pt x="167" y="108"/>
                  </a:lnTo>
                  <a:lnTo>
                    <a:pt x="165" y="107"/>
                  </a:lnTo>
                  <a:lnTo>
                    <a:pt x="167" y="104"/>
                  </a:lnTo>
                  <a:lnTo>
                    <a:pt x="168" y="104"/>
                  </a:lnTo>
                  <a:lnTo>
                    <a:pt x="171" y="104"/>
                  </a:lnTo>
                  <a:lnTo>
                    <a:pt x="176" y="104"/>
                  </a:lnTo>
                  <a:lnTo>
                    <a:pt x="181" y="104"/>
                  </a:lnTo>
                  <a:lnTo>
                    <a:pt x="186" y="102"/>
                  </a:lnTo>
                  <a:lnTo>
                    <a:pt x="190" y="101"/>
                  </a:lnTo>
                  <a:lnTo>
                    <a:pt x="191" y="99"/>
                  </a:lnTo>
                  <a:lnTo>
                    <a:pt x="193" y="98"/>
                  </a:lnTo>
                  <a:lnTo>
                    <a:pt x="194" y="95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4" y="91"/>
                  </a:lnTo>
                  <a:lnTo>
                    <a:pt x="194" y="89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3" y="83"/>
                  </a:lnTo>
                  <a:lnTo>
                    <a:pt x="190" y="81"/>
                  </a:lnTo>
                  <a:lnTo>
                    <a:pt x="187" y="79"/>
                  </a:lnTo>
                  <a:lnTo>
                    <a:pt x="184" y="79"/>
                  </a:lnTo>
                  <a:lnTo>
                    <a:pt x="180" y="78"/>
                  </a:lnTo>
                  <a:lnTo>
                    <a:pt x="174" y="78"/>
                  </a:lnTo>
                  <a:lnTo>
                    <a:pt x="163" y="78"/>
                  </a:lnTo>
                  <a:lnTo>
                    <a:pt x="144" y="78"/>
                  </a:lnTo>
                  <a:lnTo>
                    <a:pt x="116" y="78"/>
                  </a:lnTo>
                  <a:lnTo>
                    <a:pt x="119" y="68"/>
                  </a:lnTo>
                  <a:lnTo>
                    <a:pt x="122" y="60"/>
                  </a:lnTo>
                  <a:lnTo>
                    <a:pt x="122" y="53"/>
                  </a:lnTo>
                  <a:lnTo>
                    <a:pt x="122" y="43"/>
                  </a:lnTo>
                  <a:lnTo>
                    <a:pt x="121" y="32"/>
                  </a:lnTo>
                  <a:lnTo>
                    <a:pt x="115" y="21"/>
                  </a:lnTo>
                  <a:lnTo>
                    <a:pt x="109" y="14"/>
                  </a:lnTo>
                  <a:lnTo>
                    <a:pt x="103" y="13"/>
                  </a:lnTo>
                  <a:close/>
                  <a:moveTo>
                    <a:pt x="103" y="0"/>
                  </a:moveTo>
                  <a:lnTo>
                    <a:pt x="115" y="3"/>
                  </a:lnTo>
                  <a:lnTo>
                    <a:pt x="125" y="13"/>
                  </a:lnTo>
                  <a:lnTo>
                    <a:pt x="132" y="26"/>
                  </a:lnTo>
                  <a:lnTo>
                    <a:pt x="135" y="43"/>
                  </a:lnTo>
                  <a:lnTo>
                    <a:pt x="135" y="50"/>
                  </a:lnTo>
                  <a:lnTo>
                    <a:pt x="135" y="55"/>
                  </a:lnTo>
                  <a:lnTo>
                    <a:pt x="135" y="60"/>
                  </a:lnTo>
                  <a:lnTo>
                    <a:pt x="134" y="65"/>
                  </a:lnTo>
                  <a:lnTo>
                    <a:pt x="158" y="65"/>
                  </a:lnTo>
                  <a:lnTo>
                    <a:pt x="177" y="66"/>
                  </a:lnTo>
                  <a:lnTo>
                    <a:pt x="189" y="68"/>
                  </a:lnTo>
                  <a:lnTo>
                    <a:pt x="194" y="69"/>
                  </a:lnTo>
                  <a:lnTo>
                    <a:pt x="200" y="73"/>
                  </a:lnTo>
                  <a:lnTo>
                    <a:pt x="203" y="76"/>
                  </a:lnTo>
                  <a:lnTo>
                    <a:pt x="206" y="81"/>
                  </a:lnTo>
                  <a:lnTo>
                    <a:pt x="207" y="85"/>
                  </a:lnTo>
                  <a:lnTo>
                    <a:pt x="207" y="89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06" y="99"/>
                  </a:lnTo>
                  <a:lnTo>
                    <a:pt x="204" y="104"/>
                  </a:lnTo>
                  <a:lnTo>
                    <a:pt x="202" y="108"/>
                  </a:lnTo>
                  <a:lnTo>
                    <a:pt x="203" y="114"/>
                  </a:lnTo>
                  <a:lnTo>
                    <a:pt x="204" y="118"/>
                  </a:lnTo>
                  <a:lnTo>
                    <a:pt x="204" y="124"/>
                  </a:lnTo>
                  <a:lnTo>
                    <a:pt x="203" y="130"/>
                  </a:lnTo>
                  <a:lnTo>
                    <a:pt x="202" y="134"/>
                  </a:lnTo>
                  <a:lnTo>
                    <a:pt x="199" y="138"/>
                  </a:lnTo>
                  <a:lnTo>
                    <a:pt x="196" y="141"/>
                  </a:lnTo>
                  <a:lnTo>
                    <a:pt x="197" y="146"/>
                  </a:lnTo>
                  <a:lnTo>
                    <a:pt x="197" y="148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4" y="163"/>
                  </a:lnTo>
                  <a:lnTo>
                    <a:pt x="193" y="167"/>
                  </a:lnTo>
                  <a:lnTo>
                    <a:pt x="190" y="172"/>
                  </a:lnTo>
                  <a:lnTo>
                    <a:pt x="184" y="176"/>
                  </a:lnTo>
                  <a:lnTo>
                    <a:pt x="186" y="182"/>
                  </a:lnTo>
                  <a:lnTo>
                    <a:pt x="184" y="187"/>
                  </a:lnTo>
                  <a:lnTo>
                    <a:pt x="183" y="190"/>
                  </a:lnTo>
                  <a:lnTo>
                    <a:pt x="183" y="193"/>
                  </a:lnTo>
                  <a:lnTo>
                    <a:pt x="181" y="195"/>
                  </a:lnTo>
                  <a:lnTo>
                    <a:pt x="173" y="203"/>
                  </a:lnTo>
                  <a:lnTo>
                    <a:pt x="158" y="208"/>
                  </a:lnTo>
                  <a:lnTo>
                    <a:pt x="124" y="208"/>
                  </a:lnTo>
                  <a:lnTo>
                    <a:pt x="106" y="206"/>
                  </a:lnTo>
                  <a:lnTo>
                    <a:pt x="92" y="203"/>
                  </a:lnTo>
                  <a:lnTo>
                    <a:pt x="85" y="202"/>
                  </a:lnTo>
                  <a:lnTo>
                    <a:pt x="72" y="199"/>
                  </a:lnTo>
                  <a:lnTo>
                    <a:pt x="63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6" y="196"/>
                  </a:lnTo>
                  <a:lnTo>
                    <a:pt x="53" y="200"/>
                  </a:lnTo>
                  <a:lnTo>
                    <a:pt x="49" y="203"/>
                  </a:lnTo>
                  <a:lnTo>
                    <a:pt x="44" y="206"/>
                  </a:lnTo>
                  <a:lnTo>
                    <a:pt x="39" y="208"/>
                  </a:lnTo>
                  <a:lnTo>
                    <a:pt x="20" y="208"/>
                  </a:lnTo>
                  <a:lnTo>
                    <a:pt x="13" y="206"/>
                  </a:lnTo>
                  <a:lnTo>
                    <a:pt x="8" y="203"/>
                  </a:lnTo>
                  <a:lnTo>
                    <a:pt x="4" y="199"/>
                  </a:lnTo>
                  <a:lnTo>
                    <a:pt x="1" y="193"/>
                  </a:lnTo>
                  <a:lnTo>
                    <a:pt x="0" y="187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13" y="65"/>
                  </a:lnTo>
                  <a:lnTo>
                    <a:pt x="20" y="65"/>
                  </a:lnTo>
                  <a:lnTo>
                    <a:pt x="39" y="65"/>
                  </a:lnTo>
                  <a:lnTo>
                    <a:pt x="43" y="65"/>
                  </a:lnTo>
                  <a:lnTo>
                    <a:pt x="49" y="66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4" y="68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72" y="56"/>
                  </a:lnTo>
                  <a:lnTo>
                    <a:pt x="79" y="43"/>
                  </a:lnTo>
                  <a:lnTo>
                    <a:pt x="83" y="30"/>
                  </a:lnTo>
                  <a:lnTo>
                    <a:pt x="85" y="19"/>
                  </a:lnTo>
                  <a:lnTo>
                    <a:pt x="85" y="13"/>
                  </a:lnTo>
                  <a:lnTo>
                    <a:pt x="88" y="7"/>
                  </a:lnTo>
                  <a:lnTo>
                    <a:pt x="92" y="3"/>
                  </a:lnTo>
                  <a:lnTo>
                    <a:pt x="98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311901" y="1675728"/>
            <a:ext cx="1431443" cy="1890644"/>
            <a:chOff x="9311901" y="1675728"/>
            <a:chExt cx="1431443" cy="1890644"/>
          </a:xfrm>
        </p:grpSpPr>
        <p:sp>
          <p:nvSpPr>
            <p:cNvPr id="40" name="Oval 39"/>
            <p:cNvSpPr/>
            <p:nvPr/>
          </p:nvSpPr>
          <p:spPr>
            <a:xfrm rot="8100000">
              <a:off x="9592320" y="1675728"/>
              <a:ext cx="873592" cy="8735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789074" y="1913170"/>
              <a:ext cx="491207" cy="415269"/>
              <a:chOff x="4241799" y="2599376"/>
              <a:chExt cx="328613" cy="277812"/>
            </a:xfrm>
            <a:solidFill>
              <a:schemeClr val="bg1"/>
            </a:solidFill>
          </p:grpSpPr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4324349" y="2670813"/>
                <a:ext cx="163513" cy="165100"/>
              </a:xfrm>
              <a:custGeom>
                <a:gdLst>
                  <a:gd name="T0" fmla="*/ 49 w 103"/>
                  <a:gd name="T1" fmla="*/ 13 h 104"/>
                  <a:gd name="T2" fmla="*/ 34 w 103"/>
                  <a:gd name="T3" fmla="*/ 17 h 104"/>
                  <a:gd name="T4" fmla="*/ 21 w 103"/>
                  <a:gd name="T5" fmla="*/ 27 h 104"/>
                  <a:gd name="T6" fmla="*/ 14 w 103"/>
                  <a:gd name="T7" fmla="*/ 40 h 104"/>
                  <a:gd name="T8" fmla="*/ 13 w 103"/>
                  <a:gd name="T9" fmla="*/ 55 h 104"/>
                  <a:gd name="T10" fmla="*/ 15 w 103"/>
                  <a:gd name="T11" fmla="*/ 69 h 104"/>
                  <a:gd name="T12" fmla="*/ 26 w 103"/>
                  <a:gd name="T13" fmla="*/ 82 h 104"/>
                  <a:gd name="T14" fmla="*/ 39 w 103"/>
                  <a:gd name="T15" fmla="*/ 89 h 104"/>
                  <a:gd name="T16" fmla="*/ 54 w 103"/>
                  <a:gd name="T17" fmla="*/ 91 h 104"/>
                  <a:gd name="T18" fmla="*/ 69 w 103"/>
                  <a:gd name="T19" fmla="*/ 88 h 104"/>
                  <a:gd name="T20" fmla="*/ 80 w 103"/>
                  <a:gd name="T21" fmla="*/ 78 h 104"/>
                  <a:gd name="T22" fmla="*/ 88 w 103"/>
                  <a:gd name="T23" fmla="*/ 65 h 104"/>
                  <a:gd name="T24" fmla="*/ 90 w 103"/>
                  <a:gd name="T25" fmla="*/ 49 h 104"/>
                  <a:gd name="T26" fmla="*/ 86 w 103"/>
                  <a:gd name="T27" fmla="*/ 35 h 104"/>
                  <a:gd name="T28" fmla="*/ 76 w 103"/>
                  <a:gd name="T29" fmla="*/ 23 h 104"/>
                  <a:gd name="T30" fmla="*/ 63 w 103"/>
                  <a:gd name="T31" fmla="*/ 16 h 104"/>
                  <a:gd name="T32" fmla="*/ 49 w 103"/>
                  <a:gd name="T33" fmla="*/ 13 h 104"/>
                  <a:gd name="T34" fmla="*/ 52 w 103"/>
                  <a:gd name="T35" fmla="*/ 0 h 104"/>
                  <a:gd name="T36" fmla="*/ 72 w 103"/>
                  <a:gd name="T37" fmla="*/ 4 h 104"/>
                  <a:gd name="T38" fmla="*/ 88 w 103"/>
                  <a:gd name="T39" fmla="*/ 16 h 104"/>
                  <a:gd name="T40" fmla="*/ 99 w 103"/>
                  <a:gd name="T41" fmla="*/ 32 h 104"/>
                  <a:gd name="T42" fmla="*/ 103 w 103"/>
                  <a:gd name="T43" fmla="*/ 52 h 104"/>
                  <a:gd name="T44" fmla="*/ 99 w 103"/>
                  <a:gd name="T45" fmla="*/ 72 h 104"/>
                  <a:gd name="T46" fmla="*/ 88 w 103"/>
                  <a:gd name="T47" fmla="*/ 89 h 104"/>
                  <a:gd name="T48" fmla="*/ 72 w 103"/>
                  <a:gd name="T49" fmla="*/ 101 h 104"/>
                  <a:gd name="T50" fmla="*/ 52 w 103"/>
                  <a:gd name="T51" fmla="*/ 104 h 104"/>
                  <a:gd name="T52" fmla="*/ 31 w 103"/>
                  <a:gd name="T53" fmla="*/ 101 h 104"/>
                  <a:gd name="T54" fmla="*/ 14 w 103"/>
                  <a:gd name="T55" fmla="*/ 89 h 104"/>
                  <a:gd name="T56" fmla="*/ 2 w 103"/>
                  <a:gd name="T57" fmla="*/ 72 h 104"/>
                  <a:gd name="T58" fmla="*/ 0 w 103"/>
                  <a:gd name="T59" fmla="*/ 52 h 104"/>
                  <a:gd name="T60" fmla="*/ 2 w 103"/>
                  <a:gd name="T61" fmla="*/ 32 h 104"/>
                  <a:gd name="T62" fmla="*/ 14 w 103"/>
                  <a:gd name="T63" fmla="*/ 16 h 104"/>
                  <a:gd name="T64" fmla="*/ 31 w 103"/>
                  <a:gd name="T65" fmla="*/ 4 h 104"/>
                  <a:gd name="T66" fmla="*/ 52 w 103"/>
                  <a:gd name="T67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4">
                    <a:moveTo>
                      <a:pt x="49" y="13"/>
                    </a:moveTo>
                    <a:lnTo>
                      <a:pt x="34" y="17"/>
                    </a:lnTo>
                    <a:lnTo>
                      <a:pt x="21" y="27"/>
                    </a:lnTo>
                    <a:lnTo>
                      <a:pt x="14" y="40"/>
                    </a:lnTo>
                    <a:lnTo>
                      <a:pt x="13" y="55"/>
                    </a:lnTo>
                    <a:lnTo>
                      <a:pt x="15" y="69"/>
                    </a:lnTo>
                    <a:lnTo>
                      <a:pt x="26" y="82"/>
                    </a:lnTo>
                    <a:lnTo>
                      <a:pt x="39" y="89"/>
                    </a:lnTo>
                    <a:lnTo>
                      <a:pt x="54" y="91"/>
                    </a:lnTo>
                    <a:lnTo>
                      <a:pt x="69" y="88"/>
                    </a:lnTo>
                    <a:lnTo>
                      <a:pt x="80" y="78"/>
                    </a:lnTo>
                    <a:lnTo>
                      <a:pt x="88" y="65"/>
                    </a:lnTo>
                    <a:lnTo>
                      <a:pt x="90" y="49"/>
                    </a:lnTo>
                    <a:lnTo>
                      <a:pt x="86" y="35"/>
                    </a:lnTo>
                    <a:lnTo>
                      <a:pt x="76" y="23"/>
                    </a:lnTo>
                    <a:lnTo>
                      <a:pt x="63" y="16"/>
                    </a:lnTo>
                    <a:lnTo>
                      <a:pt x="49" y="13"/>
                    </a:lnTo>
                    <a:close/>
                    <a:moveTo>
                      <a:pt x="52" y="0"/>
                    </a:moveTo>
                    <a:lnTo>
                      <a:pt x="72" y="4"/>
                    </a:lnTo>
                    <a:lnTo>
                      <a:pt x="88" y="16"/>
                    </a:lnTo>
                    <a:lnTo>
                      <a:pt x="99" y="32"/>
                    </a:lnTo>
                    <a:lnTo>
                      <a:pt x="103" y="52"/>
                    </a:lnTo>
                    <a:lnTo>
                      <a:pt x="99" y="72"/>
                    </a:lnTo>
                    <a:lnTo>
                      <a:pt x="88" y="89"/>
                    </a:lnTo>
                    <a:lnTo>
                      <a:pt x="72" y="101"/>
                    </a:lnTo>
                    <a:lnTo>
                      <a:pt x="52" y="104"/>
                    </a:lnTo>
                    <a:lnTo>
                      <a:pt x="31" y="101"/>
                    </a:lnTo>
                    <a:lnTo>
                      <a:pt x="14" y="89"/>
                    </a:lnTo>
                    <a:lnTo>
                      <a:pt x="2" y="72"/>
                    </a:lnTo>
                    <a:lnTo>
                      <a:pt x="0" y="52"/>
                    </a:lnTo>
                    <a:lnTo>
                      <a:pt x="2" y="32"/>
                    </a:lnTo>
                    <a:lnTo>
                      <a:pt x="14" y="16"/>
                    </a:lnTo>
                    <a:lnTo>
                      <a:pt x="31" y="4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4365624" y="2712088"/>
                <a:ext cx="44450" cy="47625"/>
              </a:xfrm>
              <a:custGeom>
                <a:gdLst>
                  <a:gd name="T0" fmla="*/ 26 w 28"/>
                  <a:gd name="T1" fmla="*/ 0 h 30"/>
                  <a:gd name="T2" fmla="*/ 27 w 28"/>
                  <a:gd name="T3" fmla="*/ 1 h 30"/>
                  <a:gd name="T4" fmla="*/ 28 w 28"/>
                  <a:gd name="T5" fmla="*/ 4 h 30"/>
                  <a:gd name="T6" fmla="*/ 27 w 28"/>
                  <a:gd name="T7" fmla="*/ 6 h 30"/>
                  <a:gd name="T8" fmla="*/ 26 w 28"/>
                  <a:gd name="T9" fmla="*/ 7 h 30"/>
                  <a:gd name="T10" fmla="*/ 18 w 28"/>
                  <a:gd name="T11" fmla="*/ 9 h 30"/>
                  <a:gd name="T12" fmla="*/ 14 w 28"/>
                  <a:gd name="T13" fmla="*/ 10 h 30"/>
                  <a:gd name="T14" fmla="*/ 10 w 28"/>
                  <a:gd name="T15" fmla="*/ 14 h 30"/>
                  <a:gd name="T16" fmla="*/ 7 w 28"/>
                  <a:gd name="T17" fmla="*/ 20 h 30"/>
                  <a:gd name="T18" fmla="*/ 5 w 28"/>
                  <a:gd name="T19" fmla="*/ 26 h 30"/>
                  <a:gd name="T20" fmla="*/ 5 w 28"/>
                  <a:gd name="T21" fmla="*/ 26 h 30"/>
                  <a:gd name="T22" fmla="*/ 4 w 28"/>
                  <a:gd name="T23" fmla="*/ 29 h 30"/>
                  <a:gd name="T24" fmla="*/ 2 w 28"/>
                  <a:gd name="T25" fmla="*/ 30 h 30"/>
                  <a:gd name="T26" fmla="*/ 0 w 28"/>
                  <a:gd name="T27" fmla="*/ 29 h 30"/>
                  <a:gd name="T28" fmla="*/ 0 w 28"/>
                  <a:gd name="T29" fmla="*/ 26 h 30"/>
                  <a:gd name="T30" fmla="*/ 0 w 28"/>
                  <a:gd name="T31" fmla="*/ 26 h 30"/>
                  <a:gd name="T32" fmla="*/ 2 w 28"/>
                  <a:gd name="T33" fmla="*/ 13 h 30"/>
                  <a:gd name="T34" fmla="*/ 13 w 28"/>
                  <a:gd name="T35" fmla="*/ 4 h 30"/>
                  <a:gd name="T36" fmla="*/ 26 w 28"/>
                  <a:gd name="T37" fmla="*/ 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0">
                    <a:moveTo>
                      <a:pt x="26" y="0"/>
                    </a:moveTo>
                    <a:lnTo>
                      <a:pt x="27" y="1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18" y="9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9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3"/>
                    </a:lnTo>
                    <a:lnTo>
                      <a:pt x="13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4241799" y="2599376"/>
                <a:ext cx="328613" cy="277812"/>
              </a:xfrm>
              <a:custGeom>
                <a:gdLst>
                  <a:gd name="T0" fmla="*/ 67 w 207"/>
                  <a:gd name="T1" fmla="*/ 13 h 175"/>
                  <a:gd name="T2" fmla="*/ 65 w 207"/>
                  <a:gd name="T3" fmla="*/ 17 h 175"/>
                  <a:gd name="T4" fmla="*/ 17 w 207"/>
                  <a:gd name="T5" fmla="*/ 52 h 175"/>
                  <a:gd name="T6" fmla="*/ 13 w 207"/>
                  <a:gd name="T7" fmla="*/ 55 h 175"/>
                  <a:gd name="T8" fmla="*/ 13 w 207"/>
                  <a:gd name="T9" fmla="*/ 156 h 175"/>
                  <a:gd name="T10" fmla="*/ 16 w 207"/>
                  <a:gd name="T11" fmla="*/ 162 h 175"/>
                  <a:gd name="T12" fmla="*/ 187 w 207"/>
                  <a:gd name="T13" fmla="*/ 162 h 175"/>
                  <a:gd name="T14" fmla="*/ 193 w 207"/>
                  <a:gd name="T15" fmla="*/ 159 h 175"/>
                  <a:gd name="T16" fmla="*/ 194 w 207"/>
                  <a:gd name="T17" fmla="*/ 58 h 175"/>
                  <a:gd name="T18" fmla="*/ 191 w 207"/>
                  <a:gd name="T19" fmla="*/ 54 h 175"/>
                  <a:gd name="T20" fmla="*/ 153 w 207"/>
                  <a:gd name="T21" fmla="*/ 46 h 175"/>
                  <a:gd name="T22" fmla="*/ 140 w 207"/>
                  <a:gd name="T23" fmla="*/ 15 h 175"/>
                  <a:gd name="T24" fmla="*/ 135 w 207"/>
                  <a:gd name="T25" fmla="*/ 13 h 175"/>
                  <a:gd name="T26" fmla="*/ 70 w 207"/>
                  <a:gd name="T27" fmla="*/ 0 h 175"/>
                  <a:gd name="T28" fmla="*/ 141 w 207"/>
                  <a:gd name="T29" fmla="*/ 2 h 175"/>
                  <a:gd name="T30" fmla="*/ 151 w 207"/>
                  <a:gd name="T31" fmla="*/ 7 h 175"/>
                  <a:gd name="T32" fmla="*/ 163 w 207"/>
                  <a:gd name="T33" fmla="*/ 35 h 175"/>
                  <a:gd name="T34" fmla="*/ 196 w 207"/>
                  <a:gd name="T35" fmla="*/ 41 h 175"/>
                  <a:gd name="T36" fmla="*/ 203 w 207"/>
                  <a:gd name="T37" fmla="*/ 48 h 175"/>
                  <a:gd name="T38" fmla="*/ 207 w 207"/>
                  <a:gd name="T39" fmla="*/ 58 h 175"/>
                  <a:gd name="T40" fmla="*/ 206 w 207"/>
                  <a:gd name="T41" fmla="*/ 162 h 175"/>
                  <a:gd name="T42" fmla="*/ 199 w 207"/>
                  <a:gd name="T43" fmla="*/ 172 h 175"/>
                  <a:gd name="T44" fmla="*/ 187 w 207"/>
                  <a:gd name="T45" fmla="*/ 175 h 175"/>
                  <a:gd name="T46" fmla="*/ 13 w 207"/>
                  <a:gd name="T47" fmla="*/ 175 h 175"/>
                  <a:gd name="T48" fmla="*/ 3 w 207"/>
                  <a:gd name="T49" fmla="*/ 168 h 175"/>
                  <a:gd name="T50" fmla="*/ 0 w 207"/>
                  <a:gd name="T51" fmla="*/ 156 h 175"/>
                  <a:gd name="T52" fmla="*/ 0 w 207"/>
                  <a:gd name="T53" fmla="*/ 54 h 175"/>
                  <a:gd name="T54" fmla="*/ 5 w 207"/>
                  <a:gd name="T55" fmla="*/ 43 h 175"/>
                  <a:gd name="T56" fmla="*/ 16 w 207"/>
                  <a:gd name="T57" fmla="*/ 39 h 175"/>
                  <a:gd name="T58" fmla="*/ 53 w 207"/>
                  <a:gd name="T59" fmla="*/ 12 h 175"/>
                  <a:gd name="T60" fmla="*/ 60 w 207"/>
                  <a:gd name="T61" fmla="*/ 3 h 175"/>
                  <a:gd name="T62" fmla="*/ 70 w 207"/>
                  <a:gd name="T63" fmla="*/ 0 h 1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6" h="175">
                    <a:moveTo>
                      <a:pt x="70" y="13"/>
                    </a:moveTo>
                    <a:lnTo>
                      <a:pt x="67" y="13"/>
                    </a:lnTo>
                    <a:lnTo>
                      <a:pt x="66" y="15"/>
                    </a:lnTo>
                    <a:lnTo>
                      <a:pt x="65" y="17"/>
                    </a:lnTo>
                    <a:lnTo>
                      <a:pt x="53" y="46"/>
                    </a:lnTo>
                    <a:lnTo>
                      <a:pt x="17" y="52"/>
                    </a:lnTo>
                    <a:lnTo>
                      <a:pt x="16" y="54"/>
                    </a:lnTo>
                    <a:lnTo>
                      <a:pt x="13" y="55"/>
                    </a:lnTo>
                    <a:lnTo>
                      <a:pt x="13" y="58"/>
                    </a:lnTo>
                    <a:lnTo>
                      <a:pt x="13" y="156"/>
                    </a:lnTo>
                    <a:lnTo>
                      <a:pt x="13" y="159"/>
                    </a:lnTo>
                    <a:lnTo>
                      <a:pt x="16" y="162"/>
                    </a:lnTo>
                    <a:lnTo>
                      <a:pt x="18" y="162"/>
                    </a:lnTo>
                    <a:lnTo>
                      <a:pt x="187" y="162"/>
                    </a:lnTo>
                    <a:lnTo>
                      <a:pt x="190" y="162"/>
                    </a:lnTo>
                    <a:lnTo>
                      <a:pt x="193" y="159"/>
                    </a:lnTo>
                    <a:lnTo>
                      <a:pt x="194" y="156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1" y="54"/>
                    </a:lnTo>
                    <a:lnTo>
                      <a:pt x="189" y="52"/>
                    </a:lnTo>
                    <a:lnTo>
                      <a:pt x="153" y="46"/>
                    </a:lnTo>
                    <a:lnTo>
                      <a:pt x="141" y="17"/>
                    </a:lnTo>
                    <a:lnTo>
                      <a:pt x="140" y="15"/>
                    </a:lnTo>
                    <a:lnTo>
                      <a:pt x="138" y="13"/>
                    </a:lnTo>
                    <a:lnTo>
                      <a:pt x="135" y="13"/>
                    </a:lnTo>
                    <a:lnTo>
                      <a:pt x="70" y="13"/>
                    </a:lnTo>
                    <a:close/>
                    <a:moveTo>
                      <a:pt x="70" y="0"/>
                    </a:moveTo>
                    <a:lnTo>
                      <a:pt x="135" y="0"/>
                    </a:lnTo>
                    <a:lnTo>
                      <a:pt x="141" y="2"/>
                    </a:lnTo>
                    <a:lnTo>
                      <a:pt x="147" y="3"/>
                    </a:lnTo>
                    <a:lnTo>
                      <a:pt x="151" y="7"/>
                    </a:lnTo>
                    <a:lnTo>
                      <a:pt x="154" y="12"/>
                    </a:lnTo>
                    <a:lnTo>
                      <a:pt x="163" y="35"/>
                    </a:lnTo>
                    <a:lnTo>
                      <a:pt x="190" y="39"/>
                    </a:lnTo>
                    <a:lnTo>
                      <a:pt x="196" y="41"/>
                    </a:lnTo>
                    <a:lnTo>
                      <a:pt x="200" y="43"/>
                    </a:lnTo>
                    <a:lnTo>
                      <a:pt x="203" y="48"/>
                    </a:lnTo>
                    <a:lnTo>
                      <a:pt x="206" y="54"/>
                    </a:lnTo>
                    <a:lnTo>
                      <a:pt x="207" y="58"/>
                    </a:lnTo>
                    <a:lnTo>
                      <a:pt x="207" y="156"/>
                    </a:lnTo>
                    <a:lnTo>
                      <a:pt x="206" y="162"/>
                    </a:lnTo>
                    <a:lnTo>
                      <a:pt x="203" y="168"/>
                    </a:lnTo>
                    <a:lnTo>
                      <a:pt x="199" y="172"/>
                    </a:lnTo>
                    <a:lnTo>
                      <a:pt x="193" y="175"/>
                    </a:lnTo>
                    <a:lnTo>
                      <a:pt x="187" y="175"/>
                    </a:lnTo>
                    <a:lnTo>
                      <a:pt x="18" y="175"/>
                    </a:lnTo>
                    <a:lnTo>
                      <a:pt x="13" y="175"/>
                    </a:lnTo>
                    <a:lnTo>
                      <a:pt x="7" y="172"/>
                    </a:lnTo>
                    <a:lnTo>
                      <a:pt x="3" y="168"/>
                    </a:lnTo>
                    <a:lnTo>
                      <a:pt x="0" y="162"/>
                    </a:lnTo>
                    <a:lnTo>
                      <a:pt x="0" y="156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3" y="48"/>
                    </a:lnTo>
                    <a:lnTo>
                      <a:pt x="5" y="43"/>
                    </a:lnTo>
                    <a:lnTo>
                      <a:pt x="10" y="41"/>
                    </a:lnTo>
                    <a:lnTo>
                      <a:pt x="16" y="39"/>
                    </a:lnTo>
                    <a:lnTo>
                      <a:pt x="43" y="35"/>
                    </a:lnTo>
                    <a:lnTo>
                      <a:pt x="53" y="12"/>
                    </a:lnTo>
                    <a:lnTo>
                      <a:pt x="56" y="7"/>
                    </a:lnTo>
                    <a:lnTo>
                      <a:pt x="60" y="3"/>
                    </a:lnTo>
                    <a:lnTo>
                      <a:pt x="65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9311901" y="2687996"/>
              <a:ext cx="1429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17M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14317" y="3145808"/>
              <a:ext cx="142902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5">
                  <a:solidFill>
                    <a:schemeClr val="bg1"/>
                  </a:solidFill>
                </a:rPr>
                <a:t>Photos</a:t>
              </a:r>
              <a:endParaRPr lang="en-US" sz="2135">
                <a:solidFill>
                  <a:schemeClr val="bg1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H="1">
            <a:off x="3244784" y="1614349"/>
            <a:ext cx="0" cy="1778793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952691" y="1614349"/>
            <a:ext cx="0" cy="1778793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712824" y="1614349"/>
            <a:ext cx="0" cy="1778793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7 CuadroTexto"/>
          <p:cNvSpPr txBox="1"/>
          <p:nvPr/>
        </p:nvSpPr>
        <p:spPr>
          <a:xfrm>
            <a:off x="936379" y="4756415"/>
            <a:ext cx="10126133" cy="1363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号，以保证投射到屏幕能看得清。答辩内容应做到文字精炼，言之有物，条理分明，因此幻灯片设计原则是结构化思考，形象化表达。点击编辑文本内容，建议使用微软雅黑字体，字号最小不小于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号，以保证投射到屏幕能看得清。答辩内容应做到文字精炼，言之有物，条理分明，因此幻灯片设计原则是结构化思考，形象化表达。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91118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2.</a:t>
            </a:r>
            <a:r>
              <a:rPr lang="zh-CN" altLang="en-US" sz="2400" b="1">
                <a:solidFill>
                  <a:schemeClr val="bg1"/>
                </a:solidFill>
              </a:rPr>
              <a:t>研究文献综述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76259" y="1738414"/>
            <a:ext cx="1995199" cy="877887"/>
            <a:chOff x="1276259" y="1738414"/>
            <a:chExt cx="1995199" cy="877887"/>
          </a:xfrm>
        </p:grpSpPr>
        <p:sp>
          <p:nvSpPr>
            <p:cNvPr id="58" name="Freeform 57"/>
            <p:cNvSpPr/>
            <p:nvPr/>
          </p:nvSpPr>
          <p:spPr>
            <a:xfrm>
              <a:off x="1276259" y="1738414"/>
              <a:ext cx="1995199" cy="877887"/>
            </a:xfrm>
            <a:custGeom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296" tIns="49784" rIns="488727" bIns="49784" numCol="1" spcCol="1270" anchor="ctr" anchorCtr="0">
              <a:noAutofit/>
            </a:bodyPr>
            <a:lstStyle/>
            <a:p>
              <a:pPr algn="ctr" defTabSz="16592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35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152977" y="1959852"/>
              <a:ext cx="363859" cy="363857"/>
              <a:chOff x="3428999" y="2415226"/>
              <a:chExt cx="330200" cy="330200"/>
            </a:xfrm>
            <a:solidFill>
              <a:schemeClr val="bg1"/>
            </a:solidFill>
          </p:grpSpPr>
          <p:sp>
            <p:nvSpPr>
              <p:cNvPr id="60" name="Freeform 59"/>
              <p:cNvSpPr>
                <a:spLocks noEditPoints="1"/>
              </p:cNvSpPr>
              <p:nvPr/>
            </p:nvSpPr>
            <p:spPr bwMode="auto">
              <a:xfrm>
                <a:off x="3428999" y="2415226"/>
                <a:ext cx="330200" cy="330200"/>
              </a:xfrm>
              <a:custGeom>
                <a:gdLst>
                  <a:gd name="T0" fmla="*/ 91 w 208"/>
                  <a:gd name="T1" fmla="*/ 33 h 208"/>
                  <a:gd name="T2" fmla="*/ 82 w 208"/>
                  <a:gd name="T3" fmla="*/ 43 h 208"/>
                  <a:gd name="T4" fmla="*/ 69 w 208"/>
                  <a:gd name="T5" fmla="*/ 48 h 208"/>
                  <a:gd name="T6" fmla="*/ 46 w 208"/>
                  <a:gd name="T7" fmla="*/ 35 h 208"/>
                  <a:gd name="T8" fmla="*/ 46 w 208"/>
                  <a:gd name="T9" fmla="*/ 68 h 208"/>
                  <a:gd name="T10" fmla="*/ 42 w 208"/>
                  <a:gd name="T11" fmla="*/ 84 h 208"/>
                  <a:gd name="T12" fmla="*/ 33 w 208"/>
                  <a:gd name="T13" fmla="*/ 92 h 208"/>
                  <a:gd name="T14" fmla="*/ 33 w 208"/>
                  <a:gd name="T15" fmla="*/ 117 h 208"/>
                  <a:gd name="T16" fmla="*/ 42 w 208"/>
                  <a:gd name="T17" fmla="*/ 126 h 208"/>
                  <a:gd name="T18" fmla="*/ 46 w 208"/>
                  <a:gd name="T19" fmla="*/ 141 h 208"/>
                  <a:gd name="T20" fmla="*/ 46 w 208"/>
                  <a:gd name="T21" fmla="*/ 175 h 208"/>
                  <a:gd name="T22" fmla="*/ 69 w 208"/>
                  <a:gd name="T23" fmla="*/ 162 h 208"/>
                  <a:gd name="T24" fmla="*/ 82 w 208"/>
                  <a:gd name="T25" fmla="*/ 166 h 208"/>
                  <a:gd name="T26" fmla="*/ 91 w 208"/>
                  <a:gd name="T27" fmla="*/ 176 h 208"/>
                  <a:gd name="T28" fmla="*/ 117 w 208"/>
                  <a:gd name="T29" fmla="*/ 176 h 208"/>
                  <a:gd name="T30" fmla="*/ 126 w 208"/>
                  <a:gd name="T31" fmla="*/ 166 h 208"/>
                  <a:gd name="T32" fmla="*/ 137 w 208"/>
                  <a:gd name="T33" fmla="*/ 162 h 208"/>
                  <a:gd name="T34" fmla="*/ 162 w 208"/>
                  <a:gd name="T35" fmla="*/ 175 h 208"/>
                  <a:gd name="T36" fmla="*/ 162 w 208"/>
                  <a:gd name="T37" fmla="*/ 141 h 208"/>
                  <a:gd name="T38" fmla="*/ 165 w 208"/>
                  <a:gd name="T39" fmla="*/ 126 h 208"/>
                  <a:gd name="T40" fmla="*/ 175 w 208"/>
                  <a:gd name="T41" fmla="*/ 117 h 208"/>
                  <a:gd name="T42" fmla="*/ 175 w 208"/>
                  <a:gd name="T43" fmla="*/ 91 h 208"/>
                  <a:gd name="T44" fmla="*/ 165 w 208"/>
                  <a:gd name="T45" fmla="*/ 84 h 208"/>
                  <a:gd name="T46" fmla="*/ 162 w 208"/>
                  <a:gd name="T47" fmla="*/ 68 h 208"/>
                  <a:gd name="T48" fmla="*/ 162 w 208"/>
                  <a:gd name="T49" fmla="*/ 35 h 208"/>
                  <a:gd name="T50" fmla="*/ 137 w 208"/>
                  <a:gd name="T51" fmla="*/ 48 h 208"/>
                  <a:gd name="T52" fmla="*/ 126 w 208"/>
                  <a:gd name="T53" fmla="*/ 43 h 208"/>
                  <a:gd name="T54" fmla="*/ 117 w 208"/>
                  <a:gd name="T55" fmla="*/ 33 h 208"/>
                  <a:gd name="T56" fmla="*/ 113 w 208"/>
                  <a:gd name="T57" fmla="*/ 0 h 208"/>
                  <a:gd name="T58" fmla="*/ 124 w 208"/>
                  <a:gd name="T59" fmla="*/ 7 h 208"/>
                  <a:gd name="T60" fmla="*/ 137 w 208"/>
                  <a:gd name="T61" fmla="*/ 35 h 208"/>
                  <a:gd name="T62" fmla="*/ 162 w 208"/>
                  <a:gd name="T63" fmla="*/ 22 h 208"/>
                  <a:gd name="T64" fmla="*/ 170 w 208"/>
                  <a:gd name="T65" fmla="*/ 24 h 208"/>
                  <a:gd name="T66" fmla="*/ 188 w 208"/>
                  <a:gd name="T67" fmla="*/ 45 h 208"/>
                  <a:gd name="T68" fmla="*/ 173 w 208"/>
                  <a:gd name="T69" fmla="*/ 71 h 208"/>
                  <a:gd name="T70" fmla="*/ 201 w 208"/>
                  <a:gd name="T71" fmla="*/ 85 h 208"/>
                  <a:gd name="T72" fmla="*/ 208 w 208"/>
                  <a:gd name="T73" fmla="*/ 95 h 208"/>
                  <a:gd name="T74" fmla="*/ 205 w 208"/>
                  <a:gd name="T75" fmla="*/ 121 h 208"/>
                  <a:gd name="T76" fmla="*/ 178 w 208"/>
                  <a:gd name="T77" fmla="*/ 130 h 208"/>
                  <a:gd name="T78" fmla="*/ 186 w 208"/>
                  <a:gd name="T79" fmla="*/ 159 h 208"/>
                  <a:gd name="T80" fmla="*/ 183 w 208"/>
                  <a:gd name="T81" fmla="*/ 172 h 208"/>
                  <a:gd name="T82" fmla="*/ 165 w 208"/>
                  <a:gd name="T83" fmla="*/ 188 h 208"/>
                  <a:gd name="T84" fmla="*/ 155 w 208"/>
                  <a:gd name="T85" fmla="*/ 186 h 208"/>
                  <a:gd name="T86" fmla="*/ 126 w 208"/>
                  <a:gd name="T87" fmla="*/ 198 h 208"/>
                  <a:gd name="T88" fmla="*/ 117 w 208"/>
                  <a:gd name="T89" fmla="*/ 208 h 208"/>
                  <a:gd name="T90" fmla="*/ 91 w 208"/>
                  <a:gd name="T91" fmla="*/ 208 h 208"/>
                  <a:gd name="T92" fmla="*/ 82 w 208"/>
                  <a:gd name="T93" fmla="*/ 198 h 208"/>
                  <a:gd name="T94" fmla="*/ 54 w 208"/>
                  <a:gd name="T95" fmla="*/ 186 h 208"/>
                  <a:gd name="T96" fmla="*/ 42 w 208"/>
                  <a:gd name="T97" fmla="*/ 188 h 208"/>
                  <a:gd name="T98" fmla="*/ 25 w 208"/>
                  <a:gd name="T99" fmla="*/ 172 h 208"/>
                  <a:gd name="T100" fmla="*/ 20 w 208"/>
                  <a:gd name="T101" fmla="*/ 159 h 208"/>
                  <a:gd name="T102" fmla="*/ 31 w 208"/>
                  <a:gd name="T103" fmla="*/ 130 h 208"/>
                  <a:gd name="T104" fmla="*/ 3 w 208"/>
                  <a:gd name="T105" fmla="*/ 121 h 208"/>
                  <a:gd name="T106" fmla="*/ 0 w 208"/>
                  <a:gd name="T107" fmla="*/ 95 h 208"/>
                  <a:gd name="T108" fmla="*/ 6 w 208"/>
                  <a:gd name="T109" fmla="*/ 85 h 208"/>
                  <a:gd name="T110" fmla="*/ 33 w 208"/>
                  <a:gd name="T111" fmla="*/ 71 h 208"/>
                  <a:gd name="T112" fmla="*/ 20 w 208"/>
                  <a:gd name="T113" fmla="*/ 45 h 208"/>
                  <a:gd name="T114" fmla="*/ 36 w 208"/>
                  <a:gd name="T115" fmla="*/ 24 h 208"/>
                  <a:gd name="T116" fmla="*/ 46 w 208"/>
                  <a:gd name="T117" fmla="*/ 22 h 208"/>
                  <a:gd name="T118" fmla="*/ 69 w 208"/>
                  <a:gd name="T119" fmla="*/ 35 h 208"/>
                  <a:gd name="T120" fmla="*/ 84 w 208"/>
                  <a:gd name="T121" fmla="*/ 7 h 208"/>
                  <a:gd name="T122" fmla="*/ 95 w 208"/>
                  <a:gd name="T123" fmla="*/ 0 h 2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08">
                    <a:moveTo>
                      <a:pt x="113" y="13"/>
                    </a:moveTo>
                    <a:lnTo>
                      <a:pt x="95" y="13"/>
                    </a:lnTo>
                    <a:lnTo>
                      <a:pt x="91" y="33"/>
                    </a:lnTo>
                    <a:lnTo>
                      <a:pt x="90" y="37"/>
                    </a:lnTo>
                    <a:lnTo>
                      <a:pt x="87" y="40"/>
                    </a:lnTo>
                    <a:lnTo>
                      <a:pt x="82" y="43"/>
                    </a:lnTo>
                    <a:lnTo>
                      <a:pt x="75" y="46"/>
                    </a:lnTo>
                    <a:lnTo>
                      <a:pt x="72" y="48"/>
                    </a:lnTo>
                    <a:lnTo>
                      <a:pt x="69" y="48"/>
                    </a:lnTo>
                    <a:lnTo>
                      <a:pt x="67" y="46"/>
                    </a:lnTo>
                    <a:lnTo>
                      <a:pt x="62" y="45"/>
                    </a:lnTo>
                    <a:lnTo>
                      <a:pt x="46" y="35"/>
                    </a:lnTo>
                    <a:lnTo>
                      <a:pt x="33" y="46"/>
                    </a:lnTo>
                    <a:lnTo>
                      <a:pt x="45" y="63"/>
                    </a:lnTo>
                    <a:lnTo>
                      <a:pt x="46" y="68"/>
                    </a:lnTo>
                    <a:lnTo>
                      <a:pt x="46" y="72"/>
                    </a:lnTo>
                    <a:lnTo>
                      <a:pt x="45" y="76"/>
                    </a:lnTo>
                    <a:lnTo>
                      <a:pt x="42" y="84"/>
                    </a:lnTo>
                    <a:lnTo>
                      <a:pt x="41" y="87"/>
                    </a:lnTo>
                    <a:lnTo>
                      <a:pt x="38" y="89"/>
                    </a:lnTo>
                    <a:lnTo>
                      <a:pt x="33" y="92"/>
                    </a:lnTo>
                    <a:lnTo>
                      <a:pt x="13" y="95"/>
                    </a:lnTo>
                    <a:lnTo>
                      <a:pt x="13" y="113"/>
                    </a:lnTo>
                    <a:lnTo>
                      <a:pt x="33" y="117"/>
                    </a:lnTo>
                    <a:lnTo>
                      <a:pt x="38" y="118"/>
                    </a:lnTo>
                    <a:lnTo>
                      <a:pt x="41" y="121"/>
                    </a:lnTo>
                    <a:lnTo>
                      <a:pt x="42" y="126"/>
                    </a:lnTo>
                    <a:lnTo>
                      <a:pt x="45" y="133"/>
                    </a:lnTo>
                    <a:lnTo>
                      <a:pt x="46" y="137"/>
                    </a:lnTo>
                    <a:lnTo>
                      <a:pt x="46" y="141"/>
                    </a:lnTo>
                    <a:lnTo>
                      <a:pt x="45" y="146"/>
                    </a:lnTo>
                    <a:lnTo>
                      <a:pt x="33" y="163"/>
                    </a:lnTo>
                    <a:lnTo>
                      <a:pt x="46" y="175"/>
                    </a:lnTo>
                    <a:lnTo>
                      <a:pt x="62" y="163"/>
                    </a:lnTo>
                    <a:lnTo>
                      <a:pt x="67" y="162"/>
                    </a:lnTo>
                    <a:lnTo>
                      <a:pt x="69" y="162"/>
                    </a:lnTo>
                    <a:lnTo>
                      <a:pt x="72" y="162"/>
                    </a:lnTo>
                    <a:lnTo>
                      <a:pt x="75" y="163"/>
                    </a:lnTo>
                    <a:lnTo>
                      <a:pt x="82" y="166"/>
                    </a:lnTo>
                    <a:lnTo>
                      <a:pt x="87" y="167"/>
                    </a:lnTo>
                    <a:lnTo>
                      <a:pt x="90" y="172"/>
                    </a:lnTo>
                    <a:lnTo>
                      <a:pt x="91" y="176"/>
                    </a:lnTo>
                    <a:lnTo>
                      <a:pt x="95" y="195"/>
                    </a:lnTo>
                    <a:lnTo>
                      <a:pt x="113" y="195"/>
                    </a:lnTo>
                    <a:lnTo>
                      <a:pt x="117" y="176"/>
                    </a:lnTo>
                    <a:lnTo>
                      <a:pt x="119" y="172"/>
                    </a:lnTo>
                    <a:lnTo>
                      <a:pt x="121" y="167"/>
                    </a:lnTo>
                    <a:lnTo>
                      <a:pt x="126" y="166"/>
                    </a:lnTo>
                    <a:lnTo>
                      <a:pt x="131" y="163"/>
                    </a:lnTo>
                    <a:lnTo>
                      <a:pt x="134" y="162"/>
                    </a:lnTo>
                    <a:lnTo>
                      <a:pt x="137" y="162"/>
                    </a:lnTo>
                    <a:lnTo>
                      <a:pt x="142" y="162"/>
                    </a:lnTo>
                    <a:lnTo>
                      <a:pt x="144" y="163"/>
                    </a:lnTo>
                    <a:lnTo>
                      <a:pt x="162" y="175"/>
                    </a:lnTo>
                    <a:lnTo>
                      <a:pt x="175" y="163"/>
                    </a:lnTo>
                    <a:lnTo>
                      <a:pt x="163" y="146"/>
                    </a:lnTo>
                    <a:lnTo>
                      <a:pt x="162" y="141"/>
                    </a:lnTo>
                    <a:lnTo>
                      <a:pt x="160" y="137"/>
                    </a:lnTo>
                    <a:lnTo>
                      <a:pt x="162" y="133"/>
                    </a:lnTo>
                    <a:lnTo>
                      <a:pt x="165" y="126"/>
                    </a:lnTo>
                    <a:lnTo>
                      <a:pt x="168" y="121"/>
                    </a:lnTo>
                    <a:lnTo>
                      <a:pt x="170" y="118"/>
                    </a:lnTo>
                    <a:lnTo>
                      <a:pt x="175" y="117"/>
                    </a:lnTo>
                    <a:lnTo>
                      <a:pt x="195" y="113"/>
                    </a:lnTo>
                    <a:lnTo>
                      <a:pt x="195" y="95"/>
                    </a:lnTo>
                    <a:lnTo>
                      <a:pt x="175" y="91"/>
                    </a:lnTo>
                    <a:lnTo>
                      <a:pt x="170" y="89"/>
                    </a:lnTo>
                    <a:lnTo>
                      <a:pt x="168" y="87"/>
                    </a:lnTo>
                    <a:lnTo>
                      <a:pt x="165" y="84"/>
                    </a:lnTo>
                    <a:lnTo>
                      <a:pt x="162" y="76"/>
                    </a:lnTo>
                    <a:lnTo>
                      <a:pt x="160" y="72"/>
                    </a:lnTo>
                    <a:lnTo>
                      <a:pt x="162" y="68"/>
                    </a:lnTo>
                    <a:lnTo>
                      <a:pt x="163" y="63"/>
                    </a:lnTo>
                    <a:lnTo>
                      <a:pt x="175" y="46"/>
                    </a:lnTo>
                    <a:lnTo>
                      <a:pt x="162" y="35"/>
                    </a:lnTo>
                    <a:lnTo>
                      <a:pt x="144" y="45"/>
                    </a:lnTo>
                    <a:lnTo>
                      <a:pt x="142" y="46"/>
                    </a:lnTo>
                    <a:lnTo>
                      <a:pt x="137" y="48"/>
                    </a:lnTo>
                    <a:lnTo>
                      <a:pt x="134" y="48"/>
                    </a:lnTo>
                    <a:lnTo>
                      <a:pt x="131" y="46"/>
                    </a:lnTo>
                    <a:lnTo>
                      <a:pt x="126" y="43"/>
                    </a:lnTo>
                    <a:lnTo>
                      <a:pt x="121" y="40"/>
                    </a:lnTo>
                    <a:lnTo>
                      <a:pt x="119" y="37"/>
                    </a:lnTo>
                    <a:lnTo>
                      <a:pt x="117" y="33"/>
                    </a:lnTo>
                    <a:lnTo>
                      <a:pt x="113" y="13"/>
                    </a:lnTo>
                    <a:close/>
                    <a:moveTo>
                      <a:pt x="95" y="0"/>
                    </a:moveTo>
                    <a:lnTo>
                      <a:pt x="113" y="0"/>
                    </a:lnTo>
                    <a:lnTo>
                      <a:pt x="117" y="1"/>
                    </a:lnTo>
                    <a:lnTo>
                      <a:pt x="121" y="3"/>
                    </a:lnTo>
                    <a:lnTo>
                      <a:pt x="124" y="7"/>
                    </a:lnTo>
                    <a:lnTo>
                      <a:pt x="126" y="11"/>
                    </a:lnTo>
                    <a:lnTo>
                      <a:pt x="130" y="30"/>
                    </a:lnTo>
                    <a:lnTo>
                      <a:pt x="137" y="35"/>
                    </a:lnTo>
                    <a:lnTo>
                      <a:pt x="155" y="23"/>
                    </a:lnTo>
                    <a:lnTo>
                      <a:pt x="159" y="22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9" y="23"/>
                    </a:lnTo>
                    <a:lnTo>
                      <a:pt x="170" y="24"/>
                    </a:lnTo>
                    <a:lnTo>
                      <a:pt x="183" y="37"/>
                    </a:lnTo>
                    <a:lnTo>
                      <a:pt x="186" y="40"/>
                    </a:lnTo>
                    <a:lnTo>
                      <a:pt x="188" y="45"/>
                    </a:lnTo>
                    <a:lnTo>
                      <a:pt x="186" y="49"/>
                    </a:lnTo>
                    <a:lnTo>
                      <a:pt x="185" y="53"/>
                    </a:lnTo>
                    <a:lnTo>
                      <a:pt x="173" y="71"/>
                    </a:lnTo>
                    <a:lnTo>
                      <a:pt x="178" y="79"/>
                    </a:lnTo>
                    <a:lnTo>
                      <a:pt x="198" y="82"/>
                    </a:lnTo>
                    <a:lnTo>
                      <a:pt x="201" y="85"/>
                    </a:lnTo>
                    <a:lnTo>
                      <a:pt x="205" y="88"/>
                    </a:lnTo>
                    <a:lnTo>
                      <a:pt x="206" y="91"/>
                    </a:lnTo>
                    <a:lnTo>
                      <a:pt x="208" y="95"/>
                    </a:lnTo>
                    <a:lnTo>
                      <a:pt x="208" y="113"/>
                    </a:lnTo>
                    <a:lnTo>
                      <a:pt x="206" y="118"/>
                    </a:lnTo>
                    <a:lnTo>
                      <a:pt x="205" y="121"/>
                    </a:lnTo>
                    <a:lnTo>
                      <a:pt x="201" y="124"/>
                    </a:lnTo>
                    <a:lnTo>
                      <a:pt x="198" y="126"/>
                    </a:lnTo>
                    <a:lnTo>
                      <a:pt x="178" y="130"/>
                    </a:lnTo>
                    <a:lnTo>
                      <a:pt x="173" y="138"/>
                    </a:lnTo>
                    <a:lnTo>
                      <a:pt x="185" y="156"/>
                    </a:lnTo>
                    <a:lnTo>
                      <a:pt x="186" y="159"/>
                    </a:lnTo>
                    <a:lnTo>
                      <a:pt x="188" y="163"/>
                    </a:lnTo>
                    <a:lnTo>
                      <a:pt x="186" y="167"/>
                    </a:lnTo>
                    <a:lnTo>
                      <a:pt x="183" y="172"/>
                    </a:lnTo>
                    <a:lnTo>
                      <a:pt x="170" y="185"/>
                    </a:lnTo>
                    <a:lnTo>
                      <a:pt x="169" y="186"/>
                    </a:lnTo>
                    <a:lnTo>
                      <a:pt x="165" y="188"/>
                    </a:lnTo>
                    <a:lnTo>
                      <a:pt x="162" y="188"/>
                    </a:lnTo>
                    <a:lnTo>
                      <a:pt x="159" y="188"/>
                    </a:lnTo>
                    <a:lnTo>
                      <a:pt x="155" y="186"/>
                    </a:lnTo>
                    <a:lnTo>
                      <a:pt x="137" y="175"/>
                    </a:lnTo>
                    <a:lnTo>
                      <a:pt x="130" y="177"/>
                    </a:lnTo>
                    <a:lnTo>
                      <a:pt x="126" y="198"/>
                    </a:lnTo>
                    <a:lnTo>
                      <a:pt x="124" y="202"/>
                    </a:lnTo>
                    <a:lnTo>
                      <a:pt x="121" y="205"/>
                    </a:lnTo>
                    <a:lnTo>
                      <a:pt x="117" y="208"/>
                    </a:lnTo>
                    <a:lnTo>
                      <a:pt x="113" y="208"/>
                    </a:lnTo>
                    <a:lnTo>
                      <a:pt x="95" y="208"/>
                    </a:lnTo>
                    <a:lnTo>
                      <a:pt x="91" y="208"/>
                    </a:lnTo>
                    <a:lnTo>
                      <a:pt x="87" y="205"/>
                    </a:lnTo>
                    <a:lnTo>
                      <a:pt x="84" y="202"/>
                    </a:lnTo>
                    <a:lnTo>
                      <a:pt x="82" y="198"/>
                    </a:lnTo>
                    <a:lnTo>
                      <a:pt x="78" y="177"/>
                    </a:lnTo>
                    <a:lnTo>
                      <a:pt x="69" y="175"/>
                    </a:lnTo>
                    <a:lnTo>
                      <a:pt x="54" y="186"/>
                    </a:lnTo>
                    <a:lnTo>
                      <a:pt x="49" y="188"/>
                    </a:lnTo>
                    <a:lnTo>
                      <a:pt x="46" y="188"/>
                    </a:lnTo>
                    <a:lnTo>
                      <a:pt x="42" y="188"/>
                    </a:lnTo>
                    <a:lnTo>
                      <a:pt x="39" y="186"/>
                    </a:lnTo>
                    <a:lnTo>
                      <a:pt x="36" y="185"/>
                    </a:lnTo>
                    <a:lnTo>
                      <a:pt x="25" y="172"/>
                    </a:lnTo>
                    <a:lnTo>
                      <a:pt x="22" y="167"/>
                    </a:lnTo>
                    <a:lnTo>
                      <a:pt x="20" y="163"/>
                    </a:lnTo>
                    <a:lnTo>
                      <a:pt x="20" y="159"/>
                    </a:lnTo>
                    <a:lnTo>
                      <a:pt x="23" y="156"/>
                    </a:lnTo>
                    <a:lnTo>
                      <a:pt x="33" y="138"/>
                    </a:lnTo>
                    <a:lnTo>
                      <a:pt x="31" y="130"/>
                    </a:lnTo>
                    <a:lnTo>
                      <a:pt x="10" y="126"/>
                    </a:lnTo>
                    <a:lnTo>
                      <a:pt x="6" y="124"/>
                    </a:lnTo>
                    <a:lnTo>
                      <a:pt x="3" y="121"/>
                    </a:lnTo>
                    <a:lnTo>
                      <a:pt x="0" y="118"/>
                    </a:lnTo>
                    <a:lnTo>
                      <a:pt x="0" y="113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3" y="88"/>
                    </a:lnTo>
                    <a:lnTo>
                      <a:pt x="6" y="85"/>
                    </a:lnTo>
                    <a:lnTo>
                      <a:pt x="10" y="82"/>
                    </a:lnTo>
                    <a:lnTo>
                      <a:pt x="31" y="79"/>
                    </a:lnTo>
                    <a:lnTo>
                      <a:pt x="33" y="71"/>
                    </a:lnTo>
                    <a:lnTo>
                      <a:pt x="23" y="53"/>
                    </a:lnTo>
                    <a:lnTo>
                      <a:pt x="20" y="49"/>
                    </a:lnTo>
                    <a:lnTo>
                      <a:pt x="20" y="45"/>
                    </a:lnTo>
                    <a:lnTo>
                      <a:pt x="22" y="40"/>
                    </a:lnTo>
                    <a:lnTo>
                      <a:pt x="25" y="37"/>
                    </a:lnTo>
                    <a:lnTo>
                      <a:pt x="36" y="24"/>
                    </a:lnTo>
                    <a:lnTo>
                      <a:pt x="39" y="23"/>
                    </a:lnTo>
                    <a:lnTo>
                      <a:pt x="42" y="22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54" y="23"/>
                    </a:lnTo>
                    <a:lnTo>
                      <a:pt x="69" y="35"/>
                    </a:lnTo>
                    <a:lnTo>
                      <a:pt x="78" y="30"/>
                    </a:lnTo>
                    <a:lnTo>
                      <a:pt x="82" y="11"/>
                    </a:lnTo>
                    <a:lnTo>
                      <a:pt x="84" y="7"/>
                    </a:lnTo>
                    <a:lnTo>
                      <a:pt x="87" y="3"/>
                    </a:lnTo>
                    <a:lnTo>
                      <a:pt x="91" y="1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1" name="Freeform 60"/>
              <p:cNvSpPr>
                <a:spLocks noEditPoints="1"/>
              </p:cNvSpPr>
              <p:nvPr/>
            </p:nvSpPr>
            <p:spPr bwMode="auto">
              <a:xfrm>
                <a:off x="3521074" y="2508888"/>
                <a:ext cx="144463" cy="144462"/>
              </a:xfrm>
              <a:custGeom>
                <a:gdLst>
                  <a:gd name="T0" fmla="*/ 46 w 91"/>
                  <a:gd name="T1" fmla="*/ 6 h 91"/>
                  <a:gd name="T2" fmla="*/ 30 w 91"/>
                  <a:gd name="T3" fmla="*/ 9 h 91"/>
                  <a:gd name="T4" fmla="*/ 17 w 91"/>
                  <a:gd name="T5" fmla="*/ 17 h 91"/>
                  <a:gd name="T6" fmla="*/ 10 w 91"/>
                  <a:gd name="T7" fmla="*/ 30 h 91"/>
                  <a:gd name="T8" fmla="*/ 6 w 91"/>
                  <a:gd name="T9" fmla="*/ 45 h 91"/>
                  <a:gd name="T10" fmla="*/ 10 w 91"/>
                  <a:gd name="T11" fmla="*/ 61 h 91"/>
                  <a:gd name="T12" fmla="*/ 17 w 91"/>
                  <a:gd name="T13" fmla="*/ 74 h 91"/>
                  <a:gd name="T14" fmla="*/ 30 w 91"/>
                  <a:gd name="T15" fmla="*/ 82 h 91"/>
                  <a:gd name="T16" fmla="*/ 46 w 91"/>
                  <a:gd name="T17" fmla="*/ 85 h 91"/>
                  <a:gd name="T18" fmla="*/ 62 w 91"/>
                  <a:gd name="T19" fmla="*/ 82 h 91"/>
                  <a:gd name="T20" fmla="*/ 73 w 91"/>
                  <a:gd name="T21" fmla="*/ 74 h 91"/>
                  <a:gd name="T22" fmla="*/ 82 w 91"/>
                  <a:gd name="T23" fmla="*/ 61 h 91"/>
                  <a:gd name="T24" fmla="*/ 85 w 91"/>
                  <a:gd name="T25" fmla="*/ 45 h 91"/>
                  <a:gd name="T26" fmla="*/ 82 w 91"/>
                  <a:gd name="T27" fmla="*/ 30 h 91"/>
                  <a:gd name="T28" fmla="*/ 73 w 91"/>
                  <a:gd name="T29" fmla="*/ 17 h 91"/>
                  <a:gd name="T30" fmla="*/ 62 w 91"/>
                  <a:gd name="T31" fmla="*/ 9 h 91"/>
                  <a:gd name="T32" fmla="*/ 46 w 91"/>
                  <a:gd name="T33" fmla="*/ 6 h 91"/>
                  <a:gd name="T34" fmla="*/ 46 w 91"/>
                  <a:gd name="T35" fmla="*/ 0 h 91"/>
                  <a:gd name="T36" fmla="*/ 63 w 91"/>
                  <a:gd name="T37" fmla="*/ 3 h 91"/>
                  <a:gd name="T38" fmla="*/ 78 w 91"/>
                  <a:gd name="T39" fmla="*/ 13 h 91"/>
                  <a:gd name="T40" fmla="*/ 88 w 91"/>
                  <a:gd name="T41" fmla="*/ 28 h 91"/>
                  <a:gd name="T42" fmla="*/ 91 w 91"/>
                  <a:gd name="T43" fmla="*/ 45 h 91"/>
                  <a:gd name="T44" fmla="*/ 88 w 91"/>
                  <a:gd name="T45" fmla="*/ 64 h 91"/>
                  <a:gd name="T46" fmla="*/ 78 w 91"/>
                  <a:gd name="T47" fmla="*/ 78 h 91"/>
                  <a:gd name="T48" fmla="*/ 63 w 91"/>
                  <a:gd name="T49" fmla="*/ 87 h 91"/>
                  <a:gd name="T50" fmla="*/ 46 w 91"/>
                  <a:gd name="T51" fmla="*/ 91 h 91"/>
                  <a:gd name="T52" fmla="*/ 29 w 91"/>
                  <a:gd name="T53" fmla="*/ 87 h 91"/>
                  <a:gd name="T54" fmla="*/ 14 w 91"/>
                  <a:gd name="T55" fmla="*/ 78 h 91"/>
                  <a:gd name="T56" fmla="*/ 4 w 91"/>
                  <a:gd name="T57" fmla="*/ 64 h 91"/>
                  <a:gd name="T58" fmla="*/ 0 w 91"/>
                  <a:gd name="T59" fmla="*/ 45 h 91"/>
                  <a:gd name="T60" fmla="*/ 4 w 91"/>
                  <a:gd name="T61" fmla="*/ 28 h 91"/>
                  <a:gd name="T62" fmla="*/ 14 w 91"/>
                  <a:gd name="T63" fmla="*/ 13 h 91"/>
                  <a:gd name="T64" fmla="*/ 29 w 91"/>
                  <a:gd name="T65" fmla="*/ 3 h 91"/>
                  <a:gd name="T66" fmla="*/ 46 w 91"/>
                  <a:gd name="T67" fmla="*/ 0 h 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91">
                    <a:moveTo>
                      <a:pt x="46" y="6"/>
                    </a:moveTo>
                    <a:lnTo>
                      <a:pt x="30" y="9"/>
                    </a:lnTo>
                    <a:lnTo>
                      <a:pt x="17" y="17"/>
                    </a:lnTo>
                    <a:lnTo>
                      <a:pt x="10" y="30"/>
                    </a:lnTo>
                    <a:lnTo>
                      <a:pt x="6" y="45"/>
                    </a:lnTo>
                    <a:lnTo>
                      <a:pt x="10" y="61"/>
                    </a:lnTo>
                    <a:lnTo>
                      <a:pt x="17" y="74"/>
                    </a:lnTo>
                    <a:lnTo>
                      <a:pt x="30" y="82"/>
                    </a:lnTo>
                    <a:lnTo>
                      <a:pt x="46" y="85"/>
                    </a:lnTo>
                    <a:lnTo>
                      <a:pt x="62" y="82"/>
                    </a:lnTo>
                    <a:lnTo>
                      <a:pt x="73" y="74"/>
                    </a:lnTo>
                    <a:lnTo>
                      <a:pt x="82" y="61"/>
                    </a:lnTo>
                    <a:lnTo>
                      <a:pt x="85" y="45"/>
                    </a:lnTo>
                    <a:lnTo>
                      <a:pt x="82" y="30"/>
                    </a:lnTo>
                    <a:lnTo>
                      <a:pt x="73" y="17"/>
                    </a:lnTo>
                    <a:lnTo>
                      <a:pt x="62" y="9"/>
                    </a:lnTo>
                    <a:lnTo>
                      <a:pt x="46" y="6"/>
                    </a:lnTo>
                    <a:close/>
                    <a:moveTo>
                      <a:pt x="46" y="0"/>
                    </a:moveTo>
                    <a:lnTo>
                      <a:pt x="63" y="3"/>
                    </a:lnTo>
                    <a:lnTo>
                      <a:pt x="78" y="13"/>
                    </a:lnTo>
                    <a:lnTo>
                      <a:pt x="88" y="28"/>
                    </a:lnTo>
                    <a:lnTo>
                      <a:pt x="91" y="45"/>
                    </a:lnTo>
                    <a:lnTo>
                      <a:pt x="88" y="64"/>
                    </a:lnTo>
                    <a:lnTo>
                      <a:pt x="78" y="78"/>
                    </a:lnTo>
                    <a:lnTo>
                      <a:pt x="63" y="87"/>
                    </a:lnTo>
                    <a:lnTo>
                      <a:pt x="46" y="91"/>
                    </a:lnTo>
                    <a:lnTo>
                      <a:pt x="29" y="87"/>
                    </a:lnTo>
                    <a:lnTo>
                      <a:pt x="14" y="78"/>
                    </a:lnTo>
                    <a:lnTo>
                      <a:pt x="4" y="64"/>
                    </a:lnTo>
                    <a:lnTo>
                      <a:pt x="0" y="45"/>
                    </a:lnTo>
                    <a:lnTo>
                      <a:pt x="4" y="28"/>
                    </a:lnTo>
                    <a:lnTo>
                      <a:pt x="14" y="13"/>
                    </a:lnTo>
                    <a:lnTo>
                      <a:pt x="29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2" name="Freeform 61"/>
              <p:cNvSpPr>
                <a:spLocks noEditPoints="1"/>
              </p:cNvSpPr>
              <p:nvPr/>
            </p:nvSpPr>
            <p:spPr bwMode="auto">
              <a:xfrm>
                <a:off x="3552824" y="2539051"/>
                <a:ext cx="82550" cy="82550"/>
              </a:xfrm>
              <a:custGeom>
                <a:gdLst>
                  <a:gd name="T0" fmla="*/ 26 w 52"/>
                  <a:gd name="T1" fmla="*/ 7 h 52"/>
                  <a:gd name="T2" fmla="*/ 20 w 52"/>
                  <a:gd name="T3" fmla="*/ 9 h 52"/>
                  <a:gd name="T4" fmla="*/ 15 w 52"/>
                  <a:gd name="T5" fmla="*/ 10 h 52"/>
                  <a:gd name="T6" fmla="*/ 10 w 52"/>
                  <a:gd name="T7" fmla="*/ 14 h 52"/>
                  <a:gd name="T8" fmla="*/ 7 w 52"/>
                  <a:gd name="T9" fmla="*/ 20 h 52"/>
                  <a:gd name="T10" fmla="*/ 6 w 52"/>
                  <a:gd name="T11" fmla="*/ 26 h 52"/>
                  <a:gd name="T12" fmla="*/ 7 w 52"/>
                  <a:gd name="T13" fmla="*/ 33 h 52"/>
                  <a:gd name="T14" fmla="*/ 10 w 52"/>
                  <a:gd name="T15" fmla="*/ 37 h 52"/>
                  <a:gd name="T16" fmla="*/ 15 w 52"/>
                  <a:gd name="T17" fmla="*/ 42 h 52"/>
                  <a:gd name="T18" fmla="*/ 20 w 52"/>
                  <a:gd name="T19" fmla="*/ 45 h 52"/>
                  <a:gd name="T20" fmla="*/ 26 w 52"/>
                  <a:gd name="T21" fmla="*/ 46 h 52"/>
                  <a:gd name="T22" fmla="*/ 32 w 52"/>
                  <a:gd name="T23" fmla="*/ 45 h 52"/>
                  <a:gd name="T24" fmla="*/ 38 w 52"/>
                  <a:gd name="T25" fmla="*/ 42 h 52"/>
                  <a:gd name="T26" fmla="*/ 42 w 52"/>
                  <a:gd name="T27" fmla="*/ 37 h 52"/>
                  <a:gd name="T28" fmla="*/ 45 w 52"/>
                  <a:gd name="T29" fmla="*/ 33 h 52"/>
                  <a:gd name="T30" fmla="*/ 45 w 52"/>
                  <a:gd name="T31" fmla="*/ 26 h 52"/>
                  <a:gd name="T32" fmla="*/ 45 w 52"/>
                  <a:gd name="T33" fmla="*/ 20 h 52"/>
                  <a:gd name="T34" fmla="*/ 42 w 52"/>
                  <a:gd name="T35" fmla="*/ 14 h 52"/>
                  <a:gd name="T36" fmla="*/ 38 w 52"/>
                  <a:gd name="T37" fmla="*/ 10 h 52"/>
                  <a:gd name="T38" fmla="*/ 32 w 52"/>
                  <a:gd name="T39" fmla="*/ 9 h 52"/>
                  <a:gd name="T40" fmla="*/ 26 w 52"/>
                  <a:gd name="T41" fmla="*/ 7 h 52"/>
                  <a:gd name="T42" fmla="*/ 26 w 52"/>
                  <a:gd name="T43" fmla="*/ 0 h 52"/>
                  <a:gd name="T44" fmla="*/ 39 w 52"/>
                  <a:gd name="T45" fmla="*/ 4 h 52"/>
                  <a:gd name="T46" fmla="*/ 48 w 52"/>
                  <a:gd name="T47" fmla="*/ 13 h 52"/>
                  <a:gd name="T48" fmla="*/ 52 w 52"/>
                  <a:gd name="T49" fmla="*/ 26 h 52"/>
                  <a:gd name="T50" fmla="*/ 48 w 52"/>
                  <a:gd name="T51" fmla="*/ 39 h 52"/>
                  <a:gd name="T52" fmla="*/ 39 w 52"/>
                  <a:gd name="T53" fmla="*/ 49 h 52"/>
                  <a:gd name="T54" fmla="*/ 26 w 52"/>
                  <a:gd name="T55" fmla="*/ 52 h 52"/>
                  <a:gd name="T56" fmla="*/ 13 w 52"/>
                  <a:gd name="T57" fmla="*/ 49 h 52"/>
                  <a:gd name="T58" fmla="*/ 3 w 52"/>
                  <a:gd name="T59" fmla="*/ 39 h 52"/>
                  <a:gd name="T60" fmla="*/ 0 w 52"/>
                  <a:gd name="T61" fmla="*/ 26 h 52"/>
                  <a:gd name="T62" fmla="*/ 3 w 52"/>
                  <a:gd name="T63" fmla="*/ 13 h 52"/>
                  <a:gd name="T64" fmla="*/ 13 w 52"/>
                  <a:gd name="T65" fmla="*/ 4 h 52"/>
                  <a:gd name="T66" fmla="*/ 26 w 52"/>
                  <a:gd name="T67" fmla="*/ 0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52">
                    <a:moveTo>
                      <a:pt x="26" y="7"/>
                    </a:moveTo>
                    <a:lnTo>
                      <a:pt x="20" y="9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7" y="20"/>
                    </a:lnTo>
                    <a:lnTo>
                      <a:pt x="6" y="26"/>
                    </a:lnTo>
                    <a:lnTo>
                      <a:pt x="7" y="33"/>
                    </a:lnTo>
                    <a:lnTo>
                      <a:pt x="10" y="37"/>
                    </a:lnTo>
                    <a:lnTo>
                      <a:pt x="15" y="42"/>
                    </a:lnTo>
                    <a:lnTo>
                      <a:pt x="20" y="45"/>
                    </a:lnTo>
                    <a:lnTo>
                      <a:pt x="26" y="46"/>
                    </a:lnTo>
                    <a:lnTo>
                      <a:pt x="32" y="45"/>
                    </a:lnTo>
                    <a:lnTo>
                      <a:pt x="38" y="42"/>
                    </a:lnTo>
                    <a:lnTo>
                      <a:pt x="42" y="37"/>
                    </a:lnTo>
                    <a:lnTo>
                      <a:pt x="45" y="33"/>
                    </a:lnTo>
                    <a:lnTo>
                      <a:pt x="45" y="26"/>
                    </a:lnTo>
                    <a:lnTo>
                      <a:pt x="45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2" y="9"/>
                    </a:lnTo>
                    <a:lnTo>
                      <a:pt x="26" y="7"/>
                    </a:lnTo>
                    <a:close/>
                    <a:moveTo>
                      <a:pt x="26" y="0"/>
                    </a:moveTo>
                    <a:lnTo>
                      <a:pt x="39" y="4"/>
                    </a:lnTo>
                    <a:lnTo>
                      <a:pt x="48" y="13"/>
                    </a:lnTo>
                    <a:lnTo>
                      <a:pt x="52" y="26"/>
                    </a:lnTo>
                    <a:lnTo>
                      <a:pt x="48" y="39"/>
                    </a:lnTo>
                    <a:lnTo>
                      <a:pt x="39" y="49"/>
                    </a:lnTo>
                    <a:lnTo>
                      <a:pt x="26" y="52"/>
                    </a:lnTo>
                    <a:lnTo>
                      <a:pt x="13" y="49"/>
                    </a:lnTo>
                    <a:lnTo>
                      <a:pt x="3" y="39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276259" y="2832846"/>
            <a:ext cx="1995199" cy="877887"/>
            <a:chOff x="1276259" y="2832846"/>
            <a:chExt cx="1995199" cy="877887"/>
          </a:xfrm>
        </p:grpSpPr>
        <p:sp>
          <p:nvSpPr>
            <p:cNvPr id="63" name="Freeform 62"/>
            <p:cNvSpPr/>
            <p:nvPr/>
          </p:nvSpPr>
          <p:spPr>
            <a:xfrm>
              <a:off x="1276259" y="2832846"/>
              <a:ext cx="1995199" cy="877887"/>
            </a:xfrm>
            <a:custGeom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296" tIns="49784" rIns="488727" bIns="49784" numCol="1" spcCol="1270" anchor="ctr" anchorCtr="0">
              <a:noAutofit/>
            </a:bodyPr>
            <a:lstStyle/>
            <a:p>
              <a:pPr algn="ctr" defTabSz="16592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35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114831" y="3066527"/>
              <a:ext cx="362108" cy="339367"/>
              <a:chOff x="4241799" y="3248663"/>
              <a:chExt cx="328613" cy="307975"/>
            </a:xfrm>
            <a:solidFill>
              <a:schemeClr val="bg1"/>
            </a:solidFill>
          </p:grpSpPr>
          <p:sp>
            <p:nvSpPr>
              <p:cNvPr id="65" name="Freeform 64"/>
              <p:cNvSpPr>
                <a:spLocks noEditPoints="1"/>
              </p:cNvSpPr>
              <p:nvPr/>
            </p:nvSpPr>
            <p:spPr bwMode="auto">
              <a:xfrm>
                <a:off x="4283074" y="3289938"/>
                <a:ext cx="246063" cy="163512"/>
              </a:xfrm>
              <a:custGeom>
                <a:gdLst>
                  <a:gd name="T0" fmla="*/ 5 w 155"/>
                  <a:gd name="T1" fmla="*/ 7 h 103"/>
                  <a:gd name="T2" fmla="*/ 5 w 155"/>
                  <a:gd name="T3" fmla="*/ 98 h 103"/>
                  <a:gd name="T4" fmla="*/ 148 w 155"/>
                  <a:gd name="T5" fmla="*/ 98 h 103"/>
                  <a:gd name="T6" fmla="*/ 148 w 155"/>
                  <a:gd name="T7" fmla="*/ 7 h 103"/>
                  <a:gd name="T8" fmla="*/ 5 w 155"/>
                  <a:gd name="T9" fmla="*/ 7 h 103"/>
                  <a:gd name="T10" fmla="*/ 148 w 155"/>
                  <a:gd name="T11" fmla="*/ 0 h 103"/>
                  <a:gd name="T12" fmla="*/ 151 w 155"/>
                  <a:gd name="T13" fmla="*/ 1 h 103"/>
                  <a:gd name="T14" fmla="*/ 154 w 155"/>
                  <a:gd name="T15" fmla="*/ 2 h 103"/>
                  <a:gd name="T16" fmla="*/ 155 w 155"/>
                  <a:gd name="T17" fmla="*/ 7 h 103"/>
                  <a:gd name="T18" fmla="*/ 155 w 155"/>
                  <a:gd name="T19" fmla="*/ 98 h 103"/>
                  <a:gd name="T20" fmla="*/ 154 w 155"/>
                  <a:gd name="T21" fmla="*/ 101 h 103"/>
                  <a:gd name="T22" fmla="*/ 151 w 155"/>
                  <a:gd name="T23" fmla="*/ 102 h 103"/>
                  <a:gd name="T24" fmla="*/ 148 w 155"/>
                  <a:gd name="T25" fmla="*/ 103 h 103"/>
                  <a:gd name="T26" fmla="*/ 5 w 155"/>
                  <a:gd name="T27" fmla="*/ 103 h 103"/>
                  <a:gd name="T28" fmla="*/ 2 w 155"/>
                  <a:gd name="T29" fmla="*/ 102 h 103"/>
                  <a:gd name="T30" fmla="*/ 0 w 155"/>
                  <a:gd name="T31" fmla="*/ 101 h 103"/>
                  <a:gd name="T32" fmla="*/ 0 w 155"/>
                  <a:gd name="T33" fmla="*/ 98 h 103"/>
                  <a:gd name="T34" fmla="*/ 0 w 155"/>
                  <a:gd name="T35" fmla="*/ 7 h 103"/>
                  <a:gd name="T36" fmla="*/ 0 w 155"/>
                  <a:gd name="T37" fmla="*/ 2 h 103"/>
                  <a:gd name="T38" fmla="*/ 2 w 155"/>
                  <a:gd name="T39" fmla="*/ 1 h 103"/>
                  <a:gd name="T40" fmla="*/ 5 w 155"/>
                  <a:gd name="T41" fmla="*/ 0 h 103"/>
                  <a:gd name="T42" fmla="*/ 148 w 155"/>
                  <a:gd name="T43" fmla="*/ 0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5" h="103">
                    <a:moveTo>
                      <a:pt x="5" y="7"/>
                    </a:moveTo>
                    <a:lnTo>
                      <a:pt x="5" y="98"/>
                    </a:lnTo>
                    <a:lnTo>
                      <a:pt x="148" y="98"/>
                    </a:lnTo>
                    <a:lnTo>
                      <a:pt x="148" y="7"/>
                    </a:lnTo>
                    <a:lnTo>
                      <a:pt x="5" y="7"/>
                    </a:lnTo>
                    <a:close/>
                    <a:moveTo>
                      <a:pt x="148" y="0"/>
                    </a:moveTo>
                    <a:lnTo>
                      <a:pt x="151" y="1"/>
                    </a:lnTo>
                    <a:lnTo>
                      <a:pt x="154" y="2"/>
                    </a:lnTo>
                    <a:lnTo>
                      <a:pt x="155" y="7"/>
                    </a:lnTo>
                    <a:lnTo>
                      <a:pt x="155" y="98"/>
                    </a:lnTo>
                    <a:lnTo>
                      <a:pt x="154" y="101"/>
                    </a:lnTo>
                    <a:lnTo>
                      <a:pt x="151" y="102"/>
                    </a:lnTo>
                    <a:lnTo>
                      <a:pt x="148" y="103"/>
                    </a:lnTo>
                    <a:lnTo>
                      <a:pt x="5" y="103"/>
                    </a:lnTo>
                    <a:lnTo>
                      <a:pt x="2" y="102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4241799" y="3248663"/>
                <a:ext cx="328613" cy="307975"/>
              </a:xfrm>
              <a:custGeom>
                <a:gdLst>
                  <a:gd name="T0" fmla="*/ 18 w 207"/>
                  <a:gd name="T1" fmla="*/ 13 h 194"/>
                  <a:gd name="T2" fmla="*/ 16 w 207"/>
                  <a:gd name="T3" fmla="*/ 14 h 194"/>
                  <a:gd name="T4" fmla="*/ 13 w 207"/>
                  <a:gd name="T5" fmla="*/ 15 h 194"/>
                  <a:gd name="T6" fmla="*/ 13 w 207"/>
                  <a:gd name="T7" fmla="*/ 20 h 194"/>
                  <a:gd name="T8" fmla="*/ 13 w 207"/>
                  <a:gd name="T9" fmla="*/ 150 h 194"/>
                  <a:gd name="T10" fmla="*/ 13 w 207"/>
                  <a:gd name="T11" fmla="*/ 153 h 194"/>
                  <a:gd name="T12" fmla="*/ 16 w 207"/>
                  <a:gd name="T13" fmla="*/ 154 h 194"/>
                  <a:gd name="T14" fmla="*/ 18 w 207"/>
                  <a:gd name="T15" fmla="*/ 155 h 194"/>
                  <a:gd name="T16" fmla="*/ 187 w 207"/>
                  <a:gd name="T17" fmla="*/ 155 h 194"/>
                  <a:gd name="T18" fmla="*/ 190 w 207"/>
                  <a:gd name="T19" fmla="*/ 154 h 194"/>
                  <a:gd name="T20" fmla="*/ 193 w 207"/>
                  <a:gd name="T21" fmla="*/ 153 h 194"/>
                  <a:gd name="T22" fmla="*/ 194 w 207"/>
                  <a:gd name="T23" fmla="*/ 150 h 194"/>
                  <a:gd name="T24" fmla="*/ 194 w 207"/>
                  <a:gd name="T25" fmla="*/ 20 h 194"/>
                  <a:gd name="T26" fmla="*/ 193 w 207"/>
                  <a:gd name="T27" fmla="*/ 15 h 194"/>
                  <a:gd name="T28" fmla="*/ 190 w 207"/>
                  <a:gd name="T29" fmla="*/ 14 h 194"/>
                  <a:gd name="T30" fmla="*/ 187 w 207"/>
                  <a:gd name="T31" fmla="*/ 13 h 194"/>
                  <a:gd name="T32" fmla="*/ 18 w 207"/>
                  <a:gd name="T33" fmla="*/ 13 h 194"/>
                  <a:gd name="T34" fmla="*/ 18 w 207"/>
                  <a:gd name="T35" fmla="*/ 0 h 194"/>
                  <a:gd name="T36" fmla="*/ 187 w 207"/>
                  <a:gd name="T37" fmla="*/ 0 h 194"/>
                  <a:gd name="T38" fmla="*/ 193 w 207"/>
                  <a:gd name="T39" fmla="*/ 1 h 194"/>
                  <a:gd name="T40" fmla="*/ 199 w 207"/>
                  <a:gd name="T41" fmla="*/ 4 h 194"/>
                  <a:gd name="T42" fmla="*/ 203 w 207"/>
                  <a:gd name="T43" fmla="*/ 8 h 194"/>
                  <a:gd name="T44" fmla="*/ 206 w 207"/>
                  <a:gd name="T45" fmla="*/ 13 h 194"/>
                  <a:gd name="T46" fmla="*/ 207 w 207"/>
                  <a:gd name="T47" fmla="*/ 20 h 194"/>
                  <a:gd name="T48" fmla="*/ 207 w 207"/>
                  <a:gd name="T49" fmla="*/ 150 h 194"/>
                  <a:gd name="T50" fmla="*/ 206 w 207"/>
                  <a:gd name="T51" fmla="*/ 155 h 194"/>
                  <a:gd name="T52" fmla="*/ 203 w 207"/>
                  <a:gd name="T53" fmla="*/ 161 h 194"/>
                  <a:gd name="T54" fmla="*/ 199 w 207"/>
                  <a:gd name="T55" fmla="*/ 164 h 194"/>
                  <a:gd name="T56" fmla="*/ 193 w 207"/>
                  <a:gd name="T57" fmla="*/ 167 h 194"/>
                  <a:gd name="T58" fmla="*/ 187 w 207"/>
                  <a:gd name="T59" fmla="*/ 168 h 194"/>
                  <a:gd name="T60" fmla="*/ 122 w 207"/>
                  <a:gd name="T61" fmla="*/ 168 h 194"/>
                  <a:gd name="T62" fmla="*/ 122 w 207"/>
                  <a:gd name="T63" fmla="*/ 177 h 194"/>
                  <a:gd name="T64" fmla="*/ 163 w 207"/>
                  <a:gd name="T65" fmla="*/ 181 h 194"/>
                  <a:gd name="T66" fmla="*/ 166 w 207"/>
                  <a:gd name="T67" fmla="*/ 183 h 194"/>
                  <a:gd name="T68" fmla="*/ 167 w 207"/>
                  <a:gd name="T69" fmla="*/ 186 h 194"/>
                  <a:gd name="T70" fmla="*/ 168 w 207"/>
                  <a:gd name="T71" fmla="*/ 189 h 194"/>
                  <a:gd name="T72" fmla="*/ 167 w 207"/>
                  <a:gd name="T73" fmla="*/ 191 h 194"/>
                  <a:gd name="T74" fmla="*/ 164 w 207"/>
                  <a:gd name="T75" fmla="*/ 193 h 194"/>
                  <a:gd name="T76" fmla="*/ 161 w 207"/>
                  <a:gd name="T77" fmla="*/ 194 h 194"/>
                  <a:gd name="T78" fmla="*/ 44 w 207"/>
                  <a:gd name="T79" fmla="*/ 194 h 194"/>
                  <a:gd name="T80" fmla="*/ 41 w 207"/>
                  <a:gd name="T81" fmla="*/ 193 h 194"/>
                  <a:gd name="T82" fmla="*/ 39 w 207"/>
                  <a:gd name="T83" fmla="*/ 191 h 194"/>
                  <a:gd name="T84" fmla="*/ 39 w 207"/>
                  <a:gd name="T85" fmla="*/ 189 h 194"/>
                  <a:gd name="T86" fmla="*/ 39 w 207"/>
                  <a:gd name="T87" fmla="*/ 186 h 194"/>
                  <a:gd name="T88" fmla="*/ 40 w 207"/>
                  <a:gd name="T89" fmla="*/ 183 h 194"/>
                  <a:gd name="T90" fmla="*/ 43 w 207"/>
                  <a:gd name="T91" fmla="*/ 181 h 194"/>
                  <a:gd name="T92" fmla="*/ 83 w 207"/>
                  <a:gd name="T93" fmla="*/ 177 h 194"/>
                  <a:gd name="T94" fmla="*/ 83 w 207"/>
                  <a:gd name="T95" fmla="*/ 168 h 194"/>
                  <a:gd name="T96" fmla="*/ 18 w 207"/>
                  <a:gd name="T97" fmla="*/ 168 h 194"/>
                  <a:gd name="T98" fmla="*/ 13 w 207"/>
                  <a:gd name="T99" fmla="*/ 167 h 194"/>
                  <a:gd name="T100" fmla="*/ 7 w 207"/>
                  <a:gd name="T101" fmla="*/ 164 h 194"/>
                  <a:gd name="T102" fmla="*/ 3 w 207"/>
                  <a:gd name="T103" fmla="*/ 161 h 194"/>
                  <a:gd name="T104" fmla="*/ 0 w 207"/>
                  <a:gd name="T105" fmla="*/ 155 h 194"/>
                  <a:gd name="T106" fmla="*/ 0 w 207"/>
                  <a:gd name="T107" fmla="*/ 150 h 194"/>
                  <a:gd name="T108" fmla="*/ 0 w 207"/>
                  <a:gd name="T109" fmla="*/ 20 h 194"/>
                  <a:gd name="T110" fmla="*/ 0 w 207"/>
                  <a:gd name="T111" fmla="*/ 13 h 194"/>
                  <a:gd name="T112" fmla="*/ 3 w 207"/>
                  <a:gd name="T113" fmla="*/ 8 h 194"/>
                  <a:gd name="T114" fmla="*/ 7 w 207"/>
                  <a:gd name="T115" fmla="*/ 4 h 194"/>
                  <a:gd name="T116" fmla="*/ 13 w 207"/>
                  <a:gd name="T117" fmla="*/ 1 h 194"/>
                  <a:gd name="T118" fmla="*/ 18 w 207"/>
                  <a:gd name="T119" fmla="*/ 0 h 1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" h="194">
                    <a:moveTo>
                      <a:pt x="18" y="13"/>
                    </a:moveTo>
                    <a:lnTo>
                      <a:pt x="16" y="14"/>
                    </a:lnTo>
                    <a:lnTo>
                      <a:pt x="13" y="15"/>
                    </a:lnTo>
                    <a:lnTo>
                      <a:pt x="13" y="20"/>
                    </a:lnTo>
                    <a:lnTo>
                      <a:pt x="13" y="150"/>
                    </a:lnTo>
                    <a:lnTo>
                      <a:pt x="13" y="153"/>
                    </a:lnTo>
                    <a:lnTo>
                      <a:pt x="16" y="154"/>
                    </a:lnTo>
                    <a:lnTo>
                      <a:pt x="18" y="155"/>
                    </a:lnTo>
                    <a:lnTo>
                      <a:pt x="187" y="155"/>
                    </a:lnTo>
                    <a:lnTo>
                      <a:pt x="190" y="154"/>
                    </a:lnTo>
                    <a:lnTo>
                      <a:pt x="193" y="153"/>
                    </a:lnTo>
                    <a:lnTo>
                      <a:pt x="194" y="150"/>
                    </a:lnTo>
                    <a:lnTo>
                      <a:pt x="194" y="20"/>
                    </a:lnTo>
                    <a:lnTo>
                      <a:pt x="193" y="15"/>
                    </a:lnTo>
                    <a:lnTo>
                      <a:pt x="190" y="14"/>
                    </a:lnTo>
                    <a:lnTo>
                      <a:pt x="187" y="13"/>
                    </a:lnTo>
                    <a:lnTo>
                      <a:pt x="18" y="13"/>
                    </a:lnTo>
                    <a:close/>
                    <a:moveTo>
                      <a:pt x="18" y="0"/>
                    </a:moveTo>
                    <a:lnTo>
                      <a:pt x="187" y="0"/>
                    </a:lnTo>
                    <a:lnTo>
                      <a:pt x="193" y="1"/>
                    </a:lnTo>
                    <a:lnTo>
                      <a:pt x="199" y="4"/>
                    </a:lnTo>
                    <a:lnTo>
                      <a:pt x="203" y="8"/>
                    </a:lnTo>
                    <a:lnTo>
                      <a:pt x="206" y="13"/>
                    </a:lnTo>
                    <a:lnTo>
                      <a:pt x="207" y="20"/>
                    </a:lnTo>
                    <a:lnTo>
                      <a:pt x="207" y="150"/>
                    </a:lnTo>
                    <a:lnTo>
                      <a:pt x="206" y="155"/>
                    </a:lnTo>
                    <a:lnTo>
                      <a:pt x="203" y="161"/>
                    </a:lnTo>
                    <a:lnTo>
                      <a:pt x="199" y="164"/>
                    </a:lnTo>
                    <a:lnTo>
                      <a:pt x="193" y="167"/>
                    </a:lnTo>
                    <a:lnTo>
                      <a:pt x="187" y="168"/>
                    </a:lnTo>
                    <a:lnTo>
                      <a:pt x="122" y="168"/>
                    </a:lnTo>
                    <a:lnTo>
                      <a:pt x="122" y="177"/>
                    </a:lnTo>
                    <a:lnTo>
                      <a:pt x="163" y="181"/>
                    </a:lnTo>
                    <a:lnTo>
                      <a:pt x="166" y="183"/>
                    </a:lnTo>
                    <a:lnTo>
                      <a:pt x="167" y="186"/>
                    </a:lnTo>
                    <a:lnTo>
                      <a:pt x="168" y="189"/>
                    </a:lnTo>
                    <a:lnTo>
                      <a:pt x="167" y="191"/>
                    </a:lnTo>
                    <a:lnTo>
                      <a:pt x="164" y="193"/>
                    </a:lnTo>
                    <a:lnTo>
                      <a:pt x="161" y="194"/>
                    </a:lnTo>
                    <a:lnTo>
                      <a:pt x="44" y="194"/>
                    </a:lnTo>
                    <a:lnTo>
                      <a:pt x="41" y="193"/>
                    </a:lnTo>
                    <a:lnTo>
                      <a:pt x="39" y="191"/>
                    </a:lnTo>
                    <a:lnTo>
                      <a:pt x="39" y="189"/>
                    </a:lnTo>
                    <a:lnTo>
                      <a:pt x="39" y="186"/>
                    </a:lnTo>
                    <a:lnTo>
                      <a:pt x="40" y="183"/>
                    </a:lnTo>
                    <a:lnTo>
                      <a:pt x="43" y="181"/>
                    </a:lnTo>
                    <a:lnTo>
                      <a:pt x="83" y="177"/>
                    </a:lnTo>
                    <a:lnTo>
                      <a:pt x="83" y="168"/>
                    </a:lnTo>
                    <a:lnTo>
                      <a:pt x="18" y="168"/>
                    </a:lnTo>
                    <a:lnTo>
                      <a:pt x="13" y="167"/>
                    </a:lnTo>
                    <a:lnTo>
                      <a:pt x="7" y="164"/>
                    </a:lnTo>
                    <a:lnTo>
                      <a:pt x="3" y="161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7" y="4"/>
                    </a:lnTo>
                    <a:lnTo>
                      <a:pt x="13" y="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276259" y="3937669"/>
            <a:ext cx="1995199" cy="877887"/>
            <a:chOff x="1276259" y="3937669"/>
            <a:chExt cx="1995199" cy="877887"/>
          </a:xfrm>
        </p:grpSpPr>
        <p:sp>
          <p:nvSpPr>
            <p:cNvPr id="67" name="Freeform 66"/>
            <p:cNvSpPr/>
            <p:nvPr/>
          </p:nvSpPr>
          <p:spPr>
            <a:xfrm>
              <a:off x="1276259" y="3937669"/>
              <a:ext cx="1995199" cy="877887"/>
            </a:xfrm>
            <a:custGeom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296" tIns="49784" rIns="488727" bIns="49784" numCol="1" spcCol="1270" anchor="ctr" anchorCtr="0">
              <a:noAutofit/>
            </a:bodyPr>
            <a:lstStyle/>
            <a:p>
              <a:pPr algn="ctr" defTabSz="16592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35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14828" y="4153655"/>
              <a:ext cx="400243" cy="398317"/>
              <a:chOff x="5380038" y="3075626"/>
              <a:chExt cx="330200" cy="328612"/>
            </a:xfrm>
            <a:solidFill>
              <a:schemeClr val="bg1"/>
            </a:solidFill>
          </p:grpSpPr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5380038" y="3107376"/>
                <a:ext cx="300038" cy="296862"/>
              </a:xfrm>
              <a:custGeom>
                <a:gdLst>
                  <a:gd name="T0" fmla="*/ 17 w 189"/>
                  <a:gd name="T1" fmla="*/ 81 h 187"/>
                  <a:gd name="T2" fmla="*/ 15 w 189"/>
                  <a:gd name="T3" fmla="*/ 85 h 187"/>
                  <a:gd name="T4" fmla="*/ 16 w 189"/>
                  <a:gd name="T5" fmla="*/ 91 h 187"/>
                  <a:gd name="T6" fmla="*/ 100 w 189"/>
                  <a:gd name="T7" fmla="*/ 174 h 187"/>
                  <a:gd name="T8" fmla="*/ 104 w 189"/>
                  <a:gd name="T9" fmla="*/ 174 h 187"/>
                  <a:gd name="T10" fmla="*/ 108 w 189"/>
                  <a:gd name="T11" fmla="*/ 170 h 187"/>
                  <a:gd name="T12" fmla="*/ 123 w 189"/>
                  <a:gd name="T13" fmla="*/ 81 h 187"/>
                  <a:gd name="T14" fmla="*/ 91 w 189"/>
                  <a:gd name="T15" fmla="*/ 70 h 187"/>
                  <a:gd name="T16" fmla="*/ 58 w 189"/>
                  <a:gd name="T17" fmla="*/ 65 h 187"/>
                  <a:gd name="T18" fmla="*/ 121 w 189"/>
                  <a:gd name="T19" fmla="*/ 13 h 187"/>
                  <a:gd name="T20" fmla="*/ 111 w 189"/>
                  <a:gd name="T21" fmla="*/ 24 h 187"/>
                  <a:gd name="T22" fmla="*/ 113 w 189"/>
                  <a:gd name="T23" fmla="*/ 27 h 187"/>
                  <a:gd name="T24" fmla="*/ 68 w 189"/>
                  <a:gd name="T25" fmla="*/ 60 h 187"/>
                  <a:gd name="T26" fmla="*/ 85 w 189"/>
                  <a:gd name="T27" fmla="*/ 63 h 187"/>
                  <a:gd name="T28" fmla="*/ 113 w 189"/>
                  <a:gd name="T29" fmla="*/ 69 h 187"/>
                  <a:gd name="T30" fmla="*/ 142 w 189"/>
                  <a:gd name="T31" fmla="*/ 86 h 187"/>
                  <a:gd name="T32" fmla="*/ 162 w 189"/>
                  <a:gd name="T33" fmla="*/ 78 h 187"/>
                  <a:gd name="T34" fmla="*/ 165 w 189"/>
                  <a:gd name="T35" fmla="*/ 78 h 187"/>
                  <a:gd name="T36" fmla="*/ 176 w 189"/>
                  <a:gd name="T37" fmla="*/ 68 h 187"/>
                  <a:gd name="T38" fmla="*/ 176 w 189"/>
                  <a:gd name="T39" fmla="*/ 65 h 187"/>
                  <a:gd name="T40" fmla="*/ 126 w 189"/>
                  <a:gd name="T41" fmla="*/ 13 h 187"/>
                  <a:gd name="T42" fmla="*/ 123 w 189"/>
                  <a:gd name="T43" fmla="*/ 13 h 187"/>
                  <a:gd name="T44" fmla="*/ 127 w 189"/>
                  <a:gd name="T45" fmla="*/ 0 h 187"/>
                  <a:gd name="T46" fmla="*/ 134 w 189"/>
                  <a:gd name="T47" fmla="*/ 4 h 187"/>
                  <a:gd name="T48" fmla="*/ 188 w 189"/>
                  <a:gd name="T49" fmla="*/ 57 h 187"/>
                  <a:gd name="T50" fmla="*/ 189 w 189"/>
                  <a:gd name="T51" fmla="*/ 66 h 187"/>
                  <a:gd name="T52" fmla="*/ 188 w 189"/>
                  <a:gd name="T53" fmla="*/ 73 h 187"/>
                  <a:gd name="T54" fmla="*/ 176 w 189"/>
                  <a:gd name="T55" fmla="*/ 86 h 187"/>
                  <a:gd name="T56" fmla="*/ 169 w 189"/>
                  <a:gd name="T57" fmla="*/ 91 h 187"/>
                  <a:gd name="T58" fmla="*/ 160 w 189"/>
                  <a:gd name="T59" fmla="*/ 91 h 187"/>
                  <a:gd name="T60" fmla="*/ 121 w 189"/>
                  <a:gd name="T61" fmla="*/ 176 h 187"/>
                  <a:gd name="T62" fmla="*/ 116 w 189"/>
                  <a:gd name="T63" fmla="*/ 183 h 187"/>
                  <a:gd name="T64" fmla="*/ 107 w 189"/>
                  <a:gd name="T65" fmla="*/ 187 h 187"/>
                  <a:gd name="T66" fmla="*/ 103 w 189"/>
                  <a:gd name="T67" fmla="*/ 187 h 187"/>
                  <a:gd name="T68" fmla="*/ 92 w 189"/>
                  <a:gd name="T69" fmla="*/ 184 h 187"/>
                  <a:gd name="T70" fmla="*/ 6 w 189"/>
                  <a:gd name="T71" fmla="*/ 101 h 187"/>
                  <a:gd name="T72" fmla="*/ 2 w 189"/>
                  <a:gd name="T73" fmla="*/ 92 h 187"/>
                  <a:gd name="T74" fmla="*/ 2 w 189"/>
                  <a:gd name="T75" fmla="*/ 82 h 187"/>
                  <a:gd name="T76" fmla="*/ 5 w 189"/>
                  <a:gd name="T77" fmla="*/ 75 h 187"/>
                  <a:gd name="T78" fmla="*/ 13 w 189"/>
                  <a:gd name="T79" fmla="*/ 69 h 187"/>
                  <a:gd name="T80" fmla="*/ 98 w 189"/>
                  <a:gd name="T81" fmla="*/ 29 h 187"/>
                  <a:gd name="T82" fmla="*/ 98 w 189"/>
                  <a:gd name="T83" fmla="*/ 20 h 187"/>
                  <a:gd name="T84" fmla="*/ 103 w 189"/>
                  <a:gd name="T85" fmla="*/ 13 h 187"/>
                  <a:gd name="T86" fmla="*/ 116 w 189"/>
                  <a:gd name="T87" fmla="*/ 1 h 187"/>
                  <a:gd name="T88" fmla="*/ 124 w 189"/>
                  <a:gd name="T89" fmla="*/ 0 h 1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9" h="187">
                    <a:moveTo>
                      <a:pt x="58" y="65"/>
                    </a:moveTo>
                    <a:lnTo>
                      <a:pt x="17" y="81"/>
                    </a:lnTo>
                    <a:lnTo>
                      <a:pt x="15" y="82"/>
                    </a:lnTo>
                    <a:lnTo>
                      <a:pt x="15" y="85"/>
                    </a:lnTo>
                    <a:lnTo>
                      <a:pt x="15" y="88"/>
                    </a:lnTo>
                    <a:lnTo>
                      <a:pt x="16" y="91"/>
                    </a:lnTo>
                    <a:lnTo>
                      <a:pt x="98" y="173"/>
                    </a:lnTo>
                    <a:lnTo>
                      <a:pt x="100" y="174"/>
                    </a:lnTo>
                    <a:lnTo>
                      <a:pt x="103" y="174"/>
                    </a:lnTo>
                    <a:lnTo>
                      <a:pt x="104" y="174"/>
                    </a:lnTo>
                    <a:lnTo>
                      <a:pt x="107" y="173"/>
                    </a:lnTo>
                    <a:lnTo>
                      <a:pt x="108" y="170"/>
                    </a:lnTo>
                    <a:lnTo>
                      <a:pt x="140" y="94"/>
                    </a:lnTo>
                    <a:lnTo>
                      <a:pt x="123" y="81"/>
                    </a:lnTo>
                    <a:lnTo>
                      <a:pt x="107" y="73"/>
                    </a:lnTo>
                    <a:lnTo>
                      <a:pt x="91" y="70"/>
                    </a:lnTo>
                    <a:lnTo>
                      <a:pt x="74" y="68"/>
                    </a:lnTo>
                    <a:lnTo>
                      <a:pt x="58" y="65"/>
                    </a:lnTo>
                    <a:close/>
                    <a:moveTo>
                      <a:pt x="123" y="13"/>
                    </a:moveTo>
                    <a:lnTo>
                      <a:pt x="121" y="13"/>
                    </a:lnTo>
                    <a:lnTo>
                      <a:pt x="113" y="23"/>
                    </a:lnTo>
                    <a:lnTo>
                      <a:pt x="111" y="24"/>
                    </a:lnTo>
                    <a:lnTo>
                      <a:pt x="111" y="26"/>
                    </a:lnTo>
                    <a:lnTo>
                      <a:pt x="113" y="27"/>
                    </a:lnTo>
                    <a:lnTo>
                      <a:pt x="123" y="39"/>
                    </a:lnTo>
                    <a:lnTo>
                      <a:pt x="68" y="60"/>
                    </a:lnTo>
                    <a:lnTo>
                      <a:pt x="77" y="62"/>
                    </a:lnTo>
                    <a:lnTo>
                      <a:pt x="85" y="63"/>
                    </a:lnTo>
                    <a:lnTo>
                      <a:pt x="98" y="65"/>
                    </a:lnTo>
                    <a:lnTo>
                      <a:pt x="113" y="69"/>
                    </a:lnTo>
                    <a:lnTo>
                      <a:pt x="127" y="75"/>
                    </a:lnTo>
                    <a:lnTo>
                      <a:pt x="142" y="86"/>
                    </a:lnTo>
                    <a:lnTo>
                      <a:pt x="150" y="66"/>
                    </a:lnTo>
                    <a:lnTo>
                      <a:pt x="162" y="78"/>
                    </a:lnTo>
                    <a:lnTo>
                      <a:pt x="163" y="78"/>
                    </a:lnTo>
                    <a:lnTo>
                      <a:pt x="165" y="78"/>
                    </a:lnTo>
                    <a:lnTo>
                      <a:pt x="166" y="78"/>
                    </a:lnTo>
                    <a:lnTo>
                      <a:pt x="176" y="68"/>
                    </a:lnTo>
                    <a:lnTo>
                      <a:pt x="176" y="66"/>
                    </a:lnTo>
                    <a:lnTo>
                      <a:pt x="176" y="65"/>
                    </a:lnTo>
                    <a:lnTo>
                      <a:pt x="176" y="63"/>
                    </a:lnTo>
                    <a:lnTo>
                      <a:pt x="126" y="13"/>
                    </a:lnTo>
                    <a:lnTo>
                      <a:pt x="124" y="13"/>
                    </a:lnTo>
                    <a:lnTo>
                      <a:pt x="123" y="13"/>
                    </a:lnTo>
                    <a:close/>
                    <a:moveTo>
                      <a:pt x="124" y="0"/>
                    </a:moveTo>
                    <a:lnTo>
                      <a:pt x="127" y="0"/>
                    </a:lnTo>
                    <a:lnTo>
                      <a:pt x="131" y="1"/>
                    </a:lnTo>
                    <a:lnTo>
                      <a:pt x="134" y="4"/>
                    </a:lnTo>
                    <a:lnTo>
                      <a:pt x="185" y="55"/>
                    </a:lnTo>
                    <a:lnTo>
                      <a:pt x="188" y="57"/>
                    </a:lnTo>
                    <a:lnTo>
                      <a:pt x="189" y="62"/>
                    </a:lnTo>
                    <a:lnTo>
                      <a:pt x="189" y="66"/>
                    </a:lnTo>
                    <a:lnTo>
                      <a:pt x="189" y="70"/>
                    </a:lnTo>
                    <a:lnTo>
                      <a:pt x="188" y="73"/>
                    </a:lnTo>
                    <a:lnTo>
                      <a:pt x="185" y="78"/>
                    </a:lnTo>
                    <a:lnTo>
                      <a:pt x="176" y="86"/>
                    </a:lnTo>
                    <a:lnTo>
                      <a:pt x="172" y="89"/>
                    </a:lnTo>
                    <a:lnTo>
                      <a:pt x="169" y="91"/>
                    </a:lnTo>
                    <a:lnTo>
                      <a:pt x="165" y="91"/>
                    </a:lnTo>
                    <a:lnTo>
                      <a:pt x="160" y="91"/>
                    </a:lnTo>
                    <a:lnTo>
                      <a:pt x="156" y="88"/>
                    </a:lnTo>
                    <a:lnTo>
                      <a:pt x="121" y="176"/>
                    </a:lnTo>
                    <a:lnTo>
                      <a:pt x="118" y="179"/>
                    </a:lnTo>
                    <a:lnTo>
                      <a:pt x="116" y="183"/>
                    </a:lnTo>
                    <a:lnTo>
                      <a:pt x="111" y="186"/>
                    </a:lnTo>
                    <a:lnTo>
                      <a:pt x="107" y="187"/>
                    </a:lnTo>
                    <a:lnTo>
                      <a:pt x="103" y="187"/>
                    </a:lnTo>
                    <a:lnTo>
                      <a:pt x="103" y="187"/>
                    </a:lnTo>
                    <a:lnTo>
                      <a:pt x="97" y="186"/>
                    </a:lnTo>
                    <a:lnTo>
                      <a:pt x="92" y="184"/>
                    </a:lnTo>
                    <a:lnTo>
                      <a:pt x="90" y="182"/>
                    </a:lnTo>
                    <a:lnTo>
                      <a:pt x="6" y="101"/>
                    </a:lnTo>
                    <a:lnTo>
                      <a:pt x="3" y="96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9" y="70"/>
                    </a:lnTo>
                    <a:lnTo>
                      <a:pt x="13" y="69"/>
                    </a:lnTo>
                    <a:lnTo>
                      <a:pt x="101" y="33"/>
                    </a:lnTo>
                    <a:lnTo>
                      <a:pt x="98" y="29"/>
                    </a:lnTo>
                    <a:lnTo>
                      <a:pt x="98" y="24"/>
                    </a:lnTo>
                    <a:lnTo>
                      <a:pt x="98" y="20"/>
                    </a:lnTo>
                    <a:lnTo>
                      <a:pt x="100" y="17"/>
                    </a:lnTo>
                    <a:lnTo>
                      <a:pt x="103" y="13"/>
                    </a:lnTo>
                    <a:lnTo>
                      <a:pt x="113" y="4"/>
                    </a:lnTo>
                    <a:lnTo>
                      <a:pt x="116" y="1"/>
                    </a:lnTo>
                    <a:lnTo>
                      <a:pt x="120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" name="Freeform 69"/>
              <p:cNvSpPr>
                <a:spLocks noEditPoints="1"/>
              </p:cNvSpPr>
              <p:nvPr/>
            </p:nvSpPr>
            <p:spPr bwMode="auto">
              <a:xfrm>
                <a:off x="5524500" y="3239138"/>
                <a:ext cx="52388" cy="53975"/>
              </a:xfrm>
              <a:custGeom>
                <a:gdLst>
                  <a:gd name="T0" fmla="*/ 17 w 33"/>
                  <a:gd name="T1" fmla="*/ 8 h 34"/>
                  <a:gd name="T2" fmla="*/ 13 w 33"/>
                  <a:gd name="T3" fmla="*/ 8 h 34"/>
                  <a:gd name="T4" fmla="*/ 10 w 33"/>
                  <a:gd name="T5" fmla="*/ 11 h 34"/>
                  <a:gd name="T6" fmla="*/ 7 w 33"/>
                  <a:gd name="T7" fmla="*/ 13 h 34"/>
                  <a:gd name="T8" fmla="*/ 7 w 33"/>
                  <a:gd name="T9" fmla="*/ 16 h 34"/>
                  <a:gd name="T10" fmla="*/ 7 w 33"/>
                  <a:gd name="T11" fmla="*/ 21 h 34"/>
                  <a:gd name="T12" fmla="*/ 10 w 33"/>
                  <a:gd name="T13" fmla="*/ 24 h 34"/>
                  <a:gd name="T14" fmla="*/ 13 w 33"/>
                  <a:gd name="T15" fmla="*/ 26 h 34"/>
                  <a:gd name="T16" fmla="*/ 17 w 33"/>
                  <a:gd name="T17" fmla="*/ 26 h 34"/>
                  <a:gd name="T18" fmla="*/ 20 w 33"/>
                  <a:gd name="T19" fmla="*/ 26 h 34"/>
                  <a:gd name="T20" fmla="*/ 23 w 33"/>
                  <a:gd name="T21" fmla="*/ 24 h 34"/>
                  <a:gd name="T22" fmla="*/ 26 w 33"/>
                  <a:gd name="T23" fmla="*/ 21 h 34"/>
                  <a:gd name="T24" fmla="*/ 26 w 33"/>
                  <a:gd name="T25" fmla="*/ 16 h 34"/>
                  <a:gd name="T26" fmla="*/ 26 w 33"/>
                  <a:gd name="T27" fmla="*/ 13 h 34"/>
                  <a:gd name="T28" fmla="*/ 23 w 33"/>
                  <a:gd name="T29" fmla="*/ 11 h 34"/>
                  <a:gd name="T30" fmla="*/ 20 w 33"/>
                  <a:gd name="T31" fmla="*/ 8 h 34"/>
                  <a:gd name="T32" fmla="*/ 17 w 33"/>
                  <a:gd name="T33" fmla="*/ 8 h 34"/>
                  <a:gd name="T34" fmla="*/ 17 w 33"/>
                  <a:gd name="T35" fmla="*/ 0 h 34"/>
                  <a:gd name="T36" fmla="*/ 22 w 33"/>
                  <a:gd name="T37" fmla="*/ 2 h 34"/>
                  <a:gd name="T38" fmla="*/ 26 w 33"/>
                  <a:gd name="T39" fmla="*/ 3 h 34"/>
                  <a:gd name="T40" fmla="*/ 30 w 33"/>
                  <a:gd name="T41" fmla="*/ 8 h 34"/>
                  <a:gd name="T42" fmla="*/ 32 w 33"/>
                  <a:gd name="T43" fmla="*/ 12 h 34"/>
                  <a:gd name="T44" fmla="*/ 33 w 33"/>
                  <a:gd name="T45" fmla="*/ 16 h 34"/>
                  <a:gd name="T46" fmla="*/ 32 w 33"/>
                  <a:gd name="T47" fmla="*/ 22 h 34"/>
                  <a:gd name="T48" fmla="*/ 30 w 33"/>
                  <a:gd name="T49" fmla="*/ 26 h 34"/>
                  <a:gd name="T50" fmla="*/ 26 w 33"/>
                  <a:gd name="T51" fmla="*/ 29 h 34"/>
                  <a:gd name="T52" fmla="*/ 22 w 33"/>
                  <a:gd name="T53" fmla="*/ 32 h 34"/>
                  <a:gd name="T54" fmla="*/ 17 w 33"/>
                  <a:gd name="T55" fmla="*/ 34 h 34"/>
                  <a:gd name="T56" fmla="*/ 12 w 33"/>
                  <a:gd name="T57" fmla="*/ 32 h 34"/>
                  <a:gd name="T58" fmla="*/ 7 w 33"/>
                  <a:gd name="T59" fmla="*/ 29 h 34"/>
                  <a:gd name="T60" fmla="*/ 4 w 33"/>
                  <a:gd name="T61" fmla="*/ 26 h 34"/>
                  <a:gd name="T62" fmla="*/ 1 w 33"/>
                  <a:gd name="T63" fmla="*/ 22 h 34"/>
                  <a:gd name="T64" fmla="*/ 0 w 33"/>
                  <a:gd name="T65" fmla="*/ 16 h 34"/>
                  <a:gd name="T66" fmla="*/ 1 w 33"/>
                  <a:gd name="T67" fmla="*/ 12 h 34"/>
                  <a:gd name="T68" fmla="*/ 4 w 33"/>
                  <a:gd name="T69" fmla="*/ 8 h 34"/>
                  <a:gd name="T70" fmla="*/ 7 w 33"/>
                  <a:gd name="T71" fmla="*/ 3 h 34"/>
                  <a:gd name="T72" fmla="*/ 12 w 33"/>
                  <a:gd name="T73" fmla="*/ 2 h 34"/>
                  <a:gd name="T74" fmla="*/ 17 w 33"/>
                  <a:gd name="T75" fmla="*/ 0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7" y="8"/>
                    </a:moveTo>
                    <a:lnTo>
                      <a:pt x="13" y="8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3" y="11"/>
                    </a:lnTo>
                    <a:lnTo>
                      <a:pt x="20" y="8"/>
                    </a:lnTo>
                    <a:lnTo>
                      <a:pt x="17" y="8"/>
                    </a:lnTo>
                    <a:close/>
                    <a:moveTo>
                      <a:pt x="17" y="0"/>
                    </a:moveTo>
                    <a:lnTo>
                      <a:pt x="22" y="2"/>
                    </a:lnTo>
                    <a:lnTo>
                      <a:pt x="26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2" y="22"/>
                    </a:lnTo>
                    <a:lnTo>
                      <a:pt x="30" y="26"/>
                    </a:lnTo>
                    <a:lnTo>
                      <a:pt x="26" y="29"/>
                    </a:lnTo>
                    <a:lnTo>
                      <a:pt x="22" y="32"/>
                    </a:lnTo>
                    <a:lnTo>
                      <a:pt x="17" y="34"/>
                    </a:lnTo>
                    <a:lnTo>
                      <a:pt x="12" y="32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5659438" y="3075626"/>
                <a:ext cx="50800" cy="52387"/>
              </a:xfrm>
              <a:custGeom>
                <a:gdLst>
                  <a:gd name="T0" fmla="*/ 16 w 32"/>
                  <a:gd name="T1" fmla="*/ 7 h 33"/>
                  <a:gd name="T2" fmla="*/ 12 w 32"/>
                  <a:gd name="T3" fmla="*/ 7 h 33"/>
                  <a:gd name="T4" fmla="*/ 9 w 32"/>
                  <a:gd name="T5" fmla="*/ 10 h 33"/>
                  <a:gd name="T6" fmla="*/ 7 w 32"/>
                  <a:gd name="T7" fmla="*/ 13 h 33"/>
                  <a:gd name="T8" fmla="*/ 6 w 32"/>
                  <a:gd name="T9" fmla="*/ 15 h 33"/>
                  <a:gd name="T10" fmla="*/ 7 w 32"/>
                  <a:gd name="T11" fmla="*/ 20 h 33"/>
                  <a:gd name="T12" fmla="*/ 9 w 32"/>
                  <a:gd name="T13" fmla="*/ 23 h 33"/>
                  <a:gd name="T14" fmla="*/ 12 w 32"/>
                  <a:gd name="T15" fmla="*/ 26 h 33"/>
                  <a:gd name="T16" fmla="*/ 16 w 32"/>
                  <a:gd name="T17" fmla="*/ 26 h 33"/>
                  <a:gd name="T18" fmla="*/ 20 w 32"/>
                  <a:gd name="T19" fmla="*/ 26 h 33"/>
                  <a:gd name="T20" fmla="*/ 23 w 32"/>
                  <a:gd name="T21" fmla="*/ 23 h 33"/>
                  <a:gd name="T22" fmla="*/ 25 w 32"/>
                  <a:gd name="T23" fmla="*/ 20 h 33"/>
                  <a:gd name="T24" fmla="*/ 26 w 32"/>
                  <a:gd name="T25" fmla="*/ 15 h 33"/>
                  <a:gd name="T26" fmla="*/ 25 w 32"/>
                  <a:gd name="T27" fmla="*/ 13 h 33"/>
                  <a:gd name="T28" fmla="*/ 23 w 32"/>
                  <a:gd name="T29" fmla="*/ 10 h 33"/>
                  <a:gd name="T30" fmla="*/ 20 w 32"/>
                  <a:gd name="T31" fmla="*/ 7 h 33"/>
                  <a:gd name="T32" fmla="*/ 16 w 32"/>
                  <a:gd name="T33" fmla="*/ 7 h 33"/>
                  <a:gd name="T34" fmla="*/ 16 w 32"/>
                  <a:gd name="T35" fmla="*/ 0 h 33"/>
                  <a:gd name="T36" fmla="*/ 22 w 32"/>
                  <a:gd name="T37" fmla="*/ 1 h 33"/>
                  <a:gd name="T38" fmla="*/ 26 w 32"/>
                  <a:gd name="T39" fmla="*/ 2 h 33"/>
                  <a:gd name="T40" fmla="*/ 29 w 32"/>
                  <a:gd name="T41" fmla="*/ 7 h 33"/>
                  <a:gd name="T42" fmla="*/ 32 w 32"/>
                  <a:gd name="T43" fmla="*/ 11 h 33"/>
                  <a:gd name="T44" fmla="*/ 32 w 32"/>
                  <a:gd name="T45" fmla="*/ 15 h 33"/>
                  <a:gd name="T46" fmla="*/ 32 w 32"/>
                  <a:gd name="T47" fmla="*/ 21 h 33"/>
                  <a:gd name="T48" fmla="*/ 29 w 32"/>
                  <a:gd name="T49" fmla="*/ 26 h 33"/>
                  <a:gd name="T50" fmla="*/ 26 w 32"/>
                  <a:gd name="T51" fmla="*/ 28 h 33"/>
                  <a:gd name="T52" fmla="*/ 22 w 32"/>
                  <a:gd name="T53" fmla="*/ 31 h 33"/>
                  <a:gd name="T54" fmla="*/ 16 w 32"/>
                  <a:gd name="T55" fmla="*/ 33 h 33"/>
                  <a:gd name="T56" fmla="*/ 12 w 32"/>
                  <a:gd name="T57" fmla="*/ 31 h 33"/>
                  <a:gd name="T58" fmla="*/ 6 w 32"/>
                  <a:gd name="T59" fmla="*/ 28 h 33"/>
                  <a:gd name="T60" fmla="*/ 3 w 32"/>
                  <a:gd name="T61" fmla="*/ 26 h 33"/>
                  <a:gd name="T62" fmla="*/ 0 w 32"/>
                  <a:gd name="T63" fmla="*/ 21 h 33"/>
                  <a:gd name="T64" fmla="*/ 0 w 32"/>
                  <a:gd name="T65" fmla="*/ 15 h 33"/>
                  <a:gd name="T66" fmla="*/ 0 w 32"/>
                  <a:gd name="T67" fmla="*/ 11 h 33"/>
                  <a:gd name="T68" fmla="*/ 3 w 32"/>
                  <a:gd name="T69" fmla="*/ 7 h 33"/>
                  <a:gd name="T70" fmla="*/ 6 w 32"/>
                  <a:gd name="T71" fmla="*/ 2 h 33"/>
                  <a:gd name="T72" fmla="*/ 12 w 32"/>
                  <a:gd name="T73" fmla="*/ 1 h 33"/>
                  <a:gd name="T74" fmla="*/ 16 w 32"/>
                  <a:gd name="T75" fmla="*/ 0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33">
                    <a:moveTo>
                      <a:pt x="16" y="7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5"/>
                    </a:lnTo>
                    <a:lnTo>
                      <a:pt x="7" y="20"/>
                    </a:lnTo>
                    <a:lnTo>
                      <a:pt x="9" y="23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20" y="26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22" y="1"/>
                    </a:lnTo>
                    <a:lnTo>
                      <a:pt x="26" y="2"/>
                    </a:lnTo>
                    <a:lnTo>
                      <a:pt x="29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9" y="26"/>
                    </a:lnTo>
                    <a:lnTo>
                      <a:pt x="26" y="28"/>
                    </a:lnTo>
                    <a:lnTo>
                      <a:pt x="22" y="31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6" y="28"/>
                    </a:lnTo>
                    <a:lnTo>
                      <a:pt x="3" y="26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6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" name="Freeform 71"/>
              <p:cNvSpPr>
                <a:spLocks noEditPoints="1"/>
              </p:cNvSpPr>
              <p:nvPr/>
            </p:nvSpPr>
            <p:spPr bwMode="auto">
              <a:xfrm>
                <a:off x="5462588" y="3231201"/>
                <a:ext cx="41275" cy="41275"/>
              </a:xfrm>
              <a:custGeom>
                <a:gdLst>
                  <a:gd name="T0" fmla="*/ 13 w 26"/>
                  <a:gd name="T1" fmla="*/ 5 h 26"/>
                  <a:gd name="T2" fmla="*/ 10 w 26"/>
                  <a:gd name="T3" fmla="*/ 7 h 26"/>
                  <a:gd name="T4" fmla="*/ 9 w 26"/>
                  <a:gd name="T5" fmla="*/ 8 h 26"/>
                  <a:gd name="T6" fmla="*/ 7 w 26"/>
                  <a:gd name="T7" fmla="*/ 13 h 26"/>
                  <a:gd name="T8" fmla="*/ 9 w 26"/>
                  <a:gd name="T9" fmla="*/ 16 h 26"/>
                  <a:gd name="T10" fmla="*/ 10 w 26"/>
                  <a:gd name="T11" fmla="*/ 17 h 26"/>
                  <a:gd name="T12" fmla="*/ 13 w 26"/>
                  <a:gd name="T13" fmla="*/ 18 h 26"/>
                  <a:gd name="T14" fmla="*/ 17 w 26"/>
                  <a:gd name="T15" fmla="*/ 17 h 26"/>
                  <a:gd name="T16" fmla="*/ 19 w 26"/>
                  <a:gd name="T17" fmla="*/ 16 h 26"/>
                  <a:gd name="T18" fmla="*/ 20 w 26"/>
                  <a:gd name="T19" fmla="*/ 13 h 26"/>
                  <a:gd name="T20" fmla="*/ 19 w 26"/>
                  <a:gd name="T21" fmla="*/ 8 h 26"/>
                  <a:gd name="T22" fmla="*/ 17 w 26"/>
                  <a:gd name="T23" fmla="*/ 7 h 26"/>
                  <a:gd name="T24" fmla="*/ 13 w 26"/>
                  <a:gd name="T25" fmla="*/ 5 h 26"/>
                  <a:gd name="T26" fmla="*/ 13 w 26"/>
                  <a:gd name="T27" fmla="*/ 0 h 26"/>
                  <a:gd name="T28" fmla="*/ 19 w 26"/>
                  <a:gd name="T29" fmla="*/ 0 h 26"/>
                  <a:gd name="T30" fmla="*/ 23 w 26"/>
                  <a:gd name="T31" fmla="*/ 3 h 26"/>
                  <a:gd name="T32" fmla="*/ 26 w 26"/>
                  <a:gd name="T33" fmla="*/ 7 h 26"/>
                  <a:gd name="T34" fmla="*/ 26 w 26"/>
                  <a:gd name="T35" fmla="*/ 13 h 26"/>
                  <a:gd name="T36" fmla="*/ 26 w 26"/>
                  <a:gd name="T37" fmla="*/ 17 h 26"/>
                  <a:gd name="T38" fmla="*/ 23 w 26"/>
                  <a:gd name="T39" fmla="*/ 21 h 26"/>
                  <a:gd name="T40" fmla="*/ 19 w 26"/>
                  <a:gd name="T41" fmla="*/ 24 h 26"/>
                  <a:gd name="T42" fmla="*/ 13 w 26"/>
                  <a:gd name="T43" fmla="*/ 26 h 26"/>
                  <a:gd name="T44" fmla="*/ 9 w 26"/>
                  <a:gd name="T45" fmla="*/ 24 h 26"/>
                  <a:gd name="T46" fmla="*/ 4 w 26"/>
                  <a:gd name="T47" fmla="*/ 21 h 26"/>
                  <a:gd name="T48" fmla="*/ 2 w 26"/>
                  <a:gd name="T49" fmla="*/ 17 h 26"/>
                  <a:gd name="T50" fmla="*/ 0 w 26"/>
                  <a:gd name="T51" fmla="*/ 13 h 26"/>
                  <a:gd name="T52" fmla="*/ 2 w 26"/>
                  <a:gd name="T53" fmla="*/ 7 h 26"/>
                  <a:gd name="T54" fmla="*/ 4 w 26"/>
                  <a:gd name="T55" fmla="*/ 3 h 26"/>
                  <a:gd name="T56" fmla="*/ 9 w 26"/>
                  <a:gd name="T57" fmla="*/ 0 h 26"/>
                  <a:gd name="T58" fmla="*/ 13 w 26"/>
                  <a:gd name="T59" fmla="*/ 0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26">
                    <a:moveTo>
                      <a:pt x="13" y="5"/>
                    </a:moveTo>
                    <a:lnTo>
                      <a:pt x="10" y="7"/>
                    </a:lnTo>
                    <a:lnTo>
                      <a:pt x="9" y="8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0" y="17"/>
                    </a:lnTo>
                    <a:lnTo>
                      <a:pt x="13" y="18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0" y="13"/>
                    </a:lnTo>
                    <a:lnTo>
                      <a:pt x="19" y="8"/>
                    </a:lnTo>
                    <a:lnTo>
                      <a:pt x="17" y="7"/>
                    </a:lnTo>
                    <a:lnTo>
                      <a:pt x="13" y="5"/>
                    </a:lnTo>
                    <a:close/>
                    <a:moveTo>
                      <a:pt x="13" y="0"/>
                    </a:moveTo>
                    <a:lnTo>
                      <a:pt x="19" y="0"/>
                    </a:lnTo>
                    <a:lnTo>
                      <a:pt x="23" y="3"/>
                    </a:lnTo>
                    <a:lnTo>
                      <a:pt x="26" y="7"/>
                    </a:lnTo>
                    <a:lnTo>
                      <a:pt x="26" y="13"/>
                    </a:lnTo>
                    <a:lnTo>
                      <a:pt x="26" y="17"/>
                    </a:lnTo>
                    <a:lnTo>
                      <a:pt x="23" y="21"/>
                    </a:lnTo>
                    <a:lnTo>
                      <a:pt x="19" y="24"/>
                    </a:lnTo>
                    <a:lnTo>
                      <a:pt x="13" y="26"/>
                    </a:lnTo>
                    <a:lnTo>
                      <a:pt x="9" y="24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 bwMode="auto">
              <a:xfrm>
                <a:off x="5503863" y="3301051"/>
                <a:ext cx="20638" cy="20637"/>
              </a:xfrm>
              <a:custGeom>
                <a:gdLst>
                  <a:gd name="T0" fmla="*/ 7 w 13"/>
                  <a:gd name="T1" fmla="*/ 0 h 13"/>
                  <a:gd name="T2" fmla="*/ 10 w 13"/>
                  <a:gd name="T3" fmla="*/ 2 h 13"/>
                  <a:gd name="T4" fmla="*/ 13 w 13"/>
                  <a:gd name="T5" fmla="*/ 3 h 13"/>
                  <a:gd name="T6" fmla="*/ 13 w 13"/>
                  <a:gd name="T7" fmla="*/ 8 h 13"/>
                  <a:gd name="T8" fmla="*/ 13 w 13"/>
                  <a:gd name="T9" fmla="*/ 11 h 13"/>
                  <a:gd name="T10" fmla="*/ 10 w 13"/>
                  <a:gd name="T11" fmla="*/ 12 h 13"/>
                  <a:gd name="T12" fmla="*/ 7 w 13"/>
                  <a:gd name="T13" fmla="*/ 13 h 13"/>
                  <a:gd name="T14" fmla="*/ 4 w 13"/>
                  <a:gd name="T15" fmla="*/ 12 h 13"/>
                  <a:gd name="T16" fmla="*/ 2 w 13"/>
                  <a:gd name="T17" fmla="*/ 11 h 13"/>
                  <a:gd name="T18" fmla="*/ 0 w 13"/>
                  <a:gd name="T19" fmla="*/ 8 h 13"/>
                  <a:gd name="T20" fmla="*/ 2 w 13"/>
                  <a:gd name="T21" fmla="*/ 3 h 13"/>
                  <a:gd name="T22" fmla="*/ 4 w 13"/>
                  <a:gd name="T23" fmla="*/ 2 h 13"/>
                  <a:gd name="T24" fmla="*/ 7 w 13"/>
                  <a:gd name="T25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10" y="2"/>
                    </a:lnTo>
                    <a:lnTo>
                      <a:pt x="13" y="3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7" y="13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5668963" y="3148651"/>
                <a:ext cx="20638" cy="20637"/>
              </a:xfrm>
              <a:custGeom>
                <a:gdLst>
                  <a:gd name="T0" fmla="*/ 7 w 13"/>
                  <a:gd name="T1" fmla="*/ 0 h 13"/>
                  <a:gd name="T2" fmla="*/ 10 w 13"/>
                  <a:gd name="T3" fmla="*/ 0 h 13"/>
                  <a:gd name="T4" fmla="*/ 13 w 13"/>
                  <a:gd name="T5" fmla="*/ 3 h 13"/>
                  <a:gd name="T6" fmla="*/ 13 w 13"/>
                  <a:gd name="T7" fmla="*/ 6 h 13"/>
                  <a:gd name="T8" fmla="*/ 13 w 13"/>
                  <a:gd name="T9" fmla="*/ 8 h 13"/>
                  <a:gd name="T10" fmla="*/ 10 w 13"/>
                  <a:gd name="T11" fmla="*/ 11 h 13"/>
                  <a:gd name="T12" fmla="*/ 7 w 13"/>
                  <a:gd name="T13" fmla="*/ 13 h 13"/>
                  <a:gd name="T14" fmla="*/ 4 w 13"/>
                  <a:gd name="T15" fmla="*/ 11 h 13"/>
                  <a:gd name="T16" fmla="*/ 1 w 13"/>
                  <a:gd name="T17" fmla="*/ 8 h 13"/>
                  <a:gd name="T18" fmla="*/ 0 w 13"/>
                  <a:gd name="T19" fmla="*/ 6 h 13"/>
                  <a:gd name="T20" fmla="*/ 1 w 13"/>
                  <a:gd name="T21" fmla="*/ 3 h 13"/>
                  <a:gd name="T22" fmla="*/ 4 w 13"/>
                  <a:gd name="T23" fmla="*/ 0 h 13"/>
                  <a:gd name="T24" fmla="*/ 7 w 13"/>
                  <a:gd name="T25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10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4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267319" y="5042491"/>
            <a:ext cx="1995199" cy="877887"/>
            <a:chOff x="1267319" y="5042491"/>
            <a:chExt cx="1995199" cy="877887"/>
          </a:xfrm>
        </p:grpSpPr>
        <p:sp>
          <p:nvSpPr>
            <p:cNvPr id="75" name="Freeform 74"/>
            <p:cNvSpPr/>
            <p:nvPr/>
          </p:nvSpPr>
          <p:spPr>
            <a:xfrm>
              <a:off x="1267319" y="5042491"/>
              <a:ext cx="1995199" cy="877887"/>
            </a:xfrm>
            <a:custGeom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296" tIns="49784" rIns="488727" bIns="49784" numCol="1" spcCol="1270" anchor="ctr" anchorCtr="0">
              <a:noAutofit/>
            </a:bodyPr>
            <a:lstStyle/>
            <a:p>
              <a:pPr algn="ctr" defTabSz="16592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35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2176187" y="5297006"/>
              <a:ext cx="329189" cy="330780"/>
            </a:xfrm>
            <a:custGeom>
              <a:gdLst>
                <a:gd name="T0" fmla="*/ 13 w 207"/>
                <a:gd name="T1" fmla="*/ 83 h 208"/>
                <a:gd name="T2" fmla="*/ 20 w 207"/>
                <a:gd name="T3" fmla="*/ 195 h 208"/>
                <a:gd name="T4" fmla="*/ 46 w 207"/>
                <a:gd name="T5" fmla="*/ 187 h 208"/>
                <a:gd name="T6" fmla="*/ 39 w 207"/>
                <a:gd name="T7" fmla="*/ 78 h 208"/>
                <a:gd name="T8" fmla="*/ 99 w 207"/>
                <a:gd name="T9" fmla="*/ 14 h 208"/>
                <a:gd name="T10" fmla="*/ 92 w 207"/>
                <a:gd name="T11" fmla="*/ 46 h 208"/>
                <a:gd name="T12" fmla="*/ 57 w 207"/>
                <a:gd name="T13" fmla="*/ 81 h 208"/>
                <a:gd name="T14" fmla="*/ 52 w 207"/>
                <a:gd name="T15" fmla="*/ 177 h 208"/>
                <a:gd name="T16" fmla="*/ 57 w 207"/>
                <a:gd name="T17" fmla="*/ 183 h 208"/>
                <a:gd name="T18" fmla="*/ 66 w 207"/>
                <a:gd name="T19" fmla="*/ 184 h 208"/>
                <a:gd name="T20" fmla="*/ 99 w 207"/>
                <a:gd name="T21" fmla="*/ 192 h 208"/>
                <a:gd name="T22" fmla="*/ 163 w 207"/>
                <a:gd name="T23" fmla="*/ 193 h 208"/>
                <a:gd name="T24" fmla="*/ 171 w 207"/>
                <a:gd name="T25" fmla="*/ 187 h 208"/>
                <a:gd name="T26" fmla="*/ 173 w 207"/>
                <a:gd name="T27" fmla="*/ 180 h 208"/>
                <a:gd name="T28" fmla="*/ 165 w 207"/>
                <a:gd name="T29" fmla="*/ 174 h 208"/>
                <a:gd name="T30" fmla="*/ 152 w 207"/>
                <a:gd name="T31" fmla="*/ 169 h 208"/>
                <a:gd name="T32" fmla="*/ 176 w 207"/>
                <a:gd name="T33" fmla="*/ 167 h 208"/>
                <a:gd name="T34" fmla="*/ 183 w 207"/>
                <a:gd name="T35" fmla="*/ 159 h 208"/>
                <a:gd name="T36" fmla="*/ 184 w 207"/>
                <a:gd name="T37" fmla="*/ 148 h 208"/>
                <a:gd name="T38" fmla="*/ 174 w 207"/>
                <a:gd name="T39" fmla="*/ 143 h 208"/>
                <a:gd name="T40" fmla="*/ 163 w 207"/>
                <a:gd name="T41" fmla="*/ 143 h 208"/>
                <a:gd name="T42" fmla="*/ 160 w 207"/>
                <a:gd name="T43" fmla="*/ 137 h 208"/>
                <a:gd name="T44" fmla="*/ 170 w 207"/>
                <a:gd name="T45" fmla="*/ 135 h 208"/>
                <a:gd name="T46" fmla="*/ 187 w 207"/>
                <a:gd name="T47" fmla="*/ 131 h 208"/>
                <a:gd name="T48" fmla="*/ 191 w 207"/>
                <a:gd name="T49" fmla="*/ 121 h 208"/>
                <a:gd name="T50" fmla="*/ 189 w 207"/>
                <a:gd name="T51" fmla="*/ 112 h 208"/>
                <a:gd name="T52" fmla="*/ 171 w 207"/>
                <a:gd name="T53" fmla="*/ 109 h 208"/>
                <a:gd name="T54" fmla="*/ 165 w 207"/>
                <a:gd name="T55" fmla="*/ 107 h 208"/>
                <a:gd name="T56" fmla="*/ 176 w 207"/>
                <a:gd name="T57" fmla="*/ 104 h 208"/>
                <a:gd name="T58" fmla="*/ 191 w 207"/>
                <a:gd name="T59" fmla="*/ 99 h 208"/>
                <a:gd name="T60" fmla="*/ 194 w 207"/>
                <a:gd name="T61" fmla="*/ 92 h 208"/>
                <a:gd name="T62" fmla="*/ 194 w 207"/>
                <a:gd name="T63" fmla="*/ 86 h 208"/>
                <a:gd name="T64" fmla="*/ 184 w 207"/>
                <a:gd name="T65" fmla="*/ 79 h 208"/>
                <a:gd name="T66" fmla="*/ 144 w 207"/>
                <a:gd name="T67" fmla="*/ 78 h 208"/>
                <a:gd name="T68" fmla="*/ 122 w 207"/>
                <a:gd name="T69" fmla="*/ 53 h 208"/>
                <a:gd name="T70" fmla="*/ 109 w 207"/>
                <a:gd name="T71" fmla="*/ 14 h 208"/>
                <a:gd name="T72" fmla="*/ 125 w 207"/>
                <a:gd name="T73" fmla="*/ 13 h 208"/>
                <a:gd name="T74" fmla="*/ 135 w 207"/>
                <a:gd name="T75" fmla="*/ 55 h 208"/>
                <a:gd name="T76" fmla="*/ 177 w 207"/>
                <a:gd name="T77" fmla="*/ 66 h 208"/>
                <a:gd name="T78" fmla="*/ 203 w 207"/>
                <a:gd name="T79" fmla="*/ 76 h 208"/>
                <a:gd name="T80" fmla="*/ 207 w 207"/>
                <a:gd name="T81" fmla="*/ 92 h 208"/>
                <a:gd name="T82" fmla="*/ 204 w 207"/>
                <a:gd name="T83" fmla="*/ 104 h 208"/>
                <a:gd name="T84" fmla="*/ 204 w 207"/>
                <a:gd name="T85" fmla="*/ 124 h 208"/>
                <a:gd name="T86" fmla="*/ 196 w 207"/>
                <a:gd name="T87" fmla="*/ 141 h 208"/>
                <a:gd name="T88" fmla="*/ 196 w 207"/>
                <a:gd name="T89" fmla="*/ 160 h 208"/>
                <a:gd name="T90" fmla="*/ 184 w 207"/>
                <a:gd name="T91" fmla="*/ 176 h 208"/>
                <a:gd name="T92" fmla="*/ 183 w 207"/>
                <a:gd name="T93" fmla="*/ 193 h 208"/>
                <a:gd name="T94" fmla="*/ 124 w 207"/>
                <a:gd name="T95" fmla="*/ 208 h 208"/>
                <a:gd name="T96" fmla="*/ 72 w 207"/>
                <a:gd name="T97" fmla="*/ 199 h 208"/>
                <a:gd name="T98" fmla="*/ 56 w 207"/>
                <a:gd name="T99" fmla="*/ 196 h 208"/>
                <a:gd name="T100" fmla="*/ 44 w 207"/>
                <a:gd name="T101" fmla="*/ 206 h 208"/>
                <a:gd name="T102" fmla="*/ 8 w 207"/>
                <a:gd name="T103" fmla="*/ 203 h 208"/>
                <a:gd name="T104" fmla="*/ 0 w 207"/>
                <a:gd name="T105" fmla="*/ 83 h 208"/>
                <a:gd name="T106" fmla="*/ 13 w 207"/>
                <a:gd name="T107" fmla="*/ 65 h 208"/>
                <a:gd name="T108" fmla="*/ 49 w 207"/>
                <a:gd name="T109" fmla="*/ 66 h 208"/>
                <a:gd name="T110" fmla="*/ 54 w 207"/>
                <a:gd name="T111" fmla="*/ 68 h 208"/>
                <a:gd name="T112" fmla="*/ 79 w 207"/>
                <a:gd name="T113" fmla="*/ 43 h 208"/>
                <a:gd name="T114" fmla="*/ 88 w 207"/>
                <a:gd name="T115" fmla="*/ 7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08">
                  <a:moveTo>
                    <a:pt x="20" y="78"/>
                  </a:moveTo>
                  <a:lnTo>
                    <a:pt x="15" y="78"/>
                  </a:lnTo>
                  <a:lnTo>
                    <a:pt x="14" y="81"/>
                  </a:lnTo>
                  <a:lnTo>
                    <a:pt x="13" y="83"/>
                  </a:lnTo>
                  <a:lnTo>
                    <a:pt x="13" y="187"/>
                  </a:lnTo>
                  <a:lnTo>
                    <a:pt x="14" y="190"/>
                  </a:lnTo>
                  <a:lnTo>
                    <a:pt x="15" y="193"/>
                  </a:lnTo>
                  <a:lnTo>
                    <a:pt x="20" y="195"/>
                  </a:lnTo>
                  <a:lnTo>
                    <a:pt x="39" y="195"/>
                  </a:lnTo>
                  <a:lnTo>
                    <a:pt x="41" y="193"/>
                  </a:lnTo>
                  <a:lnTo>
                    <a:pt x="44" y="190"/>
                  </a:lnTo>
                  <a:lnTo>
                    <a:pt x="46" y="187"/>
                  </a:lnTo>
                  <a:lnTo>
                    <a:pt x="46" y="83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20" y="78"/>
                  </a:lnTo>
                  <a:close/>
                  <a:moveTo>
                    <a:pt x="103" y="13"/>
                  </a:moveTo>
                  <a:lnTo>
                    <a:pt x="101" y="13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33"/>
                  </a:lnTo>
                  <a:lnTo>
                    <a:pt x="92" y="46"/>
                  </a:lnTo>
                  <a:lnTo>
                    <a:pt x="85" y="59"/>
                  </a:lnTo>
                  <a:lnTo>
                    <a:pt x="73" y="70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4" y="82"/>
                  </a:lnTo>
                  <a:lnTo>
                    <a:pt x="53" y="85"/>
                  </a:lnTo>
                  <a:lnTo>
                    <a:pt x="52" y="88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2"/>
                  </a:lnTo>
                  <a:lnTo>
                    <a:pt x="56" y="182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9" y="183"/>
                  </a:lnTo>
                  <a:lnTo>
                    <a:pt x="60" y="183"/>
                  </a:lnTo>
                  <a:lnTo>
                    <a:pt x="66" y="184"/>
                  </a:lnTo>
                  <a:lnTo>
                    <a:pt x="75" y="187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9" y="192"/>
                  </a:lnTo>
                  <a:lnTo>
                    <a:pt x="111" y="193"/>
                  </a:lnTo>
                  <a:lnTo>
                    <a:pt x="124" y="195"/>
                  </a:lnTo>
                  <a:lnTo>
                    <a:pt x="158" y="195"/>
                  </a:lnTo>
                  <a:lnTo>
                    <a:pt x="163" y="193"/>
                  </a:lnTo>
                  <a:lnTo>
                    <a:pt x="167" y="193"/>
                  </a:lnTo>
                  <a:lnTo>
                    <a:pt x="168" y="190"/>
                  </a:lnTo>
                  <a:lnTo>
                    <a:pt x="171" y="189"/>
                  </a:lnTo>
                  <a:lnTo>
                    <a:pt x="171" y="187"/>
                  </a:lnTo>
                  <a:lnTo>
                    <a:pt x="171" y="186"/>
                  </a:lnTo>
                  <a:lnTo>
                    <a:pt x="173" y="183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1" y="179"/>
                  </a:lnTo>
                  <a:lnTo>
                    <a:pt x="171" y="176"/>
                  </a:lnTo>
                  <a:lnTo>
                    <a:pt x="168" y="174"/>
                  </a:lnTo>
                  <a:lnTo>
                    <a:pt x="165" y="174"/>
                  </a:lnTo>
                  <a:lnTo>
                    <a:pt x="155" y="174"/>
                  </a:lnTo>
                  <a:lnTo>
                    <a:pt x="152" y="173"/>
                  </a:lnTo>
                  <a:lnTo>
                    <a:pt x="152" y="172"/>
                  </a:lnTo>
                  <a:lnTo>
                    <a:pt x="152" y="169"/>
                  </a:lnTo>
                  <a:lnTo>
                    <a:pt x="155" y="169"/>
                  </a:lnTo>
                  <a:lnTo>
                    <a:pt x="165" y="169"/>
                  </a:lnTo>
                  <a:lnTo>
                    <a:pt x="171" y="167"/>
                  </a:lnTo>
                  <a:lnTo>
                    <a:pt x="176" y="167"/>
                  </a:lnTo>
                  <a:lnTo>
                    <a:pt x="178" y="166"/>
                  </a:lnTo>
                  <a:lnTo>
                    <a:pt x="180" y="163"/>
                  </a:lnTo>
                  <a:lnTo>
                    <a:pt x="181" y="161"/>
                  </a:lnTo>
                  <a:lnTo>
                    <a:pt x="183" y="159"/>
                  </a:lnTo>
                  <a:lnTo>
                    <a:pt x="183" y="156"/>
                  </a:lnTo>
                  <a:lnTo>
                    <a:pt x="184" y="153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3" y="146"/>
                  </a:lnTo>
                  <a:lnTo>
                    <a:pt x="181" y="144"/>
                  </a:lnTo>
                  <a:lnTo>
                    <a:pt x="178" y="143"/>
                  </a:lnTo>
                  <a:lnTo>
                    <a:pt x="174" y="143"/>
                  </a:lnTo>
                  <a:lnTo>
                    <a:pt x="171" y="143"/>
                  </a:lnTo>
                  <a:lnTo>
                    <a:pt x="168" y="143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0" y="141"/>
                  </a:lnTo>
                  <a:lnTo>
                    <a:pt x="158" y="138"/>
                  </a:lnTo>
                  <a:lnTo>
                    <a:pt x="160" y="137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5" y="135"/>
                  </a:lnTo>
                  <a:lnTo>
                    <a:pt x="170" y="135"/>
                  </a:lnTo>
                  <a:lnTo>
                    <a:pt x="177" y="135"/>
                  </a:lnTo>
                  <a:lnTo>
                    <a:pt x="181" y="135"/>
                  </a:lnTo>
                  <a:lnTo>
                    <a:pt x="184" y="134"/>
                  </a:lnTo>
                  <a:lnTo>
                    <a:pt x="187" y="131"/>
                  </a:lnTo>
                  <a:lnTo>
                    <a:pt x="189" y="130"/>
                  </a:lnTo>
                  <a:lnTo>
                    <a:pt x="190" y="127"/>
                  </a:lnTo>
                  <a:lnTo>
                    <a:pt x="191" y="124"/>
                  </a:lnTo>
                  <a:lnTo>
                    <a:pt x="191" y="121"/>
                  </a:lnTo>
                  <a:lnTo>
                    <a:pt x="191" y="120"/>
                  </a:lnTo>
                  <a:lnTo>
                    <a:pt x="191" y="117"/>
                  </a:lnTo>
                  <a:lnTo>
                    <a:pt x="190" y="114"/>
                  </a:lnTo>
                  <a:lnTo>
                    <a:pt x="189" y="112"/>
                  </a:lnTo>
                  <a:lnTo>
                    <a:pt x="186" y="111"/>
                  </a:lnTo>
                  <a:lnTo>
                    <a:pt x="181" y="109"/>
                  </a:lnTo>
                  <a:lnTo>
                    <a:pt x="176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8" y="109"/>
                  </a:lnTo>
                  <a:lnTo>
                    <a:pt x="167" y="108"/>
                  </a:lnTo>
                  <a:lnTo>
                    <a:pt x="165" y="107"/>
                  </a:lnTo>
                  <a:lnTo>
                    <a:pt x="167" y="104"/>
                  </a:lnTo>
                  <a:lnTo>
                    <a:pt x="168" y="104"/>
                  </a:lnTo>
                  <a:lnTo>
                    <a:pt x="171" y="104"/>
                  </a:lnTo>
                  <a:lnTo>
                    <a:pt x="176" y="104"/>
                  </a:lnTo>
                  <a:lnTo>
                    <a:pt x="181" y="104"/>
                  </a:lnTo>
                  <a:lnTo>
                    <a:pt x="186" y="102"/>
                  </a:lnTo>
                  <a:lnTo>
                    <a:pt x="190" y="101"/>
                  </a:lnTo>
                  <a:lnTo>
                    <a:pt x="191" y="99"/>
                  </a:lnTo>
                  <a:lnTo>
                    <a:pt x="193" y="98"/>
                  </a:lnTo>
                  <a:lnTo>
                    <a:pt x="194" y="95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4" y="91"/>
                  </a:lnTo>
                  <a:lnTo>
                    <a:pt x="194" y="89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3" y="83"/>
                  </a:lnTo>
                  <a:lnTo>
                    <a:pt x="190" y="81"/>
                  </a:lnTo>
                  <a:lnTo>
                    <a:pt x="187" y="79"/>
                  </a:lnTo>
                  <a:lnTo>
                    <a:pt x="184" y="79"/>
                  </a:lnTo>
                  <a:lnTo>
                    <a:pt x="180" y="78"/>
                  </a:lnTo>
                  <a:lnTo>
                    <a:pt x="174" y="78"/>
                  </a:lnTo>
                  <a:lnTo>
                    <a:pt x="163" y="78"/>
                  </a:lnTo>
                  <a:lnTo>
                    <a:pt x="144" y="78"/>
                  </a:lnTo>
                  <a:lnTo>
                    <a:pt x="116" y="78"/>
                  </a:lnTo>
                  <a:lnTo>
                    <a:pt x="119" y="68"/>
                  </a:lnTo>
                  <a:lnTo>
                    <a:pt x="122" y="60"/>
                  </a:lnTo>
                  <a:lnTo>
                    <a:pt x="122" y="53"/>
                  </a:lnTo>
                  <a:lnTo>
                    <a:pt x="122" y="43"/>
                  </a:lnTo>
                  <a:lnTo>
                    <a:pt x="121" y="32"/>
                  </a:lnTo>
                  <a:lnTo>
                    <a:pt x="115" y="21"/>
                  </a:lnTo>
                  <a:lnTo>
                    <a:pt x="109" y="14"/>
                  </a:lnTo>
                  <a:lnTo>
                    <a:pt x="103" y="13"/>
                  </a:lnTo>
                  <a:close/>
                  <a:moveTo>
                    <a:pt x="103" y="0"/>
                  </a:moveTo>
                  <a:lnTo>
                    <a:pt x="115" y="3"/>
                  </a:lnTo>
                  <a:lnTo>
                    <a:pt x="125" y="13"/>
                  </a:lnTo>
                  <a:lnTo>
                    <a:pt x="132" y="26"/>
                  </a:lnTo>
                  <a:lnTo>
                    <a:pt x="135" y="43"/>
                  </a:lnTo>
                  <a:lnTo>
                    <a:pt x="135" y="50"/>
                  </a:lnTo>
                  <a:lnTo>
                    <a:pt x="135" y="55"/>
                  </a:lnTo>
                  <a:lnTo>
                    <a:pt x="135" y="60"/>
                  </a:lnTo>
                  <a:lnTo>
                    <a:pt x="134" y="65"/>
                  </a:lnTo>
                  <a:lnTo>
                    <a:pt x="158" y="65"/>
                  </a:lnTo>
                  <a:lnTo>
                    <a:pt x="177" y="66"/>
                  </a:lnTo>
                  <a:lnTo>
                    <a:pt x="189" y="68"/>
                  </a:lnTo>
                  <a:lnTo>
                    <a:pt x="194" y="69"/>
                  </a:lnTo>
                  <a:lnTo>
                    <a:pt x="200" y="73"/>
                  </a:lnTo>
                  <a:lnTo>
                    <a:pt x="203" y="76"/>
                  </a:lnTo>
                  <a:lnTo>
                    <a:pt x="206" y="81"/>
                  </a:lnTo>
                  <a:lnTo>
                    <a:pt x="207" y="85"/>
                  </a:lnTo>
                  <a:lnTo>
                    <a:pt x="207" y="89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06" y="99"/>
                  </a:lnTo>
                  <a:lnTo>
                    <a:pt x="204" y="104"/>
                  </a:lnTo>
                  <a:lnTo>
                    <a:pt x="202" y="108"/>
                  </a:lnTo>
                  <a:lnTo>
                    <a:pt x="203" y="114"/>
                  </a:lnTo>
                  <a:lnTo>
                    <a:pt x="204" y="118"/>
                  </a:lnTo>
                  <a:lnTo>
                    <a:pt x="204" y="124"/>
                  </a:lnTo>
                  <a:lnTo>
                    <a:pt x="203" y="130"/>
                  </a:lnTo>
                  <a:lnTo>
                    <a:pt x="202" y="134"/>
                  </a:lnTo>
                  <a:lnTo>
                    <a:pt x="199" y="138"/>
                  </a:lnTo>
                  <a:lnTo>
                    <a:pt x="196" y="141"/>
                  </a:lnTo>
                  <a:lnTo>
                    <a:pt x="197" y="146"/>
                  </a:lnTo>
                  <a:lnTo>
                    <a:pt x="197" y="148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4" y="163"/>
                  </a:lnTo>
                  <a:lnTo>
                    <a:pt x="193" y="167"/>
                  </a:lnTo>
                  <a:lnTo>
                    <a:pt x="190" y="172"/>
                  </a:lnTo>
                  <a:lnTo>
                    <a:pt x="184" y="176"/>
                  </a:lnTo>
                  <a:lnTo>
                    <a:pt x="186" y="182"/>
                  </a:lnTo>
                  <a:lnTo>
                    <a:pt x="184" y="187"/>
                  </a:lnTo>
                  <a:lnTo>
                    <a:pt x="183" y="190"/>
                  </a:lnTo>
                  <a:lnTo>
                    <a:pt x="183" y="193"/>
                  </a:lnTo>
                  <a:lnTo>
                    <a:pt x="181" y="195"/>
                  </a:lnTo>
                  <a:lnTo>
                    <a:pt x="173" y="203"/>
                  </a:lnTo>
                  <a:lnTo>
                    <a:pt x="158" y="208"/>
                  </a:lnTo>
                  <a:lnTo>
                    <a:pt x="124" y="208"/>
                  </a:lnTo>
                  <a:lnTo>
                    <a:pt x="106" y="206"/>
                  </a:lnTo>
                  <a:lnTo>
                    <a:pt x="92" y="203"/>
                  </a:lnTo>
                  <a:lnTo>
                    <a:pt x="85" y="202"/>
                  </a:lnTo>
                  <a:lnTo>
                    <a:pt x="72" y="199"/>
                  </a:lnTo>
                  <a:lnTo>
                    <a:pt x="63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6" y="196"/>
                  </a:lnTo>
                  <a:lnTo>
                    <a:pt x="53" y="200"/>
                  </a:lnTo>
                  <a:lnTo>
                    <a:pt x="49" y="203"/>
                  </a:lnTo>
                  <a:lnTo>
                    <a:pt x="44" y="206"/>
                  </a:lnTo>
                  <a:lnTo>
                    <a:pt x="39" y="208"/>
                  </a:lnTo>
                  <a:lnTo>
                    <a:pt x="20" y="208"/>
                  </a:lnTo>
                  <a:lnTo>
                    <a:pt x="13" y="206"/>
                  </a:lnTo>
                  <a:lnTo>
                    <a:pt x="8" y="203"/>
                  </a:lnTo>
                  <a:lnTo>
                    <a:pt x="4" y="199"/>
                  </a:lnTo>
                  <a:lnTo>
                    <a:pt x="1" y="193"/>
                  </a:lnTo>
                  <a:lnTo>
                    <a:pt x="0" y="187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13" y="65"/>
                  </a:lnTo>
                  <a:lnTo>
                    <a:pt x="20" y="65"/>
                  </a:lnTo>
                  <a:lnTo>
                    <a:pt x="39" y="65"/>
                  </a:lnTo>
                  <a:lnTo>
                    <a:pt x="43" y="65"/>
                  </a:lnTo>
                  <a:lnTo>
                    <a:pt x="49" y="66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4" y="68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72" y="56"/>
                  </a:lnTo>
                  <a:lnTo>
                    <a:pt x="79" y="43"/>
                  </a:lnTo>
                  <a:lnTo>
                    <a:pt x="83" y="30"/>
                  </a:lnTo>
                  <a:lnTo>
                    <a:pt x="85" y="19"/>
                  </a:lnTo>
                  <a:lnTo>
                    <a:pt x="85" y="13"/>
                  </a:lnTo>
                  <a:lnTo>
                    <a:pt x="88" y="7"/>
                  </a:lnTo>
                  <a:lnTo>
                    <a:pt x="92" y="3"/>
                  </a:lnTo>
                  <a:lnTo>
                    <a:pt x="98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13453" y="1676264"/>
            <a:ext cx="7869373" cy="886939"/>
            <a:chOff x="3413453" y="1676264"/>
            <a:chExt cx="7869373" cy="886939"/>
          </a:xfrm>
        </p:grpSpPr>
        <p:sp>
          <p:nvSpPr>
            <p:cNvPr id="77" name="7 CuadroTexto"/>
            <p:cNvSpPr txBox="1"/>
            <p:nvPr/>
          </p:nvSpPr>
          <p:spPr>
            <a:xfrm>
              <a:off x="3415569" y="1975734"/>
              <a:ext cx="7867257" cy="587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号，以保证投射到屏幕能看得清。答辩内容应做到文字精炼，言之有物，条理分明，因此幻灯片设计原则是结构化思考，形象化表达。</a:t>
              </a:r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13453" y="1676264"/>
              <a:ext cx="21834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1"/>
                  </a:solidFill>
                  <a:latin typeface="+mj-ea"/>
                  <a:ea typeface="+mj-ea"/>
                </a:rPr>
                <a:t>Marketing Strategy</a:t>
              </a:r>
              <a:endParaRPr lang="en-US" sz="1865" b="1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13453" y="2800637"/>
            <a:ext cx="7869373" cy="886939"/>
            <a:chOff x="3413453" y="2800637"/>
            <a:chExt cx="7869373" cy="886939"/>
          </a:xfrm>
        </p:grpSpPr>
        <p:sp>
          <p:nvSpPr>
            <p:cNvPr id="89" name="7 CuadroTexto"/>
            <p:cNvSpPr txBox="1"/>
            <p:nvPr/>
          </p:nvSpPr>
          <p:spPr>
            <a:xfrm>
              <a:off x="3415569" y="3100107"/>
              <a:ext cx="7867257" cy="587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号，以保证投射到屏幕能看得清。答辩内容应做到文字精炼，言之有物，条理分明，因此幻灯片设计原则是结构化思考，形象化表达。</a:t>
              </a:r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413453" y="2800637"/>
              <a:ext cx="17969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Website Design</a:t>
              </a:r>
              <a:endParaRPr lang="en-US" sz="1865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13453" y="3917684"/>
            <a:ext cx="7869373" cy="886939"/>
            <a:chOff x="3413453" y="3917684"/>
            <a:chExt cx="7869373" cy="886939"/>
          </a:xfrm>
        </p:grpSpPr>
        <p:sp>
          <p:nvSpPr>
            <p:cNvPr id="91" name="7 CuadroTexto"/>
            <p:cNvSpPr txBox="1"/>
            <p:nvPr/>
          </p:nvSpPr>
          <p:spPr>
            <a:xfrm>
              <a:off x="3415569" y="4217154"/>
              <a:ext cx="7867257" cy="587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号，以保证投射到屏幕能看得清。答辩内容应做到文字精炼，言之有物，条理分明，因此幻灯片设计原则是结构化思考，形象化表达。</a:t>
              </a:r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413453" y="3917684"/>
              <a:ext cx="15776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1"/>
                  </a:solidFill>
                  <a:latin typeface="+mj-ea"/>
                  <a:ea typeface="+mj-ea"/>
                </a:rPr>
                <a:t>Data Analysis</a:t>
              </a:r>
              <a:endParaRPr lang="en-US" sz="1865" b="1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11336" y="5035885"/>
            <a:ext cx="7869374" cy="886939"/>
            <a:chOff x="3411336" y="5035885"/>
            <a:chExt cx="7869374" cy="886939"/>
          </a:xfrm>
        </p:grpSpPr>
        <p:sp>
          <p:nvSpPr>
            <p:cNvPr id="93" name="7 CuadroTexto"/>
            <p:cNvSpPr txBox="1"/>
            <p:nvPr/>
          </p:nvSpPr>
          <p:spPr>
            <a:xfrm>
              <a:off x="3413453" y="5335355"/>
              <a:ext cx="7867257" cy="587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号，以保证投射到屏幕能看得清。答辩内容应做到文字精炼，言之有物，条理分明，因此幻灯片设计原则是结构化思考，形象化表达。</a:t>
              </a:r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11336" y="5035885"/>
              <a:ext cx="14975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Social Media</a:t>
              </a:r>
              <a:endParaRPr lang="en-US" sz="1865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2.</a:t>
            </a:r>
            <a:r>
              <a:rPr lang="zh-CN" altLang="en-US" sz="2400" b="1">
                <a:solidFill>
                  <a:schemeClr val="bg1"/>
                </a:solidFill>
              </a:rPr>
              <a:t>研究文献综述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819635" y="2656095"/>
            <a:ext cx="4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3.</a:t>
            </a:r>
            <a:r>
              <a:rPr lang="zh-CN" altLang="en-US" sz="3600" b="1">
                <a:solidFill>
                  <a:schemeClr val="bg1"/>
                </a:solidFill>
              </a:rPr>
              <a:t>研究方法与过程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0139" y="3302426"/>
            <a:ext cx="77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Methods And Procedures Of Research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 rot="20838016" flipH="1">
            <a:off x="-361797" y="3345268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17"/>
          <p:cNvSpPr/>
          <p:nvPr/>
        </p:nvSpPr>
        <p:spPr>
          <a:xfrm>
            <a:off x="1353770" y="2288859"/>
            <a:ext cx="1250470" cy="1251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750" b="1">
                <a:latin typeface="+mj-lt"/>
              </a:rPr>
              <a:t>S</a:t>
            </a:r>
            <a:endParaRPr lang="en-US" sz="5750" b="1">
              <a:latin typeface="+mj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59645" y="4417462"/>
            <a:ext cx="2024856" cy="947480"/>
            <a:chOff x="959645" y="4417462"/>
            <a:chExt cx="2024856" cy="947480"/>
          </a:xfrm>
        </p:grpSpPr>
        <p:sp>
          <p:nvSpPr>
            <p:cNvPr id="4" name="TextBox 18"/>
            <p:cNvSpPr txBox="1"/>
            <p:nvPr/>
          </p:nvSpPr>
          <p:spPr>
            <a:xfrm>
              <a:off x="959645" y="4755544"/>
              <a:ext cx="2024856" cy="609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19"/>
            <p:cNvSpPr txBox="1"/>
            <p:nvPr/>
          </p:nvSpPr>
          <p:spPr>
            <a:xfrm>
              <a:off x="1077176" y="4417462"/>
              <a:ext cx="180937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600" b="1">
                  <a:solidFill>
                    <a:schemeClr val="accent1"/>
                  </a:solidFill>
                  <a:latin typeface="+mj-lt"/>
                  <a:cs typeface="Clear Sans" panose="020b0503030202020304" pitchFamily="34" charset="0"/>
                </a:rPr>
                <a:t>STRENGTH</a:t>
              </a:r>
              <a:endParaRPr lang="en-US" sz="1600" b="1">
                <a:solidFill>
                  <a:schemeClr val="accent1"/>
                </a:solidFill>
                <a:latin typeface="+mj-lt"/>
                <a:cs typeface="Clear Sans" panose="020b05030302020203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15191" y="4417462"/>
            <a:ext cx="1908844" cy="947482"/>
            <a:chOff x="6515191" y="4417462"/>
            <a:chExt cx="1908844" cy="947482"/>
          </a:xfrm>
        </p:grpSpPr>
        <p:sp>
          <p:nvSpPr>
            <p:cNvPr id="6" name="TextBox 20"/>
            <p:cNvSpPr txBox="1"/>
            <p:nvPr/>
          </p:nvSpPr>
          <p:spPr>
            <a:xfrm>
              <a:off x="6515191" y="4755546"/>
              <a:ext cx="1908844" cy="609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21"/>
            <p:cNvSpPr txBox="1"/>
            <p:nvPr/>
          </p:nvSpPr>
          <p:spPr>
            <a:xfrm>
              <a:off x="6618639" y="4417462"/>
              <a:ext cx="170194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600" b="1">
                  <a:solidFill>
                    <a:schemeClr val="accent1"/>
                  </a:solidFill>
                  <a:latin typeface="+mj-lt"/>
                  <a:cs typeface="Clear Sans" panose="020b0503030202020304" pitchFamily="34" charset="0"/>
                </a:rPr>
                <a:t>OPPORTUNITY</a:t>
              </a:r>
              <a:endParaRPr lang="en-US" sz="1600" b="1">
                <a:solidFill>
                  <a:schemeClr val="accent1"/>
                </a:solidFill>
                <a:latin typeface="+mj-lt"/>
                <a:cs typeface="Clear Sans" panose="020b05030302020203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66421" y="2139963"/>
            <a:ext cx="1908844" cy="947481"/>
            <a:chOff x="3766421" y="2139963"/>
            <a:chExt cx="1908844" cy="947481"/>
          </a:xfrm>
        </p:grpSpPr>
        <p:sp>
          <p:nvSpPr>
            <p:cNvPr id="8" name="TextBox 22"/>
            <p:cNvSpPr txBox="1"/>
            <p:nvPr/>
          </p:nvSpPr>
          <p:spPr>
            <a:xfrm>
              <a:off x="3766421" y="2478046"/>
              <a:ext cx="1908844" cy="609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3869869" y="2139963"/>
              <a:ext cx="170194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600" b="1">
                  <a:solidFill>
                    <a:schemeClr val="accent1"/>
                  </a:solidFill>
                  <a:latin typeface="+mj-lt"/>
                  <a:cs typeface="Clear Sans" panose="020b0503030202020304" pitchFamily="34" charset="0"/>
                </a:rPr>
                <a:t>WEAKNESS</a:t>
              </a:r>
              <a:endParaRPr lang="en-US" sz="1600" b="1">
                <a:solidFill>
                  <a:schemeClr val="accent1"/>
                </a:solidFill>
                <a:latin typeface="+mj-lt"/>
                <a:cs typeface="Clear Sans" panose="020b0503030202020304" pitchFamily="34" charset="0"/>
              </a:endParaRPr>
            </a:p>
          </p:txBody>
        </p:sp>
      </p:grpSp>
      <p:sp>
        <p:nvSpPr>
          <p:cNvPr id="13" name="Rectangle 27"/>
          <p:cNvSpPr/>
          <p:nvPr/>
        </p:nvSpPr>
        <p:spPr>
          <a:xfrm>
            <a:off x="6824071" y="2281167"/>
            <a:ext cx="1278280" cy="1251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750" b="1">
                <a:latin typeface="+mj-lt"/>
              </a:rPr>
              <a:t>O</a:t>
            </a:r>
            <a:endParaRPr lang="en-US" sz="5750" b="1">
              <a:latin typeface="+mj-lt"/>
            </a:endParaRPr>
          </a:p>
        </p:txBody>
      </p:sp>
      <p:sp>
        <p:nvSpPr>
          <p:cNvPr id="14" name="Rectangle 28"/>
          <p:cNvSpPr/>
          <p:nvPr/>
        </p:nvSpPr>
        <p:spPr>
          <a:xfrm>
            <a:off x="4086462" y="4223482"/>
            <a:ext cx="1282255" cy="1251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750" b="1">
                <a:latin typeface="+mj-lt"/>
              </a:rPr>
              <a:t>W</a:t>
            </a:r>
            <a:endParaRPr lang="en-US" sz="5750" b="1">
              <a:latin typeface="+mj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77178" y="3833177"/>
            <a:ext cx="10037649" cy="127011"/>
            <a:chOff x="1077178" y="3833177"/>
            <a:chExt cx="10037649" cy="127011"/>
          </a:xfrm>
        </p:grpSpPr>
        <p:cxnSp>
          <p:nvCxnSpPr>
            <p:cNvPr id="2" name="Straight Connector 16"/>
            <p:cNvCxnSpPr/>
            <p:nvPr/>
          </p:nvCxnSpPr>
          <p:spPr>
            <a:xfrm>
              <a:off x="1077178" y="3896680"/>
              <a:ext cx="10037649" cy="0"/>
            </a:xfrm>
            <a:prstGeom prst="line">
              <a:avLst/>
            </a:prstGeom>
            <a:ln w="34925">
              <a:solidFill>
                <a:schemeClr val="tx2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/>
            <p:cNvSpPr/>
            <p:nvPr/>
          </p:nvSpPr>
          <p:spPr>
            <a:xfrm>
              <a:off x="1919231" y="3833177"/>
              <a:ext cx="127011" cy="1270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750" b="1">
                <a:latin typeface="+mj-lt"/>
              </a:endParaRPr>
            </a:p>
          </p:txBody>
        </p:sp>
        <p:sp>
          <p:nvSpPr>
            <p:cNvPr id="11" name="Oval 25"/>
            <p:cNvSpPr/>
            <p:nvPr/>
          </p:nvSpPr>
          <p:spPr>
            <a:xfrm>
              <a:off x="4662101" y="3833177"/>
              <a:ext cx="127011" cy="1270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750" b="1">
                <a:latin typeface="+mj-lt"/>
              </a:endParaRPr>
            </a:p>
          </p:txBody>
        </p:sp>
        <p:sp>
          <p:nvSpPr>
            <p:cNvPr id="12" name="Oval 26"/>
            <p:cNvSpPr/>
            <p:nvPr/>
          </p:nvSpPr>
          <p:spPr>
            <a:xfrm>
              <a:off x="7407351" y="3833177"/>
              <a:ext cx="127011" cy="1270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750" b="1">
                <a:latin typeface="+mj-lt"/>
              </a:endParaRPr>
            </a:p>
          </p:txBody>
        </p:sp>
        <p:sp>
          <p:nvSpPr>
            <p:cNvPr id="15" name="Oval 29"/>
            <p:cNvSpPr/>
            <p:nvPr/>
          </p:nvSpPr>
          <p:spPr>
            <a:xfrm>
              <a:off x="10160405" y="3833177"/>
              <a:ext cx="127011" cy="1270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750" b="1">
                <a:latin typeface="+mj-lt"/>
              </a:endParaRPr>
            </a:p>
          </p:txBody>
        </p:sp>
      </p:grpSp>
      <p:sp>
        <p:nvSpPr>
          <p:cNvPr id="16" name="Rectangle 30"/>
          <p:cNvSpPr/>
          <p:nvPr/>
        </p:nvSpPr>
        <p:spPr>
          <a:xfrm>
            <a:off x="9584766" y="4226839"/>
            <a:ext cx="1282255" cy="1251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750" b="1">
                <a:latin typeface="+mj-lt"/>
              </a:rPr>
              <a:t>T</a:t>
            </a:r>
            <a:endParaRPr lang="en-US" sz="5750" b="1">
              <a:latin typeface="+mj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205984" y="2139963"/>
            <a:ext cx="1908844" cy="947481"/>
            <a:chOff x="9205984" y="2139963"/>
            <a:chExt cx="1908844" cy="947481"/>
          </a:xfrm>
        </p:grpSpPr>
        <p:sp>
          <p:nvSpPr>
            <p:cNvPr id="17" name="TextBox 31"/>
            <p:cNvSpPr txBox="1"/>
            <p:nvPr/>
          </p:nvSpPr>
          <p:spPr>
            <a:xfrm>
              <a:off x="9205984" y="2478046"/>
              <a:ext cx="1908844" cy="609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32"/>
            <p:cNvSpPr txBox="1"/>
            <p:nvPr/>
          </p:nvSpPr>
          <p:spPr>
            <a:xfrm>
              <a:off x="9309432" y="2139963"/>
              <a:ext cx="170194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600" b="1">
                  <a:solidFill>
                    <a:schemeClr val="accent1"/>
                  </a:solidFill>
                  <a:latin typeface="+mj-lt"/>
                  <a:cs typeface="Clear Sans" panose="020b0503030202020304" pitchFamily="34" charset="0"/>
                </a:rPr>
                <a:t>THREAT</a:t>
              </a:r>
              <a:endParaRPr lang="en-US" sz="1600" b="1">
                <a:solidFill>
                  <a:schemeClr val="accent1"/>
                </a:solidFill>
                <a:latin typeface="+mj-lt"/>
                <a:cs typeface="Clear Sans" panose="020b05030302020203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3.</a:t>
            </a:r>
            <a:r>
              <a:rPr lang="zh-CN" altLang="en-US" sz="2400" b="1">
                <a:solidFill>
                  <a:schemeClr val="bg1"/>
                </a:solidFill>
              </a:rPr>
              <a:t>研究方法与过程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/>
          <p:cNvSpPr/>
          <p:nvPr/>
        </p:nvSpPr>
        <p:spPr bwMode="auto">
          <a:xfrm rot="21275106">
            <a:off x="-1360294" y="2327886"/>
            <a:ext cx="14919857" cy="152259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7 CuadroTexto"/>
          <p:cNvSpPr txBox="1"/>
          <p:nvPr/>
        </p:nvSpPr>
        <p:spPr>
          <a:xfrm>
            <a:off x="1893305" y="4735660"/>
            <a:ext cx="1650999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93304" y="3732892"/>
            <a:ext cx="682171" cy="682171"/>
            <a:chOff x="1567543" y="4446360"/>
            <a:chExt cx="682171" cy="682171"/>
          </a:xfrm>
        </p:grpSpPr>
        <p:sp>
          <p:nvSpPr>
            <p:cNvPr id="5" name="椭圆 4"/>
            <p:cNvSpPr/>
            <p:nvPr/>
          </p:nvSpPr>
          <p:spPr>
            <a:xfrm>
              <a:off x="1567543" y="4446360"/>
              <a:ext cx="682171" cy="682171"/>
            </a:xfrm>
            <a:prstGeom prst="ellipse">
              <a:avLst/>
            </a:prstGeom>
            <a:ln>
              <a:noFill/>
            </a:ln>
            <a:effectLst>
              <a:outerShdw blurRad="127000" dist="38100" dir="2700000" sx="105000" sy="10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34"/>
            <p:cNvSpPr/>
            <p:nvPr/>
          </p:nvSpPr>
          <p:spPr>
            <a:xfrm>
              <a:off x="1588669" y="4616664"/>
              <a:ext cx="639919" cy="360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00841" y="3171019"/>
            <a:ext cx="868135" cy="868135"/>
            <a:chOff x="1567543" y="4446360"/>
            <a:chExt cx="682171" cy="682171"/>
          </a:xfrm>
        </p:grpSpPr>
        <p:sp>
          <p:nvSpPr>
            <p:cNvPr id="8" name="椭圆 7"/>
            <p:cNvSpPr/>
            <p:nvPr/>
          </p:nvSpPr>
          <p:spPr>
            <a:xfrm>
              <a:off x="1567543" y="4446360"/>
              <a:ext cx="682171" cy="682171"/>
            </a:xfrm>
            <a:prstGeom prst="ellipse">
              <a:avLst/>
            </a:prstGeom>
            <a:ln>
              <a:noFill/>
            </a:ln>
            <a:effectLst>
              <a:outerShdw blurRad="127000" dist="38100" dir="2700000" sx="105000" sy="10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Rectangle 34"/>
            <p:cNvSpPr/>
            <p:nvPr/>
          </p:nvSpPr>
          <p:spPr>
            <a:xfrm>
              <a:off x="1634538" y="4666562"/>
              <a:ext cx="548188" cy="309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7 CuadroTexto"/>
          <p:cNvSpPr txBox="1"/>
          <p:nvPr/>
        </p:nvSpPr>
        <p:spPr>
          <a:xfrm>
            <a:off x="4700841" y="4359751"/>
            <a:ext cx="221975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2048" y="2467429"/>
            <a:ext cx="1111610" cy="1111610"/>
            <a:chOff x="1567543" y="4446360"/>
            <a:chExt cx="682171" cy="682171"/>
          </a:xfrm>
        </p:grpSpPr>
        <p:sp>
          <p:nvSpPr>
            <p:cNvPr id="14" name="椭圆 13"/>
            <p:cNvSpPr/>
            <p:nvPr/>
          </p:nvSpPr>
          <p:spPr>
            <a:xfrm>
              <a:off x="1567543" y="4446360"/>
              <a:ext cx="682171" cy="682171"/>
            </a:xfrm>
            <a:prstGeom prst="ellipse">
              <a:avLst/>
            </a:prstGeom>
            <a:ln>
              <a:noFill/>
            </a:ln>
            <a:effectLst>
              <a:outerShdw blurRad="127000" dist="38100" dir="2700000" sx="105000" sy="10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Rectangle 34"/>
            <p:cNvSpPr/>
            <p:nvPr/>
          </p:nvSpPr>
          <p:spPr>
            <a:xfrm>
              <a:off x="1694574" y="4666562"/>
              <a:ext cx="428119" cy="241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2016</a:t>
              </a:r>
              <a:endParaRPr lang="en-GB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7 CuadroTexto"/>
          <p:cNvSpPr txBox="1"/>
          <p:nvPr/>
        </p:nvSpPr>
        <p:spPr>
          <a:xfrm>
            <a:off x="7882048" y="3792412"/>
            <a:ext cx="2896441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号，以保证投射到屏幕能看得清。答辩内容应做到简练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等腰三角形 16"/>
          <p:cNvSpPr/>
          <p:nvPr/>
        </p:nvSpPr>
        <p:spPr>
          <a:xfrm rot="15472119" flipV="1">
            <a:off x="3493478" y="3785781"/>
            <a:ext cx="313636" cy="19040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dir="2700000" sx="105000" sy="105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5322696" flipV="1">
            <a:off x="6566716" y="3230103"/>
            <a:ext cx="418284" cy="25393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dir="2700000" sx="105000" sy="105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5322696" flipV="1">
            <a:off x="10208818" y="2441149"/>
            <a:ext cx="537196" cy="32612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dir="2700000" sx="105000" sy="105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3.</a:t>
            </a:r>
            <a:r>
              <a:rPr lang="zh-CN" altLang="en-US" sz="2400" b="1">
                <a:solidFill>
                  <a:schemeClr val="bg1"/>
                </a:solidFill>
              </a:rPr>
              <a:t>研究方法与过程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6" grpId="0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/>
          <p:nvPr/>
        </p:nvSpPr>
        <p:spPr bwMode="auto">
          <a:xfrm>
            <a:off x="2521226" y="1903758"/>
            <a:ext cx="2064062" cy="4051786"/>
          </a:xfrm>
          <a:custGeom>
            <a:gdLst>
              <a:gd name="T0" fmla="*/ 0 w 1594"/>
              <a:gd name="T1" fmla="*/ 3017 h 3017"/>
              <a:gd name="T2" fmla="*/ 1594 w 1594"/>
              <a:gd name="T3" fmla="*/ 1509 h 3017"/>
              <a:gd name="T4" fmla="*/ 0 w 1594"/>
              <a:gd name="T5" fmla="*/ 0 h 30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4" h="3017">
                <a:moveTo>
                  <a:pt x="0" y="3017"/>
                </a:moveTo>
                <a:cubicBezTo>
                  <a:pt x="880" y="3017"/>
                  <a:pt x="1594" y="2342"/>
                  <a:pt x="1594" y="1509"/>
                </a:cubicBezTo>
                <a:cubicBezTo>
                  <a:pt x="1594" y="676"/>
                  <a:pt x="880" y="0"/>
                  <a:pt x="0" y="0"/>
                </a:cubicBezTo>
              </a:path>
            </a:pathLst>
          </a:custGeom>
          <a:noFill/>
          <a:ln w="57150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79399" y="2098051"/>
            <a:ext cx="428507" cy="4311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39874" y="3069507"/>
            <a:ext cx="428507" cy="4311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17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39874" y="4311094"/>
            <a:ext cx="428507" cy="4311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17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9399" y="5358389"/>
            <a:ext cx="428507" cy="4311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173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4089124" y="2081622"/>
            <a:ext cx="1962150" cy="453439"/>
            <a:chOff x="6038850" y="5485397"/>
            <a:chExt cx="1216539" cy="453439"/>
          </a:xfrm>
        </p:grpSpPr>
        <p:sp>
          <p:nvSpPr>
            <p:cNvPr id="8" name="Shape 2175"/>
            <p:cNvSpPr/>
            <p:nvPr/>
          </p:nvSpPr>
          <p:spPr>
            <a:xfrm flipH="1"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accent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accent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4749524" y="3039528"/>
            <a:ext cx="3559960" cy="453439"/>
            <a:chOff x="6038850" y="5485397"/>
            <a:chExt cx="1216539" cy="453439"/>
          </a:xfrm>
        </p:grpSpPr>
        <p:sp>
          <p:nvSpPr>
            <p:cNvPr id="11" name="Shape 2175"/>
            <p:cNvSpPr/>
            <p:nvPr/>
          </p:nvSpPr>
          <p:spPr>
            <a:xfrm flipH="1"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accent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accent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4089124" y="5344889"/>
            <a:ext cx="1962150" cy="453439"/>
            <a:chOff x="6038850" y="5485397"/>
            <a:chExt cx="1216539" cy="453439"/>
          </a:xfrm>
        </p:grpSpPr>
        <p:sp>
          <p:nvSpPr>
            <p:cNvPr id="14" name="Shape 2175"/>
            <p:cNvSpPr/>
            <p:nvPr/>
          </p:nvSpPr>
          <p:spPr>
            <a:xfrm flipH="1"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accent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accent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4749524" y="4306482"/>
            <a:ext cx="3559960" cy="453439"/>
            <a:chOff x="6038850" y="5485397"/>
            <a:chExt cx="1216539" cy="453439"/>
          </a:xfrm>
        </p:grpSpPr>
        <p:sp>
          <p:nvSpPr>
            <p:cNvPr id="17" name="Shape 2175"/>
            <p:cNvSpPr/>
            <p:nvPr/>
          </p:nvSpPr>
          <p:spPr>
            <a:xfrm flipH="1"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accent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accent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87852" y="1864284"/>
            <a:ext cx="2559072" cy="858860"/>
            <a:chOff x="6187852" y="1864284"/>
            <a:chExt cx="2559072" cy="858860"/>
          </a:xfrm>
        </p:grpSpPr>
        <p:sp>
          <p:nvSpPr>
            <p:cNvPr id="33" name="文本框 211"/>
            <p:cNvSpPr txBox="1">
              <a:spLocks noChangeArrowheads="1"/>
            </p:cNvSpPr>
            <p:nvPr/>
          </p:nvSpPr>
          <p:spPr bwMode="auto">
            <a:xfrm>
              <a:off x="6187852" y="1864284"/>
              <a:ext cx="182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点击输入简要标题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212"/>
            <p:cNvSpPr txBox="1">
              <a:spLocks noChangeArrowheads="1"/>
            </p:cNvSpPr>
            <p:nvPr/>
          </p:nvSpPr>
          <p:spPr bwMode="auto">
            <a:xfrm>
              <a:off x="6187852" y="2187613"/>
              <a:ext cx="25590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93964" y="2878958"/>
            <a:ext cx="2559072" cy="858860"/>
            <a:chOff x="8393964" y="2878958"/>
            <a:chExt cx="2559072" cy="858860"/>
          </a:xfrm>
        </p:grpSpPr>
        <p:sp>
          <p:nvSpPr>
            <p:cNvPr id="35" name="文本框 211"/>
            <p:cNvSpPr txBox="1">
              <a:spLocks noChangeArrowheads="1"/>
            </p:cNvSpPr>
            <p:nvPr/>
          </p:nvSpPr>
          <p:spPr bwMode="auto">
            <a:xfrm>
              <a:off x="8393964" y="2878958"/>
              <a:ext cx="182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点击输入简要标题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212"/>
            <p:cNvSpPr txBox="1">
              <a:spLocks noChangeArrowheads="1"/>
            </p:cNvSpPr>
            <p:nvPr/>
          </p:nvSpPr>
          <p:spPr bwMode="auto">
            <a:xfrm>
              <a:off x="8393964" y="3202287"/>
              <a:ext cx="25590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93964" y="4161264"/>
            <a:ext cx="2559072" cy="858860"/>
            <a:chOff x="8393964" y="4161264"/>
            <a:chExt cx="2559072" cy="858860"/>
          </a:xfrm>
        </p:grpSpPr>
        <p:sp>
          <p:nvSpPr>
            <p:cNvPr id="37" name="文本框 211"/>
            <p:cNvSpPr txBox="1">
              <a:spLocks noChangeArrowheads="1"/>
            </p:cNvSpPr>
            <p:nvPr/>
          </p:nvSpPr>
          <p:spPr bwMode="auto">
            <a:xfrm>
              <a:off x="8393964" y="4161264"/>
              <a:ext cx="182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点击输入简要标题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文本框 212"/>
            <p:cNvSpPr txBox="1">
              <a:spLocks noChangeArrowheads="1"/>
            </p:cNvSpPr>
            <p:nvPr/>
          </p:nvSpPr>
          <p:spPr bwMode="auto">
            <a:xfrm>
              <a:off x="8393964" y="4484593"/>
              <a:ext cx="25590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32492" y="5208587"/>
            <a:ext cx="2559072" cy="858860"/>
            <a:chOff x="6132492" y="5208587"/>
            <a:chExt cx="2559072" cy="858860"/>
          </a:xfrm>
        </p:grpSpPr>
        <p:sp>
          <p:nvSpPr>
            <p:cNvPr id="39" name="文本框 211"/>
            <p:cNvSpPr txBox="1">
              <a:spLocks noChangeArrowheads="1"/>
            </p:cNvSpPr>
            <p:nvPr/>
          </p:nvSpPr>
          <p:spPr bwMode="auto">
            <a:xfrm>
              <a:off x="6132492" y="5208587"/>
              <a:ext cx="182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点击输入简要标题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文本框 212"/>
            <p:cNvSpPr txBox="1">
              <a:spLocks noChangeArrowheads="1"/>
            </p:cNvSpPr>
            <p:nvPr/>
          </p:nvSpPr>
          <p:spPr bwMode="auto">
            <a:xfrm>
              <a:off x="6132492" y="5531916"/>
              <a:ext cx="25590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3.</a:t>
            </a:r>
            <a:r>
              <a:rPr lang="zh-CN" altLang="en-US" sz="2400" b="1">
                <a:solidFill>
                  <a:schemeClr val="bg1"/>
                </a:solidFill>
              </a:rPr>
              <a:t>研究方法与过程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2" name="稻壳儿小白白(http://dwz.cn/Wu2UP)"/>
          <p:cNvSpPr>
            <a:spLocks noEditPoints="1"/>
          </p:cNvSpPr>
          <p:nvPr/>
        </p:nvSpPr>
        <p:spPr bwMode="auto">
          <a:xfrm>
            <a:off x="1569880" y="3034030"/>
            <a:ext cx="1911438" cy="1893570"/>
          </a:xfrm>
          <a:custGeom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id-ID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2711903" y="2223959"/>
            <a:ext cx="3384891" cy="1944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39917" y="2227742"/>
            <a:ext cx="3384891" cy="1942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5970" y="4152573"/>
            <a:ext cx="3384891" cy="1944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3984" y="4152573"/>
            <a:ext cx="3384891" cy="1944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69017" y="2716603"/>
            <a:ext cx="2955533" cy="1097449"/>
            <a:chOff x="2969017" y="2716603"/>
            <a:chExt cx="2955533" cy="1097449"/>
          </a:xfrm>
        </p:grpSpPr>
        <p:sp>
          <p:nvSpPr>
            <p:cNvPr id="47" name="TextBox 46"/>
            <p:cNvSpPr txBox="1"/>
            <p:nvPr/>
          </p:nvSpPr>
          <p:spPr>
            <a:xfrm>
              <a:off x="2969017" y="3136943"/>
              <a:ext cx="2955533" cy="6771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69017" y="2716603"/>
              <a:ext cx="1415772" cy="417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点击编辑姓名</a:t>
              </a:r>
              <a:endParaRPr 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r="21852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r="21852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grpSp>
        <p:nvGrpSpPr>
          <p:cNvPr id="10" name="组合 9"/>
          <p:cNvGrpSpPr/>
          <p:nvPr/>
        </p:nvGrpSpPr>
        <p:grpSpPr>
          <a:xfrm>
            <a:off x="8270113" y="2716603"/>
            <a:ext cx="2955533" cy="1097449"/>
            <a:chOff x="8270113" y="2716603"/>
            <a:chExt cx="2955533" cy="1097449"/>
          </a:xfrm>
        </p:grpSpPr>
        <p:sp>
          <p:nvSpPr>
            <p:cNvPr id="61" name="TextBox 46"/>
            <p:cNvSpPr txBox="1"/>
            <p:nvPr/>
          </p:nvSpPr>
          <p:spPr>
            <a:xfrm>
              <a:off x="8270113" y="3136943"/>
              <a:ext cx="2955533" cy="6771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47"/>
            <p:cNvSpPr txBox="1"/>
            <p:nvPr/>
          </p:nvSpPr>
          <p:spPr>
            <a:xfrm>
              <a:off x="8270113" y="2716603"/>
              <a:ext cx="1415772" cy="417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点击编辑姓名</a:t>
              </a:r>
              <a:endParaRPr 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5090" y="4717809"/>
            <a:ext cx="2955533" cy="1077523"/>
            <a:chOff x="6305090" y="4717809"/>
            <a:chExt cx="2955533" cy="1077523"/>
          </a:xfrm>
        </p:grpSpPr>
        <p:sp>
          <p:nvSpPr>
            <p:cNvPr id="67" name="TextBox 46"/>
            <p:cNvSpPr txBox="1"/>
            <p:nvPr/>
          </p:nvSpPr>
          <p:spPr>
            <a:xfrm>
              <a:off x="6305090" y="5118223"/>
              <a:ext cx="2955533" cy="6771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47"/>
            <p:cNvSpPr txBox="1"/>
            <p:nvPr/>
          </p:nvSpPr>
          <p:spPr>
            <a:xfrm>
              <a:off x="7844851" y="47178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点击编辑姓名</a:t>
              </a:r>
              <a:endParaRPr 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5159" y="4717809"/>
            <a:ext cx="2955533" cy="1077523"/>
            <a:chOff x="925159" y="4717809"/>
            <a:chExt cx="2955533" cy="1077523"/>
          </a:xfrm>
        </p:grpSpPr>
        <p:sp>
          <p:nvSpPr>
            <p:cNvPr id="70" name="TextBox 46"/>
            <p:cNvSpPr txBox="1"/>
            <p:nvPr/>
          </p:nvSpPr>
          <p:spPr>
            <a:xfrm>
              <a:off x="925159" y="5118223"/>
              <a:ext cx="2955533" cy="6771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47"/>
            <p:cNvSpPr txBox="1"/>
            <p:nvPr/>
          </p:nvSpPr>
          <p:spPr>
            <a:xfrm>
              <a:off x="2464920" y="47178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点击编辑姓名</a:t>
              </a:r>
              <a:endParaRPr 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3.</a:t>
            </a:r>
            <a:r>
              <a:rPr lang="zh-CN" altLang="en-US" sz="2400" b="1">
                <a:solidFill>
                  <a:schemeClr val="bg1"/>
                </a:solidFill>
              </a:rPr>
              <a:t>研究方法与过程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2" y="913113"/>
            <a:ext cx="2966974" cy="5380114"/>
          </a:xfrm>
          <a:prstGeom prst="rect">
            <a:avLst/>
          </a:prstGeom>
        </p:spPr>
      </p:pic>
      <p:sp>
        <p:nvSpPr>
          <p:cNvPr id="5" name="TextBox 19"/>
          <p:cNvSpPr txBox="1"/>
          <p:nvPr/>
        </p:nvSpPr>
        <p:spPr>
          <a:xfrm>
            <a:off x="891275" y="1910232"/>
            <a:ext cx="714810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号，以保证投射到屏幕能看得清。答辩内容应做到文字精炼，点击编辑文本内容，建议使用微软雅黑字体，字号最小不小于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号，以保证投射到屏幕能看得清。答辩内容应做到文字精炼，言之有物。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21887" y="3320447"/>
            <a:ext cx="3361584" cy="805334"/>
            <a:chOff x="921887" y="3320447"/>
            <a:chExt cx="3361584" cy="805334"/>
          </a:xfrm>
        </p:grpSpPr>
        <p:grpSp>
          <p:nvGrpSpPr>
            <p:cNvPr id="20" name="Group 1"/>
            <p:cNvGrpSpPr/>
            <p:nvPr/>
          </p:nvGrpSpPr>
          <p:grpSpPr>
            <a:xfrm>
              <a:off x="921887" y="3320447"/>
              <a:ext cx="804661" cy="805334"/>
              <a:chOff x="1087447" y="4097045"/>
              <a:chExt cx="804661" cy="80533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087447" y="4097045"/>
                <a:ext cx="804661" cy="805334"/>
                <a:chOff x="1087447" y="4231515"/>
                <a:chExt cx="804661" cy="805334"/>
              </a:xfrm>
            </p:grpSpPr>
            <p:sp>
              <p:nvSpPr>
                <p:cNvPr id="25" name="Oval 21"/>
                <p:cNvSpPr>
                  <a:spLocks noChangeAspect="1"/>
                </p:cNvSpPr>
                <p:nvPr/>
              </p:nvSpPr>
              <p:spPr>
                <a:xfrm>
                  <a:off x="1087447" y="4231515"/>
                  <a:ext cx="804661" cy="805334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72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Oval 22"/>
                <p:cNvSpPr>
                  <a:spLocks noChangeAspect="1"/>
                </p:cNvSpPr>
                <p:nvPr/>
              </p:nvSpPr>
              <p:spPr>
                <a:xfrm>
                  <a:off x="1180293" y="4326149"/>
                  <a:ext cx="617261" cy="61777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57"/>
              <p:cNvGrpSpPr/>
              <p:nvPr/>
            </p:nvGrpSpPr>
            <p:grpSpPr>
              <a:xfrm>
                <a:off x="1315471" y="4354719"/>
                <a:ext cx="374286" cy="287769"/>
                <a:chOff x="2849564" y="3636963"/>
                <a:chExt cx="315912" cy="242888"/>
              </a:xfrm>
              <a:solidFill>
                <a:schemeClr val="bg2"/>
              </a:solidFill>
            </p:grpSpPr>
            <p:sp>
              <p:nvSpPr>
                <p:cNvPr id="23" name="Freeform 148"/>
                <p:cNvSpPr/>
                <p:nvPr/>
              </p:nvSpPr>
              <p:spPr bwMode="auto">
                <a:xfrm>
                  <a:off x="2849564" y="3671888"/>
                  <a:ext cx="298450" cy="207963"/>
                </a:xfrm>
                <a:custGeom>
                  <a:gdLst>
                    <a:gd name="T0" fmla="*/ 103 w 112"/>
                    <a:gd name="T1" fmla="*/ 78 h 78"/>
                    <a:gd name="T2" fmla="*/ 9 w 112"/>
                    <a:gd name="T3" fmla="*/ 78 h 78"/>
                    <a:gd name="T4" fmla="*/ 0 w 112"/>
                    <a:gd name="T5" fmla="*/ 69 h 78"/>
                    <a:gd name="T6" fmla="*/ 0 w 112"/>
                    <a:gd name="T7" fmla="*/ 8 h 78"/>
                    <a:gd name="T8" fmla="*/ 9 w 112"/>
                    <a:gd name="T9" fmla="*/ 0 h 78"/>
                    <a:gd name="T10" fmla="*/ 42 w 112"/>
                    <a:gd name="T11" fmla="*/ 0 h 78"/>
                    <a:gd name="T12" fmla="*/ 46 w 112"/>
                    <a:gd name="T13" fmla="*/ 4 h 78"/>
                    <a:gd name="T14" fmla="*/ 42 w 112"/>
                    <a:gd name="T15" fmla="*/ 8 h 78"/>
                    <a:gd name="T16" fmla="*/ 9 w 112"/>
                    <a:gd name="T17" fmla="*/ 8 h 78"/>
                    <a:gd name="T18" fmla="*/ 8 w 112"/>
                    <a:gd name="T19" fmla="*/ 8 h 78"/>
                    <a:gd name="T20" fmla="*/ 8 w 112"/>
                    <a:gd name="T21" fmla="*/ 69 h 78"/>
                    <a:gd name="T22" fmla="*/ 9 w 112"/>
                    <a:gd name="T23" fmla="*/ 70 h 78"/>
                    <a:gd name="T24" fmla="*/ 103 w 112"/>
                    <a:gd name="T25" fmla="*/ 70 h 78"/>
                    <a:gd name="T26" fmla="*/ 104 w 112"/>
                    <a:gd name="T27" fmla="*/ 69 h 78"/>
                    <a:gd name="T28" fmla="*/ 104 w 112"/>
                    <a:gd name="T29" fmla="*/ 43 h 78"/>
                    <a:gd name="T30" fmla="*/ 108 w 112"/>
                    <a:gd name="T31" fmla="*/ 39 h 78"/>
                    <a:gd name="T32" fmla="*/ 112 w 112"/>
                    <a:gd name="T33" fmla="*/ 43 h 78"/>
                    <a:gd name="T34" fmla="*/ 112 w 112"/>
                    <a:gd name="T35" fmla="*/ 69 h 78"/>
                    <a:gd name="T36" fmla="*/ 103 w 112"/>
                    <a:gd name="T37" fmla="*/ 78 h 7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2" h="78">
                      <a:moveTo>
                        <a:pt x="103" y="7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4" y="78"/>
                        <a:pt x="0" y="74"/>
                        <a:pt x="0" y="6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6" y="1"/>
                        <a:pt x="46" y="4"/>
                      </a:cubicBezTo>
                      <a:cubicBezTo>
                        <a:pt x="46" y="6"/>
                        <a:pt x="44" y="8"/>
                        <a:pt x="4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70"/>
                        <a:pt x="8" y="70"/>
                        <a:pt x="9" y="70"/>
                      </a:cubicBez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70"/>
                        <a:pt x="104" y="70"/>
                        <a:pt x="104" y="69"/>
                      </a:cubicBezTo>
                      <a:cubicBezTo>
                        <a:pt x="104" y="43"/>
                        <a:pt x="104" y="43"/>
                        <a:pt x="104" y="43"/>
                      </a:cubicBezTo>
                      <a:cubicBezTo>
                        <a:pt x="104" y="41"/>
                        <a:pt x="105" y="39"/>
                        <a:pt x="108" y="39"/>
                      </a:cubicBezTo>
                      <a:cubicBezTo>
                        <a:pt x="110" y="39"/>
                        <a:pt x="112" y="41"/>
                        <a:pt x="112" y="43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74"/>
                        <a:pt x="108" y="78"/>
                        <a:pt x="103" y="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2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Freeform 149"/>
                <p:cNvSpPr/>
                <p:nvPr/>
              </p:nvSpPr>
              <p:spPr bwMode="auto">
                <a:xfrm>
                  <a:off x="2943226" y="3636963"/>
                  <a:ext cx="222250" cy="200025"/>
                </a:xfrm>
                <a:custGeom>
                  <a:gdLst>
                    <a:gd name="T0" fmla="*/ 46 w 83"/>
                    <a:gd name="T1" fmla="*/ 58 h 75"/>
                    <a:gd name="T2" fmla="*/ 83 w 83"/>
                    <a:gd name="T3" fmla="*/ 29 h 75"/>
                    <a:gd name="T4" fmla="*/ 46 w 83"/>
                    <a:gd name="T5" fmla="*/ 0 h 75"/>
                    <a:gd name="T6" fmla="*/ 46 w 83"/>
                    <a:gd name="T7" fmla="*/ 20 h 75"/>
                    <a:gd name="T8" fmla="*/ 0 w 83"/>
                    <a:gd name="T9" fmla="*/ 75 h 75"/>
                    <a:gd name="T10" fmla="*/ 46 w 83"/>
                    <a:gd name="T11" fmla="*/ 40 h 75"/>
                    <a:gd name="T12" fmla="*/ 46 w 83"/>
                    <a:gd name="T13" fmla="*/ 5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75">
                      <a:moveTo>
                        <a:pt x="46" y="58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10" y="21"/>
                        <a:pt x="0" y="38"/>
                        <a:pt x="0" y="75"/>
                      </a:cubicBezTo>
                      <a:cubicBezTo>
                        <a:pt x="15" y="43"/>
                        <a:pt x="30" y="41"/>
                        <a:pt x="46" y="40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2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2" name="Group 64"/>
            <p:cNvGrpSpPr/>
            <p:nvPr/>
          </p:nvGrpSpPr>
          <p:grpSpPr>
            <a:xfrm>
              <a:off x="1961201" y="3395334"/>
              <a:ext cx="2322270" cy="664969"/>
              <a:chOff x="7884714" y="2191620"/>
              <a:chExt cx="1859054" cy="664969"/>
            </a:xfrm>
          </p:grpSpPr>
          <p:sp>
            <p:nvSpPr>
              <p:cNvPr id="33" name="TextBox 50"/>
              <p:cNvSpPr txBox="1"/>
              <p:nvPr/>
            </p:nvSpPr>
            <p:spPr>
              <a:xfrm>
                <a:off x="7884714" y="2432499"/>
                <a:ext cx="1859054" cy="424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点击输入简要文字内容，文字内容需概括精炼</a:t>
                </a:r>
                <a:endPara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TextBox 51"/>
              <p:cNvSpPr txBox="1"/>
              <p:nvPr/>
            </p:nvSpPr>
            <p:spPr>
              <a:xfrm>
                <a:off x="7896692" y="2191620"/>
                <a:ext cx="16824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点击编辑</a:t>
                </a:r>
                <a:endParaRPr lang="en-GB" altLang="zh-CN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685956" y="3320447"/>
            <a:ext cx="3355128" cy="805334"/>
            <a:chOff x="4685956" y="3320447"/>
            <a:chExt cx="3355128" cy="805334"/>
          </a:xfrm>
        </p:grpSpPr>
        <p:grpSp>
          <p:nvGrpSpPr>
            <p:cNvPr id="11" name="Group 3"/>
            <p:cNvGrpSpPr/>
            <p:nvPr/>
          </p:nvGrpSpPr>
          <p:grpSpPr>
            <a:xfrm>
              <a:off x="4685956" y="3320447"/>
              <a:ext cx="804661" cy="805334"/>
              <a:chOff x="4851516" y="4097045"/>
              <a:chExt cx="804661" cy="805334"/>
            </a:xfrm>
          </p:grpSpPr>
          <p:grpSp>
            <p:nvGrpSpPr>
              <p:cNvPr id="12" name="Group 132"/>
              <p:cNvGrpSpPr/>
              <p:nvPr/>
            </p:nvGrpSpPr>
            <p:grpSpPr>
              <a:xfrm>
                <a:off x="4851516" y="4097045"/>
                <a:ext cx="804661" cy="805334"/>
                <a:chOff x="5716010" y="2517212"/>
                <a:chExt cx="648499" cy="649042"/>
              </a:xfrm>
            </p:grpSpPr>
            <p:sp>
              <p:nvSpPr>
                <p:cNvPr id="18" name="Oval 34"/>
                <p:cNvSpPr>
                  <a:spLocks noChangeAspect="1"/>
                </p:cNvSpPr>
                <p:nvPr/>
              </p:nvSpPr>
              <p:spPr>
                <a:xfrm>
                  <a:off x="5716010" y="2517212"/>
                  <a:ext cx="648499" cy="649042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72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Oval 35"/>
                <p:cNvSpPr>
                  <a:spLocks noChangeAspect="1"/>
                </p:cNvSpPr>
                <p:nvPr/>
              </p:nvSpPr>
              <p:spPr>
                <a:xfrm>
                  <a:off x="5790837" y="2592102"/>
                  <a:ext cx="498845" cy="499263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52"/>
              <p:cNvGrpSpPr/>
              <p:nvPr/>
            </p:nvGrpSpPr>
            <p:grpSpPr>
              <a:xfrm>
                <a:off x="5070859" y="4310713"/>
                <a:ext cx="360771" cy="360771"/>
                <a:chOff x="2522537" y="2108200"/>
                <a:chExt cx="376238" cy="376238"/>
              </a:xfrm>
              <a:solidFill>
                <a:schemeClr val="bg1"/>
              </a:solidFill>
            </p:grpSpPr>
            <p:sp>
              <p:nvSpPr>
                <p:cNvPr id="14" name="Freeform 54"/>
                <p:cNvSpPr/>
                <p:nvPr/>
              </p:nvSpPr>
              <p:spPr bwMode="auto">
                <a:xfrm>
                  <a:off x="2522538" y="2319338"/>
                  <a:ext cx="163513" cy="71438"/>
                </a:xfrm>
                <a:custGeom>
                  <a:gdLst>
                    <a:gd name="T0" fmla="*/ 3 w 28"/>
                    <a:gd name="T1" fmla="*/ 10 h 12"/>
                    <a:gd name="T2" fmla="*/ 10 w 28"/>
                    <a:gd name="T3" fmla="*/ 12 h 12"/>
                    <a:gd name="T4" fmla="*/ 28 w 28"/>
                    <a:gd name="T5" fmla="*/ 8 h 12"/>
                    <a:gd name="T6" fmla="*/ 5 w 28"/>
                    <a:gd name="T7" fmla="*/ 1 h 12"/>
                    <a:gd name="T8" fmla="*/ 2 w 28"/>
                    <a:gd name="T9" fmla="*/ 1 h 12"/>
                    <a:gd name="T10" fmla="*/ 0 w 28"/>
                    <a:gd name="T11" fmla="*/ 5 h 12"/>
                    <a:gd name="T12" fmla="*/ 0 w 28"/>
                    <a:gd name="T13" fmla="*/ 6 h 12"/>
                    <a:gd name="T14" fmla="*/ 3 w 28"/>
                    <a:gd name="T15" fmla="*/ 1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2">
                      <a:moveTo>
                        <a:pt x="3" y="10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1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Freeform 55"/>
                <p:cNvSpPr/>
                <p:nvPr/>
              </p:nvSpPr>
              <p:spPr bwMode="auto">
                <a:xfrm>
                  <a:off x="2774950" y="2425700"/>
                  <a:ext cx="123825" cy="58738"/>
                </a:xfrm>
                <a:custGeom>
                  <a:gdLst>
                    <a:gd name="T0" fmla="*/ 18 w 21"/>
                    <a:gd name="T1" fmla="*/ 0 h 10"/>
                    <a:gd name="T2" fmla="*/ 18 w 21"/>
                    <a:gd name="T3" fmla="*/ 0 h 10"/>
                    <a:gd name="T4" fmla="*/ 0 w 21"/>
                    <a:gd name="T5" fmla="*/ 5 h 10"/>
                    <a:gd name="T6" fmla="*/ 16 w 21"/>
                    <a:gd name="T7" fmla="*/ 10 h 10"/>
                    <a:gd name="T8" fmla="*/ 19 w 21"/>
                    <a:gd name="T9" fmla="*/ 9 h 10"/>
                    <a:gd name="T10" fmla="*/ 21 w 21"/>
                    <a:gd name="T11" fmla="*/ 6 h 10"/>
                    <a:gd name="T12" fmla="*/ 21 w 21"/>
                    <a:gd name="T13" fmla="*/ 4 h 10"/>
                    <a:gd name="T14" fmla="*/ 18 w 21"/>
                    <a:gd name="T15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10">
                      <a:moveTo>
                        <a:pt x="18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10"/>
                        <a:pt x="18" y="10"/>
                        <a:pt x="19" y="9"/>
                      </a:cubicBezTo>
                      <a:cubicBezTo>
                        <a:pt x="20" y="8"/>
                        <a:pt x="21" y="7"/>
                        <a:pt x="21" y="6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2"/>
                        <a:pt x="20" y="1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Freeform 56"/>
                <p:cNvSpPr/>
                <p:nvPr/>
              </p:nvSpPr>
              <p:spPr bwMode="auto">
                <a:xfrm>
                  <a:off x="2522537" y="2343150"/>
                  <a:ext cx="376238" cy="141288"/>
                </a:xfrm>
                <a:custGeom>
                  <a:gdLst>
                    <a:gd name="T0" fmla="*/ 62 w 64"/>
                    <a:gd name="T1" fmla="*/ 1 h 24"/>
                    <a:gd name="T2" fmla="*/ 60 w 64"/>
                    <a:gd name="T3" fmla="*/ 0 h 24"/>
                    <a:gd name="T4" fmla="*/ 59 w 64"/>
                    <a:gd name="T5" fmla="*/ 0 h 24"/>
                    <a:gd name="T6" fmla="*/ 3 w 64"/>
                    <a:gd name="T7" fmla="*/ 14 h 24"/>
                    <a:gd name="T8" fmla="*/ 0 w 64"/>
                    <a:gd name="T9" fmla="*/ 18 h 24"/>
                    <a:gd name="T10" fmla="*/ 0 w 64"/>
                    <a:gd name="T11" fmla="*/ 20 h 24"/>
                    <a:gd name="T12" fmla="*/ 2 w 64"/>
                    <a:gd name="T13" fmla="*/ 23 h 24"/>
                    <a:gd name="T14" fmla="*/ 4 w 64"/>
                    <a:gd name="T15" fmla="*/ 24 h 24"/>
                    <a:gd name="T16" fmla="*/ 5 w 64"/>
                    <a:gd name="T17" fmla="*/ 24 h 24"/>
                    <a:gd name="T18" fmla="*/ 61 w 64"/>
                    <a:gd name="T19" fmla="*/ 10 h 24"/>
                    <a:gd name="T20" fmla="*/ 64 w 64"/>
                    <a:gd name="T21" fmla="*/ 6 h 24"/>
                    <a:gd name="T22" fmla="*/ 64 w 64"/>
                    <a:gd name="T23" fmla="*/ 4 h 24"/>
                    <a:gd name="T24" fmla="*/ 62 w 64"/>
                    <a:gd name="T25" fmla="*/ 1 h 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24">
                      <a:moveTo>
                        <a:pt x="62" y="1"/>
                      </a:moveTo>
                      <a:cubicBezTo>
                        <a:pt x="62" y="1"/>
                        <a:pt x="61" y="0"/>
                        <a:pt x="6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5"/>
                        <a:pt x="0" y="16"/>
                        <a:pt x="0" y="1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2"/>
                        <a:pt x="2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3" y="9"/>
                        <a:pt x="64" y="8"/>
                        <a:pt x="64" y="6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3"/>
                        <a:pt x="63" y="2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Freeform 57"/>
                <p:cNvSpPr>
                  <a:spLocks noEditPoints="1"/>
                </p:cNvSpPr>
                <p:nvPr/>
              </p:nvSpPr>
              <p:spPr bwMode="auto">
                <a:xfrm>
                  <a:off x="2605088" y="2108200"/>
                  <a:ext cx="217488" cy="258763"/>
                </a:xfrm>
                <a:custGeom>
                  <a:gdLst>
                    <a:gd name="T0" fmla="*/ 8 w 37"/>
                    <a:gd name="T1" fmla="*/ 32 h 44"/>
                    <a:gd name="T2" fmla="*/ 31 w 37"/>
                    <a:gd name="T3" fmla="*/ 35 h 44"/>
                    <a:gd name="T4" fmla="*/ 20 w 37"/>
                    <a:gd name="T5" fmla="*/ 0 h 44"/>
                    <a:gd name="T6" fmla="*/ 8 w 37"/>
                    <a:gd name="T7" fmla="*/ 32 h 44"/>
                    <a:gd name="T8" fmla="*/ 15 w 37"/>
                    <a:gd name="T9" fmla="*/ 28 h 44"/>
                    <a:gd name="T10" fmla="*/ 21 w 37"/>
                    <a:gd name="T11" fmla="*/ 16 h 44"/>
                    <a:gd name="T12" fmla="*/ 20 w 37"/>
                    <a:gd name="T13" fmla="*/ 36 h 44"/>
                    <a:gd name="T14" fmla="*/ 15 w 37"/>
                    <a:gd name="T15" fmla="*/ 28 h 4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44">
                      <a:moveTo>
                        <a:pt x="8" y="32"/>
                      </a:moveTo>
                      <a:cubicBezTo>
                        <a:pt x="11" y="40"/>
                        <a:pt x="24" y="44"/>
                        <a:pt x="31" y="35"/>
                      </a:cubicBezTo>
                      <a:cubicBezTo>
                        <a:pt x="37" y="25"/>
                        <a:pt x="31" y="10"/>
                        <a:pt x="20" y="0"/>
                      </a:cubicBezTo>
                      <a:cubicBezTo>
                        <a:pt x="22" y="11"/>
                        <a:pt x="0" y="15"/>
                        <a:pt x="8" y="32"/>
                      </a:cubicBezTo>
                      <a:close/>
                      <a:moveTo>
                        <a:pt x="15" y="28"/>
                      </a:moveTo>
                      <a:cubicBezTo>
                        <a:pt x="17" y="26"/>
                        <a:pt x="21" y="24"/>
                        <a:pt x="21" y="16"/>
                      </a:cubicBezTo>
                      <a:cubicBezTo>
                        <a:pt x="31" y="22"/>
                        <a:pt x="27" y="38"/>
                        <a:pt x="20" y="36"/>
                      </a:cubicBezTo>
                      <a:cubicBezTo>
                        <a:pt x="13" y="35"/>
                        <a:pt x="13" y="30"/>
                        <a:pt x="1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5" name="Group 64"/>
            <p:cNvGrpSpPr/>
            <p:nvPr/>
          </p:nvGrpSpPr>
          <p:grpSpPr>
            <a:xfrm>
              <a:off x="5718814" y="3395334"/>
              <a:ext cx="2322270" cy="664969"/>
              <a:chOff x="7884714" y="2191620"/>
              <a:chExt cx="1859054" cy="664969"/>
            </a:xfrm>
          </p:grpSpPr>
          <p:sp>
            <p:nvSpPr>
              <p:cNvPr id="36" name="TextBox 50"/>
              <p:cNvSpPr txBox="1"/>
              <p:nvPr/>
            </p:nvSpPr>
            <p:spPr>
              <a:xfrm>
                <a:off x="7884714" y="2432499"/>
                <a:ext cx="1859054" cy="424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点击输入简要文字内容，文字内容需概括精炼</a:t>
                </a:r>
                <a:endPara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51"/>
              <p:cNvSpPr txBox="1"/>
              <p:nvPr/>
            </p:nvSpPr>
            <p:spPr>
              <a:xfrm>
                <a:off x="7896692" y="2191620"/>
                <a:ext cx="16824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点击编辑</a:t>
                </a:r>
                <a:endParaRPr lang="en-GB" altLang="zh-CN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921887" y="4429583"/>
            <a:ext cx="3361584" cy="805334"/>
            <a:chOff x="921887" y="4429583"/>
            <a:chExt cx="3361584" cy="805334"/>
          </a:xfrm>
        </p:grpSpPr>
        <p:grpSp>
          <p:nvGrpSpPr>
            <p:cNvPr id="6" name="Group 2"/>
            <p:cNvGrpSpPr/>
            <p:nvPr/>
          </p:nvGrpSpPr>
          <p:grpSpPr>
            <a:xfrm>
              <a:off x="921887" y="4429583"/>
              <a:ext cx="804661" cy="805334"/>
              <a:chOff x="1087447" y="5206181"/>
              <a:chExt cx="804661" cy="805334"/>
            </a:xfrm>
          </p:grpSpPr>
          <p:grpSp>
            <p:nvGrpSpPr>
              <p:cNvPr id="7" name="Group 132"/>
              <p:cNvGrpSpPr/>
              <p:nvPr/>
            </p:nvGrpSpPr>
            <p:grpSpPr>
              <a:xfrm>
                <a:off x="1087447" y="5206181"/>
                <a:ext cx="804661" cy="805334"/>
                <a:chOff x="5716010" y="2517212"/>
                <a:chExt cx="648499" cy="649042"/>
              </a:xfrm>
            </p:grpSpPr>
            <p:sp>
              <p:nvSpPr>
                <p:cNvPr id="9" name="Oval 39"/>
                <p:cNvSpPr>
                  <a:spLocks noChangeAspect="1"/>
                </p:cNvSpPr>
                <p:nvPr/>
              </p:nvSpPr>
              <p:spPr>
                <a:xfrm>
                  <a:off x="5716010" y="2517212"/>
                  <a:ext cx="648499" cy="649042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72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Oval 40"/>
                <p:cNvSpPr>
                  <a:spLocks noChangeAspect="1"/>
                </p:cNvSpPr>
                <p:nvPr/>
              </p:nvSpPr>
              <p:spPr>
                <a:xfrm>
                  <a:off x="5790837" y="2592102"/>
                  <a:ext cx="498845" cy="499263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Shape 4192"/>
              <p:cNvSpPr/>
              <p:nvPr/>
            </p:nvSpPr>
            <p:spPr>
              <a:xfrm>
                <a:off x="1367107" y="5387854"/>
                <a:ext cx="252094" cy="4321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0" extrusionOk="0">
                    <a:moveTo>
                      <a:pt x="9547" y="8995"/>
                    </a:moveTo>
                    <a:cubicBezTo>
                      <a:pt x="9431" y="9241"/>
                      <a:pt x="9310" y="9495"/>
                      <a:pt x="9182" y="9756"/>
                    </a:cubicBezTo>
                    <a:cubicBezTo>
                      <a:pt x="8409" y="11354"/>
                      <a:pt x="7531" y="13164"/>
                      <a:pt x="7531" y="15261"/>
                    </a:cubicBezTo>
                    <a:cubicBezTo>
                      <a:pt x="7531" y="16396"/>
                      <a:pt x="6379" y="16800"/>
                      <a:pt x="5302" y="16800"/>
                    </a:cubicBezTo>
                    <a:cubicBezTo>
                      <a:pt x="4071" y="16800"/>
                      <a:pt x="3070" y="16212"/>
                      <a:pt x="3070" y="15491"/>
                    </a:cubicBezTo>
                    <a:cubicBezTo>
                      <a:pt x="3070" y="13016"/>
                      <a:pt x="5121" y="11397"/>
                      <a:pt x="6930" y="9971"/>
                    </a:cubicBezTo>
                    <a:cubicBezTo>
                      <a:pt x="7496" y="9523"/>
                      <a:pt x="8031" y="9101"/>
                      <a:pt x="8465" y="8681"/>
                    </a:cubicBezTo>
                    <a:cubicBezTo>
                      <a:pt x="8665" y="8489"/>
                      <a:pt x="9201" y="8497"/>
                      <a:pt x="9443" y="8687"/>
                    </a:cubicBezTo>
                    <a:cubicBezTo>
                      <a:pt x="9559" y="8776"/>
                      <a:pt x="9596" y="8890"/>
                      <a:pt x="9547" y="8995"/>
                    </a:cubicBezTo>
                    <a:close/>
                    <a:moveTo>
                      <a:pt x="11191" y="180"/>
                    </a:moveTo>
                    <a:cubicBezTo>
                      <a:pt x="11140" y="-60"/>
                      <a:pt x="10460" y="-60"/>
                      <a:pt x="10409" y="180"/>
                    </a:cubicBezTo>
                    <a:cubicBezTo>
                      <a:pt x="8706" y="8155"/>
                      <a:pt x="0" y="9798"/>
                      <a:pt x="0" y="15341"/>
                    </a:cubicBezTo>
                    <a:cubicBezTo>
                      <a:pt x="0" y="18765"/>
                      <a:pt x="4944" y="21540"/>
                      <a:pt x="10801" y="21540"/>
                    </a:cubicBezTo>
                    <a:cubicBezTo>
                      <a:pt x="16656" y="21540"/>
                      <a:pt x="21600" y="18765"/>
                      <a:pt x="21600" y="15341"/>
                    </a:cubicBezTo>
                    <a:cubicBezTo>
                      <a:pt x="21600" y="9798"/>
                      <a:pt x="12894" y="8155"/>
                      <a:pt x="11191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Group 64"/>
            <p:cNvGrpSpPr/>
            <p:nvPr/>
          </p:nvGrpSpPr>
          <p:grpSpPr>
            <a:xfrm>
              <a:off x="1961201" y="4522507"/>
              <a:ext cx="2322270" cy="664969"/>
              <a:chOff x="7884714" y="2191620"/>
              <a:chExt cx="1859054" cy="664969"/>
            </a:xfrm>
          </p:grpSpPr>
          <p:sp>
            <p:nvSpPr>
              <p:cNvPr id="39" name="TextBox 50"/>
              <p:cNvSpPr txBox="1"/>
              <p:nvPr/>
            </p:nvSpPr>
            <p:spPr>
              <a:xfrm>
                <a:off x="7884714" y="2432499"/>
                <a:ext cx="1859054" cy="424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点击输入简要文字内容，文字内容需概括精炼</a:t>
                </a:r>
                <a:endPara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TextBox 51"/>
              <p:cNvSpPr txBox="1"/>
              <p:nvPr/>
            </p:nvSpPr>
            <p:spPr>
              <a:xfrm>
                <a:off x="7896692" y="2191620"/>
                <a:ext cx="16824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点击编辑</a:t>
                </a:r>
                <a:endParaRPr lang="en-GB" altLang="zh-CN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685956" y="4429583"/>
            <a:ext cx="3355128" cy="805334"/>
            <a:chOff x="4685956" y="4429583"/>
            <a:chExt cx="3355128" cy="805334"/>
          </a:xfrm>
        </p:grpSpPr>
        <p:grpSp>
          <p:nvGrpSpPr>
            <p:cNvPr id="27" name="Group 4"/>
            <p:cNvGrpSpPr/>
            <p:nvPr/>
          </p:nvGrpSpPr>
          <p:grpSpPr>
            <a:xfrm>
              <a:off x="4685956" y="4429583"/>
              <a:ext cx="804661" cy="805334"/>
              <a:chOff x="4851516" y="5206181"/>
              <a:chExt cx="804661" cy="805334"/>
            </a:xfrm>
          </p:grpSpPr>
          <p:grpSp>
            <p:nvGrpSpPr>
              <p:cNvPr id="28" name="Group 132"/>
              <p:cNvGrpSpPr/>
              <p:nvPr/>
            </p:nvGrpSpPr>
            <p:grpSpPr>
              <a:xfrm>
                <a:off x="4851516" y="5206181"/>
                <a:ext cx="804661" cy="805334"/>
                <a:chOff x="5716010" y="2517212"/>
                <a:chExt cx="648499" cy="649042"/>
              </a:xfrm>
            </p:grpSpPr>
            <p:sp>
              <p:nvSpPr>
                <p:cNvPr id="30" name="Oval 44"/>
                <p:cNvSpPr>
                  <a:spLocks noChangeAspect="1"/>
                </p:cNvSpPr>
                <p:nvPr/>
              </p:nvSpPr>
              <p:spPr>
                <a:xfrm>
                  <a:off x="5716010" y="2517212"/>
                  <a:ext cx="648499" cy="649042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72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Oval 45"/>
                <p:cNvSpPr>
                  <a:spLocks noChangeAspect="1"/>
                </p:cNvSpPr>
                <p:nvPr/>
              </p:nvSpPr>
              <p:spPr>
                <a:xfrm>
                  <a:off x="5790837" y="2592102"/>
                  <a:ext cx="498845" cy="499263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Freeform 274"/>
              <p:cNvSpPr>
                <a:spLocks noEditPoints="1"/>
              </p:cNvSpPr>
              <p:nvPr/>
            </p:nvSpPr>
            <p:spPr bwMode="auto">
              <a:xfrm>
                <a:off x="5097894" y="5440633"/>
                <a:ext cx="312236" cy="321992"/>
              </a:xfrm>
              <a:custGeom>
                <a:gdLst>
                  <a:gd name="T0" fmla="*/ 68 w 68"/>
                  <a:gd name="T1" fmla="*/ 16 h 67"/>
                  <a:gd name="T2" fmla="*/ 68 w 68"/>
                  <a:gd name="T3" fmla="*/ 66 h 67"/>
                  <a:gd name="T4" fmla="*/ 67 w 68"/>
                  <a:gd name="T5" fmla="*/ 67 h 67"/>
                  <a:gd name="T6" fmla="*/ 56 w 68"/>
                  <a:gd name="T7" fmla="*/ 67 h 67"/>
                  <a:gd name="T8" fmla="*/ 46 w 68"/>
                  <a:gd name="T9" fmla="*/ 67 h 67"/>
                  <a:gd name="T10" fmla="*/ 36 w 68"/>
                  <a:gd name="T11" fmla="*/ 67 h 67"/>
                  <a:gd name="T12" fmla="*/ 25 w 68"/>
                  <a:gd name="T13" fmla="*/ 67 h 67"/>
                  <a:gd name="T14" fmla="*/ 16 w 68"/>
                  <a:gd name="T15" fmla="*/ 67 h 67"/>
                  <a:gd name="T16" fmla="*/ 5 w 68"/>
                  <a:gd name="T17" fmla="*/ 67 h 67"/>
                  <a:gd name="T18" fmla="*/ 2 w 68"/>
                  <a:gd name="T19" fmla="*/ 67 h 67"/>
                  <a:gd name="T20" fmla="*/ 0 w 68"/>
                  <a:gd name="T21" fmla="*/ 66 h 67"/>
                  <a:gd name="T22" fmla="*/ 2 w 68"/>
                  <a:gd name="T23" fmla="*/ 64 h 67"/>
                  <a:gd name="T24" fmla="*/ 3 w 68"/>
                  <a:gd name="T25" fmla="*/ 64 h 67"/>
                  <a:gd name="T26" fmla="*/ 3 w 68"/>
                  <a:gd name="T27" fmla="*/ 56 h 67"/>
                  <a:gd name="T28" fmla="*/ 5 w 68"/>
                  <a:gd name="T29" fmla="*/ 54 h 67"/>
                  <a:gd name="T30" fmla="*/ 16 w 68"/>
                  <a:gd name="T31" fmla="*/ 54 h 67"/>
                  <a:gd name="T32" fmla="*/ 17 w 68"/>
                  <a:gd name="T33" fmla="*/ 56 h 67"/>
                  <a:gd name="T34" fmla="*/ 17 w 68"/>
                  <a:gd name="T35" fmla="*/ 64 h 67"/>
                  <a:gd name="T36" fmla="*/ 24 w 68"/>
                  <a:gd name="T37" fmla="*/ 64 h 67"/>
                  <a:gd name="T38" fmla="*/ 24 w 68"/>
                  <a:gd name="T39" fmla="*/ 40 h 67"/>
                  <a:gd name="T40" fmla="*/ 25 w 68"/>
                  <a:gd name="T41" fmla="*/ 38 h 67"/>
                  <a:gd name="T42" fmla="*/ 36 w 68"/>
                  <a:gd name="T43" fmla="*/ 38 h 67"/>
                  <a:gd name="T44" fmla="*/ 38 w 68"/>
                  <a:gd name="T45" fmla="*/ 40 h 67"/>
                  <a:gd name="T46" fmla="*/ 38 w 68"/>
                  <a:gd name="T47" fmla="*/ 64 h 67"/>
                  <a:gd name="T48" fmla="*/ 44 w 68"/>
                  <a:gd name="T49" fmla="*/ 64 h 67"/>
                  <a:gd name="T50" fmla="*/ 44 w 68"/>
                  <a:gd name="T51" fmla="*/ 20 h 67"/>
                  <a:gd name="T52" fmla="*/ 46 w 68"/>
                  <a:gd name="T53" fmla="*/ 18 h 67"/>
                  <a:gd name="T54" fmla="*/ 56 w 68"/>
                  <a:gd name="T55" fmla="*/ 18 h 67"/>
                  <a:gd name="T56" fmla="*/ 58 w 68"/>
                  <a:gd name="T57" fmla="*/ 20 h 67"/>
                  <a:gd name="T58" fmla="*/ 58 w 68"/>
                  <a:gd name="T59" fmla="*/ 64 h 67"/>
                  <a:gd name="T60" fmla="*/ 65 w 68"/>
                  <a:gd name="T61" fmla="*/ 64 h 67"/>
                  <a:gd name="T62" fmla="*/ 65 w 68"/>
                  <a:gd name="T63" fmla="*/ 16 h 67"/>
                  <a:gd name="T64" fmla="*/ 67 w 68"/>
                  <a:gd name="T65" fmla="*/ 15 h 67"/>
                  <a:gd name="T66" fmla="*/ 68 w 68"/>
                  <a:gd name="T67" fmla="*/ 16 h 67"/>
                  <a:gd name="T68" fmla="*/ 2 w 68"/>
                  <a:gd name="T69" fmla="*/ 48 h 67"/>
                  <a:gd name="T70" fmla="*/ 2 w 68"/>
                  <a:gd name="T71" fmla="*/ 48 h 67"/>
                  <a:gd name="T72" fmla="*/ 29 w 68"/>
                  <a:gd name="T73" fmla="*/ 30 h 67"/>
                  <a:gd name="T74" fmla="*/ 55 w 68"/>
                  <a:gd name="T75" fmla="*/ 6 h 67"/>
                  <a:gd name="T76" fmla="*/ 55 w 68"/>
                  <a:gd name="T77" fmla="*/ 13 h 67"/>
                  <a:gd name="T78" fmla="*/ 56 w 68"/>
                  <a:gd name="T79" fmla="*/ 15 h 67"/>
                  <a:gd name="T80" fmla="*/ 58 w 68"/>
                  <a:gd name="T81" fmla="*/ 13 h 67"/>
                  <a:gd name="T82" fmla="*/ 58 w 68"/>
                  <a:gd name="T83" fmla="*/ 2 h 67"/>
                  <a:gd name="T84" fmla="*/ 56 w 68"/>
                  <a:gd name="T85" fmla="*/ 0 h 67"/>
                  <a:gd name="T86" fmla="*/ 46 w 68"/>
                  <a:gd name="T87" fmla="*/ 0 h 67"/>
                  <a:gd name="T88" fmla="*/ 44 w 68"/>
                  <a:gd name="T89" fmla="*/ 2 h 67"/>
                  <a:gd name="T90" fmla="*/ 46 w 68"/>
                  <a:gd name="T91" fmla="*/ 3 h 67"/>
                  <a:gd name="T92" fmla="*/ 53 w 68"/>
                  <a:gd name="T93" fmla="*/ 3 h 67"/>
                  <a:gd name="T94" fmla="*/ 27 w 68"/>
                  <a:gd name="T95" fmla="*/ 28 h 67"/>
                  <a:gd name="T96" fmla="*/ 1 w 68"/>
                  <a:gd name="T97" fmla="*/ 45 h 67"/>
                  <a:gd name="T98" fmla="*/ 0 w 68"/>
                  <a:gd name="T99" fmla="*/ 47 h 67"/>
                  <a:gd name="T100" fmla="*/ 2 w 68"/>
                  <a:gd name="T101" fmla="*/ 48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67">
                    <a:moveTo>
                      <a:pt x="68" y="16"/>
                    </a:move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8" y="67"/>
                      <a:pt x="67" y="67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1" y="67"/>
                      <a:pt x="0" y="66"/>
                      <a:pt x="0" y="66"/>
                    </a:cubicBezTo>
                    <a:cubicBezTo>
                      <a:pt x="0" y="65"/>
                      <a:pt x="1" y="64"/>
                      <a:pt x="2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5"/>
                      <a:pt x="4" y="54"/>
                      <a:pt x="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7" y="54"/>
                      <a:pt x="17" y="55"/>
                      <a:pt x="17" y="56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39"/>
                      <a:pt x="24" y="38"/>
                      <a:pt x="25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7" y="38"/>
                      <a:pt x="38" y="39"/>
                      <a:pt x="38" y="40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19"/>
                      <a:pt x="45" y="18"/>
                      <a:pt x="4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8"/>
                      <a:pt x="58" y="19"/>
                      <a:pt x="58" y="20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5"/>
                      <a:pt x="66" y="15"/>
                      <a:pt x="67" y="15"/>
                    </a:cubicBezTo>
                    <a:cubicBezTo>
                      <a:pt x="68" y="15"/>
                      <a:pt x="68" y="15"/>
                      <a:pt x="68" y="16"/>
                    </a:cubicBezTo>
                    <a:close/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3" y="48"/>
                      <a:pt x="16" y="40"/>
                      <a:pt x="29" y="30"/>
                    </a:cubicBezTo>
                    <a:cubicBezTo>
                      <a:pt x="40" y="22"/>
                      <a:pt x="51" y="10"/>
                      <a:pt x="55" y="6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4"/>
                      <a:pt x="55" y="15"/>
                      <a:pt x="56" y="15"/>
                    </a:cubicBezTo>
                    <a:cubicBezTo>
                      <a:pt x="57" y="15"/>
                      <a:pt x="58" y="14"/>
                      <a:pt x="58" y="13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1"/>
                      <a:pt x="57" y="0"/>
                      <a:pt x="5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1"/>
                      <a:pt x="44" y="2"/>
                    </a:cubicBezTo>
                    <a:cubicBezTo>
                      <a:pt x="44" y="3"/>
                      <a:pt x="45" y="3"/>
                      <a:pt x="46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7"/>
                      <a:pt x="38" y="20"/>
                      <a:pt x="27" y="28"/>
                    </a:cubicBezTo>
                    <a:cubicBezTo>
                      <a:pt x="15" y="37"/>
                      <a:pt x="1" y="45"/>
                      <a:pt x="1" y="45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1" y="48"/>
                      <a:pt x="1" y="48"/>
                      <a:pt x="2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" name="Group 64"/>
            <p:cNvGrpSpPr/>
            <p:nvPr/>
          </p:nvGrpSpPr>
          <p:grpSpPr>
            <a:xfrm>
              <a:off x="5718814" y="4522507"/>
              <a:ext cx="2322270" cy="664969"/>
              <a:chOff x="7884714" y="2191620"/>
              <a:chExt cx="1859054" cy="664969"/>
            </a:xfrm>
          </p:grpSpPr>
          <p:sp>
            <p:nvSpPr>
              <p:cNvPr id="42" name="TextBox 50"/>
              <p:cNvSpPr txBox="1"/>
              <p:nvPr/>
            </p:nvSpPr>
            <p:spPr>
              <a:xfrm>
                <a:off x="7884714" y="2432499"/>
                <a:ext cx="1859054" cy="424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点击输入简要文字内容，文字内容需概括精炼</a:t>
                </a:r>
                <a:endPara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TextBox 51"/>
              <p:cNvSpPr txBox="1"/>
              <p:nvPr/>
            </p:nvSpPr>
            <p:spPr>
              <a:xfrm>
                <a:off x="7896692" y="2191620"/>
                <a:ext cx="16824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点击编辑</a:t>
                </a:r>
                <a:endParaRPr lang="en-GB" altLang="zh-CN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3.</a:t>
            </a:r>
            <a:r>
              <a:rPr lang="zh-CN" altLang="en-US" sz="2400" b="1">
                <a:solidFill>
                  <a:schemeClr val="bg1"/>
                </a:solidFill>
              </a:rPr>
              <a:t>研究方法与过程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50" name="图片占位符 49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4" r="33904"/>
          <a:stretch>
            <a:fillRect/>
          </a:stretch>
        </p:blipFill>
        <p:spPr/>
      </p:pic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1751779" y="594633"/>
            <a:ext cx="0" cy="80645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9838" y="507715"/>
            <a:ext cx="128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</a:rPr>
              <a:t>目录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3380" y="1096093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CONTENTS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 rot="3730106" flipH="1">
            <a:off x="-1481840" y="2830182"/>
            <a:ext cx="7500839" cy="1315940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Freeform 10"/>
          <p:cNvSpPr/>
          <p:nvPr/>
        </p:nvSpPr>
        <p:spPr bwMode="auto">
          <a:xfrm rot="16200000">
            <a:off x="8572901" y="3238901"/>
            <a:ext cx="6858000" cy="380198"/>
          </a:xfrm>
          <a:custGeom>
            <a:gdLst>
              <a:gd name="T0" fmla="*/ 0 w 712"/>
              <a:gd name="T1" fmla="*/ 0 h 93"/>
              <a:gd name="T2" fmla="*/ 0 w 712"/>
              <a:gd name="T3" fmla="*/ 93 h 93"/>
              <a:gd name="T4" fmla="*/ 712 w 712"/>
              <a:gd name="T5" fmla="*/ 93 h 93"/>
              <a:gd name="T6" fmla="*/ 712 w 712"/>
              <a:gd name="T7" fmla="*/ 44 h 93"/>
              <a:gd name="T8" fmla="*/ 539 w 712"/>
              <a:gd name="T9" fmla="*/ 50 h 93"/>
              <a:gd name="T10" fmla="*/ 0 w 712"/>
              <a:gd name="T11" fmla="*/ 0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2" h="93">
                <a:moveTo>
                  <a:pt x="0" y="0"/>
                </a:moveTo>
                <a:cubicBezTo>
                  <a:pt x="0" y="93"/>
                  <a:pt x="0" y="93"/>
                  <a:pt x="0" y="93"/>
                </a:cubicBezTo>
                <a:cubicBezTo>
                  <a:pt x="712" y="93"/>
                  <a:pt x="712" y="93"/>
                  <a:pt x="712" y="93"/>
                </a:cubicBezTo>
                <a:cubicBezTo>
                  <a:pt x="712" y="44"/>
                  <a:pt x="712" y="44"/>
                  <a:pt x="712" y="44"/>
                </a:cubicBezTo>
                <a:cubicBezTo>
                  <a:pt x="652" y="48"/>
                  <a:pt x="595" y="50"/>
                  <a:pt x="539" y="50"/>
                </a:cubicBezTo>
                <a:cubicBezTo>
                  <a:pt x="279" y="50"/>
                  <a:pt x="69" y="14"/>
                  <a:pt x="0" y="0"/>
                </a:cubicBezTo>
              </a:path>
            </a:pathLst>
          </a:custGeom>
          <a:solidFill>
            <a:schemeClr val="accent1">
              <a:lumMod val="50000"/>
              <a:alpha val="8980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420979" y="2593474"/>
            <a:ext cx="763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1.</a:t>
            </a:r>
            <a:r>
              <a:rPr lang="zh-CN" altLang="en-US" sz="2400" b="1">
                <a:solidFill>
                  <a:schemeClr val="bg1"/>
                </a:solidFill>
              </a:rPr>
              <a:t>研究目的与意义</a:t>
            </a:r>
            <a:r>
              <a:rPr lang="en-US" altLang="zh-CN" sz="2400" b="1">
                <a:solidFill>
                  <a:schemeClr val="bg1"/>
                </a:solidFill>
              </a:rPr>
              <a:t> / </a:t>
            </a:r>
            <a:r>
              <a:rPr lang="en-US" altLang="zh-CN" sz="1600">
                <a:solidFill>
                  <a:schemeClr val="bg1"/>
                </a:solidFill>
              </a:rPr>
              <a:t>Purpose And Significance Of The Research 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769300" y="3424271"/>
            <a:ext cx="73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2.</a:t>
            </a:r>
            <a:r>
              <a:rPr lang="zh-CN" altLang="en-US" sz="2400" b="1">
                <a:solidFill>
                  <a:schemeClr val="bg1"/>
                </a:solidFill>
              </a:rPr>
              <a:t>研究文献综述 </a:t>
            </a:r>
            <a:r>
              <a:rPr lang="en-US" altLang="zh-CN" sz="2400" b="1">
                <a:solidFill>
                  <a:schemeClr val="bg1"/>
                </a:solidFill>
              </a:rPr>
              <a:t>/ </a:t>
            </a:r>
            <a:r>
              <a:rPr lang="en-US" altLang="zh-CN" sz="1600">
                <a:solidFill>
                  <a:schemeClr val="bg1"/>
                </a:solidFill>
              </a:rPr>
              <a:t>Research Literature Review 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122687" y="4255068"/>
            <a:ext cx="776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3.</a:t>
            </a:r>
            <a:r>
              <a:rPr lang="zh-CN" altLang="en-US" sz="2400" b="1">
                <a:solidFill>
                  <a:schemeClr val="bg1"/>
                </a:solidFill>
              </a:rPr>
              <a:t>研究方法与过程 </a:t>
            </a:r>
            <a:r>
              <a:rPr lang="en-US" altLang="zh-CN" sz="2400" b="1">
                <a:solidFill>
                  <a:schemeClr val="bg1"/>
                </a:solidFill>
              </a:rPr>
              <a:t>/ </a:t>
            </a:r>
            <a:r>
              <a:rPr lang="en-US" altLang="zh-CN" sz="1600">
                <a:solidFill>
                  <a:schemeClr val="bg1"/>
                </a:solidFill>
              </a:rPr>
              <a:t>Methods And Procedures Of Research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78617" y="5085865"/>
            <a:ext cx="735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4.</a:t>
            </a:r>
            <a:r>
              <a:rPr lang="zh-CN" altLang="en-US" sz="2400" b="1">
                <a:solidFill>
                  <a:schemeClr val="bg1"/>
                </a:solidFill>
              </a:rPr>
              <a:t>研究结论 </a:t>
            </a:r>
            <a:r>
              <a:rPr lang="en-US" altLang="zh-CN" sz="2400" b="1">
                <a:solidFill>
                  <a:schemeClr val="bg1"/>
                </a:solidFill>
              </a:rPr>
              <a:t>/ </a:t>
            </a:r>
            <a:r>
              <a:rPr lang="en-US" altLang="zh-CN" sz="1600">
                <a:solidFill>
                  <a:schemeClr val="bg1"/>
                </a:solidFill>
              </a:rPr>
              <a:t>Results And Conclusions Of Research</a:t>
            </a:r>
            <a:endParaRPr lang="zh-CN" altLang="en-US" sz="1600">
              <a:solidFill>
                <a:schemeClr val="bg1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 rot="1800000">
            <a:off x="10076908" y="744968"/>
            <a:ext cx="1095097" cy="1281525"/>
            <a:chOff x="3467100" y="350838"/>
            <a:chExt cx="5259388" cy="6154738"/>
          </a:xfrm>
          <a:solidFill>
            <a:schemeClr val="accent1">
              <a:alpha val="20000"/>
            </a:schemeClr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3467100" y="350838"/>
              <a:ext cx="5259388" cy="6154738"/>
            </a:xfrm>
            <a:custGeom>
              <a:gdLst>
                <a:gd name="T0" fmla="*/ 2429 w 2443"/>
                <a:gd name="T1" fmla="*/ 632 h 2852"/>
                <a:gd name="T2" fmla="*/ 1906 w 2443"/>
                <a:gd name="T3" fmla="*/ 19 h 2852"/>
                <a:gd name="T4" fmla="*/ 1864 w 2443"/>
                <a:gd name="T5" fmla="*/ 0 h 2852"/>
                <a:gd name="T6" fmla="*/ 185 w 2443"/>
                <a:gd name="T7" fmla="*/ 0 h 2852"/>
                <a:gd name="T8" fmla="*/ 185 w 2443"/>
                <a:gd name="T9" fmla="*/ 0 h 2852"/>
                <a:gd name="T10" fmla="*/ 54 w 2443"/>
                <a:gd name="T11" fmla="*/ 54 h 2852"/>
                <a:gd name="T12" fmla="*/ 0 w 2443"/>
                <a:gd name="T13" fmla="*/ 185 h 2852"/>
                <a:gd name="T14" fmla="*/ 0 w 2443"/>
                <a:gd name="T15" fmla="*/ 2667 h 2852"/>
                <a:gd name="T16" fmla="*/ 185 w 2443"/>
                <a:gd name="T17" fmla="*/ 2852 h 2852"/>
                <a:gd name="T18" fmla="*/ 2258 w 2443"/>
                <a:gd name="T19" fmla="*/ 2852 h 2852"/>
                <a:gd name="T20" fmla="*/ 2443 w 2443"/>
                <a:gd name="T21" fmla="*/ 2667 h 2852"/>
                <a:gd name="T22" fmla="*/ 2443 w 2443"/>
                <a:gd name="T23" fmla="*/ 668 h 2852"/>
                <a:gd name="T24" fmla="*/ 2429 w 2443"/>
                <a:gd name="T25" fmla="*/ 632 h 2852"/>
                <a:gd name="T26" fmla="*/ 2322 w 2443"/>
                <a:gd name="T27" fmla="*/ 678 h 2852"/>
                <a:gd name="T28" fmla="*/ 1844 w 2443"/>
                <a:gd name="T29" fmla="*/ 678 h 2852"/>
                <a:gd name="T30" fmla="*/ 1844 w 2443"/>
                <a:gd name="T31" fmla="*/ 118 h 2852"/>
                <a:gd name="T32" fmla="*/ 2322 w 2443"/>
                <a:gd name="T33" fmla="*/ 678 h 2852"/>
                <a:gd name="T34" fmla="*/ 2258 w 2443"/>
                <a:gd name="T35" fmla="*/ 2741 h 2852"/>
                <a:gd name="T36" fmla="*/ 185 w 2443"/>
                <a:gd name="T37" fmla="*/ 2741 h 2852"/>
                <a:gd name="T38" fmla="*/ 111 w 2443"/>
                <a:gd name="T39" fmla="*/ 2667 h 2852"/>
                <a:gd name="T40" fmla="*/ 111 w 2443"/>
                <a:gd name="T41" fmla="*/ 185 h 2852"/>
                <a:gd name="T42" fmla="*/ 133 w 2443"/>
                <a:gd name="T43" fmla="*/ 133 h 2852"/>
                <a:gd name="T44" fmla="*/ 185 w 2443"/>
                <a:gd name="T45" fmla="*/ 111 h 2852"/>
                <a:gd name="T46" fmla="*/ 1733 w 2443"/>
                <a:gd name="T47" fmla="*/ 111 h 2852"/>
                <a:gd name="T48" fmla="*/ 1733 w 2443"/>
                <a:gd name="T49" fmla="*/ 734 h 2852"/>
                <a:gd name="T50" fmla="*/ 1788 w 2443"/>
                <a:gd name="T51" fmla="*/ 789 h 2852"/>
                <a:gd name="T52" fmla="*/ 2332 w 2443"/>
                <a:gd name="T53" fmla="*/ 789 h 2852"/>
                <a:gd name="T54" fmla="*/ 2332 w 2443"/>
                <a:gd name="T55" fmla="*/ 2667 h 2852"/>
                <a:gd name="T56" fmla="*/ 2258 w 2443"/>
                <a:gd name="T57" fmla="*/ 2741 h 28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3" h="2852">
                  <a:moveTo>
                    <a:pt x="2429" y="632"/>
                  </a:moveTo>
                  <a:cubicBezTo>
                    <a:pt x="1906" y="19"/>
                    <a:pt x="1906" y="19"/>
                    <a:pt x="1906" y="19"/>
                  </a:cubicBezTo>
                  <a:cubicBezTo>
                    <a:pt x="1895" y="7"/>
                    <a:pt x="1880" y="0"/>
                    <a:pt x="186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6" y="0"/>
                    <a:pt x="89" y="19"/>
                    <a:pt x="54" y="54"/>
                  </a:cubicBezTo>
                  <a:cubicBezTo>
                    <a:pt x="19" y="89"/>
                    <a:pt x="0" y="136"/>
                    <a:pt x="0" y="185"/>
                  </a:cubicBezTo>
                  <a:cubicBezTo>
                    <a:pt x="0" y="2667"/>
                    <a:pt x="0" y="2667"/>
                    <a:pt x="0" y="2667"/>
                  </a:cubicBezTo>
                  <a:cubicBezTo>
                    <a:pt x="0" y="2769"/>
                    <a:pt x="83" y="2852"/>
                    <a:pt x="185" y="2852"/>
                  </a:cubicBezTo>
                  <a:cubicBezTo>
                    <a:pt x="2258" y="2852"/>
                    <a:pt x="2258" y="2852"/>
                    <a:pt x="2258" y="2852"/>
                  </a:cubicBezTo>
                  <a:cubicBezTo>
                    <a:pt x="2360" y="2852"/>
                    <a:pt x="2443" y="2769"/>
                    <a:pt x="2443" y="2667"/>
                  </a:cubicBezTo>
                  <a:cubicBezTo>
                    <a:pt x="2443" y="668"/>
                    <a:pt x="2443" y="668"/>
                    <a:pt x="2443" y="668"/>
                  </a:cubicBezTo>
                  <a:cubicBezTo>
                    <a:pt x="2443" y="655"/>
                    <a:pt x="2438" y="642"/>
                    <a:pt x="2429" y="632"/>
                  </a:cubicBezTo>
                  <a:close/>
                  <a:moveTo>
                    <a:pt x="2322" y="678"/>
                  </a:moveTo>
                  <a:cubicBezTo>
                    <a:pt x="1844" y="678"/>
                    <a:pt x="1844" y="678"/>
                    <a:pt x="1844" y="678"/>
                  </a:cubicBezTo>
                  <a:cubicBezTo>
                    <a:pt x="1844" y="118"/>
                    <a:pt x="1844" y="118"/>
                    <a:pt x="1844" y="118"/>
                  </a:cubicBezTo>
                  <a:cubicBezTo>
                    <a:pt x="2322" y="678"/>
                    <a:pt x="2322" y="678"/>
                    <a:pt x="2322" y="678"/>
                  </a:cubicBezTo>
                  <a:close/>
                  <a:moveTo>
                    <a:pt x="2258" y="2741"/>
                  </a:moveTo>
                  <a:cubicBezTo>
                    <a:pt x="185" y="2741"/>
                    <a:pt x="185" y="2741"/>
                    <a:pt x="185" y="2741"/>
                  </a:cubicBezTo>
                  <a:cubicBezTo>
                    <a:pt x="144" y="2741"/>
                    <a:pt x="111" y="2708"/>
                    <a:pt x="111" y="2667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111" y="165"/>
                    <a:pt x="119" y="147"/>
                    <a:pt x="133" y="133"/>
                  </a:cubicBezTo>
                  <a:cubicBezTo>
                    <a:pt x="147" y="119"/>
                    <a:pt x="165" y="111"/>
                    <a:pt x="185" y="111"/>
                  </a:cubicBezTo>
                  <a:cubicBezTo>
                    <a:pt x="1733" y="111"/>
                    <a:pt x="1733" y="111"/>
                    <a:pt x="1733" y="111"/>
                  </a:cubicBezTo>
                  <a:cubicBezTo>
                    <a:pt x="1733" y="734"/>
                    <a:pt x="1733" y="734"/>
                    <a:pt x="1733" y="734"/>
                  </a:cubicBezTo>
                  <a:cubicBezTo>
                    <a:pt x="1733" y="764"/>
                    <a:pt x="1758" y="789"/>
                    <a:pt x="1788" y="789"/>
                  </a:cubicBezTo>
                  <a:cubicBezTo>
                    <a:pt x="2332" y="789"/>
                    <a:pt x="2332" y="789"/>
                    <a:pt x="2332" y="789"/>
                  </a:cubicBezTo>
                  <a:cubicBezTo>
                    <a:pt x="2332" y="2667"/>
                    <a:pt x="2332" y="2667"/>
                    <a:pt x="2332" y="2667"/>
                  </a:cubicBezTo>
                  <a:cubicBezTo>
                    <a:pt x="2332" y="2708"/>
                    <a:pt x="2298" y="2741"/>
                    <a:pt x="2258" y="27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4356100" y="2560638"/>
              <a:ext cx="3354388" cy="239713"/>
            </a:xfrm>
            <a:custGeom>
              <a:gdLst>
                <a:gd name="T0" fmla="*/ 1503 w 1558"/>
                <a:gd name="T1" fmla="*/ 0 h 111"/>
                <a:gd name="T2" fmla="*/ 55 w 1558"/>
                <a:gd name="T3" fmla="*/ 0 h 111"/>
                <a:gd name="T4" fmla="*/ 0 w 1558"/>
                <a:gd name="T5" fmla="*/ 56 h 111"/>
                <a:gd name="T6" fmla="*/ 55 w 1558"/>
                <a:gd name="T7" fmla="*/ 111 h 111"/>
                <a:gd name="T8" fmla="*/ 1503 w 1558"/>
                <a:gd name="T9" fmla="*/ 111 h 111"/>
                <a:gd name="T10" fmla="*/ 1558 w 1558"/>
                <a:gd name="T11" fmla="*/ 56 h 111"/>
                <a:gd name="T12" fmla="*/ 1503 w 1558"/>
                <a:gd name="T13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8" h="110">
                  <a:moveTo>
                    <a:pt x="1503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1"/>
                    <a:pt x="55" y="111"/>
                  </a:cubicBezTo>
                  <a:cubicBezTo>
                    <a:pt x="1503" y="111"/>
                    <a:pt x="1503" y="111"/>
                    <a:pt x="1503" y="111"/>
                  </a:cubicBezTo>
                  <a:cubicBezTo>
                    <a:pt x="1533" y="111"/>
                    <a:pt x="1558" y="87"/>
                    <a:pt x="1558" y="56"/>
                  </a:cubicBezTo>
                  <a:cubicBezTo>
                    <a:pt x="1558" y="25"/>
                    <a:pt x="1533" y="0"/>
                    <a:pt x="15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4356100" y="3840163"/>
              <a:ext cx="3354388" cy="239713"/>
            </a:xfrm>
            <a:custGeom>
              <a:gdLst>
                <a:gd name="T0" fmla="*/ 1503 w 1558"/>
                <a:gd name="T1" fmla="*/ 0 h 111"/>
                <a:gd name="T2" fmla="*/ 55 w 1558"/>
                <a:gd name="T3" fmla="*/ 0 h 111"/>
                <a:gd name="T4" fmla="*/ 0 w 1558"/>
                <a:gd name="T5" fmla="*/ 55 h 111"/>
                <a:gd name="T6" fmla="*/ 55 w 1558"/>
                <a:gd name="T7" fmla="*/ 111 h 111"/>
                <a:gd name="T8" fmla="*/ 1503 w 1558"/>
                <a:gd name="T9" fmla="*/ 111 h 111"/>
                <a:gd name="T10" fmla="*/ 1558 w 1558"/>
                <a:gd name="T11" fmla="*/ 55 h 111"/>
                <a:gd name="T12" fmla="*/ 1503 w 1558"/>
                <a:gd name="T13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8" h="110">
                  <a:moveTo>
                    <a:pt x="1503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1503" y="111"/>
                    <a:pt x="1503" y="111"/>
                    <a:pt x="1503" y="111"/>
                  </a:cubicBezTo>
                  <a:cubicBezTo>
                    <a:pt x="1533" y="111"/>
                    <a:pt x="1558" y="86"/>
                    <a:pt x="1558" y="55"/>
                  </a:cubicBezTo>
                  <a:cubicBezTo>
                    <a:pt x="1558" y="25"/>
                    <a:pt x="1533" y="0"/>
                    <a:pt x="15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4356100" y="5118101"/>
              <a:ext cx="3354388" cy="241300"/>
            </a:xfrm>
            <a:custGeom>
              <a:gdLst>
                <a:gd name="T0" fmla="*/ 1503 w 1558"/>
                <a:gd name="T1" fmla="*/ 0 h 112"/>
                <a:gd name="T2" fmla="*/ 55 w 1558"/>
                <a:gd name="T3" fmla="*/ 0 h 112"/>
                <a:gd name="T4" fmla="*/ 0 w 1558"/>
                <a:gd name="T5" fmla="*/ 56 h 112"/>
                <a:gd name="T6" fmla="*/ 55 w 1558"/>
                <a:gd name="T7" fmla="*/ 112 h 112"/>
                <a:gd name="T8" fmla="*/ 1503 w 1558"/>
                <a:gd name="T9" fmla="*/ 112 h 112"/>
                <a:gd name="T10" fmla="*/ 1558 w 1558"/>
                <a:gd name="T11" fmla="*/ 56 h 112"/>
                <a:gd name="T12" fmla="*/ 1503 w 1558"/>
                <a:gd name="T13" fmla="*/ 0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8" h="112">
                  <a:moveTo>
                    <a:pt x="1503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5" y="112"/>
                  </a:cubicBezTo>
                  <a:cubicBezTo>
                    <a:pt x="1503" y="112"/>
                    <a:pt x="1503" y="112"/>
                    <a:pt x="1503" y="112"/>
                  </a:cubicBezTo>
                  <a:cubicBezTo>
                    <a:pt x="1533" y="112"/>
                    <a:pt x="1558" y="87"/>
                    <a:pt x="1558" y="56"/>
                  </a:cubicBezTo>
                  <a:cubicBezTo>
                    <a:pt x="1558" y="25"/>
                    <a:pt x="1533" y="0"/>
                    <a:pt x="15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4.44444E-06 L 0.12578 4.44444E-06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0"/>
                                    </p:animMotion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06 4.44444E-06 L 0.12578 4.44444E-06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0"/>
                                    </p:animMotion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06 4.44444E-06 L 0.12578 4.44444E-06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0"/>
                                    </p:animMotion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06 4.44444E-06 L 0.12578 4.44444E-06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0"/>
                                    </p:animMotion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819635" y="2656095"/>
            <a:ext cx="4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4.</a:t>
            </a:r>
            <a:r>
              <a:rPr lang="zh-CN" altLang="en-US" sz="3600" b="1">
                <a:solidFill>
                  <a:schemeClr val="bg1"/>
                </a:solidFill>
              </a:rPr>
              <a:t>研究结论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0139" y="3302426"/>
            <a:ext cx="77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Results And Conclusions Of Research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 rot="20838016" flipH="1">
            <a:off x="-361797" y="3345268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r="8128"/>
          <a:stretch>
            <a:fillRect/>
          </a:stretch>
        </p:blipFill>
        <p:spPr>
          <a:xfrm>
            <a:off x="1504736" y="2009537"/>
            <a:ext cx="4429383" cy="297599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矩形 5"/>
          <p:cNvSpPr/>
          <p:nvPr/>
        </p:nvSpPr>
        <p:spPr>
          <a:xfrm>
            <a:off x="5399902" y="2560865"/>
            <a:ext cx="5287363" cy="2958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7473" y="3229506"/>
            <a:ext cx="4260376" cy="1621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号，以保证投射到屏幕能看得清。答辩内容应做到文字精炼，言之有物，条理分明，因此幻灯片设计原则是结构化思考，形象化表达。点击编辑文本内容，建议使用微软雅黑字体，字号最小不小于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4.</a:t>
            </a:r>
            <a:r>
              <a:rPr lang="zh-CN" altLang="en-US" sz="2400" b="1">
                <a:solidFill>
                  <a:schemeClr val="bg1"/>
                </a:solidFill>
              </a:rPr>
              <a:t>研究结论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732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Chart 23"/>
          <p:cNvGraphicFramePr/>
          <p:nvPr/>
        </p:nvGraphicFramePr>
        <p:xfrm>
          <a:off x="799822" y="1860501"/>
          <a:ext cx="5296179" cy="384120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8" name="Round Same Side Corner Rectangle 13"/>
          <p:cNvSpPr/>
          <p:nvPr/>
        </p:nvSpPr>
        <p:spPr>
          <a:xfrm rot="10800000" flipH="1">
            <a:off x="6180112" y="2668401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ct val="120000"/>
              </a:lnSpc>
            </a:pPr>
            <a:endParaRPr lang="bg-BG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 Same Side Corner Rectangle 14"/>
          <p:cNvSpPr/>
          <p:nvPr/>
        </p:nvSpPr>
        <p:spPr>
          <a:xfrm rot="10800000" flipH="1">
            <a:off x="6178630" y="3393268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ct val="120000"/>
              </a:lnSpc>
            </a:pPr>
            <a:endParaRPr lang="bg-BG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ound Same Side Corner Rectangle 15"/>
          <p:cNvSpPr/>
          <p:nvPr/>
        </p:nvSpPr>
        <p:spPr>
          <a:xfrm rot="10800000" flipH="1">
            <a:off x="6178630" y="4130148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ct val="120000"/>
              </a:lnSpc>
            </a:pPr>
            <a:endParaRPr lang="bg-BG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 Same Side Corner Rectangle 16"/>
          <p:cNvSpPr/>
          <p:nvPr/>
        </p:nvSpPr>
        <p:spPr>
          <a:xfrm rot="10800000" flipH="1">
            <a:off x="6181182" y="4907703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ct val="120000"/>
              </a:lnSpc>
            </a:pPr>
            <a:endParaRPr lang="bg-BG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6348454" y="2611155"/>
            <a:ext cx="4600859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6348454" y="3344145"/>
            <a:ext cx="4600859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6348454" y="4094890"/>
            <a:ext cx="4600859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6348454" y="4827880"/>
            <a:ext cx="4600859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1797736" y="4177911"/>
            <a:ext cx="516487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en-US" sz="24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2695084" y="3731635"/>
            <a:ext cx="58381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nd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3631706" y="2379704"/>
            <a:ext cx="538929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en-US" sz="24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rd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4580569" y="1884112"/>
            <a:ext cx="527709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lang="en-US" sz="24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1690336" y="5645634"/>
            <a:ext cx="73129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name1</a:t>
            </a: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608805" y="5645634"/>
            <a:ext cx="73129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name2</a:t>
            </a: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7275" y="5645634"/>
            <a:ext cx="73129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name3</a:t>
            </a: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4445744" y="5645634"/>
            <a:ext cx="73129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name4</a:t>
            </a: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4.</a:t>
            </a:r>
            <a:r>
              <a:rPr lang="zh-CN" altLang="en-US" sz="2400" b="1">
                <a:solidFill>
                  <a:schemeClr val="bg1"/>
                </a:solidFill>
              </a:rPr>
              <a:t>研究结论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Graphic spid="6" grpId="0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2662635" y="3446471"/>
            <a:ext cx="3372653" cy="1135509"/>
            <a:chOff x="2662635" y="3446471"/>
            <a:chExt cx="3372653" cy="1135509"/>
          </a:xfrm>
        </p:grpSpPr>
        <p:sp>
          <p:nvSpPr>
            <p:cNvPr id="8" name="Rectangle 35"/>
            <p:cNvSpPr/>
            <p:nvPr/>
          </p:nvSpPr>
          <p:spPr>
            <a:xfrm>
              <a:off x="2662635" y="3446471"/>
              <a:ext cx="1135509" cy="1135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9" name="Rectangle 36"/>
            <p:cNvSpPr/>
            <p:nvPr/>
          </p:nvSpPr>
          <p:spPr>
            <a:xfrm>
              <a:off x="3798144" y="3446471"/>
              <a:ext cx="2237144" cy="11355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6" name="Rectangle 43"/>
            <p:cNvSpPr/>
            <p:nvPr/>
          </p:nvSpPr>
          <p:spPr>
            <a:xfrm>
              <a:off x="3904067" y="3707321"/>
              <a:ext cx="2025297" cy="58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稻壳儿小白白(http://dwz.cn/Wu2UP)"/>
            <p:cNvSpPr/>
            <p:nvPr/>
          </p:nvSpPr>
          <p:spPr bwMode="auto">
            <a:xfrm>
              <a:off x="3063521" y="3842966"/>
              <a:ext cx="333736" cy="342518"/>
            </a:xfrm>
            <a:custGeom>
              <a:gdLst>
                <a:gd name="T0" fmla="*/ 12 w 32"/>
                <a:gd name="T1" fmla="*/ 33 h 33"/>
                <a:gd name="T2" fmla="*/ 10 w 32"/>
                <a:gd name="T3" fmla="*/ 32 h 33"/>
                <a:gd name="T4" fmla="*/ 1 w 32"/>
                <a:gd name="T5" fmla="*/ 21 h 33"/>
                <a:gd name="T6" fmla="*/ 2 w 32"/>
                <a:gd name="T7" fmla="*/ 16 h 33"/>
                <a:gd name="T8" fmla="*/ 7 w 32"/>
                <a:gd name="T9" fmla="*/ 17 h 33"/>
                <a:gd name="T10" fmla="*/ 12 w 32"/>
                <a:gd name="T11" fmla="*/ 24 h 33"/>
                <a:gd name="T12" fmla="*/ 26 w 32"/>
                <a:gd name="T13" fmla="*/ 2 h 33"/>
                <a:gd name="T14" fmla="*/ 30 w 32"/>
                <a:gd name="T15" fmla="*/ 1 h 33"/>
                <a:gd name="T16" fmla="*/ 32 w 32"/>
                <a:gd name="T17" fmla="*/ 6 h 33"/>
                <a:gd name="T18" fmla="*/ 15 w 32"/>
                <a:gd name="T19" fmla="*/ 32 h 33"/>
                <a:gd name="T20" fmla="*/ 13 w 32"/>
                <a:gd name="T21" fmla="*/ 33 h 33"/>
                <a:gd name="T22" fmla="*/ 12 w 32"/>
                <a:gd name="T23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3">
                  <a:moveTo>
                    <a:pt x="12" y="33"/>
                  </a:moveTo>
                  <a:cubicBezTo>
                    <a:pt x="11" y="33"/>
                    <a:pt x="10" y="33"/>
                    <a:pt x="10" y="3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1" y="18"/>
                    <a:pt x="2" y="16"/>
                  </a:cubicBezTo>
                  <a:cubicBezTo>
                    <a:pt x="3" y="15"/>
                    <a:pt x="6" y="16"/>
                    <a:pt x="7" y="17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9" y="0"/>
                    <a:pt x="30" y="1"/>
                  </a:cubicBezTo>
                  <a:cubicBezTo>
                    <a:pt x="32" y="2"/>
                    <a:pt x="32" y="4"/>
                    <a:pt x="32" y="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3"/>
                    <a:pt x="14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48969" y="2121711"/>
            <a:ext cx="3372653" cy="1135509"/>
            <a:chOff x="4448969" y="2121711"/>
            <a:chExt cx="3372653" cy="1135509"/>
          </a:xfrm>
        </p:grpSpPr>
        <p:sp>
          <p:nvSpPr>
            <p:cNvPr id="4" name="Rectangle 25"/>
            <p:cNvSpPr/>
            <p:nvPr/>
          </p:nvSpPr>
          <p:spPr>
            <a:xfrm>
              <a:off x="4448969" y="2121711"/>
              <a:ext cx="1135509" cy="1135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5" name="Rectangle 26"/>
            <p:cNvSpPr/>
            <p:nvPr/>
          </p:nvSpPr>
          <p:spPr>
            <a:xfrm>
              <a:off x="5584478" y="2121711"/>
              <a:ext cx="2237144" cy="11355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3" name="Rectangle 40"/>
            <p:cNvSpPr/>
            <p:nvPr/>
          </p:nvSpPr>
          <p:spPr>
            <a:xfrm>
              <a:off x="5690402" y="2404825"/>
              <a:ext cx="2025297" cy="58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稻壳儿小白白(http://dwz.cn/Wu2UP)"/>
            <p:cNvSpPr>
              <a:spLocks noEditPoints="1"/>
            </p:cNvSpPr>
            <p:nvPr/>
          </p:nvSpPr>
          <p:spPr bwMode="auto">
            <a:xfrm>
              <a:off x="4882788" y="2445747"/>
              <a:ext cx="267870" cy="487436"/>
            </a:xfrm>
            <a:custGeom>
              <a:gdLst>
                <a:gd name="T0" fmla="*/ 26 w 26"/>
                <a:gd name="T1" fmla="*/ 11 h 47"/>
                <a:gd name="T2" fmla="*/ 26 w 26"/>
                <a:gd name="T3" fmla="*/ 5 h 47"/>
                <a:gd name="T4" fmla="*/ 13 w 26"/>
                <a:gd name="T5" fmla="*/ 0 h 47"/>
                <a:gd name="T6" fmla="*/ 0 w 26"/>
                <a:gd name="T7" fmla="*/ 5 h 47"/>
                <a:gd name="T8" fmla="*/ 0 w 26"/>
                <a:gd name="T9" fmla="*/ 11 h 47"/>
                <a:gd name="T10" fmla="*/ 9 w 26"/>
                <a:gd name="T11" fmla="*/ 24 h 47"/>
                <a:gd name="T12" fmla="*/ 0 w 26"/>
                <a:gd name="T13" fmla="*/ 36 h 47"/>
                <a:gd name="T14" fmla="*/ 0 w 26"/>
                <a:gd name="T15" fmla="*/ 42 h 47"/>
                <a:gd name="T16" fmla="*/ 13 w 26"/>
                <a:gd name="T17" fmla="*/ 47 h 47"/>
                <a:gd name="T18" fmla="*/ 26 w 26"/>
                <a:gd name="T19" fmla="*/ 42 h 47"/>
                <a:gd name="T20" fmla="*/ 26 w 26"/>
                <a:gd name="T21" fmla="*/ 36 h 47"/>
                <a:gd name="T22" fmla="*/ 17 w 26"/>
                <a:gd name="T23" fmla="*/ 24 h 47"/>
                <a:gd name="T24" fmla="*/ 26 w 26"/>
                <a:gd name="T25" fmla="*/ 11 h 47"/>
                <a:gd name="T26" fmla="*/ 4 w 26"/>
                <a:gd name="T27" fmla="*/ 6 h 47"/>
                <a:gd name="T28" fmla="*/ 13 w 26"/>
                <a:gd name="T29" fmla="*/ 3 h 47"/>
                <a:gd name="T30" fmla="*/ 23 w 26"/>
                <a:gd name="T31" fmla="*/ 6 h 47"/>
                <a:gd name="T32" fmla="*/ 24 w 26"/>
                <a:gd name="T33" fmla="*/ 7 h 47"/>
                <a:gd name="T34" fmla="*/ 13 w 26"/>
                <a:gd name="T35" fmla="*/ 9 h 47"/>
                <a:gd name="T36" fmla="*/ 3 w 26"/>
                <a:gd name="T37" fmla="*/ 7 h 47"/>
                <a:gd name="T38" fmla="*/ 4 w 26"/>
                <a:gd name="T39" fmla="*/ 6 h 47"/>
                <a:gd name="T40" fmla="*/ 15 w 26"/>
                <a:gd name="T41" fmla="*/ 24 h 47"/>
                <a:gd name="T42" fmla="*/ 19 w 26"/>
                <a:gd name="T43" fmla="*/ 31 h 47"/>
                <a:gd name="T44" fmla="*/ 24 w 26"/>
                <a:gd name="T45" fmla="*/ 36 h 47"/>
                <a:gd name="T46" fmla="*/ 24 w 26"/>
                <a:gd name="T47" fmla="*/ 39 h 47"/>
                <a:gd name="T48" fmla="*/ 15 w 26"/>
                <a:gd name="T49" fmla="*/ 34 h 47"/>
                <a:gd name="T50" fmla="*/ 12 w 26"/>
                <a:gd name="T51" fmla="*/ 34 h 47"/>
                <a:gd name="T52" fmla="*/ 3 w 26"/>
                <a:gd name="T53" fmla="*/ 39 h 47"/>
                <a:gd name="T54" fmla="*/ 3 w 26"/>
                <a:gd name="T55" fmla="*/ 36 h 47"/>
                <a:gd name="T56" fmla="*/ 7 w 26"/>
                <a:gd name="T57" fmla="*/ 31 h 47"/>
                <a:gd name="T58" fmla="*/ 12 w 26"/>
                <a:gd name="T59" fmla="*/ 24 h 47"/>
                <a:gd name="T60" fmla="*/ 7 w 26"/>
                <a:gd name="T61" fmla="*/ 17 h 47"/>
                <a:gd name="T62" fmla="*/ 3 w 26"/>
                <a:gd name="T63" fmla="*/ 11 h 47"/>
                <a:gd name="T64" fmla="*/ 3 w 26"/>
                <a:gd name="T65" fmla="*/ 9 h 47"/>
                <a:gd name="T66" fmla="*/ 13 w 26"/>
                <a:gd name="T67" fmla="*/ 11 h 47"/>
                <a:gd name="T68" fmla="*/ 24 w 26"/>
                <a:gd name="T69" fmla="*/ 9 h 47"/>
                <a:gd name="T70" fmla="*/ 24 w 26"/>
                <a:gd name="T71" fmla="*/ 11 h 47"/>
                <a:gd name="T72" fmla="*/ 19 w 26"/>
                <a:gd name="T73" fmla="*/ 17 h 47"/>
                <a:gd name="T74" fmla="*/ 15 w 26"/>
                <a:gd name="T75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47">
                  <a:moveTo>
                    <a:pt x="26" y="11"/>
                  </a:moveTo>
                  <a:cubicBezTo>
                    <a:pt x="26" y="6"/>
                    <a:pt x="26" y="5"/>
                    <a:pt x="26" y="5"/>
                  </a:cubicBezTo>
                  <a:cubicBezTo>
                    <a:pt x="26" y="4"/>
                    <a:pt x="21" y="0"/>
                    <a:pt x="13" y="0"/>
                  </a:cubicBezTo>
                  <a:cubicBezTo>
                    <a:pt x="6" y="0"/>
                    <a:pt x="0" y="4"/>
                    <a:pt x="0" y="5"/>
                  </a:cubicBezTo>
                  <a:cubicBezTo>
                    <a:pt x="0" y="5"/>
                    <a:pt x="0" y="6"/>
                    <a:pt x="0" y="11"/>
                  </a:cubicBezTo>
                  <a:cubicBezTo>
                    <a:pt x="0" y="16"/>
                    <a:pt x="9" y="20"/>
                    <a:pt x="9" y="24"/>
                  </a:cubicBezTo>
                  <a:cubicBezTo>
                    <a:pt x="9" y="27"/>
                    <a:pt x="0" y="31"/>
                    <a:pt x="0" y="36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0" y="44"/>
                    <a:pt x="6" y="47"/>
                    <a:pt x="13" y="47"/>
                  </a:cubicBezTo>
                  <a:cubicBezTo>
                    <a:pt x="21" y="47"/>
                    <a:pt x="26" y="44"/>
                    <a:pt x="26" y="42"/>
                  </a:cubicBezTo>
                  <a:cubicBezTo>
                    <a:pt x="26" y="42"/>
                    <a:pt x="26" y="41"/>
                    <a:pt x="26" y="36"/>
                  </a:cubicBezTo>
                  <a:cubicBezTo>
                    <a:pt x="26" y="31"/>
                    <a:pt x="17" y="27"/>
                    <a:pt x="17" y="24"/>
                  </a:cubicBezTo>
                  <a:cubicBezTo>
                    <a:pt x="17" y="20"/>
                    <a:pt x="26" y="16"/>
                    <a:pt x="26" y="11"/>
                  </a:cubicBezTo>
                  <a:close/>
                  <a:moveTo>
                    <a:pt x="4" y="6"/>
                  </a:moveTo>
                  <a:cubicBezTo>
                    <a:pt x="5" y="5"/>
                    <a:pt x="9" y="3"/>
                    <a:pt x="13" y="3"/>
                  </a:cubicBezTo>
                  <a:cubicBezTo>
                    <a:pt x="18" y="3"/>
                    <a:pt x="23" y="6"/>
                    <a:pt x="23" y="6"/>
                  </a:cubicBezTo>
                  <a:cubicBezTo>
                    <a:pt x="23" y="6"/>
                    <a:pt x="25" y="6"/>
                    <a:pt x="24" y="7"/>
                  </a:cubicBezTo>
                  <a:cubicBezTo>
                    <a:pt x="22" y="8"/>
                    <a:pt x="18" y="9"/>
                    <a:pt x="13" y="9"/>
                  </a:cubicBezTo>
                  <a:cubicBezTo>
                    <a:pt x="9" y="9"/>
                    <a:pt x="5" y="8"/>
                    <a:pt x="3" y="7"/>
                  </a:cubicBezTo>
                  <a:cubicBezTo>
                    <a:pt x="2" y="6"/>
                    <a:pt x="4" y="6"/>
                    <a:pt x="4" y="6"/>
                  </a:cubicBezTo>
                  <a:close/>
                  <a:moveTo>
                    <a:pt x="15" y="24"/>
                  </a:moveTo>
                  <a:cubicBezTo>
                    <a:pt x="15" y="26"/>
                    <a:pt x="17" y="28"/>
                    <a:pt x="19" y="31"/>
                  </a:cubicBezTo>
                  <a:cubicBezTo>
                    <a:pt x="21" y="32"/>
                    <a:pt x="24" y="35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5" y="37"/>
                    <a:pt x="15" y="34"/>
                  </a:cubicBezTo>
                  <a:cubicBezTo>
                    <a:pt x="15" y="32"/>
                    <a:pt x="12" y="32"/>
                    <a:pt x="12" y="34"/>
                  </a:cubicBezTo>
                  <a:cubicBezTo>
                    <a:pt x="12" y="37"/>
                    <a:pt x="5" y="38"/>
                    <a:pt x="3" y="3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6" y="32"/>
                    <a:pt x="7" y="31"/>
                  </a:cubicBezTo>
                  <a:cubicBezTo>
                    <a:pt x="10" y="28"/>
                    <a:pt x="12" y="26"/>
                    <a:pt x="12" y="24"/>
                  </a:cubicBezTo>
                  <a:cubicBezTo>
                    <a:pt x="12" y="21"/>
                    <a:pt x="10" y="19"/>
                    <a:pt x="7" y="17"/>
                  </a:cubicBez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9" y="11"/>
                    <a:pt x="13" y="11"/>
                  </a:cubicBezTo>
                  <a:cubicBezTo>
                    <a:pt x="18" y="11"/>
                    <a:pt x="21" y="10"/>
                    <a:pt x="24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1" y="15"/>
                    <a:pt x="19" y="17"/>
                  </a:cubicBezTo>
                  <a:cubicBezTo>
                    <a:pt x="17" y="19"/>
                    <a:pt x="15" y="21"/>
                    <a:pt x="15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6300" y="2121711"/>
            <a:ext cx="3372653" cy="1135509"/>
            <a:chOff x="876300" y="2121711"/>
            <a:chExt cx="3372653" cy="1135509"/>
          </a:xfrm>
        </p:grpSpPr>
        <p:sp>
          <p:nvSpPr>
            <p:cNvPr id="2" name="Rectangle 3"/>
            <p:cNvSpPr/>
            <p:nvPr/>
          </p:nvSpPr>
          <p:spPr>
            <a:xfrm>
              <a:off x="876300" y="2121711"/>
              <a:ext cx="1135509" cy="1135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3" name="Rectangle 24"/>
            <p:cNvSpPr/>
            <p:nvPr/>
          </p:nvSpPr>
          <p:spPr>
            <a:xfrm>
              <a:off x="2011809" y="2121711"/>
              <a:ext cx="2237144" cy="11355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2" name="Rectangle 39"/>
            <p:cNvSpPr/>
            <p:nvPr/>
          </p:nvSpPr>
          <p:spPr>
            <a:xfrm>
              <a:off x="2117732" y="2390311"/>
              <a:ext cx="2025297" cy="58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稻壳儿小白白(http://dwz.cn/Wu2UP)"/>
            <p:cNvSpPr>
              <a:spLocks noEditPoints="1"/>
            </p:cNvSpPr>
            <p:nvPr/>
          </p:nvSpPr>
          <p:spPr bwMode="auto">
            <a:xfrm>
              <a:off x="1209120" y="2456727"/>
              <a:ext cx="469868" cy="465476"/>
            </a:xfrm>
            <a:custGeom>
              <a:gdLst>
                <a:gd name="T0" fmla="*/ 22 w 45"/>
                <a:gd name="T1" fmla="*/ 0 h 45"/>
                <a:gd name="T2" fmla="*/ 0 w 45"/>
                <a:gd name="T3" fmla="*/ 22 h 45"/>
                <a:gd name="T4" fmla="*/ 22 w 45"/>
                <a:gd name="T5" fmla="*/ 45 h 45"/>
                <a:gd name="T6" fmla="*/ 45 w 45"/>
                <a:gd name="T7" fmla="*/ 22 h 45"/>
                <a:gd name="T8" fmla="*/ 22 w 45"/>
                <a:gd name="T9" fmla="*/ 0 h 45"/>
                <a:gd name="T10" fmla="*/ 42 w 45"/>
                <a:gd name="T11" fmla="*/ 22 h 45"/>
                <a:gd name="T12" fmla="*/ 38 w 45"/>
                <a:gd name="T13" fmla="*/ 34 h 45"/>
                <a:gd name="T14" fmla="*/ 37 w 45"/>
                <a:gd name="T15" fmla="*/ 31 h 45"/>
                <a:gd name="T16" fmla="*/ 38 w 45"/>
                <a:gd name="T17" fmla="*/ 24 h 45"/>
                <a:gd name="T18" fmla="*/ 35 w 45"/>
                <a:gd name="T19" fmla="*/ 19 h 45"/>
                <a:gd name="T20" fmla="*/ 30 w 45"/>
                <a:gd name="T21" fmla="*/ 16 h 45"/>
                <a:gd name="T22" fmla="*/ 33 w 45"/>
                <a:gd name="T23" fmla="*/ 8 h 45"/>
                <a:gd name="T24" fmla="*/ 28 w 45"/>
                <a:gd name="T25" fmla="*/ 6 h 45"/>
                <a:gd name="T26" fmla="*/ 29 w 45"/>
                <a:gd name="T27" fmla="*/ 4 h 45"/>
                <a:gd name="T28" fmla="*/ 42 w 45"/>
                <a:gd name="T29" fmla="*/ 22 h 45"/>
                <a:gd name="T30" fmla="*/ 20 w 45"/>
                <a:gd name="T31" fmla="*/ 3 h 45"/>
                <a:gd name="T32" fmla="*/ 17 w 45"/>
                <a:gd name="T33" fmla="*/ 5 h 45"/>
                <a:gd name="T34" fmla="*/ 14 w 45"/>
                <a:gd name="T35" fmla="*/ 8 h 45"/>
                <a:gd name="T36" fmla="*/ 11 w 45"/>
                <a:gd name="T37" fmla="*/ 12 h 45"/>
                <a:gd name="T38" fmla="*/ 13 w 45"/>
                <a:gd name="T39" fmla="*/ 14 h 45"/>
                <a:gd name="T40" fmla="*/ 16 w 45"/>
                <a:gd name="T41" fmla="*/ 15 h 45"/>
                <a:gd name="T42" fmla="*/ 23 w 45"/>
                <a:gd name="T43" fmla="*/ 22 h 45"/>
                <a:gd name="T44" fmla="*/ 18 w 45"/>
                <a:gd name="T45" fmla="*/ 28 h 45"/>
                <a:gd name="T46" fmla="*/ 17 w 45"/>
                <a:gd name="T47" fmla="*/ 31 h 45"/>
                <a:gd name="T48" fmla="*/ 17 w 45"/>
                <a:gd name="T49" fmla="*/ 37 h 45"/>
                <a:gd name="T50" fmla="*/ 13 w 45"/>
                <a:gd name="T51" fmla="*/ 32 h 45"/>
                <a:gd name="T52" fmla="*/ 12 w 45"/>
                <a:gd name="T53" fmla="*/ 27 h 45"/>
                <a:gd name="T54" fmla="*/ 8 w 45"/>
                <a:gd name="T55" fmla="*/ 22 h 45"/>
                <a:gd name="T56" fmla="*/ 10 w 45"/>
                <a:gd name="T57" fmla="*/ 17 h 45"/>
                <a:gd name="T58" fmla="*/ 5 w 45"/>
                <a:gd name="T59" fmla="*/ 16 h 45"/>
                <a:gd name="T60" fmla="*/ 20 w 45"/>
                <a:gd name="T61" fmla="*/ 3 h 45"/>
                <a:gd name="T62" fmla="*/ 16 w 45"/>
                <a:gd name="T63" fmla="*/ 41 h 45"/>
                <a:gd name="T64" fmla="*/ 19 w 45"/>
                <a:gd name="T65" fmla="*/ 39 h 45"/>
                <a:gd name="T66" fmla="*/ 22 w 45"/>
                <a:gd name="T67" fmla="*/ 38 h 45"/>
                <a:gd name="T68" fmla="*/ 28 w 45"/>
                <a:gd name="T69" fmla="*/ 37 h 45"/>
                <a:gd name="T70" fmla="*/ 33 w 45"/>
                <a:gd name="T71" fmla="*/ 38 h 45"/>
                <a:gd name="T72" fmla="*/ 22 w 45"/>
                <a:gd name="T73" fmla="*/ 42 h 45"/>
                <a:gd name="T74" fmla="*/ 16 w 45"/>
                <a:gd name="T75" fmla="*/ 41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5" y="45"/>
                    <a:pt x="45" y="35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42" y="22"/>
                  </a:moveTo>
                  <a:cubicBezTo>
                    <a:pt x="42" y="27"/>
                    <a:pt x="40" y="31"/>
                    <a:pt x="38" y="34"/>
                  </a:cubicBezTo>
                  <a:cubicBezTo>
                    <a:pt x="37" y="34"/>
                    <a:pt x="36" y="32"/>
                    <a:pt x="37" y="31"/>
                  </a:cubicBezTo>
                  <a:cubicBezTo>
                    <a:pt x="38" y="29"/>
                    <a:pt x="38" y="25"/>
                    <a:pt x="38" y="24"/>
                  </a:cubicBezTo>
                  <a:cubicBezTo>
                    <a:pt x="38" y="23"/>
                    <a:pt x="37" y="19"/>
                    <a:pt x="35" y="19"/>
                  </a:cubicBezTo>
                  <a:cubicBezTo>
                    <a:pt x="33" y="19"/>
                    <a:pt x="32" y="19"/>
                    <a:pt x="30" y="16"/>
                  </a:cubicBezTo>
                  <a:cubicBezTo>
                    <a:pt x="28" y="11"/>
                    <a:pt x="35" y="10"/>
                    <a:pt x="33" y="8"/>
                  </a:cubicBezTo>
                  <a:cubicBezTo>
                    <a:pt x="32" y="7"/>
                    <a:pt x="28" y="11"/>
                    <a:pt x="28" y="6"/>
                  </a:cubicBezTo>
                  <a:cubicBezTo>
                    <a:pt x="28" y="5"/>
                    <a:pt x="28" y="5"/>
                    <a:pt x="29" y="4"/>
                  </a:cubicBezTo>
                  <a:cubicBezTo>
                    <a:pt x="36" y="7"/>
                    <a:pt x="42" y="14"/>
                    <a:pt x="42" y="22"/>
                  </a:cubicBezTo>
                  <a:close/>
                  <a:moveTo>
                    <a:pt x="20" y="3"/>
                  </a:moveTo>
                  <a:cubicBezTo>
                    <a:pt x="19" y="4"/>
                    <a:pt x="18" y="5"/>
                    <a:pt x="17" y="5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3" y="9"/>
                    <a:pt x="11" y="11"/>
                    <a:pt x="11" y="12"/>
                  </a:cubicBezTo>
                  <a:cubicBezTo>
                    <a:pt x="11" y="13"/>
                    <a:pt x="12" y="15"/>
                    <a:pt x="13" y="14"/>
                  </a:cubicBezTo>
                  <a:cubicBezTo>
                    <a:pt x="13" y="14"/>
                    <a:pt x="15" y="14"/>
                    <a:pt x="16" y="15"/>
                  </a:cubicBezTo>
                  <a:cubicBezTo>
                    <a:pt x="18" y="15"/>
                    <a:pt x="26" y="15"/>
                    <a:pt x="23" y="22"/>
                  </a:cubicBezTo>
                  <a:cubicBezTo>
                    <a:pt x="22" y="24"/>
                    <a:pt x="19" y="24"/>
                    <a:pt x="18" y="28"/>
                  </a:cubicBezTo>
                  <a:cubicBezTo>
                    <a:pt x="18" y="28"/>
                    <a:pt x="17" y="30"/>
                    <a:pt x="17" y="31"/>
                  </a:cubicBezTo>
                  <a:cubicBezTo>
                    <a:pt x="17" y="32"/>
                    <a:pt x="18" y="37"/>
                    <a:pt x="17" y="37"/>
                  </a:cubicBezTo>
                  <a:cubicBezTo>
                    <a:pt x="16" y="37"/>
                    <a:pt x="13" y="33"/>
                    <a:pt x="13" y="32"/>
                  </a:cubicBezTo>
                  <a:cubicBezTo>
                    <a:pt x="13" y="31"/>
                    <a:pt x="12" y="29"/>
                    <a:pt x="12" y="27"/>
                  </a:cubicBezTo>
                  <a:cubicBezTo>
                    <a:pt x="12" y="25"/>
                    <a:pt x="8" y="25"/>
                    <a:pt x="8" y="22"/>
                  </a:cubicBezTo>
                  <a:cubicBezTo>
                    <a:pt x="8" y="19"/>
                    <a:pt x="10" y="18"/>
                    <a:pt x="10" y="17"/>
                  </a:cubicBezTo>
                  <a:cubicBezTo>
                    <a:pt x="9" y="16"/>
                    <a:pt x="6" y="16"/>
                    <a:pt x="5" y="16"/>
                  </a:cubicBezTo>
                  <a:cubicBezTo>
                    <a:pt x="7" y="9"/>
                    <a:pt x="13" y="4"/>
                    <a:pt x="20" y="3"/>
                  </a:cubicBezTo>
                  <a:close/>
                  <a:moveTo>
                    <a:pt x="16" y="41"/>
                  </a:moveTo>
                  <a:cubicBezTo>
                    <a:pt x="18" y="40"/>
                    <a:pt x="18" y="39"/>
                    <a:pt x="19" y="39"/>
                  </a:cubicBezTo>
                  <a:cubicBezTo>
                    <a:pt x="20" y="39"/>
                    <a:pt x="21" y="39"/>
                    <a:pt x="22" y="38"/>
                  </a:cubicBezTo>
                  <a:cubicBezTo>
                    <a:pt x="23" y="38"/>
                    <a:pt x="26" y="37"/>
                    <a:pt x="28" y="37"/>
                  </a:cubicBezTo>
                  <a:cubicBezTo>
                    <a:pt x="29" y="37"/>
                    <a:pt x="32" y="37"/>
                    <a:pt x="33" y="38"/>
                  </a:cubicBezTo>
                  <a:cubicBezTo>
                    <a:pt x="30" y="40"/>
                    <a:pt x="26" y="42"/>
                    <a:pt x="22" y="42"/>
                  </a:cubicBezTo>
                  <a:cubicBezTo>
                    <a:pt x="20" y="42"/>
                    <a:pt x="18" y="41"/>
                    <a:pt x="16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6148" y="3446471"/>
            <a:ext cx="3372653" cy="1135509"/>
            <a:chOff x="6236148" y="3446471"/>
            <a:chExt cx="3372653" cy="1135509"/>
          </a:xfrm>
        </p:grpSpPr>
        <p:sp>
          <p:nvSpPr>
            <p:cNvPr id="10" name="Rectangle 37"/>
            <p:cNvSpPr/>
            <p:nvPr/>
          </p:nvSpPr>
          <p:spPr>
            <a:xfrm>
              <a:off x="6236148" y="3446471"/>
              <a:ext cx="1135509" cy="1135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1" name="Rectangle 38"/>
            <p:cNvSpPr/>
            <p:nvPr/>
          </p:nvSpPr>
          <p:spPr>
            <a:xfrm>
              <a:off x="7371657" y="3446471"/>
              <a:ext cx="2237144" cy="11355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5" name="Rectangle 42"/>
            <p:cNvSpPr/>
            <p:nvPr/>
          </p:nvSpPr>
          <p:spPr>
            <a:xfrm>
              <a:off x="7477580" y="3707321"/>
              <a:ext cx="2025297" cy="58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稻壳儿小白白(http://dwz.cn/Wu2UP)"/>
            <p:cNvSpPr>
              <a:spLocks noEditPoints="1"/>
            </p:cNvSpPr>
            <p:nvPr/>
          </p:nvSpPr>
          <p:spPr bwMode="auto">
            <a:xfrm>
              <a:off x="6612880" y="3796857"/>
              <a:ext cx="382044" cy="434736"/>
            </a:xfrm>
            <a:custGeom>
              <a:gdLst>
                <a:gd name="T0" fmla="*/ 35 w 37"/>
                <a:gd name="T1" fmla="*/ 0 h 42"/>
                <a:gd name="T2" fmla="*/ 30 w 37"/>
                <a:gd name="T3" fmla="*/ 0 h 42"/>
                <a:gd name="T4" fmla="*/ 28 w 37"/>
                <a:gd name="T5" fmla="*/ 2 h 42"/>
                <a:gd name="T6" fmla="*/ 28 w 37"/>
                <a:gd name="T7" fmla="*/ 42 h 42"/>
                <a:gd name="T8" fmla="*/ 37 w 37"/>
                <a:gd name="T9" fmla="*/ 42 h 42"/>
                <a:gd name="T10" fmla="*/ 37 w 37"/>
                <a:gd name="T11" fmla="*/ 2 h 42"/>
                <a:gd name="T12" fmla="*/ 35 w 37"/>
                <a:gd name="T13" fmla="*/ 0 h 42"/>
                <a:gd name="T14" fmla="*/ 21 w 37"/>
                <a:gd name="T15" fmla="*/ 14 h 42"/>
                <a:gd name="T16" fmla="*/ 16 w 37"/>
                <a:gd name="T17" fmla="*/ 14 h 42"/>
                <a:gd name="T18" fmla="*/ 14 w 37"/>
                <a:gd name="T19" fmla="*/ 16 h 42"/>
                <a:gd name="T20" fmla="*/ 14 w 37"/>
                <a:gd name="T21" fmla="*/ 42 h 42"/>
                <a:gd name="T22" fmla="*/ 23 w 37"/>
                <a:gd name="T23" fmla="*/ 42 h 42"/>
                <a:gd name="T24" fmla="*/ 23 w 37"/>
                <a:gd name="T25" fmla="*/ 16 h 42"/>
                <a:gd name="T26" fmla="*/ 21 w 37"/>
                <a:gd name="T27" fmla="*/ 14 h 42"/>
                <a:gd name="T28" fmla="*/ 7 w 37"/>
                <a:gd name="T29" fmla="*/ 28 h 42"/>
                <a:gd name="T30" fmla="*/ 1 w 37"/>
                <a:gd name="T31" fmla="*/ 28 h 42"/>
                <a:gd name="T32" fmla="*/ 0 w 37"/>
                <a:gd name="T33" fmla="*/ 31 h 42"/>
                <a:gd name="T34" fmla="*/ 0 w 37"/>
                <a:gd name="T35" fmla="*/ 42 h 42"/>
                <a:gd name="T36" fmla="*/ 9 w 37"/>
                <a:gd name="T37" fmla="*/ 42 h 42"/>
                <a:gd name="T38" fmla="*/ 9 w 37"/>
                <a:gd name="T39" fmla="*/ 31 h 42"/>
                <a:gd name="T40" fmla="*/ 7 w 37"/>
                <a:gd name="T41" fmla="*/ 28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42">
                  <a:moveTo>
                    <a:pt x="3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1"/>
                    <a:pt x="28" y="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lose/>
                  <a:moveTo>
                    <a:pt x="21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4"/>
                    <a:pt x="21" y="14"/>
                  </a:cubicBezTo>
                  <a:close/>
                  <a:moveTo>
                    <a:pt x="7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9"/>
                    <a:pt x="0" y="3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8" y="28"/>
                    <a:pt x="7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22483" y="2121711"/>
            <a:ext cx="3372653" cy="1135509"/>
            <a:chOff x="8022483" y="2121711"/>
            <a:chExt cx="3372653" cy="1135509"/>
          </a:xfrm>
        </p:grpSpPr>
        <p:sp>
          <p:nvSpPr>
            <p:cNvPr id="6" name="Rectangle 27"/>
            <p:cNvSpPr/>
            <p:nvPr/>
          </p:nvSpPr>
          <p:spPr>
            <a:xfrm>
              <a:off x="8022483" y="2121711"/>
              <a:ext cx="1135509" cy="1135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7" name="Rectangle 28"/>
            <p:cNvSpPr/>
            <p:nvPr/>
          </p:nvSpPr>
          <p:spPr>
            <a:xfrm>
              <a:off x="9157992" y="2121711"/>
              <a:ext cx="2237144" cy="11355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4" name="Rectangle 41"/>
            <p:cNvSpPr/>
            <p:nvPr/>
          </p:nvSpPr>
          <p:spPr>
            <a:xfrm>
              <a:off x="9263915" y="2404825"/>
              <a:ext cx="2025297" cy="58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稻壳儿小白白(http://dwz.cn/Wu2UP)"/>
            <p:cNvSpPr>
              <a:spLocks noEditPoints="1"/>
            </p:cNvSpPr>
            <p:nvPr/>
          </p:nvSpPr>
          <p:spPr bwMode="auto">
            <a:xfrm>
              <a:off x="8344327" y="2480879"/>
              <a:ext cx="491820" cy="417172"/>
            </a:xfrm>
            <a:custGeom>
              <a:gdLst>
                <a:gd name="T0" fmla="*/ 2 w 47"/>
                <a:gd name="T1" fmla="*/ 23 h 40"/>
                <a:gd name="T2" fmla="*/ 5 w 47"/>
                <a:gd name="T3" fmla="*/ 24 h 40"/>
                <a:gd name="T4" fmla="*/ 7 w 47"/>
                <a:gd name="T5" fmla="*/ 20 h 40"/>
                <a:gd name="T6" fmla="*/ 3 w 47"/>
                <a:gd name="T7" fmla="*/ 19 h 40"/>
                <a:gd name="T8" fmla="*/ 0 w 47"/>
                <a:gd name="T9" fmla="*/ 21 h 40"/>
                <a:gd name="T10" fmla="*/ 2 w 47"/>
                <a:gd name="T11" fmla="*/ 23 h 40"/>
                <a:gd name="T12" fmla="*/ 44 w 47"/>
                <a:gd name="T13" fmla="*/ 24 h 40"/>
                <a:gd name="T14" fmla="*/ 33 w 47"/>
                <a:gd name="T15" fmla="*/ 33 h 40"/>
                <a:gd name="T16" fmla="*/ 21 w 47"/>
                <a:gd name="T17" fmla="*/ 24 h 40"/>
                <a:gd name="T18" fmla="*/ 20 w 47"/>
                <a:gd name="T19" fmla="*/ 23 h 40"/>
                <a:gd name="T20" fmla="*/ 18 w 47"/>
                <a:gd name="T21" fmla="*/ 23 h 40"/>
                <a:gd name="T22" fmla="*/ 16 w 47"/>
                <a:gd name="T23" fmla="*/ 27 h 40"/>
                <a:gd name="T24" fmla="*/ 19 w 47"/>
                <a:gd name="T25" fmla="*/ 27 h 40"/>
                <a:gd name="T26" fmla="*/ 32 w 47"/>
                <a:gd name="T27" fmla="*/ 38 h 40"/>
                <a:gd name="T28" fmla="*/ 33 w 47"/>
                <a:gd name="T29" fmla="*/ 38 h 40"/>
                <a:gd name="T30" fmla="*/ 35 w 47"/>
                <a:gd name="T31" fmla="*/ 38 h 40"/>
                <a:gd name="T32" fmla="*/ 46 w 47"/>
                <a:gd name="T33" fmla="*/ 27 h 40"/>
                <a:gd name="T34" fmla="*/ 47 w 47"/>
                <a:gd name="T35" fmla="*/ 24 h 40"/>
                <a:gd name="T36" fmla="*/ 44 w 47"/>
                <a:gd name="T37" fmla="*/ 24 h 40"/>
                <a:gd name="T38" fmla="*/ 21 w 47"/>
                <a:gd name="T39" fmla="*/ 14 h 40"/>
                <a:gd name="T40" fmla="*/ 32 w 47"/>
                <a:gd name="T41" fmla="*/ 21 h 40"/>
                <a:gd name="T42" fmla="*/ 35 w 47"/>
                <a:gd name="T43" fmla="*/ 20 h 40"/>
                <a:gd name="T44" fmla="*/ 47 w 47"/>
                <a:gd name="T45" fmla="*/ 3 h 40"/>
                <a:gd name="T46" fmla="*/ 46 w 47"/>
                <a:gd name="T47" fmla="*/ 0 h 40"/>
                <a:gd name="T48" fmla="*/ 43 w 47"/>
                <a:gd name="T49" fmla="*/ 1 h 40"/>
                <a:gd name="T50" fmla="*/ 33 w 47"/>
                <a:gd name="T51" fmla="*/ 16 h 40"/>
                <a:gd name="T52" fmla="*/ 21 w 47"/>
                <a:gd name="T53" fmla="*/ 9 h 40"/>
                <a:gd name="T54" fmla="*/ 19 w 47"/>
                <a:gd name="T55" fmla="*/ 9 h 40"/>
                <a:gd name="T56" fmla="*/ 18 w 47"/>
                <a:gd name="T57" fmla="*/ 9 h 40"/>
                <a:gd name="T58" fmla="*/ 1 w 47"/>
                <a:gd name="T59" fmla="*/ 37 h 40"/>
                <a:gd name="T60" fmla="*/ 1 w 47"/>
                <a:gd name="T61" fmla="*/ 40 h 40"/>
                <a:gd name="T62" fmla="*/ 2 w 47"/>
                <a:gd name="T63" fmla="*/ 40 h 40"/>
                <a:gd name="T64" fmla="*/ 4 w 47"/>
                <a:gd name="T65" fmla="*/ 39 h 40"/>
                <a:gd name="T66" fmla="*/ 21 w 47"/>
                <a:gd name="T67" fmla="*/ 14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40">
                  <a:moveTo>
                    <a:pt x="2" y="23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20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lose/>
                  <a:moveTo>
                    <a:pt x="44" y="2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3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8"/>
                    <a:pt x="34" y="38"/>
                    <a:pt x="35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6"/>
                    <a:pt x="47" y="25"/>
                    <a:pt x="47" y="24"/>
                  </a:cubicBezTo>
                  <a:cubicBezTo>
                    <a:pt x="46" y="23"/>
                    <a:pt x="44" y="23"/>
                    <a:pt x="44" y="24"/>
                  </a:cubicBezTo>
                  <a:close/>
                  <a:moveTo>
                    <a:pt x="21" y="14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4" y="21"/>
                    <a:pt x="35" y="2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1"/>
                    <a:pt x="46" y="0"/>
                  </a:cubicBezTo>
                  <a:cubicBezTo>
                    <a:pt x="45" y="0"/>
                    <a:pt x="44" y="0"/>
                    <a:pt x="43" y="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1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4" y="40"/>
                    <a:pt x="4" y="39"/>
                  </a:cubicBezTo>
                  <a:lnTo>
                    <a:pt x="2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6"/>
          <p:cNvSpPr/>
          <p:nvPr/>
        </p:nvSpPr>
        <p:spPr>
          <a:xfrm>
            <a:off x="1393371" y="5080119"/>
            <a:ext cx="940525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号，以保证投射到屏幕能看得清。答辩内容应做到文字精炼，言之有物，条理分明，因此幻灯片设计原则是结构化思考，形象化表达。点击编辑文本内容，建议使用微软雅黑字体，字号最小不小于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号，以保证投射到屏幕能看得清。答辩内容应做到文字精炼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4.</a:t>
            </a:r>
            <a:r>
              <a:rPr lang="zh-CN" altLang="en-US" sz="2400" b="1">
                <a:solidFill>
                  <a:schemeClr val="bg1"/>
                </a:solidFill>
              </a:rPr>
              <a:t>研究结论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732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115"/>
          <p:cNvSpPr>
            <a:spLocks noChangeArrowheads="1"/>
          </p:cNvSpPr>
          <p:nvPr/>
        </p:nvSpPr>
        <p:spPr bwMode="auto">
          <a:xfrm>
            <a:off x="1135062" y="2854323"/>
            <a:ext cx="9921875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6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号，以保证投射到屏幕能看得清。答辩内容应做到文字精炼，点击编辑文本内容，建议使用微软雅黑字体，字号最小不小于</a:t>
            </a:r>
            <a:r>
              <a:rPr lang="en-US" altLang="zh-CN" sz="16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号，以保证投射到屏幕能看得清。答辩内容应做到文字精炼，言之有物。点击编辑文本内容，建议使用微软雅黑字体，字号最小不小于</a:t>
            </a:r>
            <a:r>
              <a:rPr lang="en-US" altLang="zh-CN" sz="16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号，以保证投射到屏幕能看得清。答辩内容应做到文字精炼，点击编辑文本内容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09337" y="5069420"/>
            <a:ext cx="3697357" cy="293105"/>
            <a:chOff x="4309337" y="5098448"/>
            <a:chExt cx="3697357" cy="293105"/>
          </a:xfrm>
        </p:grpSpPr>
        <p:sp>
          <p:nvSpPr>
            <p:cNvPr id="5" name="Rectangle 172"/>
            <p:cNvSpPr>
              <a:spLocks noChangeArrowheads="1"/>
            </p:cNvSpPr>
            <p:nvPr/>
          </p:nvSpPr>
          <p:spPr bwMode="auto">
            <a:xfrm>
              <a:off x="4887186" y="5134431"/>
              <a:ext cx="3119508" cy="2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09600">
                <a:lnSpc>
                  <a:spcPct val="120000"/>
                </a:lnSpc>
              </a:pPr>
              <a:r>
                <a:rPr lang="en-US" altLang="en-US" sz="1535" spc="24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WE ARE </a:t>
              </a:r>
              <a:r>
                <a:rPr lang="en-US" altLang="en-US" sz="1535" spc="240">
                  <a:solidFill>
                    <a:schemeClr val="bg1"/>
                  </a:solidFill>
                  <a:ea typeface="微软雅黑" panose="020b0503020204020204" pitchFamily="34" charset="-122"/>
                  <a:cs typeface="Roboto Black" panose="02000000000000000000" pitchFamily="2" charset="0"/>
                  <a:sym typeface="Arial" panose="020b0604020202020204" pitchFamily="34" charset="0"/>
                </a:rPr>
                <a:t>THEMEDEVISERS</a:t>
              </a:r>
              <a:endParaRPr lang="en-US" altLang="en-US" sz="1200" spc="240">
                <a:solidFill>
                  <a:schemeClr val="bg1"/>
                </a:solidFill>
                <a:ea typeface="微软雅黑" panose="020b0503020204020204" pitchFamily="34" charset="-122"/>
                <a:cs typeface="Roboto Black" panose="02000000000000000000" pitchFamily="2" charset="0"/>
                <a:sym typeface="Arial" panose="020b0604020202020204" pitchFamily="34" charset="0"/>
              </a:endParaRPr>
            </a:p>
          </p:txBody>
        </p:sp>
        <p:sp>
          <p:nvSpPr>
            <p:cNvPr id="6" name="Rectangle 189"/>
            <p:cNvSpPr>
              <a:spLocks noChangeArrowheads="1"/>
            </p:cNvSpPr>
            <p:nvPr/>
          </p:nvSpPr>
          <p:spPr bwMode="auto">
            <a:xfrm>
              <a:off x="4309337" y="5098448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Rectangle 190"/>
            <p:cNvSpPr>
              <a:spLocks noChangeArrowheads="1"/>
            </p:cNvSpPr>
            <p:nvPr/>
          </p:nvSpPr>
          <p:spPr bwMode="auto">
            <a:xfrm>
              <a:off x="4309337" y="5098448"/>
              <a:ext cx="1428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191"/>
            <p:cNvSpPr>
              <a:spLocks noChangeArrowheads="1"/>
            </p:cNvSpPr>
            <p:nvPr/>
          </p:nvSpPr>
          <p:spPr bwMode="auto">
            <a:xfrm>
              <a:off x="4510420" y="5264606"/>
              <a:ext cx="103717" cy="101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193"/>
            <p:cNvSpPr>
              <a:spLocks noChangeArrowheads="1"/>
            </p:cNvSpPr>
            <p:nvPr/>
          </p:nvSpPr>
          <p:spPr bwMode="auto">
            <a:xfrm>
              <a:off x="4665994" y="5188407"/>
              <a:ext cx="68792" cy="666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818414" y="5853793"/>
            <a:ext cx="478972" cy="1004207"/>
            <a:chOff x="5818414" y="5853793"/>
            <a:chExt cx="478972" cy="1004207"/>
          </a:xfrm>
          <a:solidFill>
            <a:schemeClr val="accent1"/>
          </a:solidFill>
        </p:grpSpPr>
        <p:sp>
          <p:nvSpPr>
            <p:cNvPr id="11" name="椭圆 10"/>
            <p:cNvSpPr/>
            <p:nvPr/>
          </p:nvSpPr>
          <p:spPr>
            <a:xfrm>
              <a:off x="5818414" y="5853793"/>
              <a:ext cx="478972" cy="4789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>
              <a:stCxn id="11" idx="4"/>
            </p:cNvCxnSpPr>
            <p:nvPr/>
          </p:nvCxnSpPr>
          <p:spPr>
            <a:xfrm>
              <a:off x="6057900" y="6332765"/>
              <a:ext cx="1588" cy="525235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4.</a:t>
            </a:r>
            <a:r>
              <a:rPr lang="zh-CN" altLang="en-US" sz="2400" b="1">
                <a:solidFill>
                  <a:schemeClr val="bg1"/>
                </a:solidFill>
              </a:rPr>
              <a:t>研究结论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8771804" y="2692400"/>
            <a:ext cx="1797903" cy="1803399"/>
            <a:chOff x="5881688" y="3103563"/>
            <a:chExt cx="519113" cy="520700"/>
          </a:xfrm>
          <a:effectLst>
            <a:outerShdw blurRad="190500" dist="101600" dir="6600000" sx="105000" sy="105000" algn="r" rotWithShape="0">
              <a:prstClr val="black">
                <a:alpha val="35000"/>
              </a:prstClr>
            </a:outerShdw>
          </a:effectLst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5881688" y="3103563"/>
              <a:ext cx="519113" cy="520700"/>
            </a:xfrm>
            <a:prstGeom prst="ellipse">
              <a:avLst/>
            </a:prstGeom>
            <a:solidFill>
              <a:srgbClr val="0A9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5895976" y="3117850"/>
              <a:ext cx="488950" cy="490538"/>
            </a:xfrm>
            <a:prstGeom prst="ellipse">
              <a:avLst/>
            </a:prstGeom>
            <a:solidFill>
              <a:srgbClr val="153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988557" y="3293584"/>
            <a:ext cx="135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ADD LOGO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8746" y="2423402"/>
            <a:ext cx="5869392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bg1"/>
                </a:solidFill>
                <a:latin typeface="+mn-ea"/>
              </a:rPr>
              <a:t>语大义之方，论万物之理，受益终生</a:t>
            </a:r>
            <a:r>
              <a:rPr lang="en-US" altLang="zh-CN" sz="2400" b="1">
                <a:solidFill>
                  <a:schemeClr val="bg1"/>
                </a:solidFill>
                <a:latin typeface="+mn-ea"/>
              </a:rPr>
              <a:t>!</a:t>
            </a:r>
            <a:endParaRPr lang="zh-CN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6972" y="2912774"/>
            <a:ext cx="4522334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软件计算机类 专业 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2013</a:t>
            </a: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级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 学生：风云办公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8746" y="1245103"/>
            <a:ext cx="2388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>
                <a:solidFill>
                  <a:schemeClr val="bg1"/>
                </a:solidFill>
              </a:rPr>
              <a:t>致谢</a:t>
            </a:r>
            <a:endParaRPr lang="zh-CN" altLang="en-US" sz="8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405203" y="2176071"/>
            <a:ext cx="9381594" cy="3296228"/>
            <a:chOff x="1828506" y="2310315"/>
            <a:chExt cx="9028179" cy="3172055"/>
          </a:xfrm>
          <a:solidFill>
            <a:schemeClr val="bg1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841545" y="3739149"/>
              <a:ext cx="9015140" cy="284030"/>
              <a:chOff x="2189888" y="2926349"/>
              <a:chExt cx="9015140" cy="284030"/>
            </a:xfrm>
            <a:grpFill/>
          </p:grpSpPr>
          <p:sp>
            <p:nvSpPr>
              <p:cNvPr id="127" name="Freeform 20"/>
              <p:cNvSpPr>
                <a:spLocks noChangeArrowheads="1"/>
              </p:cNvSpPr>
              <p:nvPr/>
            </p:nvSpPr>
            <p:spPr bwMode="auto">
              <a:xfrm>
                <a:off x="4136958" y="2961039"/>
                <a:ext cx="245558" cy="249340"/>
              </a:xfrm>
              <a:custGeom>
                <a:gdLst>
                  <a:gd name="T0" fmla="*/ 469 w 497"/>
                  <a:gd name="T1" fmla="*/ 8 h 505"/>
                  <a:gd name="T2" fmla="*/ 469 w 497"/>
                  <a:gd name="T3" fmla="*/ 8 h 505"/>
                  <a:gd name="T4" fmla="*/ 452 w 497"/>
                  <a:gd name="T5" fmla="*/ 0 h 505"/>
                  <a:gd name="T6" fmla="*/ 443 w 497"/>
                  <a:gd name="T7" fmla="*/ 17 h 505"/>
                  <a:gd name="T8" fmla="*/ 381 w 497"/>
                  <a:gd name="T9" fmla="*/ 168 h 505"/>
                  <a:gd name="T10" fmla="*/ 372 w 497"/>
                  <a:gd name="T11" fmla="*/ 141 h 505"/>
                  <a:gd name="T12" fmla="*/ 346 w 497"/>
                  <a:gd name="T13" fmla="*/ 132 h 505"/>
                  <a:gd name="T14" fmla="*/ 265 w 497"/>
                  <a:gd name="T15" fmla="*/ 132 h 505"/>
                  <a:gd name="T16" fmla="*/ 240 w 497"/>
                  <a:gd name="T17" fmla="*/ 141 h 505"/>
                  <a:gd name="T18" fmla="*/ 9 w 497"/>
                  <a:gd name="T19" fmla="*/ 300 h 505"/>
                  <a:gd name="T20" fmla="*/ 9 w 497"/>
                  <a:gd name="T21" fmla="*/ 336 h 505"/>
                  <a:gd name="T22" fmla="*/ 106 w 497"/>
                  <a:gd name="T23" fmla="*/ 486 h 505"/>
                  <a:gd name="T24" fmla="*/ 142 w 497"/>
                  <a:gd name="T25" fmla="*/ 495 h 505"/>
                  <a:gd name="T26" fmla="*/ 372 w 497"/>
                  <a:gd name="T27" fmla="*/ 327 h 505"/>
                  <a:gd name="T28" fmla="*/ 390 w 497"/>
                  <a:gd name="T29" fmla="*/ 309 h 505"/>
                  <a:gd name="T30" fmla="*/ 416 w 497"/>
                  <a:gd name="T31" fmla="*/ 229 h 505"/>
                  <a:gd name="T32" fmla="*/ 408 w 497"/>
                  <a:gd name="T33" fmla="*/ 203 h 505"/>
                  <a:gd name="T34" fmla="*/ 399 w 497"/>
                  <a:gd name="T35" fmla="*/ 185 h 505"/>
                  <a:gd name="T36" fmla="*/ 469 w 497"/>
                  <a:gd name="T37" fmla="*/ 8 h 505"/>
                  <a:gd name="T38" fmla="*/ 363 w 497"/>
                  <a:gd name="T39" fmla="*/ 247 h 505"/>
                  <a:gd name="T40" fmla="*/ 363 w 497"/>
                  <a:gd name="T41" fmla="*/ 247 h 505"/>
                  <a:gd name="T42" fmla="*/ 310 w 497"/>
                  <a:gd name="T43" fmla="*/ 229 h 505"/>
                  <a:gd name="T44" fmla="*/ 319 w 497"/>
                  <a:gd name="T45" fmla="*/ 176 h 505"/>
                  <a:gd name="T46" fmla="*/ 363 w 497"/>
                  <a:gd name="T47" fmla="*/ 176 h 505"/>
                  <a:gd name="T48" fmla="*/ 355 w 497"/>
                  <a:gd name="T49" fmla="*/ 185 h 505"/>
                  <a:gd name="T50" fmla="*/ 346 w 497"/>
                  <a:gd name="T51" fmla="*/ 203 h 505"/>
                  <a:gd name="T52" fmla="*/ 355 w 497"/>
                  <a:gd name="T53" fmla="*/ 212 h 505"/>
                  <a:gd name="T54" fmla="*/ 363 w 497"/>
                  <a:gd name="T55" fmla="*/ 212 h 505"/>
                  <a:gd name="T56" fmla="*/ 381 w 497"/>
                  <a:gd name="T57" fmla="*/ 203 h 505"/>
                  <a:gd name="T58" fmla="*/ 363 w 497"/>
                  <a:gd name="T59" fmla="*/ 247 h 5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7" h="505">
                    <a:moveTo>
                      <a:pt x="469" y="8"/>
                    </a:moveTo>
                    <a:lnTo>
                      <a:pt x="469" y="8"/>
                    </a:lnTo>
                    <a:cubicBezTo>
                      <a:pt x="469" y="8"/>
                      <a:pt x="461" y="0"/>
                      <a:pt x="452" y="0"/>
                    </a:cubicBezTo>
                    <a:cubicBezTo>
                      <a:pt x="443" y="8"/>
                      <a:pt x="443" y="17"/>
                      <a:pt x="443" y="17"/>
                    </a:cubicBezTo>
                    <a:cubicBezTo>
                      <a:pt x="461" y="88"/>
                      <a:pt x="416" y="141"/>
                      <a:pt x="381" y="168"/>
                    </a:cubicBezTo>
                    <a:cubicBezTo>
                      <a:pt x="372" y="141"/>
                      <a:pt x="372" y="141"/>
                      <a:pt x="372" y="141"/>
                    </a:cubicBezTo>
                    <a:cubicBezTo>
                      <a:pt x="363" y="141"/>
                      <a:pt x="355" y="132"/>
                      <a:pt x="346" y="132"/>
                    </a:cubicBezTo>
                    <a:cubicBezTo>
                      <a:pt x="265" y="132"/>
                      <a:pt x="265" y="132"/>
                      <a:pt x="265" y="132"/>
                    </a:cubicBezTo>
                    <a:cubicBezTo>
                      <a:pt x="257" y="132"/>
                      <a:pt x="248" y="132"/>
                      <a:pt x="240" y="141"/>
                    </a:cubicBezTo>
                    <a:cubicBezTo>
                      <a:pt x="9" y="300"/>
                      <a:pt x="9" y="300"/>
                      <a:pt x="9" y="300"/>
                    </a:cubicBezTo>
                    <a:cubicBezTo>
                      <a:pt x="0" y="309"/>
                      <a:pt x="0" y="327"/>
                      <a:pt x="9" y="33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5" y="504"/>
                      <a:pt x="133" y="495"/>
                      <a:pt x="142" y="495"/>
                    </a:cubicBezTo>
                    <a:cubicBezTo>
                      <a:pt x="372" y="327"/>
                      <a:pt x="372" y="327"/>
                      <a:pt x="372" y="327"/>
                    </a:cubicBezTo>
                    <a:cubicBezTo>
                      <a:pt x="381" y="327"/>
                      <a:pt x="390" y="309"/>
                      <a:pt x="390" y="309"/>
                    </a:cubicBezTo>
                    <a:cubicBezTo>
                      <a:pt x="416" y="229"/>
                      <a:pt x="416" y="229"/>
                      <a:pt x="416" y="229"/>
                    </a:cubicBezTo>
                    <a:cubicBezTo>
                      <a:pt x="416" y="221"/>
                      <a:pt x="416" y="212"/>
                      <a:pt x="408" y="203"/>
                    </a:cubicBezTo>
                    <a:cubicBezTo>
                      <a:pt x="399" y="185"/>
                      <a:pt x="399" y="185"/>
                      <a:pt x="399" y="185"/>
                    </a:cubicBezTo>
                    <a:cubicBezTo>
                      <a:pt x="452" y="150"/>
                      <a:pt x="496" y="88"/>
                      <a:pt x="469" y="8"/>
                    </a:cubicBezTo>
                    <a:close/>
                    <a:moveTo>
                      <a:pt x="363" y="247"/>
                    </a:moveTo>
                    <a:lnTo>
                      <a:pt x="363" y="247"/>
                    </a:lnTo>
                    <a:cubicBezTo>
                      <a:pt x="346" y="256"/>
                      <a:pt x="319" y="256"/>
                      <a:pt x="310" y="229"/>
                    </a:cubicBezTo>
                    <a:cubicBezTo>
                      <a:pt x="293" y="212"/>
                      <a:pt x="301" y="194"/>
                      <a:pt x="319" y="176"/>
                    </a:cubicBezTo>
                    <a:cubicBezTo>
                      <a:pt x="328" y="168"/>
                      <a:pt x="346" y="168"/>
                      <a:pt x="363" y="176"/>
                    </a:cubicBezTo>
                    <a:cubicBezTo>
                      <a:pt x="355" y="185"/>
                      <a:pt x="355" y="185"/>
                      <a:pt x="355" y="185"/>
                    </a:cubicBezTo>
                    <a:cubicBezTo>
                      <a:pt x="346" y="185"/>
                      <a:pt x="337" y="194"/>
                      <a:pt x="346" y="203"/>
                    </a:cubicBezTo>
                    <a:cubicBezTo>
                      <a:pt x="346" y="212"/>
                      <a:pt x="355" y="212"/>
                      <a:pt x="355" y="212"/>
                    </a:cubicBezTo>
                    <a:cubicBezTo>
                      <a:pt x="363" y="212"/>
                      <a:pt x="363" y="212"/>
                      <a:pt x="363" y="212"/>
                    </a:cubicBezTo>
                    <a:cubicBezTo>
                      <a:pt x="372" y="212"/>
                      <a:pt x="372" y="212"/>
                      <a:pt x="381" y="203"/>
                    </a:cubicBezTo>
                    <a:cubicBezTo>
                      <a:pt x="381" y="221"/>
                      <a:pt x="372" y="238"/>
                      <a:pt x="363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8" name="Freeform 24"/>
              <p:cNvSpPr>
                <a:spLocks noChangeArrowheads="1"/>
              </p:cNvSpPr>
              <p:nvPr/>
            </p:nvSpPr>
            <p:spPr bwMode="auto">
              <a:xfrm>
                <a:off x="4621552" y="2987058"/>
                <a:ext cx="245556" cy="195137"/>
              </a:xfrm>
              <a:custGeom>
                <a:gdLst>
                  <a:gd name="T0" fmla="*/ 248 w 497"/>
                  <a:gd name="T1" fmla="*/ 150 h 399"/>
                  <a:gd name="T2" fmla="*/ 248 w 497"/>
                  <a:gd name="T3" fmla="*/ 150 h 399"/>
                  <a:gd name="T4" fmla="*/ 177 w 497"/>
                  <a:gd name="T5" fmla="*/ 221 h 399"/>
                  <a:gd name="T6" fmla="*/ 248 w 497"/>
                  <a:gd name="T7" fmla="*/ 292 h 399"/>
                  <a:gd name="T8" fmla="*/ 319 w 497"/>
                  <a:gd name="T9" fmla="*/ 221 h 399"/>
                  <a:gd name="T10" fmla="*/ 248 w 497"/>
                  <a:gd name="T11" fmla="*/ 150 h 399"/>
                  <a:gd name="T12" fmla="*/ 442 w 497"/>
                  <a:gd name="T13" fmla="*/ 70 h 399"/>
                  <a:gd name="T14" fmla="*/ 442 w 497"/>
                  <a:gd name="T15" fmla="*/ 70 h 399"/>
                  <a:gd name="T16" fmla="*/ 389 w 497"/>
                  <a:gd name="T17" fmla="*/ 70 h 399"/>
                  <a:gd name="T18" fmla="*/ 363 w 497"/>
                  <a:gd name="T19" fmla="*/ 61 h 399"/>
                  <a:gd name="T20" fmla="*/ 354 w 497"/>
                  <a:gd name="T21" fmla="*/ 8 h 399"/>
                  <a:gd name="T22" fmla="*/ 327 w 497"/>
                  <a:gd name="T23" fmla="*/ 0 h 399"/>
                  <a:gd name="T24" fmla="*/ 159 w 497"/>
                  <a:gd name="T25" fmla="*/ 0 h 399"/>
                  <a:gd name="T26" fmla="*/ 142 w 497"/>
                  <a:gd name="T27" fmla="*/ 8 h 399"/>
                  <a:gd name="T28" fmla="*/ 123 w 497"/>
                  <a:gd name="T29" fmla="*/ 61 h 399"/>
                  <a:gd name="T30" fmla="*/ 106 w 497"/>
                  <a:gd name="T31" fmla="*/ 70 h 399"/>
                  <a:gd name="T32" fmla="*/ 53 w 497"/>
                  <a:gd name="T33" fmla="*/ 70 h 399"/>
                  <a:gd name="T34" fmla="*/ 0 w 497"/>
                  <a:gd name="T35" fmla="*/ 123 h 399"/>
                  <a:gd name="T36" fmla="*/ 0 w 497"/>
                  <a:gd name="T37" fmla="*/ 345 h 399"/>
                  <a:gd name="T38" fmla="*/ 53 w 497"/>
                  <a:gd name="T39" fmla="*/ 398 h 399"/>
                  <a:gd name="T40" fmla="*/ 442 w 497"/>
                  <a:gd name="T41" fmla="*/ 398 h 399"/>
                  <a:gd name="T42" fmla="*/ 496 w 497"/>
                  <a:gd name="T43" fmla="*/ 345 h 399"/>
                  <a:gd name="T44" fmla="*/ 496 w 497"/>
                  <a:gd name="T45" fmla="*/ 123 h 399"/>
                  <a:gd name="T46" fmla="*/ 442 w 497"/>
                  <a:gd name="T47" fmla="*/ 70 h 399"/>
                  <a:gd name="T48" fmla="*/ 248 w 497"/>
                  <a:gd name="T49" fmla="*/ 345 h 399"/>
                  <a:gd name="T50" fmla="*/ 248 w 497"/>
                  <a:gd name="T51" fmla="*/ 345 h 399"/>
                  <a:gd name="T52" fmla="*/ 123 w 497"/>
                  <a:gd name="T53" fmla="*/ 221 h 399"/>
                  <a:gd name="T54" fmla="*/ 248 w 497"/>
                  <a:gd name="T55" fmla="*/ 97 h 399"/>
                  <a:gd name="T56" fmla="*/ 372 w 497"/>
                  <a:gd name="T57" fmla="*/ 221 h 399"/>
                  <a:gd name="T58" fmla="*/ 248 w 497"/>
                  <a:gd name="T59" fmla="*/ 345 h 399"/>
                  <a:gd name="T60" fmla="*/ 425 w 497"/>
                  <a:gd name="T61" fmla="*/ 159 h 399"/>
                  <a:gd name="T62" fmla="*/ 425 w 497"/>
                  <a:gd name="T63" fmla="*/ 159 h 399"/>
                  <a:gd name="T64" fmla="*/ 407 w 497"/>
                  <a:gd name="T65" fmla="*/ 141 h 399"/>
                  <a:gd name="T66" fmla="*/ 425 w 497"/>
                  <a:gd name="T67" fmla="*/ 123 h 399"/>
                  <a:gd name="T68" fmla="*/ 442 w 497"/>
                  <a:gd name="T69" fmla="*/ 141 h 399"/>
                  <a:gd name="T70" fmla="*/ 425 w 497"/>
                  <a:gd name="T71" fmla="*/ 159 h 3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7" h="399">
                    <a:moveTo>
                      <a:pt x="248" y="150"/>
                    </a:moveTo>
                    <a:lnTo>
                      <a:pt x="248" y="150"/>
                    </a:lnTo>
                    <a:cubicBezTo>
                      <a:pt x="203" y="150"/>
                      <a:pt x="177" y="176"/>
                      <a:pt x="177" y="221"/>
                    </a:cubicBezTo>
                    <a:cubicBezTo>
                      <a:pt x="177" y="266"/>
                      <a:pt x="203" y="292"/>
                      <a:pt x="248" y="292"/>
                    </a:cubicBezTo>
                    <a:cubicBezTo>
                      <a:pt x="292" y="292"/>
                      <a:pt x="319" y="266"/>
                      <a:pt x="319" y="221"/>
                    </a:cubicBezTo>
                    <a:cubicBezTo>
                      <a:pt x="319" y="176"/>
                      <a:pt x="292" y="150"/>
                      <a:pt x="248" y="150"/>
                    </a:cubicBezTo>
                    <a:close/>
                    <a:moveTo>
                      <a:pt x="442" y="70"/>
                    </a:moveTo>
                    <a:lnTo>
                      <a:pt x="442" y="70"/>
                    </a:lnTo>
                    <a:cubicBezTo>
                      <a:pt x="389" y="70"/>
                      <a:pt x="389" y="70"/>
                      <a:pt x="389" y="70"/>
                    </a:cubicBezTo>
                    <a:cubicBezTo>
                      <a:pt x="380" y="70"/>
                      <a:pt x="372" y="70"/>
                      <a:pt x="363" y="61"/>
                    </a:cubicBezTo>
                    <a:cubicBezTo>
                      <a:pt x="354" y="8"/>
                      <a:pt x="354" y="8"/>
                      <a:pt x="354" y="8"/>
                    </a:cubicBezTo>
                    <a:cubicBezTo>
                      <a:pt x="345" y="8"/>
                      <a:pt x="336" y="0"/>
                      <a:pt x="327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0" y="8"/>
                      <a:pt x="142" y="8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70"/>
                      <a:pt x="115" y="70"/>
                      <a:pt x="106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17" y="70"/>
                      <a:pt x="0" y="97"/>
                      <a:pt x="0" y="123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0" y="372"/>
                      <a:pt x="17" y="398"/>
                      <a:pt x="53" y="398"/>
                    </a:cubicBezTo>
                    <a:cubicBezTo>
                      <a:pt x="442" y="398"/>
                      <a:pt x="442" y="398"/>
                      <a:pt x="442" y="398"/>
                    </a:cubicBezTo>
                    <a:cubicBezTo>
                      <a:pt x="470" y="398"/>
                      <a:pt x="496" y="372"/>
                      <a:pt x="496" y="345"/>
                    </a:cubicBezTo>
                    <a:cubicBezTo>
                      <a:pt x="496" y="123"/>
                      <a:pt x="496" y="123"/>
                      <a:pt x="496" y="123"/>
                    </a:cubicBezTo>
                    <a:cubicBezTo>
                      <a:pt x="496" y="97"/>
                      <a:pt x="470" y="70"/>
                      <a:pt x="442" y="70"/>
                    </a:cubicBezTo>
                    <a:close/>
                    <a:moveTo>
                      <a:pt x="248" y="345"/>
                    </a:moveTo>
                    <a:lnTo>
                      <a:pt x="248" y="345"/>
                    </a:lnTo>
                    <a:cubicBezTo>
                      <a:pt x="177" y="345"/>
                      <a:pt x="123" y="292"/>
                      <a:pt x="123" y="221"/>
                    </a:cubicBezTo>
                    <a:cubicBezTo>
                      <a:pt x="123" y="150"/>
                      <a:pt x="177" y="97"/>
                      <a:pt x="248" y="97"/>
                    </a:cubicBezTo>
                    <a:cubicBezTo>
                      <a:pt x="319" y="97"/>
                      <a:pt x="372" y="150"/>
                      <a:pt x="372" y="221"/>
                    </a:cubicBezTo>
                    <a:cubicBezTo>
                      <a:pt x="372" y="292"/>
                      <a:pt x="319" y="345"/>
                      <a:pt x="248" y="345"/>
                    </a:cubicBezTo>
                    <a:close/>
                    <a:moveTo>
                      <a:pt x="425" y="159"/>
                    </a:moveTo>
                    <a:lnTo>
                      <a:pt x="425" y="159"/>
                    </a:lnTo>
                    <a:cubicBezTo>
                      <a:pt x="416" y="159"/>
                      <a:pt x="407" y="150"/>
                      <a:pt x="407" y="141"/>
                    </a:cubicBezTo>
                    <a:cubicBezTo>
                      <a:pt x="407" y="132"/>
                      <a:pt x="416" y="123"/>
                      <a:pt x="425" y="123"/>
                    </a:cubicBezTo>
                    <a:cubicBezTo>
                      <a:pt x="433" y="123"/>
                      <a:pt x="442" y="132"/>
                      <a:pt x="442" y="141"/>
                    </a:cubicBezTo>
                    <a:cubicBezTo>
                      <a:pt x="442" y="150"/>
                      <a:pt x="433" y="159"/>
                      <a:pt x="425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9" name="Freeform 25"/>
              <p:cNvSpPr>
                <a:spLocks noChangeArrowheads="1"/>
              </p:cNvSpPr>
              <p:nvPr/>
            </p:nvSpPr>
            <p:spPr bwMode="auto">
              <a:xfrm>
                <a:off x="7114062" y="2969712"/>
                <a:ext cx="169499" cy="236332"/>
              </a:xfrm>
              <a:custGeom>
                <a:gdLst>
                  <a:gd name="T0" fmla="*/ 195 w 346"/>
                  <a:gd name="T1" fmla="*/ 0 h 479"/>
                  <a:gd name="T2" fmla="*/ 195 w 346"/>
                  <a:gd name="T3" fmla="*/ 0 h 479"/>
                  <a:gd name="T4" fmla="*/ 160 w 346"/>
                  <a:gd name="T5" fmla="*/ 0 h 479"/>
                  <a:gd name="T6" fmla="*/ 160 w 346"/>
                  <a:gd name="T7" fmla="*/ 328 h 479"/>
                  <a:gd name="T8" fmla="*/ 80 w 346"/>
                  <a:gd name="T9" fmla="*/ 328 h 479"/>
                  <a:gd name="T10" fmla="*/ 10 w 346"/>
                  <a:gd name="T11" fmla="*/ 425 h 479"/>
                  <a:gd name="T12" fmla="*/ 124 w 346"/>
                  <a:gd name="T13" fmla="*/ 461 h 479"/>
                  <a:gd name="T14" fmla="*/ 195 w 346"/>
                  <a:gd name="T15" fmla="*/ 372 h 479"/>
                  <a:gd name="T16" fmla="*/ 195 w 346"/>
                  <a:gd name="T17" fmla="*/ 106 h 479"/>
                  <a:gd name="T18" fmla="*/ 257 w 346"/>
                  <a:gd name="T19" fmla="*/ 230 h 479"/>
                  <a:gd name="T20" fmla="*/ 275 w 346"/>
                  <a:gd name="T21" fmla="*/ 230 h 479"/>
                  <a:gd name="T22" fmla="*/ 195 w 346"/>
                  <a:gd name="T23" fmla="*/ 0 h 4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6" h="479">
                    <a:moveTo>
                      <a:pt x="195" y="0"/>
                    </a:moveTo>
                    <a:lnTo>
                      <a:pt x="195" y="0"/>
                    </a:ln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328"/>
                      <a:pt x="160" y="328"/>
                      <a:pt x="160" y="328"/>
                    </a:cubicBezTo>
                    <a:cubicBezTo>
                      <a:pt x="133" y="319"/>
                      <a:pt x="107" y="319"/>
                      <a:pt x="80" y="328"/>
                    </a:cubicBezTo>
                    <a:cubicBezTo>
                      <a:pt x="26" y="346"/>
                      <a:pt x="0" y="390"/>
                      <a:pt x="10" y="425"/>
                    </a:cubicBezTo>
                    <a:cubicBezTo>
                      <a:pt x="26" y="461"/>
                      <a:pt x="71" y="478"/>
                      <a:pt x="124" y="461"/>
                    </a:cubicBezTo>
                    <a:cubicBezTo>
                      <a:pt x="169" y="443"/>
                      <a:pt x="195" y="408"/>
                      <a:pt x="195" y="372"/>
                    </a:cubicBezTo>
                    <a:cubicBezTo>
                      <a:pt x="195" y="106"/>
                      <a:pt x="195" y="106"/>
                      <a:pt x="195" y="106"/>
                    </a:cubicBezTo>
                    <a:cubicBezTo>
                      <a:pt x="266" y="124"/>
                      <a:pt x="266" y="212"/>
                      <a:pt x="257" y="230"/>
                    </a:cubicBezTo>
                    <a:cubicBezTo>
                      <a:pt x="257" y="239"/>
                      <a:pt x="266" y="248"/>
                      <a:pt x="275" y="230"/>
                    </a:cubicBezTo>
                    <a:cubicBezTo>
                      <a:pt x="345" y="115"/>
                      <a:pt x="195" y="62"/>
                      <a:pt x="19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0" name="Freeform 26"/>
              <p:cNvSpPr>
                <a:spLocks noChangeArrowheads="1"/>
              </p:cNvSpPr>
              <p:nvPr/>
            </p:nvSpPr>
            <p:spPr bwMode="auto">
              <a:xfrm>
                <a:off x="5621164" y="2982722"/>
                <a:ext cx="210787" cy="214649"/>
              </a:xfrm>
              <a:custGeom>
                <a:gdLst>
                  <a:gd name="T0" fmla="*/ 256 w 426"/>
                  <a:gd name="T1" fmla="*/ 265 h 435"/>
                  <a:gd name="T2" fmla="*/ 256 w 426"/>
                  <a:gd name="T3" fmla="*/ 265 h 435"/>
                  <a:gd name="T4" fmla="*/ 0 w 426"/>
                  <a:gd name="T5" fmla="*/ 301 h 435"/>
                  <a:gd name="T6" fmla="*/ 35 w 426"/>
                  <a:gd name="T7" fmla="*/ 345 h 435"/>
                  <a:gd name="T8" fmla="*/ 346 w 426"/>
                  <a:gd name="T9" fmla="*/ 345 h 435"/>
                  <a:gd name="T10" fmla="*/ 346 w 426"/>
                  <a:gd name="T11" fmla="*/ 35 h 435"/>
                  <a:gd name="T12" fmla="*/ 292 w 426"/>
                  <a:gd name="T13" fmla="*/ 0 h 435"/>
                  <a:gd name="T14" fmla="*/ 256 w 426"/>
                  <a:gd name="T15" fmla="*/ 265 h 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435">
                    <a:moveTo>
                      <a:pt x="256" y="265"/>
                    </a:moveTo>
                    <a:lnTo>
                      <a:pt x="256" y="265"/>
                    </a:lnTo>
                    <a:cubicBezTo>
                      <a:pt x="186" y="336"/>
                      <a:pt x="80" y="345"/>
                      <a:pt x="0" y="301"/>
                    </a:cubicBezTo>
                    <a:cubicBezTo>
                      <a:pt x="9" y="319"/>
                      <a:pt x="17" y="328"/>
                      <a:pt x="35" y="345"/>
                    </a:cubicBezTo>
                    <a:cubicBezTo>
                      <a:pt x="124" y="434"/>
                      <a:pt x="256" y="434"/>
                      <a:pt x="346" y="345"/>
                    </a:cubicBezTo>
                    <a:cubicBezTo>
                      <a:pt x="425" y="256"/>
                      <a:pt x="425" y="124"/>
                      <a:pt x="346" y="35"/>
                    </a:cubicBezTo>
                    <a:cubicBezTo>
                      <a:pt x="328" y="26"/>
                      <a:pt x="310" y="9"/>
                      <a:pt x="292" y="0"/>
                    </a:cubicBezTo>
                    <a:cubicBezTo>
                      <a:pt x="346" y="88"/>
                      <a:pt x="328" y="194"/>
                      <a:pt x="256" y="26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1" name="Freeform 27"/>
              <p:cNvSpPr>
                <a:spLocks noChangeArrowheads="1"/>
              </p:cNvSpPr>
              <p:nvPr/>
            </p:nvSpPr>
            <p:spPr bwMode="auto">
              <a:xfrm>
                <a:off x="6088373" y="2982722"/>
                <a:ext cx="249903" cy="195137"/>
              </a:xfrm>
              <a:custGeom>
                <a:gdLst>
                  <a:gd name="T0" fmla="*/ 434 w 506"/>
                  <a:gd name="T1" fmla="*/ 70 h 399"/>
                  <a:gd name="T2" fmla="*/ 434 w 506"/>
                  <a:gd name="T3" fmla="*/ 70 h 399"/>
                  <a:gd name="T4" fmla="*/ 168 w 506"/>
                  <a:gd name="T5" fmla="*/ 35 h 399"/>
                  <a:gd name="T6" fmla="*/ 9 w 506"/>
                  <a:gd name="T7" fmla="*/ 221 h 399"/>
                  <a:gd name="T8" fmla="*/ 195 w 506"/>
                  <a:gd name="T9" fmla="*/ 398 h 399"/>
                  <a:gd name="T10" fmla="*/ 381 w 506"/>
                  <a:gd name="T11" fmla="*/ 310 h 399"/>
                  <a:gd name="T12" fmla="*/ 363 w 506"/>
                  <a:gd name="T13" fmla="*/ 212 h 399"/>
                  <a:gd name="T14" fmla="*/ 469 w 506"/>
                  <a:gd name="T15" fmla="*/ 203 h 399"/>
                  <a:gd name="T16" fmla="*/ 434 w 506"/>
                  <a:gd name="T17" fmla="*/ 70 h 399"/>
                  <a:gd name="T18" fmla="*/ 274 w 506"/>
                  <a:gd name="T19" fmla="*/ 301 h 399"/>
                  <a:gd name="T20" fmla="*/ 274 w 506"/>
                  <a:gd name="T21" fmla="*/ 301 h 399"/>
                  <a:gd name="T22" fmla="*/ 239 w 506"/>
                  <a:gd name="T23" fmla="*/ 265 h 399"/>
                  <a:gd name="T24" fmla="*/ 274 w 506"/>
                  <a:gd name="T25" fmla="*/ 230 h 399"/>
                  <a:gd name="T26" fmla="*/ 309 w 506"/>
                  <a:gd name="T27" fmla="*/ 265 h 399"/>
                  <a:gd name="T28" fmla="*/ 274 w 506"/>
                  <a:gd name="T29" fmla="*/ 301 h 3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6" h="399">
                    <a:moveTo>
                      <a:pt x="434" y="70"/>
                    </a:moveTo>
                    <a:lnTo>
                      <a:pt x="434" y="70"/>
                    </a:lnTo>
                    <a:cubicBezTo>
                      <a:pt x="354" y="17"/>
                      <a:pt x="265" y="0"/>
                      <a:pt x="168" y="35"/>
                    </a:cubicBezTo>
                    <a:cubicBezTo>
                      <a:pt x="89" y="53"/>
                      <a:pt x="9" y="141"/>
                      <a:pt x="9" y="221"/>
                    </a:cubicBezTo>
                    <a:cubicBezTo>
                      <a:pt x="0" y="319"/>
                      <a:pt x="71" y="398"/>
                      <a:pt x="195" y="398"/>
                    </a:cubicBezTo>
                    <a:cubicBezTo>
                      <a:pt x="337" y="398"/>
                      <a:pt x="381" y="328"/>
                      <a:pt x="381" y="310"/>
                    </a:cubicBezTo>
                    <a:cubicBezTo>
                      <a:pt x="390" y="292"/>
                      <a:pt x="328" y="248"/>
                      <a:pt x="363" y="212"/>
                    </a:cubicBezTo>
                    <a:cubicBezTo>
                      <a:pt x="408" y="168"/>
                      <a:pt x="452" y="203"/>
                      <a:pt x="469" y="203"/>
                    </a:cubicBezTo>
                    <a:cubicBezTo>
                      <a:pt x="496" y="194"/>
                      <a:pt x="505" y="124"/>
                      <a:pt x="434" y="70"/>
                    </a:cubicBezTo>
                    <a:close/>
                    <a:moveTo>
                      <a:pt x="274" y="301"/>
                    </a:moveTo>
                    <a:lnTo>
                      <a:pt x="274" y="301"/>
                    </a:lnTo>
                    <a:cubicBezTo>
                      <a:pt x="248" y="301"/>
                      <a:pt x="239" y="283"/>
                      <a:pt x="239" y="265"/>
                    </a:cubicBezTo>
                    <a:cubicBezTo>
                      <a:pt x="239" y="248"/>
                      <a:pt x="248" y="230"/>
                      <a:pt x="274" y="230"/>
                    </a:cubicBezTo>
                    <a:cubicBezTo>
                      <a:pt x="293" y="230"/>
                      <a:pt x="309" y="248"/>
                      <a:pt x="309" y="265"/>
                    </a:cubicBezTo>
                    <a:cubicBezTo>
                      <a:pt x="309" y="283"/>
                      <a:pt x="293" y="301"/>
                      <a:pt x="274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2" name="Freeform 28"/>
              <p:cNvSpPr>
                <a:spLocks noChangeArrowheads="1"/>
              </p:cNvSpPr>
              <p:nvPr/>
            </p:nvSpPr>
            <p:spPr bwMode="auto">
              <a:xfrm>
                <a:off x="6581661" y="2974049"/>
                <a:ext cx="245556" cy="205977"/>
              </a:xfrm>
              <a:custGeom>
                <a:gdLst>
                  <a:gd name="T0" fmla="*/ 124 w 498"/>
                  <a:gd name="T1" fmla="*/ 81 h 418"/>
                  <a:gd name="T2" fmla="*/ 124 w 498"/>
                  <a:gd name="T3" fmla="*/ 81 h 418"/>
                  <a:gd name="T4" fmla="*/ 36 w 498"/>
                  <a:gd name="T5" fmla="*/ 258 h 418"/>
                  <a:gd name="T6" fmla="*/ 346 w 498"/>
                  <a:gd name="T7" fmla="*/ 116 h 418"/>
                  <a:gd name="T8" fmla="*/ 9 w 498"/>
                  <a:gd name="T9" fmla="*/ 382 h 418"/>
                  <a:gd name="T10" fmla="*/ 44 w 498"/>
                  <a:gd name="T11" fmla="*/ 400 h 418"/>
                  <a:gd name="T12" fmla="*/ 97 w 498"/>
                  <a:gd name="T13" fmla="*/ 311 h 418"/>
                  <a:gd name="T14" fmla="*/ 293 w 498"/>
                  <a:gd name="T15" fmla="*/ 311 h 418"/>
                  <a:gd name="T16" fmla="*/ 469 w 498"/>
                  <a:gd name="T17" fmla="*/ 72 h 418"/>
                  <a:gd name="T18" fmla="*/ 124 w 498"/>
                  <a:gd name="T19" fmla="*/ 81 h 4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8" h="418">
                    <a:moveTo>
                      <a:pt x="124" y="81"/>
                    </a:moveTo>
                    <a:lnTo>
                      <a:pt x="124" y="81"/>
                    </a:lnTo>
                    <a:cubicBezTo>
                      <a:pt x="27" y="134"/>
                      <a:pt x="36" y="222"/>
                      <a:pt x="36" y="258"/>
                    </a:cubicBezTo>
                    <a:cubicBezTo>
                      <a:pt x="159" y="107"/>
                      <a:pt x="346" y="116"/>
                      <a:pt x="346" y="116"/>
                    </a:cubicBezTo>
                    <a:cubicBezTo>
                      <a:pt x="346" y="116"/>
                      <a:pt x="80" y="204"/>
                      <a:pt x="9" y="382"/>
                    </a:cubicBezTo>
                    <a:cubicBezTo>
                      <a:pt x="0" y="400"/>
                      <a:pt x="36" y="417"/>
                      <a:pt x="44" y="400"/>
                    </a:cubicBezTo>
                    <a:cubicBezTo>
                      <a:pt x="62" y="355"/>
                      <a:pt x="97" y="311"/>
                      <a:pt x="97" y="311"/>
                    </a:cubicBezTo>
                    <a:cubicBezTo>
                      <a:pt x="151" y="329"/>
                      <a:pt x="230" y="355"/>
                      <a:pt x="293" y="311"/>
                    </a:cubicBezTo>
                    <a:cubicBezTo>
                      <a:pt x="363" y="258"/>
                      <a:pt x="363" y="134"/>
                      <a:pt x="469" y="72"/>
                    </a:cubicBezTo>
                    <a:cubicBezTo>
                      <a:pt x="497" y="63"/>
                      <a:pt x="249" y="0"/>
                      <a:pt x="124" y="8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3" name="Freeform 29"/>
              <p:cNvSpPr>
                <a:spLocks noChangeArrowheads="1"/>
              </p:cNvSpPr>
              <p:nvPr/>
            </p:nvSpPr>
            <p:spPr bwMode="auto">
              <a:xfrm>
                <a:off x="3656710" y="2969712"/>
                <a:ext cx="219479" cy="227658"/>
              </a:xfrm>
              <a:custGeom>
                <a:gdLst>
                  <a:gd name="T0" fmla="*/ 248 w 444"/>
                  <a:gd name="T1" fmla="*/ 337 h 462"/>
                  <a:gd name="T2" fmla="*/ 248 w 444"/>
                  <a:gd name="T3" fmla="*/ 337 h 462"/>
                  <a:gd name="T4" fmla="*/ 320 w 444"/>
                  <a:gd name="T5" fmla="*/ 257 h 462"/>
                  <a:gd name="T6" fmla="*/ 443 w 444"/>
                  <a:gd name="T7" fmla="*/ 71 h 462"/>
                  <a:gd name="T8" fmla="*/ 426 w 444"/>
                  <a:gd name="T9" fmla="*/ 53 h 462"/>
                  <a:gd name="T10" fmla="*/ 346 w 444"/>
                  <a:gd name="T11" fmla="*/ 53 h 462"/>
                  <a:gd name="T12" fmla="*/ 222 w 444"/>
                  <a:gd name="T13" fmla="*/ 0 h 462"/>
                  <a:gd name="T14" fmla="*/ 98 w 444"/>
                  <a:gd name="T15" fmla="*/ 53 h 462"/>
                  <a:gd name="T16" fmla="*/ 18 w 444"/>
                  <a:gd name="T17" fmla="*/ 53 h 462"/>
                  <a:gd name="T18" fmla="*/ 0 w 444"/>
                  <a:gd name="T19" fmla="*/ 71 h 462"/>
                  <a:gd name="T20" fmla="*/ 124 w 444"/>
                  <a:gd name="T21" fmla="*/ 257 h 462"/>
                  <a:gd name="T22" fmla="*/ 195 w 444"/>
                  <a:gd name="T23" fmla="*/ 337 h 462"/>
                  <a:gd name="T24" fmla="*/ 195 w 444"/>
                  <a:gd name="T25" fmla="*/ 372 h 462"/>
                  <a:gd name="T26" fmla="*/ 107 w 444"/>
                  <a:gd name="T27" fmla="*/ 416 h 462"/>
                  <a:gd name="T28" fmla="*/ 222 w 444"/>
                  <a:gd name="T29" fmla="*/ 461 h 462"/>
                  <a:gd name="T30" fmla="*/ 328 w 444"/>
                  <a:gd name="T31" fmla="*/ 416 h 462"/>
                  <a:gd name="T32" fmla="*/ 248 w 444"/>
                  <a:gd name="T33" fmla="*/ 372 h 462"/>
                  <a:gd name="T34" fmla="*/ 248 w 444"/>
                  <a:gd name="T35" fmla="*/ 337 h 462"/>
                  <a:gd name="T36" fmla="*/ 320 w 444"/>
                  <a:gd name="T37" fmla="*/ 212 h 462"/>
                  <a:gd name="T38" fmla="*/ 320 w 444"/>
                  <a:gd name="T39" fmla="*/ 212 h 462"/>
                  <a:gd name="T40" fmla="*/ 346 w 444"/>
                  <a:gd name="T41" fmla="*/ 89 h 462"/>
                  <a:gd name="T42" fmla="*/ 408 w 444"/>
                  <a:gd name="T43" fmla="*/ 89 h 462"/>
                  <a:gd name="T44" fmla="*/ 320 w 444"/>
                  <a:gd name="T45" fmla="*/ 212 h 462"/>
                  <a:gd name="T46" fmla="*/ 222 w 444"/>
                  <a:gd name="T47" fmla="*/ 36 h 462"/>
                  <a:gd name="T48" fmla="*/ 222 w 444"/>
                  <a:gd name="T49" fmla="*/ 36 h 462"/>
                  <a:gd name="T50" fmla="*/ 320 w 444"/>
                  <a:gd name="T51" fmla="*/ 71 h 462"/>
                  <a:gd name="T52" fmla="*/ 222 w 444"/>
                  <a:gd name="T53" fmla="*/ 115 h 462"/>
                  <a:gd name="T54" fmla="*/ 124 w 444"/>
                  <a:gd name="T55" fmla="*/ 71 h 462"/>
                  <a:gd name="T56" fmla="*/ 222 w 444"/>
                  <a:gd name="T57" fmla="*/ 36 h 462"/>
                  <a:gd name="T58" fmla="*/ 36 w 444"/>
                  <a:gd name="T59" fmla="*/ 89 h 462"/>
                  <a:gd name="T60" fmla="*/ 36 w 444"/>
                  <a:gd name="T61" fmla="*/ 89 h 462"/>
                  <a:gd name="T62" fmla="*/ 98 w 444"/>
                  <a:gd name="T63" fmla="*/ 89 h 462"/>
                  <a:gd name="T64" fmla="*/ 124 w 444"/>
                  <a:gd name="T65" fmla="*/ 212 h 462"/>
                  <a:gd name="T66" fmla="*/ 36 w 444"/>
                  <a:gd name="T67" fmla="*/ 89 h 4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2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4" name="Freeform 61"/>
              <p:cNvSpPr>
                <a:spLocks noChangeArrowheads="1"/>
              </p:cNvSpPr>
              <p:nvPr/>
            </p:nvSpPr>
            <p:spPr bwMode="auto">
              <a:xfrm>
                <a:off x="10500954" y="3028962"/>
                <a:ext cx="184712" cy="143100"/>
              </a:xfrm>
              <a:custGeom>
                <a:gdLst>
                  <a:gd name="T0" fmla="*/ 54 w 374"/>
                  <a:gd name="T1" fmla="*/ 221 h 293"/>
                  <a:gd name="T2" fmla="*/ 54 w 374"/>
                  <a:gd name="T3" fmla="*/ 221 h 293"/>
                  <a:gd name="T4" fmla="*/ 248 w 374"/>
                  <a:gd name="T5" fmla="*/ 221 h 293"/>
                  <a:gd name="T6" fmla="*/ 248 w 374"/>
                  <a:gd name="T7" fmla="*/ 292 h 293"/>
                  <a:gd name="T8" fmla="*/ 373 w 374"/>
                  <a:gd name="T9" fmla="*/ 186 h 293"/>
                  <a:gd name="T10" fmla="*/ 248 w 374"/>
                  <a:gd name="T11" fmla="*/ 71 h 293"/>
                  <a:gd name="T12" fmla="*/ 248 w 374"/>
                  <a:gd name="T13" fmla="*/ 150 h 293"/>
                  <a:gd name="T14" fmla="*/ 71 w 374"/>
                  <a:gd name="T15" fmla="*/ 150 h 293"/>
                  <a:gd name="T16" fmla="*/ 71 w 374"/>
                  <a:gd name="T17" fmla="*/ 0 h 293"/>
                  <a:gd name="T18" fmla="*/ 0 w 374"/>
                  <a:gd name="T19" fmla="*/ 0 h 293"/>
                  <a:gd name="T20" fmla="*/ 0 w 374"/>
                  <a:gd name="T21" fmla="*/ 168 h 293"/>
                  <a:gd name="T22" fmla="*/ 54 w 374"/>
                  <a:gd name="T23" fmla="*/ 221 h 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4" h="293">
                    <a:moveTo>
                      <a:pt x="54" y="221"/>
                    </a:moveTo>
                    <a:lnTo>
                      <a:pt x="54" y="221"/>
                    </a:lnTo>
                    <a:cubicBezTo>
                      <a:pt x="248" y="221"/>
                      <a:pt x="248" y="221"/>
                      <a:pt x="248" y="221"/>
                    </a:cubicBezTo>
                    <a:cubicBezTo>
                      <a:pt x="248" y="292"/>
                      <a:pt x="248" y="292"/>
                      <a:pt x="248" y="292"/>
                    </a:cubicBezTo>
                    <a:cubicBezTo>
                      <a:pt x="373" y="186"/>
                      <a:pt x="373" y="186"/>
                      <a:pt x="373" y="186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8" y="150"/>
                      <a:pt x="248" y="150"/>
                      <a:pt x="248" y="150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95"/>
                      <a:pt x="27" y="221"/>
                      <a:pt x="54" y="22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5" name="Freeform 65"/>
              <p:cNvSpPr>
                <a:spLocks noChangeArrowheads="1"/>
              </p:cNvSpPr>
              <p:nvPr/>
            </p:nvSpPr>
            <p:spPr bwMode="auto">
              <a:xfrm>
                <a:off x="2683175" y="2982722"/>
                <a:ext cx="206441" cy="205977"/>
              </a:xfrm>
              <a:custGeom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6" name="Freeform 67"/>
              <p:cNvSpPr>
                <a:spLocks noChangeArrowheads="1"/>
              </p:cNvSpPr>
              <p:nvPr/>
            </p:nvSpPr>
            <p:spPr bwMode="auto">
              <a:xfrm>
                <a:off x="2189888" y="2926349"/>
                <a:ext cx="223827" cy="262350"/>
              </a:xfrm>
              <a:custGeom>
                <a:gdLst>
                  <a:gd name="T0" fmla="*/ 434 w 453"/>
                  <a:gd name="T1" fmla="*/ 186 h 533"/>
                  <a:gd name="T2" fmla="*/ 434 w 453"/>
                  <a:gd name="T3" fmla="*/ 186 h 533"/>
                  <a:gd name="T4" fmla="*/ 44 w 453"/>
                  <a:gd name="T5" fmla="*/ 160 h 533"/>
                  <a:gd name="T6" fmla="*/ 0 w 453"/>
                  <a:gd name="T7" fmla="*/ 178 h 533"/>
                  <a:gd name="T8" fmla="*/ 88 w 453"/>
                  <a:gd name="T9" fmla="*/ 532 h 533"/>
                  <a:gd name="T10" fmla="*/ 141 w 453"/>
                  <a:gd name="T11" fmla="*/ 532 h 533"/>
                  <a:gd name="T12" fmla="*/ 97 w 453"/>
                  <a:gd name="T13" fmla="*/ 355 h 533"/>
                  <a:gd name="T14" fmla="*/ 443 w 453"/>
                  <a:gd name="T15" fmla="*/ 195 h 533"/>
                  <a:gd name="T16" fmla="*/ 434 w 453"/>
                  <a:gd name="T17" fmla="*/ 186 h 5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2" h="533">
                    <a:moveTo>
                      <a:pt x="434" y="186"/>
                    </a:moveTo>
                    <a:lnTo>
                      <a:pt x="434" y="186"/>
                    </a:lnTo>
                    <a:cubicBezTo>
                      <a:pt x="151" y="301"/>
                      <a:pt x="266" y="0"/>
                      <a:pt x="44" y="16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88" y="532"/>
                      <a:pt x="88" y="532"/>
                      <a:pt x="88" y="532"/>
                    </a:cubicBezTo>
                    <a:cubicBezTo>
                      <a:pt x="141" y="532"/>
                      <a:pt x="141" y="532"/>
                      <a:pt x="141" y="532"/>
                    </a:cubicBezTo>
                    <a:cubicBezTo>
                      <a:pt x="97" y="355"/>
                      <a:pt x="97" y="355"/>
                      <a:pt x="97" y="355"/>
                    </a:cubicBezTo>
                    <a:cubicBezTo>
                      <a:pt x="293" y="195"/>
                      <a:pt x="213" y="532"/>
                      <a:pt x="443" y="195"/>
                    </a:cubicBezTo>
                    <a:cubicBezTo>
                      <a:pt x="452" y="195"/>
                      <a:pt x="443" y="186"/>
                      <a:pt x="434" y="1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7" name="Freeform 73"/>
              <p:cNvSpPr>
                <a:spLocks noChangeArrowheads="1"/>
              </p:cNvSpPr>
              <p:nvPr/>
            </p:nvSpPr>
            <p:spPr bwMode="auto">
              <a:xfrm>
                <a:off x="9998975" y="3028962"/>
                <a:ext cx="210787" cy="143100"/>
              </a:xfrm>
              <a:custGeom>
                <a:gdLst>
                  <a:gd name="T0" fmla="*/ 372 w 427"/>
                  <a:gd name="T1" fmla="*/ 53 h 293"/>
                  <a:gd name="T2" fmla="*/ 372 w 427"/>
                  <a:gd name="T3" fmla="*/ 53 h 293"/>
                  <a:gd name="T4" fmla="*/ 107 w 427"/>
                  <a:gd name="T5" fmla="*/ 53 h 293"/>
                  <a:gd name="T6" fmla="*/ 107 w 427"/>
                  <a:gd name="T7" fmla="*/ 0 h 293"/>
                  <a:gd name="T8" fmla="*/ 0 w 427"/>
                  <a:gd name="T9" fmla="*/ 89 h 293"/>
                  <a:gd name="T10" fmla="*/ 107 w 427"/>
                  <a:gd name="T11" fmla="*/ 177 h 293"/>
                  <a:gd name="T12" fmla="*/ 107 w 427"/>
                  <a:gd name="T13" fmla="*/ 124 h 293"/>
                  <a:gd name="T14" fmla="*/ 354 w 427"/>
                  <a:gd name="T15" fmla="*/ 124 h 293"/>
                  <a:gd name="T16" fmla="*/ 354 w 427"/>
                  <a:gd name="T17" fmla="*/ 221 h 293"/>
                  <a:gd name="T18" fmla="*/ 27 w 427"/>
                  <a:gd name="T19" fmla="*/ 221 h 293"/>
                  <a:gd name="T20" fmla="*/ 27 w 427"/>
                  <a:gd name="T21" fmla="*/ 292 h 293"/>
                  <a:gd name="T22" fmla="*/ 372 w 427"/>
                  <a:gd name="T23" fmla="*/ 292 h 293"/>
                  <a:gd name="T24" fmla="*/ 426 w 427"/>
                  <a:gd name="T25" fmla="*/ 248 h 293"/>
                  <a:gd name="T26" fmla="*/ 426 w 427"/>
                  <a:gd name="T27" fmla="*/ 97 h 293"/>
                  <a:gd name="T28" fmla="*/ 372 w 427"/>
                  <a:gd name="T29" fmla="*/ 53 h 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7" h="293">
                    <a:moveTo>
                      <a:pt x="372" y="53"/>
                    </a:moveTo>
                    <a:lnTo>
                      <a:pt x="372" y="53"/>
                    </a:ln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07" y="177"/>
                      <a:pt x="107" y="177"/>
                      <a:pt x="107" y="177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354" y="124"/>
                      <a:pt x="354" y="124"/>
                      <a:pt x="354" y="124"/>
                    </a:cubicBezTo>
                    <a:cubicBezTo>
                      <a:pt x="354" y="221"/>
                      <a:pt x="354" y="221"/>
                      <a:pt x="354" y="221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7" y="292"/>
                      <a:pt x="27" y="292"/>
                      <a:pt x="27" y="292"/>
                    </a:cubicBezTo>
                    <a:cubicBezTo>
                      <a:pt x="372" y="292"/>
                      <a:pt x="372" y="292"/>
                      <a:pt x="372" y="292"/>
                    </a:cubicBezTo>
                    <a:cubicBezTo>
                      <a:pt x="399" y="292"/>
                      <a:pt x="426" y="274"/>
                      <a:pt x="426" y="248"/>
                    </a:cubicBezTo>
                    <a:cubicBezTo>
                      <a:pt x="426" y="97"/>
                      <a:pt x="426" y="97"/>
                      <a:pt x="426" y="97"/>
                    </a:cubicBezTo>
                    <a:cubicBezTo>
                      <a:pt x="426" y="71"/>
                      <a:pt x="399" y="53"/>
                      <a:pt x="372" y="5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8" name="Freeform 77"/>
              <p:cNvSpPr>
                <a:spLocks noChangeArrowheads="1"/>
              </p:cNvSpPr>
              <p:nvPr/>
            </p:nvSpPr>
            <p:spPr bwMode="auto">
              <a:xfrm>
                <a:off x="9492649" y="2998607"/>
                <a:ext cx="245558" cy="205978"/>
              </a:xfrm>
              <a:custGeom>
                <a:gdLst>
                  <a:gd name="T0" fmla="*/ 372 w 497"/>
                  <a:gd name="T1" fmla="*/ 124 h 418"/>
                  <a:gd name="T2" fmla="*/ 372 w 497"/>
                  <a:gd name="T3" fmla="*/ 124 h 418"/>
                  <a:gd name="T4" fmla="*/ 389 w 497"/>
                  <a:gd name="T5" fmla="*/ 124 h 418"/>
                  <a:gd name="T6" fmla="*/ 389 w 497"/>
                  <a:gd name="T7" fmla="*/ 178 h 418"/>
                  <a:gd name="T8" fmla="*/ 496 w 497"/>
                  <a:gd name="T9" fmla="*/ 89 h 418"/>
                  <a:gd name="T10" fmla="*/ 389 w 497"/>
                  <a:gd name="T11" fmla="*/ 0 h 418"/>
                  <a:gd name="T12" fmla="*/ 389 w 497"/>
                  <a:gd name="T13" fmla="*/ 53 h 418"/>
                  <a:gd name="T14" fmla="*/ 372 w 497"/>
                  <a:gd name="T15" fmla="*/ 53 h 418"/>
                  <a:gd name="T16" fmla="*/ 186 w 497"/>
                  <a:gd name="T17" fmla="*/ 187 h 418"/>
                  <a:gd name="T18" fmla="*/ 53 w 497"/>
                  <a:gd name="T19" fmla="*/ 284 h 418"/>
                  <a:gd name="T20" fmla="*/ 0 w 497"/>
                  <a:gd name="T21" fmla="*/ 284 h 418"/>
                  <a:gd name="T22" fmla="*/ 0 w 497"/>
                  <a:gd name="T23" fmla="*/ 355 h 418"/>
                  <a:gd name="T24" fmla="*/ 53 w 497"/>
                  <a:gd name="T25" fmla="*/ 355 h 418"/>
                  <a:gd name="T26" fmla="*/ 239 w 497"/>
                  <a:gd name="T27" fmla="*/ 222 h 418"/>
                  <a:gd name="T28" fmla="*/ 372 w 497"/>
                  <a:gd name="T29" fmla="*/ 124 h 418"/>
                  <a:gd name="T30" fmla="*/ 132 w 497"/>
                  <a:gd name="T31" fmla="*/ 169 h 418"/>
                  <a:gd name="T32" fmla="*/ 132 w 497"/>
                  <a:gd name="T33" fmla="*/ 169 h 418"/>
                  <a:gd name="T34" fmla="*/ 141 w 497"/>
                  <a:gd name="T35" fmla="*/ 152 h 418"/>
                  <a:gd name="T36" fmla="*/ 177 w 497"/>
                  <a:gd name="T37" fmla="*/ 116 h 418"/>
                  <a:gd name="T38" fmla="*/ 53 w 497"/>
                  <a:gd name="T39" fmla="*/ 63 h 418"/>
                  <a:gd name="T40" fmla="*/ 0 w 497"/>
                  <a:gd name="T41" fmla="*/ 63 h 418"/>
                  <a:gd name="T42" fmla="*/ 0 w 497"/>
                  <a:gd name="T43" fmla="*/ 134 h 418"/>
                  <a:gd name="T44" fmla="*/ 53 w 497"/>
                  <a:gd name="T45" fmla="*/ 134 h 418"/>
                  <a:gd name="T46" fmla="*/ 132 w 497"/>
                  <a:gd name="T47" fmla="*/ 169 h 418"/>
                  <a:gd name="T48" fmla="*/ 389 w 497"/>
                  <a:gd name="T49" fmla="*/ 293 h 418"/>
                  <a:gd name="T50" fmla="*/ 389 w 497"/>
                  <a:gd name="T51" fmla="*/ 293 h 418"/>
                  <a:gd name="T52" fmla="*/ 372 w 497"/>
                  <a:gd name="T53" fmla="*/ 293 h 418"/>
                  <a:gd name="T54" fmla="*/ 283 w 497"/>
                  <a:gd name="T55" fmla="*/ 249 h 418"/>
                  <a:gd name="T56" fmla="*/ 283 w 497"/>
                  <a:gd name="T57" fmla="*/ 258 h 418"/>
                  <a:gd name="T58" fmla="*/ 248 w 497"/>
                  <a:gd name="T59" fmla="*/ 302 h 418"/>
                  <a:gd name="T60" fmla="*/ 372 w 497"/>
                  <a:gd name="T61" fmla="*/ 355 h 418"/>
                  <a:gd name="T62" fmla="*/ 389 w 497"/>
                  <a:gd name="T63" fmla="*/ 355 h 418"/>
                  <a:gd name="T64" fmla="*/ 389 w 497"/>
                  <a:gd name="T65" fmla="*/ 417 h 418"/>
                  <a:gd name="T66" fmla="*/ 496 w 497"/>
                  <a:gd name="T67" fmla="*/ 328 h 418"/>
                  <a:gd name="T68" fmla="*/ 389 w 497"/>
                  <a:gd name="T69" fmla="*/ 240 h 418"/>
                  <a:gd name="T70" fmla="*/ 389 w 497"/>
                  <a:gd name="T71" fmla="*/ 293 h 4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7" h="418">
                    <a:moveTo>
                      <a:pt x="372" y="124"/>
                    </a:moveTo>
                    <a:lnTo>
                      <a:pt x="372" y="124"/>
                    </a:lnTo>
                    <a:cubicBezTo>
                      <a:pt x="389" y="124"/>
                      <a:pt x="389" y="124"/>
                      <a:pt x="389" y="124"/>
                    </a:cubicBezTo>
                    <a:cubicBezTo>
                      <a:pt x="389" y="178"/>
                      <a:pt x="389" y="178"/>
                      <a:pt x="389" y="178"/>
                    </a:cubicBezTo>
                    <a:cubicBezTo>
                      <a:pt x="496" y="89"/>
                      <a:pt x="496" y="89"/>
                      <a:pt x="496" y="89"/>
                    </a:cubicBezTo>
                    <a:cubicBezTo>
                      <a:pt x="389" y="0"/>
                      <a:pt x="389" y="0"/>
                      <a:pt x="389" y="0"/>
                    </a:cubicBezTo>
                    <a:cubicBezTo>
                      <a:pt x="389" y="53"/>
                      <a:pt x="389" y="53"/>
                      <a:pt x="389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283" y="53"/>
                      <a:pt x="230" y="124"/>
                      <a:pt x="186" y="187"/>
                    </a:cubicBezTo>
                    <a:cubicBezTo>
                      <a:pt x="141" y="240"/>
                      <a:pt x="106" y="284"/>
                      <a:pt x="53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53" y="355"/>
                      <a:pt x="53" y="355"/>
                      <a:pt x="53" y="355"/>
                    </a:cubicBezTo>
                    <a:cubicBezTo>
                      <a:pt x="141" y="355"/>
                      <a:pt x="194" y="284"/>
                      <a:pt x="239" y="222"/>
                    </a:cubicBezTo>
                    <a:cubicBezTo>
                      <a:pt x="283" y="169"/>
                      <a:pt x="319" y="124"/>
                      <a:pt x="372" y="124"/>
                    </a:cubicBezTo>
                    <a:close/>
                    <a:moveTo>
                      <a:pt x="132" y="169"/>
                    </a:moveTo>
                    <a:lnTo>
                      <a:pt x="132" y="169"/>
                    </a:lnTo>
                    <a:cubicBezTo>
                      <a:pt x="132" y="160"/>
                      <a:pt x="141" y="160"/>
                      <a:pt x="141" y="152"/>
                    </a:cubicBezTo>
                    <a:cubicBezTo>
                      <a:pt x="150" y="143"/>
                      <a:pt x="167" y="124"/>
                      <a:pt x="177" y="116"/>
                    </a:cubicBezTo>
                    <a:cubicBezTo>
                      <a:pt x="141" y="80"/>
                      <a:pt x="106" y="63"/>
                      <a:pt x="53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79" y="134"/>
                      <a:pt x="106" y="143"/>
                      <a:pt x="132" y="169"/>
                    </a:cubicBezTo>
                    <a:close/>
                    <a:moveTo>
                      <a:pt x="389" y="293"/>
                    </a:moveTo>
                    <a:lnTo>
                      <a:pt x="389" y="293"/>
                    </a:lnTo>
                    <a:cubicBezTo>
                      <a:pt x="372" y="293"/>
                      <a:pt x="372" y="293"/>
                      <a:pt x="372" y="293"/>
                    </a:cubicBezTo>
                    <a:cubicBezTo>
                      <a:pt x="336" y="293"/>
                      <a:pt x="310" y="275"/>
                      <a:pt x="283" y="249"/>
                    </a:cubicBezTo>
                    <a:cubicBezTo>
                      <a:pt x="283" y="249"/>
                      <a:pt x="283" y="249"/>
                      <a:pt x="283" y="258"/>
                    </a:cubicBezTo>
                    <a:cubicBezTo>
                      <a:pt x="266" y="266"/>
                      <a:pt x="257" y="284"/>
                      <a:pt x="248" y="302"/>
                    </a:cubicBezTo>
                    <a:cubicBezTo>
                      <a:pt x="274" y="337"/>
                      <a:pt x="319" y="355"/>
                      <a:pt x="372" y="355"/>
                    </a:cubicBezTo>
                    <a:cubicBezTo>
                      <a:pt x="389" y="355"/>
                      <a:pt x="389" y="355"/>
                      <a:pt x="389" y="355"/>
                    </a:cubicBezTo>
                    <a:cubicBezTo>
                      <a:pt x="389" y="417"/>
                      <a:pt x="389" y="417"/>
                      <a:pt x="389" y="417"/>
                    </a:cubicBezTo>
                    <a:cubicBezTo>
                      <a:pt x="496" y="328"/>
                      <a:pt x="496" y="328"/>
                      <a:pt x="496" y="328"/>
                    </a:cubicBezTo>
                    <a:cubicBezTo>
                      <a:pt x="389" y="240"/>
                      <a:pt x="389" y="240"/>
                      <a:pt x="389" y="240"/>
                    </a:cubicBezTo>
                    <a:lnTo>
                      <a:pt x="389" y="29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9" name="Freeform 101"/>
              <p:cNvSpPr>
                <a:spLocks noChangeArrowheads="1"/>
              </p:cNvSpPr>
              <p:nvPr/>
            </p:nvSpPr>
            <p:spPr bwMode="auto">
              <a:xfrm>
                <a:off x="8533076" y="2991394"/>
                <a:ext cx="245556" cy="188631"/>
              </a:xfrm>
              <a:custGeom>
                <a:gdLst>
                  <a:gd name="T0" fmla="*/ 80 w 497"/>
                  <a:gd name="T1" fmla="*/ 248 h 382"/>
                  <a:gd name="T2" fmla="*/ 80 w 497"/>
                  <a:gd name="T3" fmla="*/ 248 h 382"/>
                  <a:gd name="T4" fmla="*/ 159 w 497"/>
                  <a:gd name="T5" fmla="*/ 328 h 382"/>
                  <a:gd name="T6" fmla="*/ 248 w 497"/>
                  <a:gd name="T7" fmla="*/ 381 h 382"/>
                  <a:gd name="T8" fmla="*/ 337 w 497"/>
                  <a:gd name="T9" fmla="*/ 337 h 382"/>
                  <a:gd name="T10" fmla="*/ 390 w 497"/>
                  <a:gd name="T11" fmla="*/ 258 h 382"/>
                  <a:gd name="T12" fmla="*/ 248 w 497"/>
                  <a:gd name="T13" fmla="*/ 328 h 382"/>
                  <a:gd name="T14" fmla="*/ 80 w 497"/>
                  <a:gd name="T15" fmla="*/ 248 h 382"/>
                  <a:gd name="T16" fmla="*/ 487 w 497"/>
                  <a:gd name="T17" fmla="*/ 124 h 382"/>
                  <a:gd name="T18" fmla="*/ 487 w 497"/>
                  <a:gd name="T19" fmla="*/ 124 h 382"/>
                  <a:gd name="T20" fmla="*/ 274 w 497"/>
                  <a:gd name="T21" fmla="*/ 9 h 382"/>
                  <a:gd name="T22" fmla="*/ 221 w 497"/>
                  <a:gd name="T23" fmla="*/ 9 h 382"/>
                  <a:gd name="T24" fmla="*/ 9 w 497"/>
                  <a:gd name="T25" fmla="*/ 124 h 382"/>
                  <a:gd name="T26" fmla="*/ 9 w 497"/>
                  <a:gd name="T27" fmla="*/ 160 h 382"/>
                  <a:gd name="T28" fmla="*/ 221 w 497"/>
                  <a:gd name="T29" fmla="*/ 275 h 382"/>
                  <a:gd name="T30" fmla="*/ 274 w 497"/>
                  <a:gd name="T31" fmla="*/ 275 h 382"/>
                  <a:gd name="T32" fmla="*/ 408 w 497"/>
                  <a:gd name="T33" fmla="*/ 195 h 382"/>
                  <a:gd name="T34" fmla="*/ 266 w 497"/>
                  <a:gd name="T35" fmla="*/ 160 h 382"/>
                  <a:gd name="T36" fmla="*/ 248 w 497"/>
                  <a:gd name="T37" fmla="*/ 168 h 382"/>
                  <a:gd name="T38" fmla="*/ 203 w 497"/>
                  <a:gd name="T39" fmla="*/ 133 h 382"/>
                  <a:gd name="T40" fmla="*/ 248 w 497"/>
                  <a:gd name="T41" fmla="*/ 107 h 382"/>
                  <a:gd name="T42" fmla="*/ 293 w 497"/>
                  <a:gd name="T43" fmla="*/ 124 h 382"/>
                  <a:gd name="T44" fmla="*/ 443 w 497"/>
                  <a:gd name="T45" fmla="*/ 177 h 382"/>
                  <a:gd name="T46" fmla="*/ 487 w 497"/>
                  <a:gd name="T47" fmla="*/ 160 h 382"/>
                  <a:gd name="T48" fmla="*/ 487 w 497"/>
                  <a:gd name="T49" fmla="*/ 124 h 382"/>
                  <a:gd name="T50" fmla="*/ 425 w 497"/>
                  <a:gd name="T51" fmla="*/ 346 h 382"/>
                  <a:gd name="T52" fmla="*/ 425 w 497"/>
                  <a:gd name="T53" fmla="*/ 346 h 382"/>
                  <a:gd name="T54" fmla="*/ 461 w 497"/>
                  <a:gd name="T55" fmla="*/ 337 h 382"/>
                  <a:gd name="T56" fmla="*/ 443 w 497"/>
                  <a:gd name="T57" fmla="*/ 177 h 382"/>
                  <a:gd name="T58" fmla="*/ 408 w 497"/>
                  <a:gd name="T59" fmla="*/ 195 h 382"/>
                  <a:gd name="T60" fmla="*/ 425 w 497"/>
                  <a:gd name="T61" fmla="*/ 346 h 3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7" h="382">
                    <a:moveTo>
                      <a:pt x="80" y="248"/>
                    </a:moveTo>
                    <a:lnTo>
                      <a:pt x="80" y="248"/>
                    </a:lnTo>
                    <a:cubicBezTo>
                      <a:pt x="97" y="293"/>
                      <a:pt x="106" y="311"/>
                      <a:pt x="159" y="328"/>
                    </a:cubicBezTo>
                    <a:cubicBezTo>
                      <a:pt x="203" y="355"/>
                      <a:pt x="230" y="381"/>
                      <a:pt x="248" y="381"/>
                    </a:cubicBezTo>
                    <a:cubicBezTo>
                      <a:pt x="266" y="381"/>
                      <a:pt x="293" y="355"/>
                      <a:pt x="337" y="337"/>
                    </a:cubicBezTo>
                    <a:cubicBezTo>
                      <a:pt x="390" y="311"/>
                      <a:pt x="372" y="311"/>
                      <a:pt x="390" y="258"/>
                    </a:cubicBezTo>
                    <a:cubicBezTo>
                      <a:pt x="248" y="328"/>
                      <a:pt x="248" y="328"/>
                      <a:pt x="248" y="328"/>
                    </a:cubicBezTo>
                    <a:lnTo>
                      <a:pt x="80" y="248"/>
                    </a:lnTo>
                    <a:close/>
                    <a:moveTo>
                      <a:pt x="487" y="124"/>
                    </a:moveTo>
                    <a:lnTo>
                      <a:pt x="487" y="124"/>
                    </a:lnTo>
                    <a:cubicBezTo>
                      <a:pt x="274" y="9"/>
                      <a:pt x="274" y="9"/>
                      <a:pt x="274" y="9"/>
                    </a:cubicBezTo>
                    <a:cubicBezTo>
                      <a:pt x="266" y="0"/>
                      <a:pt x="239" y="0"/>
                      <a:pt x="221" y="9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0" y="133"/>
                      <a:pt x="0" y="142"/>
                      <a:pt x="9" y="160"/>
                    </a:cubicBezTo>
                    <a:cubicBezTo>
                      <a:pt x="221" y="275"/>
                      <a:pt x="221" y="275"/>
                      <a:pt x="221" y="275"/>
                    </a:cubicBezTo>
                    <a:cubicBezTo>
                      <a:pt x="239" y="284"/>
                      <a:pt x="266" y="284"/>
                      <a:pt x="274" y="27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266" y="160"/>
                      <a:pt x="266" y="160"/>
                      <a:pt x="266" y="160"/>
                    </a:cubicBezTo>
                    <a:cubicBezTo>
                      <a:pt x="257" y="160"/>
                      <a:pt x="257" y="168"/>
                      <a:pt x="248" y="168"/>
                    </a:cubicBezTo>
                    <a:cubicBezTo>
                      <a:pt x="221" y="168"/>
                      <a:pt x="203" y="151"/>
                      <a:pt x="203" y="133"/>
                    </a:cubicBezTo>
                    <a:cubicBezTo>
                      <a:pt x="203" y="124"/>
                      <a:pt x="221" y="107"/>
                      <a:pt x="248" y="107"/>
                    </a:cubicBezTo>
                    <a:cubicBezTo>
                      <a:pt x="266" y="107"/>
                      <a:pt x="284" y="115"/>
                      <a:pt x="293" y="124"/>
                    </a:cubicBezTo>
                    <a:cubicBezTo>
                      <a:pt x="443" y="177"/>
                      <a:pt x="443" y="177"/>
                      <a:pt x="443" y="177"/>
                    </a:cubicBezTo>
                    <a:cubicBezTo>
                      <a:pt x="487" y="160"/>
                      <a:pt x="487" y="160"/>
                      <a:pt x="487" y="160"/>
                    </a:cubicBezTo>
                    <a:cubicBezTo>
                      <a:pt x="496" y="142"/>
                      <a:pt x="496" y="133"/>
                      <a:pt x="487" y="124"/>
                    </a:cubicBezTo>
                    <a:close/>
                    <a:moveTo>
                      <a:pt x="425" y="346"/>
                    </a:moveTo>
                    <a:lnTo>
                      <a:pt x="425" y="346"/>
                    </a:lnTo>
                    <a:cubicBezTo>
                      <a:pt x="416" y="355"/>
                      <a:pt x="452" y="364"/>
                      <a:pt x="461" y="337"/>
                    </a:cubicBezTo>
                    <a:cubicBezTo>
                      <a:pt x="469" y="213"/>
                      <a:pt x="443" y="177"/>
                      <a:pt x="443" y="177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43" y="222"/>
                      <a:pt x="425" y="3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0" name="Freeform 102"/>
              <p:cNvSpPr>
                <a:spLocks noChangeArrowheads="1"/>
              </p:cNvSpPr>
              <p:nvPr/>
            </p:nvSpPr>
            <p:spPr bwMode="auto">
              <a:xfrm>
                <a:off x="3154731" y="2974049"/>
                <a:ext cx="245558" cy="218986"/>
              </a:xfrm>
              <a:custGeom>
                <a:gdLst>
                  <a:gd name="T0" fmla="*/ 80 w 498"/>
                  <a:gd name="T1" fmla="*/ 151 h 445"/>
                  <a:gd name="T2" fmla="*/ 80 w 498"/>
                  <a:gd name="T3" fmla="*/ 151 h 445"/>
                  <a:gd name="T4" fmla="*/ 142 w 498"/>
                  <a:gd name="T5" fmla="*/ 169 h 445"/>
                  <a:gd name="T6" fmla="*/ 151 w 498"/>
                  <a:gd name="T7" fmla="*/ 169 h 445"/>
                  <a:gd name="T8" fmla="*/ 195 w 498"/>
                  <a:gd name="T9" fmla="*/ 134 h 445"/>
                  <a:gd name="T10" fmla="*/ 195 w 498"/>
                  <a:gd name="T11" fmla="*/ 125 h 445"/>
                  <a:gd name="T12" fmla="*/ 178 w 498"/>
                  <a:gd name="T13" fmla="*/ 107 h 445"/>
                  <a:gd name="T14" fmla="*/ 275 w 498"/>
                  <a:gd name="T15" fmla="*/ 10 h 445"/>
                  <a:gd name="T16" fmla="*/ 195 w 498"/>
                  <a:gd name="T17" fmla="*/ 0 h 445"/>
                  <a:gd name="T18" fmla="*/ 107 w 498"/>
                  <a:gd name="T19" fmla="*/ 54 h 445"/>
                  <a:gd name="T20" fmla="*/ 72 w 498"/>
                  <a:gd name="T21" fmla="*/ 81 h 445"/>
                  <a:gd name="T22" fmla="*/ 53 w 498"/>
                  <a:gd name="T23" fmla="*/ 116 h 445"/>
                  <a:gd name="T24" fmla="*/ 18 w 498"/>
                  <a:gd name="T25" fmla="*/ 125 h 445"/>
                  <a:gd name="T26" fmla="*/ 0 w 498"/>
                  <a:gd name="T27" fmla="*/ 143 h 445"/>
                  <a:gd name="T28" fmla="*/ 0 w 498"/>
                  <a:gd name="T29" fmla="*/ 151 h 445"/>
                  <a:gd name="T30" fmla="*/ 36 w 498"/>
                  <a:gd name="T31" fmla="*/ 187 h 445"/>
                  <a:gd name="T32" fmla="*/ 53 w 498"/>
                  <a:gd name="T33" fmla="*/ 196 h 445"/>
                  <a:gd name="T34" fmla="*/ 72 w 498"/>
                  <a:gd name="T35" fmla="*/ 178 h 445"/>
                  <a:gd name="T36" fmla="*/ 80 w 498"/>
                  <a:gd name="T37" fmla="*/ 151 h 445"/>
                  <a:gd name="T38" fmla="*/ 222 w 498"/>
                  <a:gd name="T39" fmla="*/ 160 h 445"/>
                  <a:gd name="T40" fmla="*/ 222 w 498"/>
                  <a:gd name="T41" fmla="*/ 160 h 445"/>
                  <a:gd name="T42" fmla="*/ 213 w 498"/>
                  <a:gd name="T43" fmla="*/ 160 h 445"/>
                  <a:gd name="T44" fmla="*/ 178 w 498"/>
                  <a:gd name="T45" fmla="*/ 187 h 445"/>
                  <a:gd name="T46" fmla="*/ 169 w 498"/>
                  <a:gd name="T47" fmla="*/ 204 h 445"/>
                  <a:gd name="T48" fmla="*/ 381 w 498"/>
                  <a:gd name="T49" fmla="*/ 435 h 445"/>
                  <a:gd name="T50" fmla="*/ 399 w 498"/>
                  <a:gd name="T51" fmla="*/ 435 h 445"/>
                  <a:gd name="T52" fmla="*/ 426 w 498"/>
                  <a:gd name="T53" fmla="*/ 417 h 445"/>
                  <a:gd name="T54" fmla="*/ 426 w 498"/>
                  <a:gd name="T55" fmla="*/ 400 h 445"/>
                  <a:gd name="T56" fmla="*/ 222 w 498"/>
                  <a:gd name="T57" fmla="*/ 160 h 445"/>
                  <a:gd name="T58" fmla="*/ 497 w 498"/>
                  <a:gd name="T59" fmla="*/ 63 h 445"/>
                  <a:gd name="T60" fmla="*/ 497 w 498"/>
                  <a:gd name="T61" fmla="*/ 63 h 445"/>
                  <a:gd name="T62" fmla="*/ 479 w 498"/>
                  <a:gd name="T63" fmla="*/ 54 h 445"/>
                  <a:gd name="T64" fmla="*/ 461 w 498"/>
                  <a:gd name="T65" fmla="*/ 89 h 445"/>
                  <a:gd name="T66" fmla="*/ 408 w 498"/>
                  <a:gd name="T67" fmla="*/ 107 h 445"/>
                  <a:gd name="T68" fmla="*/ 399 w 498"/>
                  <a:gd name="T69" fmla="*/ 63 h 445"/>
                  <a:gd name="T70" fmla="*/ 417 w 498"/>
                  <a:gd name="T71" fmla="*/ 19 h 445"/>
                  <a:gd name="T72" fmla="*/ 408 w 498"/>
                  <a:gd name="T73" fmla="*/ 10 h 445"/>
                  <a:gd name="T74" fmla="*/ 337 w 498"/>
                  <a:gd name="T75" fmla="*/ 72 h 445"/>
                  <a:gd name="T76" fmla="*/ 319 w 498"/>
                  <a:gd name="T77" fmla="*/ 151 h 445"/>
                  <a:gd name="T78" fmla="*/ 284 w 498"/>
                  <a:gd name="T79" fmla="*/ 187 h 445"/>
                  <a:gd name="T80" fmla="*/ 319 w 498"/>
                  <a:gd name="T81" fmla="*/ 231 h 445"/>
                  <a:gd name="T82" fmla="*/ 364 w 498"/>
                  <a:gd name="T83" fmla="*/ 187 h 445"/>
                  <a:gd name="T84" fmla="*/ 408 w 498"/>
                  <a:gd name="T85" fmla="*/ 178 h 445"/>
                  <a:gd name="T86" fmla="*/ 488 w 498"/>
                  <a:gd name="T87" fmla="*/ 143 h 445"/>
                  <a:gd name="T88" fmla="*/ 497 w 498"/>
                  <a:gd name="T89" fmla="*/ 63 h 445"/>
                  <a:gd name="T90" fmla="*/ 72 w 498"/>
                  <a:gd name="T91" fmla="*/ 400 h 445"/>
                  <a:gd name="T92" fmla="*/ 72 w 498"/>
                  <a:gd name="T93" fmla="*/ 400 h 445"/>
                  <a:gd name="T94" fmla="*/ 72 w 498"/>
                  <a:gd name="T95" fmla="*/ 417 h 445"/>
                  <a:gd name="T96" fmla="*/ 89 w 498"/>
                  <a:gd name="T97" fmla="*/ 444 h 445"/>
                  <a:gd name="T98" fmla="*/ 107 w 498"/>
                  <a:gd name="T99" fmla="*/ 435 h 445"/>
                  <a:gd name="T100" fmla="*/ 231 w 498"/>
                  <a:gd name="T101" fmla="*/ 320 h 445"/>
                  <a:gd name="T102" fmla="*/ 195 w 498"/>
                  <a:gd name="T103" fmla="*/ 275 h 445"/>
                  <a:gd name="T104" fmla="*/ 72 w 498"/>
                  <a:gd name="T105" fmla="*/ 400 h 4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8" h="445">
                    <a:moveTo>
                      <a:pt x="80" y="151"/>
                    </a:moveTo>
                    <a:lnTo>
                      <a:pt x="80" y="151"/>
                    </a:lnTo>
                    <a:cubicBezTo>
                      <a:pt x="97" y="134"/>
                      <a:pt x="116" y="143"/>
                      <a:pt x="142" y="169"/>
                    </a:cubicBezTo>
                    <a:cubicBezTo>
                      <a:pt x="151" y="178"/>
                      <a:pt x="151" y="169"/>
                      <a:pt x="151" y="169"/>
                    </a:cubicBezTo>
                    <a:cubicBezTo>
                      <a:pt x="160" y="169"/>
                      <a:pt x="186" y="134"/>
                      <a:pt x="195" y="134"/>
                    </a:cubicBezTo>
                    <a:cubicBezTo>
                      <a:pt x="195" y="134"/>
                      <a:pt x="195" y="134"/>
                      <a:pt x="195" y="125"/>
                    </a:cubicBezTo>
                    <a:cubicBezTo>
                      <a:pt x="186" y="125"/>
                      <a:pt x="178" y="116"/>
                      <a:pt x="178" y="107"/>
                    </a:cubicBezTo>
                    <a:cubicBezTo>
                      <a:pt x="133" y="45"/>
                      <a:pt x="301" y="10"/>
                      <a:pt x="275" y="10"/>
                    </a:cubicBezTo>
                    <a:cubicBezTo>
                      <a:pt x="257" y="0"/>
                      <a:pt x="204" y="0"/>
                      <a:pt x="195" y="0"/>
                    </a:cubicBezTo>
                    <a:cubicBezTo>
                      <a:pt x="169" y="10"/>
                      <a:pt x="125" y="36"/>
                      <a:pt x="107" y="54"/>
                    </a:cubicBezTo>
                    <a:cubicBezTo>
                      <a:pt x="80" y="72"/>
                      <a:pt x="72" y="81"/>
                      <a:pt x="72" y="81"/>
                    </a:cubicBezTo>
                    <a:cubicBezTo>
                      <a:pt x="62" y="89"/>
                      <a:pt x="72" y="107"/>
                      <a:pt x="53" y="116"/>
                    </a:cubicBezTo>
                    <a:cubicBezTo>
                      <a:pt x="36" y="125"/>
                      <a:pt x="27" y="116"/>
                      <a:pt x="18" y="125"/>
                    </a:cubicBezTo>
                    <a:cubicBezTo>
                      <a:pt x="18" y="134"/>
                      <a:pt x="9" y="134"/>
                      <a:pt x="0" y="143"/>
                    </a:cubicBezTo>
                    <a:lnTo>
                      <a:pt x="0" y="151"/>
                    </a:lnTo>
                    <a:lnTo>
                      <a:pt x="36" y="187"/>
                    </a:lnTo>
                    <a:cubicBezTo>
                      <a:pt x="36" y="196"/>
                      <a:pt x="44" y="196"/>
                      <a:pt x="53" y="196"/>
                    </a:cubicBezTo>
                    <a:cubicBezTo>
                      <a:pt x="53" y="187"/>
                      <a:pt x="62" y="178"/>
                      <a:pt x="72" y="178"/>
                    </a:cubicBezTo>
                    <a:cubicBezTo>
                      <a:pt x="72" y="178"/>
                      <a:pt x="72" y="151"/>
                      <a:pt x="80" y="151"/>
                    </a:cubicBezTo>
                    <a:close/>
                    <a:moveTo>
                      <a:pt x="222" y="160"/>
                    </a:moveTo>
                    <a:lnTo>
                      <a:pt x="222" y="160"/>
                    </a:lnTo>
                    <a:cubicBezTo>
                      <a:pt x="213" y="160"/>
                      <a:pt x="213" y="160"/>
                      <a:pt x="213" y="160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69" y="196"/>
                      <a:pt x="169" y="196"/>
                      <a:pt x="169" y="204"/>
                    </a:cubicBezTo>
                    <a:cubicBezTo>
                      <a:pt x="381" y="435"/>
                      <a:pt x="381" y="435"/>
                      <a:pt x="381" y="435"/>
                    </a:cubicBezTo>
                    <a:cubicBezTo>
                      <a:pt x="381" y="444"/>
                      <a:pt x="391" y="444"/>
                      <a:pt x="399" y="435"/>
                    </a:cubicBezTo>
                    <a:cubicBezTo>
                      <a:pt x="426" y="417"/>
                      <a:pt x="426" y="417"/>
                      <a:pt x="426" y="417"/>
                    </a:cubicBezTo>
                    <a:cubicBezTo>
                      <a:pt x="426" y="408"/>
                      <a:pt x="426" y="400"/>
                      <a:pt x="426" y="400"/>
                    </a:cubicBezTo>
                    <a:lnTo>
                      <a:pt x="222" y="160"/>
                    </a:lnTo>
                    <a:close/>
                    <a:moveTo>
                      <a:pt x="497" y="63"/>
                    </a:moveTo>
                    <a:lnTo>
                      <a:pt x="497" y="63"/>
                    </a:lnTo>
                    <a:cubicBezTo>
                      <a:pt x="488" y="45"/>
                      <a:pt x="488" y="54"/>
                      <a:pt x="479" y="54"/>
                    </a:cubicBezTo>
                    <a:cubicBezTo>
                      <a:pt x="479" y="63"/>
                      <a:pt x="461" y="81"/>
                      <a:pt x="461" y="89"/>
                    </a:cubicBezTo>
                    <a:cubicBezTo>
                      <a:pt x="452" y="107"/>
                      <a:pt x="435" y="125"/>
                      <a:pt x="408" y="107"/>
                    </a:cubicBezTo>
                    <a:cubicBezTo>
                      <a:pt x="381" y="81"/>
                      <a:pt x="391" y="72"/>
                      <a:pt x="399" y="63"/>
                    </a:cubicBezTo>
                    <a:cubicBezTo>
                      <a:pt x="399" y="54"/>
                      <a:pt x="417" y="28"/>
                      <a:pt x="417" y="19"/>
                    </a:cubicBezTo>
                    <a:cubicBezTo>
                      <a:pt x="426" y="19"/>
                      <a:pt x="417" y="10"/>
                      <a:pt x="408" y="10"/>
                    </a:cubicBezTo>
                    <a:cubicBezTo>
                      <a:pt x="399" y="19"/>
                      <a:pt x="346" y="36"/>
                      <a:pt x="337" y="72"/>
                    </a:cubicBezTo>
                    <a:cubicBezTo>
                      <a:pt x="328" y="98"/>
                      <a:pt x="346" y="125"/>
                      <a:pt x="319" y="151"/>
                    </a:cubicBezTo>
                    <a:cubicBezTo>
                      <a:pt x="284" y="187"/>
                      <a:pt x="284" y="187"/>
                      <a:pt x="284" y="187"/>
                    </a:cubicBezTo>
                    <a:cubicBezTo>
                      <a:pt x="319" y="231"/>
                      <a:pt x="319" y="231"/>
                      <a:pt x="319" y="231"/>
                    </a:cubicBezTo>
                    <a:cubicBezTo>
                      <a:pt x="364" y="187"/>
                      <a:pt x="364" y="187"/>
                      <a:pt x="364" y="187"/>
                    </a:cubicBezTo>
                    <a:cubicBezTo>
                      <a:pt x="372" y="178"/>
                      <a:pt x="391" y="169"/>
                      <a:pt x="408" y="178"/>
                    </a:cubicBezTo>
                    <a:cubicBezTo>
                      <a:pt x="452" y="187"/>
                      <a:pt x="470" y="169"/>
                      <a:pt x="488" y="143"/>
                    </a:cubicBezTo>
                    <a:cubicBezTo>
                      <a:pt x="497" y="116"/>
                      <a:pt x="497" y="72"/>
                      <a:pt x="497" y="63"/>
                    </a:cubicBezTo>
                    <a:close/>
                    <a:moveTo>
                      <a:pt x="72" y="400"/>
                    </a:moveTo>
                    <a:lnTo>
                      <a:pt x="72" y="400"/>
                    </a:lnTo>
                    <a:cubicBezTo>
                      <a:pt x="62" y="408"/>
                      <a:pt x="62" y="417"/>
                      <a:pt x="72" y="417"/>
                    </a:cubicBezTo>
                    <a:cubicBezTo>
                      <a:pt x="89" y="444"/>
                      <a:pt x="89" y="444"/>
                      <a:pt x="89" y="444"/>
                    </a:cubicBezTo>
                    <a:cubicBezTo>
                      <a:pt x="97" y="444"/>
                      <a:pt x="107" y="444"/>
                      <a:pt x="107" y="435"/>
                    </a:cubicBezTo>
                    <a:cubicBezTo>
                      <a:pt x="231" y="320"/>
                      <a:pt x="231" y="320"/>
                      <a:pt x="231" y="320"/>
                    </a:cubicBezTo>
                    <a:cubicBezTo>
                      <a:pt x="195" y="275"/>
                      <a:pt x="195" y="275"/>
                      <a:pt x="195" y="275"/>
                    </a:cubicBezTo>
                    <a:lnTo>
                      <a:pt x="72" y="4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1" name="Freeform 103"/>
              <p:cNvSpPr>
                <a:spLocks noChangeArrowheads="1"/>
              </p:cNvSpPr>
              <p:nvPr/>
            </p:nvSpPr>
            <p:spPr bwMode="auto">
              <a:xfrm>
                <a:off x="7581272" y="2965377"/>
                <a:ext cx="189056" cy="240668"/>
              </a:xfrm>
              <a:custGeom>
                <a:gdLst>
                  <a:gd name="T0" fmla="*/ 116 w 383"/>
                  <a:gd name="T1" fmla="*/ 62 h 488"/>
                  <a:gd name="T2" fmla="*/ 116 w 383"/>
                  <a:gd name="T3" fmla="*/ 62 h 488"/>
                  <a:gd name="T4" fmla="*/ 116 w 383"/>
                  <a:gd name="T5" fmla="*/ 355 h 488"/>
                  <a:gd name="T6" fmla="*/ 63 w 383"/>
                  <a:gd name="T7" fmla="*/ 364 h 488"/>
                  <a:gd name="T8" fmla="*/ 18 w 383"/>
                  <a:gd name="T9" fmla="*/ 443 h 488"/>
                  <a:gd name="T10" fmla="*/ 98 w 383"/>
                  <a:gd name="T11" fmla="*/ 470 h 488"/>
                  <a:gd name="T12" fmla="*/ 160 w 383"/>
                  <a:gd name="T13" fmla="*/ 399 h 488"/>
                  <a:gd name="T14" fmla="*/ 160 w 383"/>
                  <a:gd name="T15" fmla="*/ 160 h 488"/>
                  <a:gd name="T16" fmla="*/ 337 w 383"/>
                  <a:gd name="T17" fmla="*/ 115 h 488"/>
                  <a:gd name="T18" fmla="*/ 337 w 383"/>
                  <a:gd name="T19" fmla="*/ 311 h 488"/>
                  <a:gd name="T20" fmla="*/ 284 w 383"/>
                  <a:gd name="T21" fmla="*/ 311 h 488"/>
                  <a:gd name="T22" fmla="*/ 239 w 383"/>
                  <a:gd name="T23" fmla="*/ 399 h 488"/>
                  <a:gd name="T24" fmla="*/ 319 w 383"/>
                  <a:gd name="T25" fmla="*/ 425 h 488"/>
                  <a:gd name="T26" fmla="*/ 382 w 383"/>
                  <a:gd name="T27" fmla="*/ 355 h 488"/>
                  <a:gd name="T28" fmla="*/ 382 w 383"/>
                  <a:gd name="T29" fmla="*/ 0 h 488"/>
                  <a:gd name="T30" fmla="*/ 116 w 383"/>
                  <a:gd name="T31" fmla="*/ 62 h 4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3" h="488">
                    <a:moveTo>
                      <a:pt x="116" y="62"/>
                    </a:moveTo>
                    <a:lnTo>
                      <a:pt x="116" y="62"/>
                    </a:lnTo>
                    <a:cubicBezTo>
                      <a:pt x="116" y="355"/>
                      <a:pt x="116" y="355"/>
                      <a:pt x="116" y="355"/>
                    </a:cubicBezTo>
                    <a:cubicBezTo>
                      <a:pt x="98" y="355"/>
                      <a:pt x="80" y="355"/>
                      <a:pt x="63" y="364"/>
                    </a:cubicBezTo>
                    <a:cubicBezTo>
                      <a:pt x="18" y="372"/>
                      <a:pt x="0" y="417"/>
                      <a:pt x="18" y="443"/>
                    </a:cubicBezTo>
                    <a:cubicBezTo>
                      <a:pt x="27" y="478"/>
                      <a:pt x="63" y="487"/>
                      <a:pt x="98" y="470"/>
                    </a:cubicBezTo>
                    <a:cubicBezTo>
                      <a:pt x="133" y="461"/>
                      <a:pt x="160" y="434"/>
                      <a:pt x="160" y="399"/>
                    </a:cubicBezTo>
                    <a:cubicBezTo>
                      <a:pt x="160" y="399"/>
                      <a:pt x="160" y="248"/>
                      <a:pt x="160" y="160"/>
                    </a:cubicBezTo>
                    <a:cubicBezTo>
                      <a:pt x="337" y="115"/>
                      <a:pt x="337" y="115"/>
                      <a:pt x="337" y="115"/>
                    </a:cubicBezTo>
                    <a:cubicBezTo>
                      <a:pt x="337" y="311"/>
                      <a:pt x="337" y="311"/>
                      <a:pt x="337" y="311"/>
                    </a:cubicBezTo>
                    <a:cubicBezTo>
                      <a:pt x="319" y="301"/>
                      <a:pt x="301" y="301"/>
                      <a:pt x="284" y="311"/>
                    </a:cubicBezTo>
                    <a:cubicBezTo>
                      <a:pt x="239" y="328"/>
                      <a:pt x="222" y="364"/>
                      <a:pt x="239" y="399"/>
                    </a:cubicBezTo>
                    <a:cubicBezTo>
                      <a:pt x="248" y="425"/>
                      <a:pt x="284" y="434"/>
                      <a:pt x="319" y="425"/>
                    </a:cubicBezTo>
                    <a:cubicBezTo>
                      <a:pt x="355" y="408"/>
                      <a:pt x="382" y="381"/>
                      <a:pt x="382" y="355"/>
                    </a:cubicBezTo>
                    <a:cubicBezTo>
                      <a:pt x="382" y="0"/>
                      <a:pt x="382" y="0"/>
                      <a:pt x="382" y="0"/>
                    </a:cubicBezTo>
                    <a:lnTo>
                      <a:pt x="116" y="6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2" name="Freeform 114"/>
              <p:cNvSpPr>
                <a:spLocks noChangeArrowheads="1"/>
              </p:cNvSpPr>
              <p:nvPr/>
            </p:nvSpPr>
            <p:spPr bwMode="auto">
              <a:xfrm>
                <a:off x="8052827" y="2965377"/>
                <a:ext cx="228173" cy="240668"/>
              </a:xfrm>
              <a:custGeom>
                <a:gdLst>
                  <a:gd name="T0" fmla="*/ 443 w 462"/>
                  <a:gd name="T1" fmla="*/ 301 h 488"/>
                  <a:gd name="T2" fmla="*/ 443 w 462"/>
                  <a:gd name="T3" fmla="*/ 301 h 488"/>
                  <a:gd name="T4" fmla="*/ 408 w 462"/>
                  <a:gd name="T5" fmla="*/ 266 h 488"/>
                  <a:gd name="T6" fmla="*/ 408 w 462"/>
                  <a:gd name="T7" fmla="*/ 221 h 488"/>
                  <a:gd name="T8" fmla="*/ 443 w 462"/>
                  <a:gd name="T9" fmla="*/ 186 h 488"/>
                  <a:gd name="T10" fmla="*/ 443 w 462"/>
                  <a:gd name="T11" fmla="*/ 160 h 488"/>
                  <a:gd name="T12" fmla="*/ 381 w 462"/>
                  <a:gd name="T13" fmla="*/ 151 h 488"/>
                  <a:gd name="T14" fmla="*/ 364 w 462"/>
                  <a:gd name="T15" fmla="*/ 124 h 488"/>
                  <a:gd name="T16" fmla="*/ 390 w 462"/>
                  <a:gd name="T17" fmla="*/ 36 h 488"/>
                  <a:gd name="T18" fmla="*/ 381 w 462"/>
                  <a:gd name="T19" fmla="*/ 27 h 488"/>
                  <a:gd name="T20" fmla="*/ 311 w 462"/>
                  <a:gd name="T21" fmla="*/ 71 h 488"/>
                  <a:gd name="T22" fmla="*/ 267 w 462"/>
                  <a:gd name="T23" fmla="*/ 53 h 488"/>
                  <a:gd name="T24" fmla="*/ 248 w 462"/>
                  <a:gd name="T25" fmla="*/ 17 h 488"/>
                  <a:gd name="T26" fmla="*/ 213 w 462"/>
                  <a:gd name="T27" fmla="*/ 17 h 488"/>
                  <a:gd name="T28" fmla="*/ 195 w 462"/>
                  <a:gd name="T29" fmla="*/ 53 h 488"/>
                  <a:gd name="T30" fmla="*/ 151 w 462"/>
                  <a:gd name="T31" fmla="*/ 71 h 488"/>
                  <a:gd name="T32" fmla="*/ 116 w 462"/>
                  <a:gd name="T33" fmla="*/ 53 h 488"/>
                  <a:gd name="T34" fmla="*/ 89 w 462"/>
                  <a:gd name="T35" fmla="*/ 71 h 488"/>
                  <a:gd name="T36" fmla="*/ 89 w 462"/>
                  <a:gd name="T37" fmla="*/ 106 h 488"/>
                  <a:gd name="T38" fmla="*/ 63 w 462"/>
                  <a:gd name="T39" fmla="*/ 142 h 488"/>
                  <a:gd name="T40" fmla="*/ 18 w 462"/>
                  <a:gd name="T41" fmla="*/ 160 h 488"/>
                  <a:gd name="T42" fmla="*/ 18 w 462"/>
                  <a:gd name="T43" fmla="*/ 186 h 488"/>
                  <a:gd name="T44" fmla="*/ 63 w 462"/>
                  <a:gd name="T45" fmla="*/ 221 h 488"/>
                  <a:gd name="T46" fmla="*/ 63 w 462"/>
                  <a:gd name="T47" fmla="*/ 266 h 488"/>
                  <a:gd name="T48" fmla="*/ 18 w 462"/>
                  <a:gd name="T49" fmla="*/ 301 h 488"/>
                  <a:gd name="T50" fmla="*/ 27 w 462"/>
                  <a:gd name="T51" fmla="*/ 319 h 488"/>
                  <a:gd name="T52" fmla="*/ 71 w 462"/>
                  <a:gd name="T53" fmla="*/ 328 h 488"/>
                  <a:gd name="T54" fmla="*/ 98 w 462"/>
                  <a:gd name="T55" fmla="*/ 364 h 488"/>
                  <a:gd name="T56" fmla="*/ 71 w 462"/>
                  <a:gd name="T57" fmla="*/ 443 h 488"/>
                  <a:gd name="T58" fmla="*/ 89 w 462"/>
                  <a:gd name="T59" fmla="*/ 461 h 488"/>
                  <a:gd name="T60" fmla="*/ 142 w 462"/>
                  <a:gd name="T61" fmla="*/ 425 h 488"/>
                  <a:gd name="T62" fmla="*/ 186 w 462"/>
                  <a:gd name="T63" fmla="*/ 434 h 488"/>
                  <a:gd name="T64" fmla="*/ 213 w 462"/>
                  <a:gd name="T65" fmla="*/ 470 h 488"/>
                  <a:gd name="T66" fmla="*/ 248 w 462"/>
                  <a:gd name="T67" fmla="*/ 470 h 488"/>
                  <a:gd name="T68" fmla="*/ 267 w 462"/>
                  <a:gd name="T69" fmla="*/ 425 h 488"/>
                  <a:gd name="T70" fmla="*/ 311 w 462"/>
                  <a:gd name="T71" fmla="*/ 408 h 488"/>
                  <a:gd name="T72" fmla="*/ 355 w 462"/>
                  <a:gd name="T73" fmla="*/ 434 h 488"/>
                  <a:gd name="T74" fmla="*/ 373 w 462"/>
                  <a:gd name="T75" fmla="*/ 417 h 488"/>
                  <a:gd name="T76" fmla="*/ 373 w 462"/>
                  <a:gd name="T77" fmla="*/ 372 h 488"/>
                  <a:gd name="T78" fmla="*/ 399 w 462"/>
                  <a:gd name="T79" fmla="*/ 337 h 488"/>
                  <a:gd name="T80" fmla="*/ 443 w 462"/>
                  <a:gd name="T81" fmla="*/ 328 h 488"/>
                  <a:gd name="T82" fmla="*/ 443 w 462"/>
                  <a:gd name="T83" fmla="*/ 301 h 488"/>
                  <a:gd name="T84" fmla="*/ 257 w 462"/>
                  <a:gd name="T85" fmla="*/ 346 h 488"/>
                  <a:gd name="T86" fmla="*/ 257 w 462"/>
                  <a:gd name="T87" fmla="*/ 346 h 488"/>
                  <a:gd name="T88" fmla="*/ 204 w 462"/>
                  <a:gd name="T89" fmla="*/ 346 h 488"/>
                  <a:gd name="T90" fmla="*/ 204 w 462"/>
                  <a:gd name="T91" fmla="*/ 292 h 488"/>
                  <a:gd name="T92" fmla="*/ 257 w 462"/>
                  <a:gd name="T93" fmla="*/ 292 h 488"/>
                  <a:gd name="T94" fmla="*/ 257 w 462"/>
                  <a:gd name="T95" fmla="*/ 346 h 488"/>
                  <a:gd name="T96" fmla="*/ 257 w 462"/>
                  <a:gd name="T97" fmla="*/ 266 h 488"/>
                  <a:gd name="T98" fmla="*/ 257 w 462"/>
                  <a:gd name="T99" fmla="*/ 266 h 488"/>
                  <a:gd name="T100" fmla="*/ 204 w 462"/>
                  <a:gd name="T101" fmla="*/ 266 h 488"/>
                  <a:gd name="T102" fmla="*/ 204 w 462"/>
                  <a:gd name="T103" fmla="*/ 133 h 488"/>
                  <a:gd name="T104" fmla="*/ 257 w 462"/>
                  <a:gd name="T105" fmla="*/ 133 h 488"/>
                  <a:gd name="T106" fmla="*/ 257 w 462"/>
                  <a:gd name="T107" fmla="*/ 266 h 4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2" h="488">
                    <a:moveTo>
                      <a:pt x="443" y="301"/>
                    </a:moveTo>
                    <a:lnTo>
                      <a:pt x="443" y="301"/>
                    </a:lnTo>
                    <a:cubicBezTo>
                      <a:pt x="408" y="266"/>
                      <a:pt x="408" y="266"/>
                      <a:pt x="408" y="266"/>
                    </a:cubicBezTo>
                    <a:cubicBezTo>
                      <a:pt x="390" y="248"/>
                      <a:pt x="390" y="230"/>
                      <a:pt x="408" y="221"/>
                    </a:cubicBezTo>
                    <a:cubicBezTo>
                      <a:pt x="443" y="186"/>
                      <a:pt x="443" y="186"/>
                      <a:pt x="443" y="186"/>
                    </a:cubicBezTo>
                    <a:cubicBezTo>
                      <a:pt x="461" y="168"/>
                      <a:pt x="452" y="160"/>
                      <a:pt x="443" y="160"/>
                    </a:cubicBezTo>
                    <a:cubicBezTo>
                      <a:pt x="381" y="151"/>
                      <a:pt x="381" y="151"/>
                      <a:pt x="381" y="151"/>
                    </a:cubicBezTo>
                    <a:cubicBezTo>
                      <a:pt x="364" y="151"/>
                      <a:pt x="355" y="142"/>
                      <a:pt x="364" y="124"/>
                    </a:cubicBezTo>
                    <a:cubicBezTo>
                      <a:pt x="390" y="36"/>
                      <a:pt x="390" y="36"/>
                      <a:pt x="390" y="36"/>
                    </a:cubicBezTo>
                    <a:cubicBezTo>
                      <a:pt x="399" y="27"/>
                      <a:pt x="390" y="17"/>
                      <a:pt x="381" y="27"/>
                    </a:cubicBezTo>
                    <a:cubicBezTo>
                      <a:pt x="311" y="71"/>
                      <a:pt x="311" y="71"/>
                      <a:pt x="311" y="71"/>
                    </a:cubicBezTo>
                    <a:cubicBezTo>
                      <a:pt x="292" y="80"/>
                      <a:pt x="275" y="71"/>
                      <a:pt x="267" y="53"/>
                    </a:cubicBezTo>
                    <a:cubicBezTo>
                      <a:pt x="248" y="17"/>
                      <a:pt x="248" y="17"/>
                      <a:pt x="248" y="17"/>
                    </a:cubicBezTo>
                    <a:cubicBezTo>
                      <a:pt x="239" y="0"/>
                      <a:pt x="222" y="0"/>
                      <a:pt x="213" y="17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86" y="71"/>
                      <a:pt x="169" y="71"/>
                      <a:pt x="151" y="71"/>
                    </a:cubicBezTo>
                    <a:cubicBezTo>
                      <a:pt x="116" y="53"/>
                      <a:pt x="116" y="53"/>
                      <a:pt x="116" y="53"/>
                    </a:cubicBezTo>
                    <a:cubicBezTo>
                      <a:pt x="98" y="45"/>
                      <a:pt x="80" y="53"/>
                      <a:pt x="89" y="71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9" y="124"/>
                      <a:pt x="80" y="142"/>
                      <a:pt x="63" y="142"/>
                    </a:cubicBezTo>
                    <a:cubicBezTo>
                      <a:pt x="18" y="160"/>
                      <a:pt x="18" y="160"/>
                      <a:pt x="18" y="160"/>
                    </a:cubicBezTo>
                    <a:cubicBezTo>
                      <a:pt x="9" y="160"/>
                      <a:pt x="0" y="168"/>
                      <a:pt x="18" y="186"/>
                    </a:cubicBezTo>
                    <a:cubicBezTo>
                      <a:pt x="63" y="221"/>
                      <a:pt x="63" y="221"/>
                      <a:pt x="63" y="221"/>
                    </a:cubicBezTo>
                    <a:cubicBezTo>
                      <a:pt x="71" y="230"/>
                      <a:pt x="71" y="248"/>
                      <a:pt x="63" y="266"/>
                    </a:cubicBezTo>
                    <a:cubicBezTo>
                      <a:pt x="18" y="301"/>
                      <a:pt x="18" y="301"/>
                      <a:pt x="18" y="301"/>
                    </a:cubicBezTo>
                    <a:cubicBezTo>
                      <a:pt x="0" y="311"/>
                      <a:pt x="9" y="319"/>
                      <a:pt x="27" y="319"/>
                    </a:cubicBezTo>
                    <a:cubicBezTo>
                      <a:pt x="71" y="328"/>
                      <a:pt x="71" y="328"/>
                      <a:pt x="71" y="328"/>
                    </a:cubicBezTo>
                    <a:cubicBezTo>
                      <a:pt x="89" y="328"/>
                      <a:pt x="98" y="346"/>
                      <a:pt x="98" y="364"/>
                    </a:cubicBezTo>
                    <a:cubicBezTo>
                      <a:pt x="71" y="443"/>
                      <a:pt x="71" y="443"/>
                      <a:pt x="71" y="443"/>
                    </a:cubicBezTo>
                    <a:cubicBezTo>
                      <a:pt x="63" y="461"/>
                      <a:pt x="71" y="461"/>
                      <a:pt x="89" y="461"/>
                    </a:cubicBezTo>
                    <a:cubicBezTo>
                      <a:pt x="142" y="425"/>
                      <a:pt x="142" y="425"/>
                      <a:pt x="142" y="425"/>
                    </a:cubicBezTo>
                    <a:cubicBezTo>
                      <a:pt x="160" y="417"/>
                      <a:pt x="177" y="417"/>
                      <a:pt x="186" y="434"/>
                    </a:cubicBezTo>
                    <a:cubicBezTo>
                      <a:pt x="213" y="470"/>
                      <a:pt x="213" y="470"/>
                      <a:pt x="213" y="470"/>
                    </a:cubicBezTo>
                    <a:cubicBezTo>
                      <a:pt x="222" y="487"/>
                      <a:pt x="239" y="478"/>
                      <a:pt x="248" y="470"/>
                    </a:cubicBezTo>
                    <a:cubicBezTo>
                      <a:pt x="267" y="425"/>
                      <a:pt x="267" y="425"/>
                      <a:pt x="267" y="425"/>
                    </a:cubicBezTo>
                    <a:cubicBezTo>
                      <a:pt x="275" y="408"/>
                      <a:pt x="292" y="408"/>
                      <a:pt x="311" y="408"/>
                    </a:cubicBezTo>
                    <a:cubicBezTo>
                      <a:pt x="355" y="434"/>
                      <a:pt x="355" y="434"/>
                      <a:pt x="355" y="434"/>
                    </a:cubicBezTo>
                    <a:cubicBezTo>
                      <a:pt x="364" y="443"/>
                      <a:pt x="381" y="434"/>
                      <a:pt x="373" y="417"/>
                    </a:cubicBezTo>
                    <a:cubicBezTo>
                      <a:pt x="373" y="372"/>
                      <a:pt x="373" y="372"/>
                      <a:pt x="373" y="372"/>
                    </a:cubicBezTo>
                    <a:cubicBezTo>
                      <a:pt x="373" y="364"/>
                      <a:pt x="390" y="346"/>
                      <a:pt x="399" y="337"/>
                    </a:cubicBezTo>
                    <a:cubicBezTo>
                      <a:pt x="443" y="328"/>
                      <a:pt x="443" y="328"/>
                      <a:pt x="443" y="328"/>
                    </a:cubicBezTo>
                    <a:cubicBezTo>
                      <a:pt x="452" y="319"/>
                      <a:pt x="461" y="311"/>
                      <a:pt x="443" y="301"/>
                    </a:cubicBezTo>
                    <a:close/>
                    <a:moveTo>
                      <a:pt x="257" y="346"/>
                    </a:moveTo>
                    <a:lnTo>
                      <a:pt x="257" y="346"/>
                    </a:lnTo>
                    <a:cubicBezTo>
                      <a:pt x="204" y="346"/>
                      <a:pt x="204" y="346"/>
                      <a:pt x="204" y="346"/>
                    </a:cubicBezTo>
                    <a:cubicBezTo>
                      <a:pt x="204" y="292"/>
                      <a:pt x="204" y="292"/>
                      <a:pt x="204" y="292"/>
                    </a:cubicBezTo>
                    <a:cubicBezTo>
                      <a:pt x="257" y="292"/>
                      <a:pt x="257" y="292"/>
                      <a:pt x="257" y="292"/>
                    </a:cubicBezTo>
                    <a:lnTo>
                      <a:pt x="257" y="346"/>
                    </a:lnTo>
                    <a:close/>
                    <a:moveTo>
                      <a:pt x="257" y="266"/>
                    </a:moveTo>
                    <a:lnTo>
                      <a:pt x="257" y="266"/>
                    </a:lnTo>
                    <a:cubicBezTo>
                      <a:pt x="204" y="266"/>
                      <a:pt x="204" y="266"/>
                      <a:pt x="204" y="266"/>
                    </a:cubicBezTo>
                    <a:cubicBezTo>
                      <a:pt x="204" y="133"/>
                      <a:pt x="204" y="133"/>
                      <a:pt x="204" y="133"/>
                    </a:cubicBezTo>
                    <a:cubicBezTo>
                      <a:pt x="257" y="133"/>
                      <a:pt x="257" y="133"/>
                      <a:pt x="257" y="133"/>
                    </a:cubicBezTo>
                    <a:lnTo>
                      <a:pt x="257" y="26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3" name="Freeform 116"/>
              <p:cNvSpPr>
                <a:spLocks noChangeArrowheads="1"/>
              </p:cNvSpPr>
              <p:nvPr/>
            </p:nvSpPr>
            <p:spPr bwMode="auto">
              <a:xfrm>
                <a:off x="5123530" y="2969712"/>
                <a:ext cx="219481" cy="227658"/>
              </a:xfrm>
              <a:custGeom>
                <a:gdLst>
                  <a:gd name="T0" fmla="*/ 400 w 445"/>
                  <a:gd name="T1" fmla="*/ 159 h 462"/>
                  <a:gd name="T2" fmla="*/ 400 w 445"/>
                  <a:gd name="T3" fmla="*/ 159 h 462"/>
                  <a:gd name="T4" fmla="*/ 266 w 445"/>
                  <a:gd name="T5" fmla="*/ 8 h 462"/>
                  <a:gd name="T6" fmla="*/ 36 w 445"/>
                  <a:gd name="T7" fmla="*/ 248 h 462"/>
                  <a:gd name="T8" fmla="*/ 9 w 445"/>
                  <a:gd name="T9" fmla="*/ 319 h 462"/>
                  <a:gd name="T10" fmla="*/ 81 w 445"/>
                  <a:gd name="T11" fmla="*/ 355 h 462"/>
                  <a:gd name="T12" fmla="*/ 98 w 445"/>
                  <a:gd name="T13" fmla="*/ 346 h 462"/>
                  <a:gd name="T14" fmla="*/ 134 w 445"/>
                  <a:gd name="T15" fmla="*/ 372 h 462"/>
                  <a:gd name="T16" fmla="*/ 160 w 445"/>
                  <a:gd name="T17" fmla="*/ 434 h 462"/>
                  <a:gd name="T18" fmla="*/ 187 w 445"/>
                  <a:gd name="T19" fmla="*/ 452 h 462"/>
                  <a:gd name="T20" fmla="*/ 240 w 445"/>
                  <a:gd name="T21" fmla="*/ 434 h 462"/>
                  <a:gd name="T22" fmla="*/ 249 w 445"/>
                  <a:gd name="T23" fmla="*/ 416 h 462"/>
                  <a:gd name="T24" fmla="*/ 231 w 445"/>
                  <a:gd name="T25" fmla="*/ 390 h 462"/>
                  <a:gd name="T26" fmla="*/ 204 w 445"/>
                  <a:gd name="T27" fmla="*/ 337 h 462"/>
                  <a:gd name="T28" fmla="*/ 231 w 445"/>
                  <a:gd name="T29" fmla="*/ 310 h 462"/>
                  <a:gd name="T30" fmla="*/ 417 w 445"/>
                  <a:gd name="T31" fmla="*/ 355 h 462"/>
                  <a:gd name="T32" fmla="*/ 400 w 445"/>
                  <a:gd name="T33" fmla="*/ 159 h 462"/>
                  <a:gd name="T34" fmla="*/ 390 w 445"/>
                  <a:gd name="T35" fmla="*/ 310 h 462"/>
                  <a:gd name="T36" fmla="*/ 390 w 445"/>
                  <a:gd name="T37" fmla="*/ 310 h 462"/>
                  <a:gd name="T38" fmla="*/ 302 w 445"/>
                  <a:gd name="T39" fmla="*/ 204 h 462"/>
                  <a:gd name="T40" fmla="*/ 284 w 445"/>
                  <a:gd name="T41" fmla="*/ 62 h 462"/>
                  <a:gd name="T42" fmla="*/ 364 w 445"/>
                  <a:gd name="T43" fmla="*/ 177 h 462"/>
                  <a:gd name="T44" fmla="*/ 390 w 445"/>
                  <a:gd name="T45" fmla="*/ 310 h 4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462">
                    <a:moveTo>
                      <a:pt x="400" y="159"/>
                    </a:moveTo>
                    <a:lnTo>
                      <a:pt x="400" y="159"/>
                    </a:lnTo>
                    <a:cubicBezTo>
                      <a:pt x="364" y="71"/>
                      <a:pt x="302" y="0"/>
                      <a:pt x="266" y="8"/>
                    </a:cubicBezTo>
                    <a:cubicBezTo>
                      <a:pt x="213" y="36"/>
                      <a:pt x="302" y="142"/>
                      <a:pt x="36" y="248"/>
                    </a:cubicBezTo>
                    <a:cubicBezTo>
                      <a:pt x="9" y="257"/>
                      <a:pt x="0" y="292"/>
                      <a:pt x="9" y="319"/>
                    </a:cubicBezTo>
                    <a:cubicBezTo>
                      <a:pt x="18" y="337"/>
                      <a:pt x="53" y="363"/>
                      <a:pt x="81" y="355"/>
                    </a:cubicBezTo>
                    <a:lnTo>
                      <a:pt x="98" y="346"/>
                    </a:lnTo>
                    <a:cubicBezTo>
                      <a:pt x="116" y="372"/>
                      <a:pt x="134" y="355"/>
                      <a:pt x="134" y="372"/>
                    </a:cubicBezTo>
                    <a:cubicBezTo>
                      <a:pt x="143" y="390"/>
                      <a:pt x="160" y="425"/>
                      <a:pt x="160" y="434"/>
                    </a:cubicBezTo>
                    <a:cubicBezTo>
                      <a:pt x="169" y="443"/>
                      <a:pt x="178" y="461"/>
                      <a:pt x="187" y="452"/>
                    </a:cubicBezTo>
                    <a:cubicBezTo>
                      <a:pt x="196" y="452"/>
                      <a:pt x="231" y="443"/>
                      <a:pt x="240" y="434"/>
                    </a:cubicBezTo>
                    <a:cubicBezTo>
                      <a:pt x="257" y="434"/>
                      <a:pt x="257" y="425"/>
                      <a:pt x="249" y="416"/>
                    </a:cubicBezTo>
                    <a:cubicBezTo>
                      <a:pt x="249" y="408"/>
                      <a:pt x="231" y="399"/>
                      <a:pt x="231" y="390"/>
                    </a:cubicBezTo>
                    <a:cubicBezTo>
                      <a:pt x="222" y="381"/>
                      <a:pt x="213" y="346"/>
                      <a:pt x="204" y="337"/>
                    </a:cubicBezTo>
                    <a:cubicBezTo>
                      <a:pt x="196" y="328"/>
                      <a:pt x="213" y="310"/>
                      <a:pt x="231" y="310"/>
                    </a:cubicBezTo>
                    <a:cubicBezTo>
                      <a:pt x="355" y="302"/>
                      <a:pt x="373" y="372"/>
                      <a:pt x="417" y="355"/>
                    </a:cubicBezTo>
                    <a:cubicBezTo>
                      <a:pt x="444" y="346"/>
                      <a:pt x="444" y="248"/>
                      <a:pt x="400" y="159"/>
                    </a:cubicBezTo>
                    <a:close/>
                    <a:moveTo>
                      <a:pt x="390" y="310"/>
                    </a:moveTo>
                    <a:lnTo>
                      <a:pt x="390" y="310"/>
                    </a:lnTo>
                    <a:cubicBezTo>
                      <a:pt x="381" y="310"/>
                      <a:pt x="328" y="275"/>
                      <a:pt x="302" y="204"/>
                    </a:cubicBezTo>
                    <a:cubicBezTo>
                      <a:pt x="275" y="133"/>
                      <a:pt x="275" y="62"/>
                      <a:pt x="284" y="62"/>
                    </a:cubicBezTo>
                    <a:cubicBezTo>
                      <a:pt x="293" y="62"/>
                      <a:pt x="337" y="106"/>
                      <a:pt x="364" y="177"/>
                    </a:cubicBezTo>
                    <a:cubicBezTo>
                      <a:pt x="400" y="248"/>
                      <a:pt x="390" y="302"/>
                      <a:pt x="390" y="31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4" name="Freeform 151"/>
              <p:cNvSpPr>
                <a:spLocks noChangeArrowheads="1"/>
              </p:cNvSpPr>
              <p:nvPr/>
            </p:nvSpPr>
            <p:spPr bwMode="auto">
              <a:xfrm>
                <a:off x="10959472" y="3028962"/>
                <a:ext cx="245556" cy="143100"/>
              </a:xfrm>
              <a:custGeom>
                <a:gdLst>
                  <a:gd name="T0" fmla="*/ 124 w 497"/>
                  <a:gd name="T1" fmla="*/ 221 h 293"/>
                  <a:gd name="T2" fmla="*/ 124 w 497"/>
                  <a:gd name="T3" fmla="*/ 221 h 293"/>
                  <a:gd name="T4" fmla="*/ 124 w 497"/>
                  <a:gd name="T5" fmla="*/ 97 h 293"/>
                  <a:gd name="T6" fmla="*/ 177 w 497"/>
                  <a:gd name="T7" fmla="*/ 97 h 293"/>
                  <a:gd name="T8" fmla="*/ 88 w 497"/>
                  <a:gd name="T9" fmla="*/ 0 h 293"/>
                  <a:gd name="T10" fmla="*/ 0 w 497"/>
                  <a:gd name="T11" fmla="*/ 97 h 293"/>
                  <a:gd name="T12" fmla="*/ 53 w 497"/>
                  <a:gd name="T13" fmla="*/ 97 h 293"/>
                  <a:gd name="T14" fmla="*/ 53 w 497"/>
                  <a:gd name="T15" fmla="*/ 248 h 293"/>
                  <a:gd name="T16" fmla="*/ 97 w 497"/>
                  <a:gd name="T17" fmla="*/ 292 h 293"/>
                  <a:gd name="T18" fmla="*/ 319 w 497"/>
                  <a:gd name="T19" fmla="*/ 292 h 293"/>
                  <a:gd name="T20" fmla="*/ 256 w 497"/>
                  <a:gd name="T21" fmla="*/ 221 h 293"/>
                  <a:gd name="T22" fmla="*/ 124 w 497"/>
                  <a:gd name="T23" fmla="*/ 221 h 293"/>
                  <a:gd name="T24" fmla="*/ 443 w 497"/>
                  <a:gd name="T25" fmla="*/ 195 h 293"/>
                  <a:gd name="T26" fmla="*/ 443 w 497"/>
                  <a:gd name="T27" fmla="*/ 195 h 293"/>
                  <a:gd name="T28" fmla="*/ 443 w 497"/>
                  <a:gd name="T29" fmla="*/ 44 h 293"/>
                  <a:gd name="T30" fmla="*/ 399 w 497"/>
                  <a:gd name="T31" fmla="*/ 0 h 293"/>
                  <a:gd name="T32" fmla="*/ 177 w 497"/>
                  <a:gd name="T33" fmla="*/ 0 h 293"/>
                  <a:gd name="T34" fmla="*/ 239 w 497"/>
                  <a:gd name="T35" fmla="*/ 61 h 293"/>
                  <a:gd name="T36" fmla="*/ 372 w 497"/>
                  <a:gd name="T37" fmla="*/ 61 h 293"/>
                  <a:gd name="T38" fmla="*/ 372 w 497"/>
                  <a:gd name="T39" fmla="*/ 195 h 293"/>
                  <a:gd name="T40" fmla="*/ 319 w 497"/>
                  <a:gd name="T41" fmla="*/ 195 h 293"/>
                  <a:gd name="T42" fmla="*/ 407 w 497"/>
                  <a:gd name="T43" fmla="*/ 292 h 293"/>
                  <a:gd name="T44" fmla="*/ 496 w 497"/>
                  <a:gd name="T45" fmla="*/ 195 h 293"/>
                  <a:gd name="T46" fmla="*/ 443 w 497"/>
                  <a:gd name="T47" fmla="*/ 195 h 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7" h="293">
                    <a:moveTo>
                      <a:pt x="124" y="221"/>
                    </a:moveTo>
                    <a:lnTo>
                      <a:pt x="124" y="221"/>
                    </a:lnTo>
                    <a:cubicBezTo>
                      <a:pt x="124" y="97"/>
                      <a:pt x="124" y="97"/>
                      <a:pt x="124" y="97"/>
                    </a:cubicBezTo>
                    <a:cubicBezTo>
                      <a:pt x="177" y="97"/>
                      <a:pt x="177" y="97"/>
                      <a:pt x="177" y="97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3" y="248"/>
                      <a:pt x="53" y="248"/>
                      <a:pt x="53" y="248"/>
                    </a:cubicBezTo>
                    <a:cubicBezTo>
                      <a:pt x="53" y="274"/>
                      <a:pt x="71" y="292"/>
                      <a:pt x="97" y="292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256" y="221"/>
                      <a:pt x="256" y="221"/>
                      <a:pt x="256" y="221"/>
                    </a:cubicBezTo>
                    <a:lnTo>
                      <a:pt x="124" y="221"/>
                    </a:lnTo>
                    <a:close/>
                    <a:moveTo>
                      <a:pt x="443" y="195"/>
                    </a:moveTo>
                    <a:lnTo>
                      <a:pt x="443" y="195"/>
                    </a:lnTo>
                    <a:cubicBezTo>
                      <a:pt x="443" y="44"/>
                      <a:pt x="443" y="44"/>
                      <a:pt x="443" y="44"/>
                    </a:cubicBezTo>
                    <a:cubicBezTo>
                      <a:pt x="443" y="17"/>
                      <a:pt x="425" y="0"/>
                      <a:pt x="39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239" y="61"/>
                      <a:pt x="239" y="61"/>
                      <a:pt x="239" y="61"/>
                    </a:cubicBezTo>
                    <a:cubicBezTo>
                      <a:pt x="372" y="61"/>
                      <a:pt x="372" y="61"/>
                      <a:pt x="372" y="61"/>
                    </a:cubicBezTo>
                    <a:cubicBezTo>
                      <a:pt x="372" y="195"/>
                      <a:pt x="372" y="195"/>
                      <a:pt x="372" y="195"/>
                    </a:cubicBezTo>
                    <a:cubicBezTo>
                      <a:pt x="319" y="195"/>
                      <a:pt x="319" y="195"/>
                      <a:pt x="319" y="195"/>
                    </a:cubicBezTo>
                    <a:cubicBezTo>
                      <a:pt x="407" y="292"/>
                      <a:pt x="407" y="292"/>
                      <a:pt x="407" y="292"/>
                    </a:cubicBezTo>
                    <a:cubicBezTo>
                      <a:pt x="496" y="195"/>
                      <a:pt x="496" y="195"/>
                      <a:pt x="496" y="195"/>
                    </a:cubicBezTo>
                    <a:lnTo>
                      <a:pt x="443" y="19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5" name="Freeform 154"/>
              <p:cNvSpPr>
                <a:spLocks noChangeArrowheads="1"/>
              </p:cNvSpPr>
              <p:nvPr/>
            </p:nvSpPr>
            <p:spPr bwMode="auto">
              <a:xfrm>
                <a:off x="9056785" y="2961040"/>
                <a:ext cx="176019" cy="238500"/>
              </a:xfrm>
              <a:custGeom>
                <a:gdLst>
                  <a:gd name="T0" fmla="*/ 346 w 355"/>
                  <a:gd name="T1" fmla="*/ 132 h 487"/>
                  <a:gd name="T2" fmla="*/ 346 w 355"/>
                  <a:gd name="T3" fmla="*/ 132 h 487"/>
                  <a:gd name="T4" fmla="*/ 116 w 355"/>
                  <a:gd name="T5" fmla="*/ 17 h 487"/>
                  <a:gd name="T6" fmla="*/ 9 w 355"/>
                  <a:gd name="T7" fmla="*/ 53 h 487"/>
                  <a:gd name="T8" fmla="*/ 0 w 355"/>
                  <a:gd name="T9" fmla="*/ 79 h 487"/>
                  <a:gd name="T10" fmla="*/ 9 w 355"/>
                  <a:gd name="T11" fmla="*/ 345 h 487"/>
                  <a:gd name="T12" fmla="*/ 18 w 355"/>
                  <a:gd name="T13" fmla="*/ 363 h 487"/>
                  <a:gd name="T14" fmla="*/ 222 w 355"/>
                  <a:gd name="T15" fmla="*/ 486 h 487"/>
                  <a:gd name="T16" fmla="*/ 231 w 355"/>
                  <a:gd name="T17" fmla="*/ 486 h 487"/>
                  <a:gd name="T18" fmla="*/ 240 w 355"/>
                  <a:gd name="T19" fmla="*/ 486 h 487"/>
                  <a:gd name="T20" fmla="*/ 248 w 355"/>
                  <a:gd name="T21" fmla="*/ 478 h 487"/>
                  <a:gd name="T22" fmla="*/ 248 w 355"/>
                  <a:gd name="T23" fmla="*/ 203 h 487"/>
                  <a:gd name="T24" fmla="*/ 240 w 355"/>
                  <a:gd name="T25" fmla="*/ 185 h 487"/>
                  <a:gd name="T26" fmla="*/ 44 w 355"/>
                  <a:gd name="T27" fmla="*/ 70 h 487"/>
                  <a:gd name="T28" fmla="*/ 71 w 355"/>
                  <a:gd name="T29" fmla="*/ 53 h 487"/>
                  <a:gd name="T30" fmla="*/ 107 w 355"/>
                  <a:gd name="T31" fmla="*/ 44 h 487"/>
                  <a:gd name="T32" fmla="*/ 301 w 355"/>
                  <a:gd name="T33" fmla="*/ 150 h 487"/>
                  <a:gd name="T34" fmla="*/ 310 w 355"/>
                  <a:gd name="T35" fmla="*/ 159 h 487"/>
                  <a:gd name="T36" fmla="*/ 310 w 355"/>
                  <a:gd name="T37" fmla="*/ 425 h 487"/>
                  <a:gd name="T38" fmla="*/ 328 w 355"/>
                  <a:gd name="T39" fmla="*/ 442 h 487"/>
                  <a:gd name="T40" fmla="*/ 354 w 355"/>
                  <a:gd name="T41" fmla="*/ 425 h 487"/>
                  <a:gd name="T42" fmla="*/ 354 w 355"/>
                  <a:gd name="T43" fmla="*/ 141 h 487"/>
                  <a:gd name="T44" fmla="*/ 346 w 355"/>
                  <a:gd name="T45" fmla="*/ 132 h 4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5" h="487">
                    <a:moveTo>
                      <a:pt x="346" y="132"/>
                    </a:moveTo>
                    <a:lnTo>
                      <a:pt x="346" y="132"/>
                    </a:lnTo>
                    <a:cubicBezTo>
                      <a:pt x="116" y="17"/>
                      <a:pt x="116" y="17"/>
                      <a:pt x="116" y="17"/>
                    </a:cubicBezTo>
                    <a:cubicBezTo>
                      <a:pt x="89" y="0"/>
                      <a:pt x="27" y="25"/>
                      <a:pt x="9" y="53"/>
                    </a:cubicBezTo>
                    <a:cubicBezTo>
                      <a:pt x="0" y="70"/>
                      <a:pt x="0" y="79"/>
                      <a:pt x="0" y="79"/>
                    </a:cubicBezTo>
                    <a:cubicBezTo>
                      <a:pt x="9" y="345"/>
                      <a:pt x="9" y="345"/>
                      <a:pt x="9" y="345"/>
                    </a:cubicBezTo>
                    <a:cubicBezTo>
                      <a:pt x="9" y="345"/>
                      <a:pt x="18" y="354"/>
                      <a:pt x="18" y="363"/>
                    </a:cubicBezTo>
                    <a:cubicBezTo>
                      <a:pt x="36" y="363"/>
                      <a:pt x="222" y="486"/>
                      <a:pt x="222" y="486"/>
                    </a:cubicBezTo>
                    <a:cubicBezTo>
                      <a:pt x="231" y="486"/>
                      <a:pt x="231" y="486"/>
                      <a:pt x="231" y="486"/>
                    </a:cubicBezTo>
                    <a:cubicBezTo>
                      <a:pt x="240" y="486"/>
                      <a:pt x="240" y="486"/>
                      <a:pt x="240" y="486"/>
                    </a:cubicBezTo>
                    <a:cubicBezTo>
                      <a:pt x="248" y="486"/>
                      <a:pt x="248" y="478"/>
                      <a:pt x="248" y="478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194"/>
                      <a:pt x="248" y="194"/>
                      <a:pt x="240" y="185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53" y="61"/>
                      <a:pt x="71" y="53"/>
                    </a:cubicBezTo>
                    <a:cubicBezTo>
                      <a:pt x="89" y="44"/>
                      <a:pt x="97" y="44"/>
                      <a:pt x="107" y="44"/>
                    </a:cubicBezTo>
                    <a:cubicBezTo>
                      <a:pt x="107" y="44"/>
                      <a:pt x="293" y="150"/>
                      <a:pt x="301" y="150"/>
                    </a:cubicBezTo>
                    <a:cubicBezTo>
                      <a:pt x="310" y="159"/>
                      <a:pt x="310" y="159"/>
                      <a:pt x="310" y="159"/>
                    </a:cubicBezTo>
                    <a:cubicBezTo>
                      <a:pt x="310" y="168"/>
                      <a:pt x="310" y="425"/>
                      <a:pt x="310" y="425"/>
                    </a:cubicBezTo>
                    <a:cubicBezTo>
                      <a:pt x="310" y="433"/>
                      <a:pt x="319" y="442"/>
                      <a:pt x="328" y="442"/>
                    </a:cubicBezTo>
                    <a:cubicBezTo>
                      <a:pt x="337" y="442"/>
                      <a:pt x="354" y="433"/>
                      <a:pt x="354" y="425"/>
                    </a:cubicBezTo>
                    <a:cubicBezTo>
                      <a:pt x="354" y="141"/>
                      <a:pt x="354" y="141"/>
                      <a:pt x="354" y="141"/>
                    </a:cubicBezTo>
                    <a:lnTo>
                      <a:pt x="346" y="13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837198" y="2310315"/>
              <a:ext cx="9006448" cy="260891"/>
              <a:chOff x="2185541" y="1497515"/>
              <a:chExt cx="9006448" cy="260891"/>
            </a:xfrm>
            <a:grpFill/>
          </p:grpSpPr>
          <p:sp>
            <p:nvSpPr>
              <p:cNvPr id="108" name="Freeform 45"/>
              <p:cNvSpPr>
                <a:spLocks noChangeArrowheads="1"/>
              </p:cNvSpPr>
              <p:nvPr/>
            </p:nvSpPr>
            <p:spPr bwMode="auto">
              <a:xfrm>
                <a:off x="5136568" y="1523532"/>
                <a:ext cx="193404" cy="192969"/>
              </a:xfrm>
              <a:custGeom>
                <a:gdLst>
                  <a:gd name="T0" fmla="*/ 354 w 391"/>
                  <a:gd name="T1" fmla="*/ 35 h 391"/>
                  <a:gd name="T2" fmla="*/ 354 w 391"/>
                  <a:gd name="T3" fmla="*/ 35 h 391"/>
                  <a:gd name="T4" fmla="*/ 292 w 391"/>
                  <a:gd name="T5" fmla="*/ 0 h 391"/>
                  <a:gd name="T6" fmla="*/ 169 w 391"/>
                  <a:gd name="T7" fmla="*/ 133 h 391"/>
                  <a:gd name="T8" fmla="*/ 26 w 391"/>
                  <a:gd name="T9" fmla="*/ 275 h 391"/>
                  <a:gd name="T10" fmla="*/ 0 w 391"/>
                  <a:gd name="T11" fmla="*/ 390 h 391"/>
                  <a:gd name="T12" fmla="*/ 116 w 391"/>
                  <a:gd name="T13" fmla="*/ 363 h 391"/>
                  <a:gd name="T14" fmla="*/ 266 w 391"/>
                  <a:gd name="T15" fmla="*/ 222 h 391"/>
                  <a:gd name="T16" fmla="*/ 390 w 391"/>
                  <a:gd name="T17" fmla="*/ 97 h 391"/>
                  <a:gd name="T18" fmla="*/ 354 w 391"/>
                  <a:gd name="T19" fmla="*/ 35 h 391"/>
                  <a:gd name="T20" fmla="*/ 116 w 391"/>
                  <a:gd name="T21" fmla="*/ 354 h 391"/>
                  <a:gd name="T22" fmla="*/ 116 w 391"/>
                  <a:gd name="T23" fmla="*/ 354 h 391"/>
                  <a:gd name="T24" fmla="*/ 71 w 391"/>
                  <a:gd name="T25" fmla="*/ 363 h 391"/>
                  <a:gd name="T26" fmla="*/ 54 w 391"/>
                  <a:gd name="T27" fmla="*/ 337 h 391"/>
                  <a:gd name="T28" fmla="*/ 35 w 391"/>
                  <a:gd name="T29" fmla="*/ 319 h 391"/>
                  <a:gd name="T30" fmla="*/ 44 w 391"/>
                  <a:gd name="T31" fmla="*/ 284 h 391"/>
                  <a:gd name="T32" fmla="*/ 54 w 391"/>
                  <a:gd name="T33" fmla="*/ 266 h 391"/>
                  <a:gd name="T34" fmla="*/ 98 w 391"/>
                  <a:gd name="T35" fmla="*/ 292 h 391"/>
                  <a:gd name="T36" fmla="*/ 124 w 391"/>
                  <a:gd name="T37" fmla="*/ 337 h 391"/>
                  <a:gd name="T38" fmla="*/ 116 w 391"/>
                  <a:gd name="T39" fmla="*/ 354 h 3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1" h="391">
                    <a:moveTo>
                      <a:pt x="354" y="35"/>
                    </a:moveTo>
                    <a:lnTo>
                      <a:pt x="354" y="35"/>
                    </a:lnTo>
                    <a:cubicBezTo>
                      <a:pt x="319" y="0"/>
                      <a:pt x="292" y="0"/>
                      <a:pt x="292" y="0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26" y="275"/>
                      <a:pt x="26" y="275"/>
                      <a:pt x="26" y="275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116" y="363"/>
                      <a:pt x="116" y="363"/>
                      <a:pt x="116" y="363"/>
                    </a:cubicBezTo>
                    <a:cubicBezTo>
                      <a:pt x="266" y="222"/>
                      <a:pt x="266" y="222"/>
                      <a:pt x="266" y="222"/>
                    </a:cubicBezTo>
                    <a:cubicBezTo>
                      <a:pt x="390" y="97"/>
                      <a:pt x="390" y="97"/>
                      <a:pt x="390" y="97"/>
                    </a:cubicBezTo>
                    <a:cubicBezTo>
                      <a:pt x="390" y="97"/>
                      <a:pt x="390" y="71"/>
                      <a:pt x="354" y="35"/>
                    </a:cubicBezTo>
                    <a:close/>
                    <a:moveTo>
                      <a:pt x="116" y="354"/>
                    </a:moveTo>
                    <a:lnTo>
                      <a:pt x="116" y="354"/>
                    </a:ln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54"/>
                      <a:pt x="63" y="346"/>
                      <a:pt x="54" y="337"/>
                    </a:cubicBezTo>
                    <a:cubicBezTo>
                      <a:pt x="44" y="328"/>
                      <a:pt x="35" y="328"/>
                      <a:pt x="35" y="319"/>
                    </a:cubicBezTo>
                    <a:cubicBezTo>
                      <a:pt x="44" y="284"/>
                      <a:pt x="44" y="284"/>
                      <a:pt x="44" y="284"/>
                    </a:cubicBezTo>
                    <a:cubicBezTo>
                      <a:pt x="54" y="266"/>
                      <a:pt x="54" y="266"/>
                      <a:pt x="54" y="266"/>
                    </a:cubicBezTo>
                    <a:cubicBezTo>
                      <a:pt x="54" y="266"/>
                      <a:pt x="71" y="266"/>
                      <a:pt x="98" y="292"/>
                    </a:cubicBezTo>
                    <a:cubicBezTo>
                      <a:pt x="124" y="319"/>
                      <a:pt x="124" y="337"/>
                      <a:pt x="124" y="337"/>
                    </a:cubicBezTo>
                    <a:lnTo>
                      <a:pt x="116" y="35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9" name="Freeform 46"/>
              <p:cNvSpPr>
                <a:spLocks noChangeArrowheads="1"/>
              </p:cNvSpPr>
              <p:nvPr/>
            </p:nvSpPr>
            <p:spPr bwMode="auto">
              <a:xfrm>
                <a:off x="8541768" y="1510525"/>
                <a:ext cx="228171" cy="216819"/>
              </a:xfrm>
              <a:custGeom>
                <a:gdLst>
                  <a:gd name="T0" fmla="*/ 363 w 461"/>
                  <a:gd name="T1" fmla="*/ 336 h 443"/>
                  <a:gd name="T2" fmla="*/ 363 w 461"/>
                  <a:gd name="T3" fmla="*/ 336 h 443"/>
                  <a:gd name="T4" fmla="*/ 284 w 461"/>
                  <a:gd name="T5" fmla="*/ 248 h 443"/>
                  <a:gd name="T6" fmla="*/ 310 w 461"/>
                  <a:gd name="T7" fmla="*/ 195 h 443"/>
                  <a:gd name="T8" fmla="*/ 328 w 461"/>
                  <a:gd name="T9" fmla="*/ 151 h 443"/>
                  <a:gd name="T10" fmla="*/ 319 w 461"/>
                  <a:gd name="T11" fmla="*/ 132 h 443"/>
                  <a:gd name="T12" fmla="*/ 328 w 461"/>
                  <a:gd name="T13" fmla="*/ 88 h 443"/>
                  <a:gd name="T14" fmla="*/ 230 w 461"/>
                  <a:gd name="T15" fmla="*/ 0 h 443"/>
                  <a:gd name="T16" fmla="*/ 132 w 461"/>
                  <a:gd name="T17" fmla="*/ 88 h 443"/>
                  <a:gd name="T18" fmla="*/ 141 w 461"/>
                  <a:gd name="T19" fmla="*/ 132 h 443"/>
                  <a:gd name="T20" fmla="*/ 132 w 461"/>
                  <a:gd name="T21" fmla="*/ 151 h 443"/>
                  <a:gd name="T22" fmla="*/ 150 w 461"/>
                  <a:gd name="T23" fmla="*/ 195 h 443"/>
                  <a:gd name="T24" fmla="*/ 177 w 461"/>
                  <a:gd name="T25" fmla="*/ 248 h 443"/>
                  <a:gd name="T26" fmla="*/ 97 w 461"/>
                  <a:gd name="T27" fmla="*/ 336 h 443"/>
                  <a:gd name="T28" fmla="*/ 0 w 461"/>
                  <a:gd name="T29" fmla="*/ 398 h 443"/>
                  <a:gd name="T30" fmla="*/ 0 w 461"/>
                  <a:gd name="T31" fmla="*/ 442 h 443"/>
                  <a:gd name="T32" fmla="*/ 230 w 461"/>
                  <a:gd name="T33" fmla="*/ 442 h 443"/>
                  <a:gd name="T34" fmla="*/ 460 w 461"/>
                  <a:gd name="T35" fmla="*/ 442 h 443"/>
                  <a:gd name="T36" fmla="*/ 460 w 461"/>
                  <a:gd name="T37" fmla="*/ 398 h 443"/>
                  <a:gd name="T38" fmla="*/ 363 w 461"/>
                  <a:gd name="T39" fmla="*/ 336 h 4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1" h="442">
                    <a:moveTo>
                      <a:pt x="363" y="336"/>
                    </a:moveTo>
                    <a:lnTo>
                      <a:pt x="363" y="336"/>
                    </a:lnTo>
                    <a:cubicBezTo>
                      <a:pt x="301" y="310"/>
                      <a:pt x="284" y="292"/>
                      <a:pt x="284" y="248"/>
                    </a:cubicBezTo>
                    <a:cubicBezTo>
                      <a:pt x="284" y="230"/>
                      <a:pt x="301" y="239"/>
                      <a:pt x="310" y="195"/>
                    </a:cubicBezTo>
                    <a:cubicBezTo>
                      <a:pt x="310" y="176"/>
                      <a:pt x="328" y="195"/>
                      <a:pt x="328" y="151"/>
                    </a:cubicBezTo>
                    <a:cubicBezTo>
                      <a:pt x="328" y="132"/>
                      <a:pt x="319" y="132"/>
                      <a:pt x="319" y="132"/>
                    </a:cubicBezTo>
                    <a:cubicBezTo>
                      <a:pt x="319" y="132"/>
                      <a:pt x="328" y="106"/>
                      <a:pt x="328" y="88"/>
                    </a:cubicBezTo>
                    <a:cubicBezTo>
                      <a:pt x="328" y="61"/>
                      <a:pt x="319" y="0"/>
                      <a:pt x="230" y="0"/>
                    </a:cubicBezTo>
                    <a:cubicBezTo>
                      <a:pt x="141" y="0"/>
                      <a:pt x="132" y="61"/>
                      <a:pt x="132" y="88"/>
                    </a:cubicBezTo>
                    <a:cubicBezTo>
                      <a:pt x="132" y="106"/>
                      <a:pt x="141" y="132"/>
                      <a:pt x="141" y="132"/>
                    </a:cubicBezTo>
                    <a:cubicBezTo>
                      <a:pt x="141" y="132"/>
                      <a:pt x="132" y="132"/>
                      <a:pt x="132" y="151"/>
                    </a:cubicBezTo>
                    <a:cubicBezTo>
                      <a:pt x="132" y="195"/>
                      <a:pt x="150" y="176"/>
                      <a:pt x="150" y="195"/>
                    </a:cubicBezTo>
                    <a:cubicBezTo>
                      <a:pt x="159" y="239"/>
                      <a:pt x="177" y="230"/>
                      <a:pt x="177" y="248"/>
                    </a:cubicBezTo>
                    <a:cubicBezTo>
                      <a:pt x="177" y="292"/>
                      <a:pt x="159" y="310"/>
                      <a:pt x="97" y="336"/>
                    </a:cubicBezTo>
                    <a:cubicBezTo>
                      <a:pt x="35" y="354"/>
                      <a:pt x="0" y="380"/>
                      <a:pt x="0" y="398"/>
                    </a:cubicBezTo>
                    <a:cubicBezTo>
                      <a:pt x="0" y="407"/>
                      <a:pt x="0" y="442"/>
                      <a:pt x="0" y="442"/>
                    </a:cubicBezTo>
                    <a:cubicBezTo>
                      <a:pt x="230" y="442"/>
                      <a:pt x="230" y="442"/>
                      <a:pt x="230" y="442"/>
                    </a:cubicBezTo>
                    <a:cubicBezTo>
                      <a:pt x="460" y="442"/>
                      <a:pt x="460" y="442"/>
                      <a:pt x="460" y="442"/>
                    </a:cubicBezTo>
                    <a:cubicBezTo>
                      <a:pt x="460" y="442"/>
                      <a:pt x="460" y="407"/>
                      <a:pt x="460" y="398"/>
                    </a:cubicBezTo>
                    <a:cubicBezTo>
                      <a:pt x="460" y="380"/>
                      <a:pt x="425" y="354"/>
                      <a:pt x="363" y="33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0" name="Freeform 47"/>
              <p:cNvSpPr>
                <a:spLocks noChangeArrowheads="1"/>
              </p:cNvSpPr>
              <p:nvPr/>
            </p:nvSpPr>
            <p:spPr bwMode="auto">
              <a:xfrm>
                <a:off x="9022016" y="1514861"/>
                <a:ext cx="245558" cy="214650"/>
              </a:xfrm>
              <a:custGeom>
                <a:gdLst>
                  <a:gd name="T0" fmla="*/ 497 w 498"/>
                  <a:gd name="T1" fmla="*/ 434 h 435"/>
                  <a:gd name="T2" fmla="*/ 497 w 498"/>
                  <a:gd name="T3" fmla="*/ 434 h 435"/>
                  <a:gd name="T4" fmla="*/ 487 w 498"/>
                  <a:gd name="T5" fmla="*/ 328 h 435"/>
                  <a:gd name="T6" fmla="*/ 425 w 498"/>
                  <a:gd name="T7" fmla="*/ 293 h 435"/>
                  <a:gd name="T8" fmla="*/ 372 w 498"/>
                  <a:gd name="T9" fmla="*/ 231 h 435"/>
                  <a:gd name="T10" fmla="*/ 390 w 498"/>
                  <a:gd name="T11" fmla="*/ 196 h 435"/>
                  <a:gd name="T12" fmla="*/ 408 w 498"/>
                  <a:gd name="T13" fmla="*/ 159 h 435"/>
                  <a:gd name="T14" fmla="*/ 399 w 498"/>
                  <a:gd name="T15" fmla="*/ 151 h 435"/>
                  <a:gd name="T16" fmla="*/ 408 w 498"/>
                  <a:gd name="T17" fmla="*/ 115 h 435"/>
                  <a:gd name="T18" fmla="*/ 346 w 498"/>
                  <a:gd name="T19" fmla="*/ 62 h 435"/>
                  <a:gd name="T20" fmla="*/ 284 w 498"/>
                  <a:gd name="T21" fmla="*/ 115 h 435"/>
                  <a:gd name="T22" fmla="*/ 293 w 498"/>
                  <a:gd name="T23" fmla="*/ 151 h 435"/>
                  <a:gd name="T24" fmla="*/ 284 w 498"/>
                  <a:gd name="T25" fmla="*/ 159 h 435"/>
                  <a:gd name="T26" fmla="*/ 302 w 498"/>
                  <a:gd name="T27" fmla="*/ 196 h 435"/>
                  <a:gd name="T28" fmla="*/ 311 w 498"/>
                  <a:gd name="T29" fmla="*/ 231 h 435"/>
                  <a:gd name="T30" fmla="*/ 293 w 498"/>
                  <a:gd name="T31" fmla="*/ 275 h 435"/>
                  <a:gd name="T32" fmla="*/ 381 w 498"/>
                  <a:gd name="T33" fmla="*/ 364 h 435"/>
                  <a:gd name="T34" fmla="*/ 381 w 498"/>
                  <a:gd name="T35" fmla="*/ 434 h 435"/>
                  <a:gd name="T36" fmla="*/ 497 w 498"/>
                  <a:gd name="T37" fmla="*/ 434 h 435"/>
                  <a:gd name="T38" fmla="*/ 258 w 498"/>
                  <a:gd name="T39" fmla="*/ 302 h 435"/>
                  <a:gd name="T40" fmla="*/ 258 w 498"/>
                  <a:gd name="T41" fmla="*/ 302 h 435"/>
                  <a:gd name="T42" fmla="*/ 187 w 498"/>
                  <a:gd name="T43" fmla="*/ 231 h 435"/>
                  <a:gd name="T44" fmla="*/ 213 w 498"/>
                  <a:gd name="T45" fmla="*/ 168 h 435"/>
                  <a:gd name="T46" fmla="*/ 231 w 498"/>
                  <a:gd name="T47" fmla="*/ 133 h 435"/>
                  <a:gd name="T48" fmla="*/ 222 w 498"/>
                  <a:gd name="T49" fmla="*/ 115 h 435"/>
                  <a:gd name="T50" fmla="*/ 231 w 498"/>
                  <a:gd name="T51" fmla="*/ 71 h 435"/>
                  <a:gd name="T52" fmla="*/ 151 w 498"/>
                  <a:gd name="T53" fmla="*/ 0 h 435"/>
                  <a:gd name="T54" fmla="*/ 71 w 498"/>
                  <a:gd name="T55" fmla="*/ 71 h 435"/>
                  <a:gd name="T56" fmla="*/ 71 w 498"/>
                  <a:gd name="T57" fmla="*/ 115 h 435"/>
                  <a:gd name="T58" fmla="*/ 71 w 498"/>
                  <a:gd name="T59" fmla="*/ 133 h 435"/>
                  <a:gd name="T60" fmla="*/ 89 w 498"/>
                  <a:gd name="T61" fmla="*/ 168 h 435"/>
                  <a:gd name="T62" fmla="*/ 107 w 498"/>
                  <a:gd name="T63" fmla="*/ 231 h 435"/>
                  <a:gd name="T64" fmla="*/ 45 w 498"/>
                  <a:gd name="T65" fmla="*/ 302 h 435"/>
                  <a:gd name="T66" fmla="*/ 0 w 498"/>
                  <a:gd name="T67" fmla="*/ 346 h 435"/>
                  <a:gd name="T68" fmla="*/ 0 w 498"/>
                  <a:gd name="T69" fmla="*/ 434 h 435"/>
                  <a:gd name="T70" fmla="*/ 346 w 498"/>
                  <a:gd name="T71" fmla="*/ 434 h 435"/>
                  <a:gd name="T72" fmla="*/ 346 w 498"/>
                  <a:gd name="T73" fmla="*/ 364 h 435"/>
                  <a:gd name="T74" fmla="*/ 258 w 498"/>
                  <a:gd name="T75" fmla="*/ 302 h 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8" h="435">
                    <a:moveTo>
                      <a:pt x="497" y="434"/>
                    </a:moveTo>
                    <a:lnTo>
                      <a:pt x="497" y="434"/>
                    </a:lnTo>
                    <a:cubicBezTo>
                      <a:pt x="497" y="434"/>
                      <a:pt x="497" y="337"/>
                      <a:pt x="487" y="328"/>
                    </a:cubicBezTo>
                    <a:cubicBezTo>
                      <a:pt x="479" y="319"/>
                      <a:pt x="462" y="302"/>
                      <a:pt x="425" y="293"/>
                    </a:cubicBezTo>
                    <a:cubicBezTo>
                      <a:pt x="390" y="275"/>
                      <a:pt x="372" y="257"/>
                      <a:pt x="372" y="231"/>
                    </a:cubicBezTo>
                    <a:cubicBezTo>
                      <a:pt x="372" y="213"/>
                      <a:pt x="390" y="222"/>
                      <a:pt x="390" y="196"/>
                    </a:cubicBezTo>
                    <a:cubicBezTo>
                      <a:pt x="390" y="178"/>
                      <a:pt x="408" y="196"/>
                      <a:pt x="408" y="159"/>
                    </a:cubicBezTo>
                    <a:cubicBezTo>
                      <a:pt x="408" y="151"/>
                      <a:pt x="399" y="151"/>
                      <a:pt x="399" y="151"/>
                    </a:cubicBezTo>
                    <a:cubicBezTo>
                      <a:pt x="399" y="151"/>
                      <a:pt x="408" y="133"/>
                      <a:pt x="408" y="115"/>
                    </a:cubicBezTo>
                    <a:cubicBezTo>
                      <a:pt x="408" y="98"/>
                      <a:pt x="399" y="62"/>
                      <a:pt x="346" y="62"/>
                    </a:cubicBezTo>
                    <a:cubicBezTo>
                      <a:pt x="293" y="62"/>
                      <a:pt x="284" y="98"/>
                      <a:pt x="284" y="115"/>
                    </a:cubicBezTo>
                    <a:cubicBezTo>
                      <a:pt x="284" y="133"/>
                      <a:pt x="293" y="151"/>
                      <a:pt x="293" y="151"/>
                    </a:cubicBezTo>
                    <a:cubicBezTo>
                      <a:pt x="293" y="151"/>
                      <a:pt x="284" y="151"/>
                      <a:pt x="284" y="159"/>
                    </a:cubicBezTo>
                    <a:cubicBezTo>
                      <a:pt x="284" y="196"/>
                      <a:pt x="293" y="178"/>
                      <a:pt x="302" y="196"/>
                    </a:cubicBezTo>
                    <a:cubicBezTo>
                      <a:pt x="302" y="222"/>
                      <a:pt x="311" y="213"/>
                      <a:pt x="311" y="231"/>
                    </a:cubicBezTo>
                    <a:cubicBezTo>
                      <a:pt x="311" y="249"/>
                      <a:pt x="311" y="266"/>
                      <a:pt x="293" y="275"/>
                    </a:cubicBezTo>
                    <a:cubicBezTo>
                      <a:pt x="372" y="319"/>
                      <a:pt x="381" y="319"/>
                      <a:pt x="381" y="364"/>
                    </a:cubicBezTo>
                    <a:cubicBezTo>
                      <a:pt x="381" y="434"/>
                      <a:pt x="381" y="434"/>
                      <a:pt x="381" y="434"/>
                    </a:cubicBezTo>
                    <a:lnTo>
                      <a:pt x="497" y="434"/>
                    </a:lnTo>
                    <a:close/>
                    <a:moveTo>
                      <a:pt x="258" y="302"/>
                    </a:moveTo>
                    <a:lnTo>
                      <a:pt x="258" y="302"/>
                    </a:lnTo>
                    <a:cubicBezTo>
                      <a:pt x="204" y="284"/>
                      <a:pt x="187" y="266"/>
                      <a:pt x="187" y="231"/>
                    </a:cubicBezTo>
                    <a:cubicBezTo>
                      <a:pt x="187" y="204"/>
                      <a:pt x="204" y="213"/>
                      <a:pt x="213" y="168"/>
                    </a:cubicBezTo>
                    <a:cubicBezTo>
                      <a:pt x="213" y="159"/>
                      <a:pt x="231" y="168"/>
                      <a:pt x="231" y="133"/>
                    </a:cubicBezTo>
                    <a:cubicBezTo>
                      <a:pt x="231" y="115"/>
                      <a:pt x="222" y="115"/>
                      <a:pt x="222" y="115"/>
                    </a:cubicBezTo>
                    <a:cubicBezTo>
                      <a:pt x="222" y="115"/>
                      <a:pt x="222" y="89"/>
                      <a:pt x="231" y="71"/>
                    </a:cubicBezTo>
                    <a:cubicBezTo>
                      <a:pt x="231" y="53"/>
                      <a:pt x="213" y="0"/>
                      <a:pt x="151" y="0"/>
                    </a:cubicBezTo>
                    <a:cubicBezTo>
                      <a:pt x="80" y="0"/>
                      <a:pt x="71" y="53"/>
                      <a:pt x="71" y="71"/>
                    </a:cubicBezTo>
                    <a:cubicBezTo>
                      <a:pt x="71" y="89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33"/>
                    </a:cubicBezTo>
                    <a:cubicBezTo>
                      <a:pt x="71" y="168"/>
                      <a:pt x="80" y="159"/>
                      <a:pt x="89" y="168"/>
                    </a:cubicBezTo>
                    <a:cubicBezTo>
                      <a:pt x="89" y="213"/>
                      <a:pt x="107" y="204"/>
                      <a:pt x="107" y="231"/>
                    </a:cubicBezTo>
                    <a:cubicBezTo>
                      <a:pt x="107" y="266"/>
                      <a:pt x="89" y="284"/>
                      <a:pt x="45" y="302"/>
                    </a:cubicBezTo>
                    <a:cubicBezTo>
                      <a:pt x="27" y="310"/>
                      <a:pt x="0" y="319"/>
                      <a:pt x="0" y="346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346" y="434"/>
                      <a:pt x="346" y="434"/>
                      <a:pt x="346" y="434"/>
                    </a:cubicBezTo>
                    <a:cubicBezTo>
                      <a:pt x="346" y="434"/>
                      <a:pt x="346" y="381"/>
                      <a:pt x="346" y="364"/>
                    </a:cubicBezTo>
                    <a:cubicBezTo>
                      <a:pt x="346" y="346"/>
                      <a:pt x="302" y="328"/>
                      <a:pt x="258" y="3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1" name="Freeform 48"/>
              <p:cNvSpPr>
                <a:spLocks noChangeArrowheads="1"/>
              </p:cNvSpPr>
              <p:nvPr/>
            </p:nvSpPr>
            <p:spPr bwMode="auto">
              <a:xfrm>
                <a:off x="7079292" y="1536543"/>
                <a:ext cx="219481" cy="164782"/>
              </a:xfrm>
              <a:custGeom>
                <a:gdLst>
                  <a:gd name="T0" fmla="*/ 444 w 445"/>
                  <a:gd name="T1" fmla="*/ 336 h 337"/>
                  <a:gd name="T2" fmla="*/ 444 w 445"/>
                  <a:gd name="T3" fmla="*/ 336 h 337"/>
                  <a:gd name="T4" fmla="*/ 178 w 445"/>
                  <a:gd name="T5" fmla="*/ 98 h 337"/>
                  <a:gd name="T6" fmla="*/ 178 w 445"/>
                  <a:gd name="T7" fmla="*/ 0 h 337"/>
                  <a:gd name="T8" fmla="*/ 0 w 445"/>
                  <a:gd name="T9" fmla="*/ 159 h 337"/>
                  <a:gd name="T10" fmla="*/ 178 w 445"/>
                  <a:gd name="T11" fmla="*/ 327 h 337"/>
                  <a:gd name="T12" fmla="*/ 178 w 445"/>
                  <a:gd name="T13" fmla="*/ 221 h 337"/>
                  <a:gd name="T14" fmla="*/ 444 w 445"/>
                  <a:gd name="T15" fmla="*/ 336 h 3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5" h="337">
                    <a:moveTo>
                      <a:pt x="444" y="336"/>
                    </a:moveTo>
                    <a:lnTo>
                      <a:pt x="444" y="336"/>
                    </a:lnTo>
                    <a:cubicBezTo>
                      <a:pt x="444" y="336"/>
                      <a:pt x="399" y="98"/>
                      <a:pt x="178" y="98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78" y="327"/>
                      <a:pt x="178" y="327"/>
                      <a:pt x="178" y="327"/>
                    </a:cubicBezTo>
                    <a:cubicBezTo>
                      <a:pt x="178" y="221"/>
                      <a:pt x="178" y="221"/>
                      <a:pt x="178" y="221"/>
                    </a:cubicBezTo>
                    <a:cubicBezTo>
                      <a:pt x="293" y="221"/>
                      <a:pt x="381" y="230"/>
                      <a:pt x="444" y="33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2" name="Freeform 49"/>
              <p:cNvSpPr>
                <a:spLocks noChangeArrowheads="1"/>
              </p:cNvSpPr>
              <p:nvPr/>
            </p:nvSpPr>
            <p:spPr bwMode="auto">
              <a:xfrm>
                <a:off x="8057173" y="1536543"/>
                <a:ext cx="219481" cy="164782"/>
              </a:xfrm>
              <a:custGeom>
                <a:gdLst>
                  <a:gd name="T0" fmla="*/ 266 w 444"/>
                  <a:gd name="T1" fmla="*/ 221 h 337"/>
                  <a:gd name="T2" fmla="*/ 266 w 444"/>
                  <a:gd name="T3" fmla="*/ 221 h 337"/>
                  <a:gd name="T4" fmla="*/ 266 w 444"/>
                  <a:gd name="T5" fmla="*/ 327 h 337"/>
                  <a:gd name="T6" fmla="*/ 443 w 444"/>
                  <a:gd name="T7" fmla="*/ 159 h 337"/>
                  <a:gd name="T8" fmla="*/ 266 w 444"/>
                  <a:gd name="T9" fmla="*/ 0 h 337"/>
                  <a:gd name="T10" fmla="*/ 266 w 444"/>
                  <a:gd name="T11" fmla="*/ 98 h 337"/>
                  <a:gd name="T12" fmla="*/ 0 w 444"/>
                  <a:gd name="T13" fmla="*/ 336 h 337"/>
                  <a:gd name="T14" fmla="*/ 266 w 444"/>
                  <a:gd name="T15" fmla="*/ 221 h 3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2" h="337">
                    <a:moveTo>
                      <a:pt x="266" y="221"/>
                    </a:moveTo>
                    <a:lnTo>
                      <a:pt x="266" y="221"/>
                    </a:lnTo>
                    <a:cubicBezTo>
                      <a:pt x="266" y="327"/>
                      <a:pt x="266" y="327"/>
                      <a:pt x="266" y="327"/>
                    </a:cubicBezTo>
                    <a:cubicBezTo>
                      <a:pt x="443" y="159"/>
                      <a:pt x="443" y="159"/>
                      <a:pt x="443" y="159"/>
                    </a:cubicBezTo>
                    <a:cubicBezTo>
                      <a:pt x="266" y="0"/>
                      <a:pt x="266" y="0"/>
                      <a:pt x="266" y="0"/>
                    </a:cubicBezTo>
                    <a:cubicBezTo>
                      <a:pt x="266" y="98"/>
                      <a:pt x="266" y="98"/>
                      <a:pt x="266" y="98"/>
                    </a:cubicBezTo>
                    <a:cubicBezTo>
                      <a:pt x="45" y="98"/>
                      <a:pt x="0" y="336"/>
                      <a:pt x="0" y="336"/>
                    </a:cubicBezTo>
                    <a:cubicBezTo>
                      <a:pt x="62" y="230"/>
                      <a:pt x="151" y="221"/>
                      <a:pt x="266" y="22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3" name="Freeform 50"/>
              <p:cNvSpPr>
                <a:spLocks noChangeArrowheads="1"/>
              </p:cNvSpPr>
              <p:nvPr/>
            </p:nvSpPr>
            <p:spPr bwMode="auto">
              <a:xfrm>
                <a:off x="2185541" y="1510525"/>
                <a:ext cx="219481" cy="216819"/>
              </a:xfrm>
              <a:custGeom>
                <a:gdLst>
                  <a:gd name="T0" fmla="*/ 257 w 444"/>
                  <a:gd name="T1" fmla="*/ 257 h 443"/>
                  <a:gd name="T2" fmla="*/ 257 w 444"/>
                  <a:gd name="T3" fmla="*/ 257 h 443"/>
                  <a:gd name="T4" fmla="*/ 160 w 444"/>
                  <a:gd name="T5" fmla="*/ 310 h 443"/>
                  <a:gd name="T6" fmla="*/ 62 w 444"/>
                  <a:gd name="T7" fmla="*/ 310 h 443"/>
                  <a:gd name="T8" fmla="*/ 71 w 444"/>
                  <a:gd name="T9" fmla="*/ 407 h 443"/>
                  <a:gd name="T10" fmla="*/ 310 w 444"/>
                  <a:gd name="T11" fmla="*/ 310 h 443"/>
                  <a:gd name="T12" fmla="*/ 416 w 444"/>
                  <a:gd name="T13" fmla="*/ 61 h 443"/>
                  <a:gd name="T14" fmla="*/ 319 w 444"/>
                  <a:gd name="T15" fmla="*/ 53 h 443"/>
                  <a:gd name="T16" fmla="*/ 319 w 444"/>
                  <a:gd name="T17" fmla="*/ 151 h 443"/>
                  <a:gd name="T18" fmla="*/ 257 w 444"/>
                  <a:gd name="T19" fmla="*/ 257 h 4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2" h="442">
                    <a:moveTo>
                      <a:pt x="257" y="257"/>
                    </a:moveTo>
                    <a:lnTo>
                      <a:pt x="257" y="257"/>
                    </a:lnTo>
                    <a:cubicBezTo>
                      <a:pt x="222" y="292"/>
                      <a:pt x="177" y="327"/>
                      <a:pt x="160" y="310"/>
                    </a:cubicBezTo>
                    <a:cubicBezTo>
                      <a:pt x="133" y="283"/>
                      <a:pt x="115" y="265"/>
                      <a:pt x="62" y="310"/>
                    </a:cubicBezTo>
                    <a:cubicBezTo>
                      <a:pt x="0" y="354"/>
                      <a:pt x="44" y="389"/>
                      <a:pt x="71" y="407"/>
                    </a:cubicBezTo>
                    <a:cubicBezTo>
                      <a:pt x="97" y="442"/>
                      <a:pt x="204" y="416"/>
                      <a:pt x="310" y="310"/>
                    </a:cubicBezTo>
                    <a:cubicBezTo>
                      <a:pt x="416" y="204"/>
                      <a:pt x="443" y="97"/>
                      <a:pt x="416" y="61"/>
                    </a:cubicBezTo>
                    <a:cubicBezTo>
                      <a:pt x="390" y="35"/>
                      <a:pt x="363" y="0"/>
                      <a:pt x="319" y="53"/>
                    </a:cubicBezTo>
                    <a:cubicBezTo>
                      <a:pt x="275" y="106"/>
                      <a:pt x="293" y="123"/>
                      <a:pt x="319" y="151"/>
                    </a:cubicBezTo>
                    <a:cubicBezTo>
                      <a:pt x="337" y="167"/>
                      <a:pt x="302" y="212"/>
                      <a:pt x="257" y="25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4" name="Freeform 51"/>
              <p:cNvSpPr>
                <a:spLocks noChangeArrowheads="1"/>
              </p:cNvSpPr>
              <p:nvPr/>
            </p:nvSpPr>
            <p:spPr bwMode="auto">
              <a:xfrm>
                <a:off x="4141304" y="1549553"/>
                <a:ext cx="228173" cy="140933"/>
              </a:xfrm>
              <a:custGeom>
                <a:gdLst>
                  <a:gd name="T0" fmla="*/ 18 w 461"/>
                  <a:gd name="T1" fmla="*/ 27 h 285"/>
                  <a:gd name="T2" fmla="*/ 18 w 461"/>
                  <a:gd name="T3" fmla="*/ 27 h 285"/>
                  <a:gd name="T4" fmla="*/ 203 w 461"/>
                  <a:gd name="T5" fmla="*/ 125 h 285"/>
                  <a:gd name="T6" fmla="*/ 231 w 461"/>
                  <a:gd name="T7" fmla="*/ 133 h 285"/>
                  <a:gd name="T8" fmla="*/ 248 w 461"/>
                  <a:gd name="T9" fmla="*/ 125 h 285"/>
                  <a:gd name="T10" fmla="*/ 434 w 461"/>
                  <a:gd name="T11" fmla="*/ 27 h 285"/>
                  <a:gd name="T12" fmla="*/ 443 w 461"/>
                  <a:gd name="T13" fmla="*/ 0 h 285"/>
                  <a:gd name="T14" fmla="*/ 18 w 461"/>
                  <a:gd name="T15" fmla="*/ 0 h 285"/>
                  <a:gd name="T16" fmla="*/ 18 w 461"/>
                  <a:gd name="T17" fmla="*/ 27 h 285"/>
                  <a:gd name="T18" fmla="*/ 443 w 461"/>
                  <a:gd name="T19" fmla="*/ 80 h 285"/>
                  <a:gd name="T20" fmla="*/ 443 w 461"/>
                  <a:gd name="T21" fmla="*/ 80 h 285"/>
                  <a:gd name="T22" fmla="*/ 248 w 461"/>
                  <a:gd name="T23" fmla="*/ 178 h 285"/>
                  <a:gd name="T24" fmla="*/ 231 w 461"/>
                  <a:gd name="T25" fmla="*/ 178 h 285"/>
                  <a:gd name="T26" fmla="*/ 203 w 461"/>
                  <a:gd name="T27" fmla="*/ 178 h 285"/>
                  <a:gd name="T28" fmla="*/ 18 w 461"/>
                  <a:gd name="T29" fmla="*/ 80 h 285"/>
                  <a:gd name="T30" fmla="*/ 9 w 461"/>
                  <a:gd name="T31" fmla="*/ 80 h 285"/>
                  <a:gd name="T32" fmla="*/ 9 w 461"/>
                  <a:gd name="T33" fmla="*/ 266 h 285"/>
                  <a:gd name="T34" fmla="*/ 35 w 461"/>
                  <a:gd name="T35" fmla="*/ 284 h 285"/>
                  <a:gd name="T36" fmla="*/ 425 w 461"/>
                  <a:gd name="T37" fmla="*/ 284 h 285"/>
                  <a:gd name="T38" fmla="*/ 452 w 461"/>
                  <a:gd name="T39" fmla="*/ 266 h 285"/>
                  <a:gd name="T40" fmla="*/ 452 w 461"/>
                  <a:gd name="T41" fmla="*/ 80 h 285"/>
                  <a:gd name="T42" fmla="*/ 443 w 461"/>
                  <a:gd name="T43" fmla="*/ 80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1" h="285">
                    <a:moveTo>
                      <a:pt x="18" y="27"/>
                    </a:moveTo>
                    <a:lnTo>
                      <a:pt x="18" y="27"/>
                    </a:lnTo>
                    <a:cubicBezTo>
                      <a:pt x="35" y="35"/>
                      <a:pt x="203" y="125"/>
                      <a:pt x="203" y="125"/>
                    </a:cubicBezTo>
                    <a:cubicBezTo>
                      <a:pt x="212" y="133"/>
                      <a:pt x="221" y="133"/>
                      <a:pt x="231" y="133"/>
                    </a:cubicBezTo>
                    <a:cubicBezTo>
                      <a:pt x="239" y="133"/>
                      <a:pt x="248" y="133"/>
                      <a:pt x="248" y="125"/>
                    </a:cubicBezTo>
                    <a:cubicBezTo>
                      <a:pt x="256" y="125"/>
                      <a:pt x="425" y="35"/>
                      <a:pt x="434" y="27"/>
                    </a:cubicBezTo>
                    <a:cubicBezTo>
                      <a:pt x="452" y="18"/>
                      <a:pt x="460" y="0"/>
                      <a:pt x="44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9" y="18"/>
                      <a:pt x="18" y="27"/>
                    </a:cubicBezTo>
                    <a:close/>
                    <a:moveTo>
                      <a:pt x="443" y="80"/>
                    </a:moveTo>
                    <a:lnTo>
                      <a:pt x="443" y="80"/>
                    </a:lnTo>
                    <a:cubicBezTo>
                      <a:pt x="434" y="80"/>
                      <a:pt x="256" y="169"/>
                      <a:pt x="248" y="178"/>
                    </a:cubicBezTo>
                    <a:cubicBezTo>
                      <a:pt x="248" y="178"/>
                      <a:pt x="239" y="178"/>
                      <a:pt x="231" y="178"/>
                    </a:cubicBezTo>
                    <a:cubicBezTo>
                      <a:pt x="221" y="178"/>
                      <a:pt x="212" y="178"/>
                      <a:pt x="203" y="178"/>
                    </a:cubicBezTo>
                    <a:cubicBezTo>
                      <a:pt x="194" y="169"/>
                      <a:pt x="27" y="80"/>
                      <a:pt x="18" y="80"/>
                    </a:cubicBezTo>
                    <a:cubicBezTo>
                      <a:pt x="9" y="72"/>
                      <a:pt x="9" y="80"/>
                      <a:pt x="9" y="80"/>
                    </a:cubicBezTo>
                    <a:cubicBezTo>
                      <a:pt x="9" y="88"/>
                      <a:pt x="9" y="266"/>
                      <a:pt x="9" y="266"/>
                    </a:cubicBezTo>
                    <a:cubicBezTo>
                      <a:pt x="9" y="275"/>
                      <a:pt x="18" y="284"/>
                      <a:pt x="35" y="284"/>
                    </a:cubicBezTo>
                    <a:cubicBezTo>
                      <a:pt x="425" y="284"/>
                      <a:pt x="425" y="284"/>
                      <a:pt x="425" y="284"/>
                    </a:cubicBezTo>
                    <a:cubicBezTo>
                      <a:pt x="443" y="284"/>
                      <a:pt x="452" y="275"/>
                      <a:pt x="452" y="266"/>
                    </a:cubicBezTo>
                    <a:cubicBezTo>
                      <a:pt x="452" y="266"/>
                      <a:pt x="452" y="88"/>
                      <a:pt x="452" y="80"/>
                    </a:cubicBezTo>
                    <a:cubicBezTo>
                      <a:pt x="452" y="80"/>
                      <a:pt x="452" y="72"/>
                      <a:pt x="443" y="8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5" name="Freeform 52"/>
              <p:cNvSpPr>
                <a:spLocks noChangeArrowheads="1"/>
              </p:cNvSpPr>
              <p:nvPr/>
            </p:nvSpPr>
            <p:spPr bwMode="auto">
              <a:xfrm>
                <a:off x="6088373" y="1497515"/>
                <a:ext cx="236865" cy="245006"/>
              </a:xfrm>
              <a:custGeom>
                <a:gdLst>
                  <a:gd name="T0" fmla="*/ 133 w 479"/>
                  <a:gd name="T1" fmla="*/ 497 h 498"/>
                  <a:gd name="T2" fmla="*/ 133 w 479"/>
                  <a:gd name="T3" fmla="*/ 497 h 498"/>
                  <a:gd name="T4" fmla="*/ 53 w 479"/>
                  <a:gd name="T5" fmla="*/ 460 h 498"/>
                  <a:gd name="T6" fmla="*/ 53 w 479"/>
                  <a:gd name="T7" fmla="*/ 284 h 498"/>
                  <a:gd name="T8" fmla="*/ 301 w 479"/>
                  <a:gd name="T9" fmla="*/ 35 h 498"/>
                  <a:gd name="T10" fmla="*/ 390 w 479"/>
                  <a:gd name="T11" fmla="*/ 9 h 498"/>
                  <a:gd name="T12" fmla="*/ 452 w 479"/>
                  <a:gd name="T13" fmla="*/ 71 h 498"/>
                  <a:gd name="T14" fmla="*/ 425 w 479"/>
                  <a:gd name="T15" fmla="*/ 159 h 498"/>
                  <a:gd name="T16" fmla="*/ 195 w 479"/>
                  <a:gd name="T17" fmla="*/ 390 h 498"/>
                  <a:gd name="T18" fmla="*/ 150 w 479"/>
                  <a:gd name="T19" fmla="*/ 416 h 498"/>
                  <a:gd name="T20" fmla="*/ 106 w 479"/>
                  <a:gd name="T21" fmla="*/ 399 h 498"/>
                  <a:gd name="T22" fmla="*/ 115 w 479"/>
                  <a:gd name="T23" fmla="*/ 319 h 498"/>
                  <a:gd name="T24" fmla="*/ 284 w 479"/>
                  <a:gd name="T25" fmla="*/ 150 h 498"/>
                  <a:gd name="T26" fmla="*/ 309 w 479"/>
                  <a:gd name="T27" fmla="*/ 150 h 498"/>
                  <a:gd name="T28" fmla="*/ 309 w 479"/>
                  <a:gd name="T29" fmla="*/ 178 h 498"/>
                  <a:gd name="T30" fmla="*/ 142 w 479"/>
                  <a:gd name="T31" fmla="*/ 345 h 498"/>
                  <a:gd name="T32" fmla="*/ 133 w 479"/>
                  <a:gd name="T33" fmla="*/ 381 h 498"/>
                  <a:gd name="T34" fmla="*/ 142 w 479"/>
                  <a:gd name="T35" fmla="*/ 381 h 498"/>
                  <a:gd name="T36" fmla="*/ 168 w 479"/>
                  <a:gd name="T37" fmla="*/ 372 h 498"/>
                  <a:gd name="T38" fmla="*/ 399 w 479"/>
                  <a:gd name="T39" fmla="*/ 133 h 498"/>
                  <a:gd name="T40" fmla="*/ 416 w 479"/>
                  <a:gd name="T41" fmla="*/ 80 h 498"/>
                  <a:gd name="T42" fmla="*/ 381 w 479"/>
                  <a:gd name="T43" fmla="*/ 44 h 498"/>
                  <a:gd name="T44" fmla="*/ 328 w 479"/>
                  <a:gd name="T45" fmla="*/ 62 h 498"/>
                  <a:gd name="T46" fmla="*/ 80 w 479"/>
                  <a:gd name="T47" fmla="*/ 301 h 498"/>
                  <a:gd name="T48" fmla="*/ 80 w 479"/>
                  <a:gd name="T49" fmla="*/ 434 h 498"/>
                  <a:gd name="T50" fmla="*/ 203 w 479"/>
                  <a:gd name="T51" fmla="*/ 425 h 498"/>
                  <a:gd name="T52" fmla="*/ 452 w 479"/>
                  <a:gd name="T53" fmla="*/ 186 h 498"/>
                  <a:gd name="T54" fmla="*/ 478 w 479"/>
                  <a:gd name="T55" fmla="*/ 186 h 498"/>
                  <a:gd name="T56" fmla="*/ 478 w 479"/>
                  <a:gd name="T57" fmla="*/ 203 h 498"/>
                  <a:gd name="T58" fmla="*/ 230 w 479"/>
                  <a:gd name="T59" fmla="*/ 452 h 498"/>
                  <a:gd name="T60" fmla="*/ 133 w 479"/>
                  <a:gd name="T61" fmla="*/ 497 h 4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9" h="498">
                    <a:moveTo>
                      <a:pt x="133" y="497"/>
                    </a:moveTo>
                    <a:lnTo>
                      <a:pt x="133" y="497"/>
                    </a:lnTo>
                    <a:cubicBezTo>
                      <a:pt x="106" y="497"/>
                      <a:pt x="71" y="478"/>
                      <a:pt x="53" y="460"/>
                    </a:cubicBezTo>
                    <a:cubicBezTo>
                      <a:pt x="9" y="416"/>
                      <a:pt x="0" y="337"/>
                      <a:pt x="53" y="284"/>
                    </a:cubicBezTo>
                    <a:cubicBezTo>
                      <a:pt x="89" y="248"/>
                      <a:pt x="230" y="106"/>
                      <a:pt x="301" y="35"/>
                    </a:cubicBezTo>
                    <a:cubicBezTo>
                      <a:pt x="328" y="9"/>
                      <a:pt x="363" y="0"/>
                      <a:pt x="390" y="9"/>
                    </a:cubicBezTo>
                    <a:cubicBezTo>
                      <a:pt x="416" y="18"/>
                      <a:pt x="443" y="44"/>
                      <a:pt x="452" y="71"/>
                    </a:cubicBezTo>
                    <a:cubicBezTo>
                      <a:pt x="461" y="97"/>
                      <a:pt x="452" y="133"/>
                      <a:pt x="425" y="159"/>
                    </a:cubicBezTo>
                    <a:cubicBezTo>
                      <a:pt x="195" y="390"/>
                      <a:pt x="195" y="390"/>
                      <a:pt x="195" y="390"/>
                    </a:cubicBezTo>
                    <a:cubicBezTo>
                      <a:pt x="177" y="407"/>
                      <a:pt x="159" y="416"/>
                      <a:pt x="150" y="416"/>
                    </a:cubicBezTo>
                    <a:cubicBezTo>
                      <a:pt x="133" y="416"/>
                      <a:pt x="115" y="416"/>
                      <a:pt x="106" y="399"/>
                    </a:cubicBezTo>
                    <a:cubicBezTo>
                      <a:pt x="89" y="381"/>
                      <a:pt x="89" y="354"/>
                      <a:pt x="115" y="319"/>
                    </a:cubicBezTo>
                    <a:cubicBezTo>
                      <a:pt x="284" y="150"/>
                      <a:pt x="284" y="150"/>
                      <a:pt x="284" y="150"/>
                    </a:cubicBezTo>
                    <a:cubicBezTo>
                      <a:pt x="293" y="150"/>
                      <a:pt x="301" y="150"/>
                      <a:pt x="309" y="150"/>
                    </a:cubicBezTo>
                    <a:cubicBezTo>
                      <a:pt x="309" y="159"/>
                      <a:pt x="309" y="168"/>
                      <a:pt x="309" y="178"/>
                    </a:cubicBezTo>
                    <a:cubicBezTo>
                      <a:pt x="142" y="345"/>
                      <a:pt x="142" y="345"/>
                      <a:pt x="142" y="345"/>
                    </a:cubicBezTo>
                    <a:cubicBezTo>
                      <a:pt x="124" y="354"/>
                      <a:pt x="124" y="372"/>
                      <a:pt x="133" y="381"/>
                    </a:cubicBezTo>
                    <a:lnTo>
                      <a:pt x="142" y="381"/>
                    </a:lnTo>
                    <a:cubicBezTo>
                      <a:pt x="150" y="381"/>
                      <a:pt x="159" y="372"/>
                      <a:pt x="168" y="372"/>
                    </a:cubicBezTo>
                    <a:cubicBezTo>
                      <a:pt x="399" y="133"/>
                      <a:pt x="399" y="133"/>
                      <a:pt x="399" y="133"/>
                    </a:cubicBezTo>
                    <a:cubicBezTo>
                      <a:pt x="416" y="115"/>
                      <a:pt x="425" y="97"/>
                      <a:pt x="416" y="80"/>
                    </a:cubicBezTo>
                    <a:cubicBezTo>
                      <a:pt x="416" y="62"/>
                      <a:pt x="399" y="44"/>
                      <a:pt x="381" y="44"/>
                    </a:cubicBezTo>
                    <a:cubicBezTo>
                      <a:pt x="363" y="35"/>
                      <a:pt x="346" y="44"/>
                      <a:pt x="328" y="62"/>
                    </a:cubicBezTo>
                    <a:cubicBezTo>
                      <a:pt x="256" y="133"/>
                      <a:pt x="115" y="275"/>
                      <a:pt x="80" y="301"/>
                    </a:cubicBezTo>
                    <a:cubicBezTo>
                      <a:pt x="36" y="354"/>
                      <a:pt x="44" y="407"/>
                      <a:pt x="80" y="434"/>
                    </a:cubicBezTo>
                    <a:cubicBezTo>
                      <a:pt x="106" y="460"/>
                      <a:pt x="159" y="478"/>
                      <a:pt x="203" y="425"/>
                    </a:cubicBezTo>
                    <a:cubicBezTo>
                      <a:pt x="452" y="186"/>
                      <a:pt x="452" y="186"/>
                      <a:pt x="452" y="186"/>
                    </a:cubicBezTo>
                    <a:cubicBezTo>
                      <a:pt x="461" y="178"/>
                      <a:pt x="469" y="178"/>
                      <a:pt x="478" y="186"/>
                    </a:cubicBezTo>
                    <a:lnTo>
                      <a:pt x="478" y="203"/>
                    </a:lnTo>
                    <a:cubicBezTo>
                      <a:pt x="230" y="452"/>
                      <a:pt x="230" y="452"/>
                      <a:pt x="230" y="452"/>
                    </a:cubicBezTo>
                    <a:cubicBezTo>
                      <a:pt x="203" y="478"/>
                      <a:pt x="168" y="497"/>
                      <a:pt x="133" y="4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6" name="Freeform 53"/>
              <p:cNvSpPr>
                <a:spLocks noChangeArrowheads="1"/>
              </p:cNvSpPr>
              <p:nvPr/>
            </p:nvSpPr>
            <p:spPr bwMode="auto">
              <a:xfrm>
                <a:off x="7555195" y="1536543"/>
                <a:ext cx="245556" cy="164782"/>
              </a:xfrm>
              <a:custGeom>
                <a:gdLst>
                  <a:gd name="T0" fmla="*/ 177 w 497"/>
                  <a:gd name="T1" fmla="*/ 70 h 337"/>
                  <a:gd name="T2" fmla="*/ 177 w 497"/>
                  <a:gd name="T3" fmla="*/ 70 h 337"/>
                  <a:gd name="T4" fmla="*/ 177 w 497"/>
                  <a:gd name="T5" fmla="*/ 0 h 337"/>
                  <a:gd name="T6" fmla="*/ 0 w 497"/>
                  <a:gd name="T7" fmla="*/ 159 h 337"/>
                  <a:gd name="T8" fmla="*/ 177 w 497"/>
                  <a:gd name="T9" fmla="*/ 327 h 337"/>
                  <a:gd name="T10" fmla="*/ 177 w 497"/>
                  <a:gd name="T11" fmla="*/ 257 h 337"/>
                  <a:gd name="T12" fmla="*/ 71 w 497"/>
                  <a:gd name="T13" fmla="*/ 159 h 337"/>
                  <a:gd name="T14" fmla="*/ 177 w 497"/>
                  <a:gd name="T15" fmla="*/ 70 h 337"/>
                  <a:gd name="T16" fmla="*/ 301 w 497"/>
                  <a:gd name="T17" fmla="*/ 98 h 337"/>
                  <a:gd name="T18" fmla="*/ 301 w 497"/>
                  <a:gd name="T19" fmla="*/ 98 h 337"/>
                  <a:gd name="T20" fmla="*/ 301 w 497"/>
                  <a:gd name="T21" fmla="*/ 0 h 337"/>
                  <a:gd name="T22" fmla="*/ 124 w 497"/>
                  <a:gd name="T23" fmla="*/ 159 h 337"/>
                  <a:gd name="T24" fmla="*/ 301 w 497"/>
                  <a:gd name="T25" fmla="*/ 327 h 337"/>
                  <a:gd name="T26" fmla="*/ 301 w 497"/>
                  <a:gd name="T27" fmla="*/ 221 h 337"/>
                  <a:gd name="T28" fmla="*/ 496 w 497"/>
                  <a:gd name="T29" fmla="*/ 336 h 337"/>
                  <a:gd name="T30" fmla="*/ 301 w 497"/>
                  <a:gd name="T31" fmla="*/ 98 h 3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7" h="337">
                    <a:moveTo>
                      <a:pt x="177" y="70"/>
                    </a:moveTo>
                    <a:lnTo>
                      <a:pt x="177" y="70"/>
                    </a:lnTo>
                    <a:cubicBezTo>
                      <a:pt x="177" y="0"/>
                      <a:pt x="177" y="0"/>
                      <a:pt x="177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77" y="327"/>
                      <a:pt x="177" y="327"/>
                      <a:pt x="177" y="327"/>
                    </a:cubicBezTo>
                    <a:cubicBezTo>
                      <a:pt x="177" y="257"/>
                      <a:pt x="177" y="257"/>
                      <a:pt x="177" y="257"/>
                    </a:cubicBezTo>
                    <a:cubicBezTo>
                      <a:pt x="71" y="159"/>
                      <a:pt x="71" y="159"/>
                      <a:pt x="71" y="159"/>
                    </a:cubicBezTo>
                    <a:lnTo>
                      <a:pt x="177" y="70"/>
                    </a:lnTo>
                    <a:close/>
                    <a:moveTo>
                      <a:pt x="301" y="98"/>
                    </a:moveTo>
                    <a:lnTo>
                      <a:pt x="301" y="98"/>
                    </a:lnTo>
                    <a:cubicBezTo>
                      <a:pt x="301" y="0"/>
                      <a:pt x="301" y="0"/>
                      <a:pt x="301" y="0"/>
                    </a:cubicBezTo>
                    <a:cubicBezTo>
                      <a:pt x="124" y="159"/>
                      <a:pt x="124" y="159"/>
                      <a:pt x="124" y="159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1" y="221"/>
                      <a:pt x="301" y="221"/>
                      <a:pt x="301" y="221"/>
                    </a:cubicBezTo>
                    <a:cubicBezTo>
                      <a:pt x="381" y="221"/>
                      <a:pt x="435" y="230"/>
                      <a:pt x="496" y="336"/>
                    </a:cubicBezTo>
                    <a:cubicBezTo>
                      <a:pt x="496" y="336"/>
                      <a:pt x="488" y="98"/>
                      <a:pt x="301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7" name="Freeform 54"/>
              <p:cNvSpPr>
                <a:spLocks noChangeArrowheads="1"/>
              </p:cNvSpPr>
              <p:nvPr/>
            </p:nvSpPr>
            <p:spPr bwMode="auto">
              <a:xfrm>
                <a:off x="3643672" y="1510525"/>
                <a:ext cx="245556" cy="216819"/>
              </a:xfrm>
              <a:custGeom>
                <a:gdLst>
                  <a:gd name="T0" fmla="*/ 212 w 497"/>
                  <a:gd name="T1" fmla="*/ 0 h 443"/>
                  <a:gd name="T2" fmla="*/ 212 w 497"/>
                  <a:gd name="T3" fmla="*/ 0 h 443"/>
                  <a:gd name="T4" fmla="*/ 186 w 497"/>
                  <a:gd name="T5" fmla="*/ 0 h 443"/>
                  <a:gd name="T6" fmla="*/ 177 w 497"/>
                  <a:gd name="T7" fmla="*/ 8 h 443"/>
                  <a:gd name="T8" fmla="*/ 177 w 497"/>
                  <a:gd name="T9" fmla="*/ 106 h 443"/>
                  <a:gd name="T10" fmla="*/ 88 w 497"/>
                  <a:gd name="T11" fmla="*/ 106 h 443"/>
                  <a:gd name="T12" fmla="*/ 80 w 497"/>
                  <a:gd name="T13" fmla="*/ 106 h 443"/>
                  <a:gd name="T14" fmla="*/ 62 w 497"/>
                  <a:gd name="T15" fmla="*/ 114 h 443"/>
                  <a:gd name="T16" fmla="*/ 0 w 497"/>
                  <a:gd name="T17" fmla="*/ 151 h 443"/>
                  <a:gd name="T18" fmla="*/ 0 w 497"/>
                  <a:gd name="T19" fmla="*/ 159 h 443"/>
                  <a:gd name="T20" fmla="*/ 0 w 497"/>
                  <a:gd name="T21" fmla="*/ 167 h 443"/>
                  <a:gd name="T22" fmla="*/ 62 w 497"/>
                  <a:gd name="T23" fmla="*/ 212 h 443"/>
                  <a:gd name="T24" fmla="*/ 80 w 497"/>
                  <a:gd name="T25" fmla="*/ 212 h 443"/>
                  <a:gd name="T26" fmla="*/ 88 w 497"/>
                  <a:gd name="T27" fmla="*/ 221 h 443"/>
                  <a:gd name="T28" fmla="*/ 177 w 497"/>
                  <a:gd name="T29" fmla="*/ 221 h 443"/>
                  <a:gd name="T30" fmla="*/ 177 w 497"/>
                  <a:gd name="T31" fmla="*/ 433 h 443"/>
                  <a:gd name="T32" fmla="*/ 186 w 497"/>
                  <a:gd name="T33" fmla="*/ 442 h 443"/>
                  <a:gd name="T34" fmla="*/ 212 w 497"/>
                  <a:gd name="T35" fmla="*/ 442 h 443"/>
                  <a:gd name="T36" fmla="*/ 221 w 497"/>
                  <a:gd name="T37" fmla="*/ 433 h 443"/>
                  <a:gd name="T38" fmla="*/ 221 w 497"/>
                  <a:gd name="T39" fmla="*/ 8 h 443"/>
                  <a:gd name="T40" fmla="*/ 212 w 497"/>
                  <a:gd name="T41" fmla="*/ 0 h 443"/>
                  <a:gd name="T42" fmla="*/ 487 w 497"/>
                  <a:gd name="T43" fmla="*/ 106 h 443"/>
                  <a:gd name="T44" fmla="*/ 487 w 497"/>
                  <a:gd name="T45" fmla="*/ 106 h 443"/>
                  <a:gd name="T46" fmla="*/ 434 w 497"/>
                  <a:gd name="T47" fmla="*/ 61 h 443"/>
                  <a:gd name="T48" fmla="*/ 416 w 497"/>
                  <a:gd name="T49" fmla="*/ 53 h 443"/>
                  <a:gd name="T50" fmla="*/ 407 w 497"/>
                  <a:gd name="T51" fmla="*/ 53 h 443"/>
                  <a:gd name="T52" fmla="*/ 239 w 497"/>
                  <a:gd name="T53" fmla="*/ 53 h 443"/>
                  <a:gd name="T54" fmla="*/ 256 w 497"/>
                  <a:gd name="T55" fmla="*/ 167 h 443"/>
                  <a:gd name="T56" fmla="*/ 407 w 497"/>
                  <a:gd name="T57" fmla="*/ 167 h 443"/>
                  <a:gd name="T58" fmla="*/ 416 w 497"/>
                  <a:gd name="T59" fmla="*/ 167 h 443"/>
                  <a:gd name="T60" fmla="*/ 434 w 497"/>
                  <a:gd name="T61" fmla="*/ 159 h 443"/>
                  <a:gd name="T62" fmla="*/ 487 w 497"/>
                  <a:gd name="T63" fmla="*/ 123 h 443"/>
                  <a:gd name="T64" fmla="*/ 496 w 497"/>
                  <a:gd name="T65" fmla="*/ 114 h 443"/>
                  <a:gd name="T66" fmla="*/ 487 w 497"/>
                  <a:gd name="T67" fmla="*/ 106 h 4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42">
                    <a:moveTo>
                      <a:pt x="212" y="0"/>
                    </a:moveTo>
                    <a:lnTo>
                      <a:pt x="212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77" y="8"/>
                    </a:lnTo>
                    <a:cubicBezTo>
                      <a:pt x="177" y="106"/>
                      <a:pt x="177" y="106"/>
                      <a:pt x="177" y="106"/>
                    </a:cubicBezTo>
                    <a:cubicBezTo>
                      <a:pt x="88" y="106"/>
                      <a:pt x="88" y="106"/>
                      <a:pt x="88" y="106"/>
                    </a:cubicBezTo>
                    <a:lnTo>
                      <a:pt x="80" y="106"/>
                    </a:lnTo>
                    <a:cubicBezTo>
                      <a:pt x="71" y="106"/>
                      <a:pt x="71" y="106"/>
                      <a:pt x="62" y="114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62" y="212"/>
                      <a:pt x="62" y="212"/>
                      <a:pt x="62" y="212"/>
                    </a:cubicBezTo>
                    <a:cubicBezTo>
                      <a:pt x="71" y="212"/>
                      <a:pt x="71" y="212"/>
                      <a:pt x="80" y="212"/>
                    </a:cubicBezTo>
                    <a:cubicBezTo>
                      <a:pt x="80" y="221"/>
                      <a:pt x="88" y="221"/>
                      <a:pt x="88" y="221"/>
                    </a:cubicBezTo>
                    <a:cubicBezTo>
                      <a:pt x="177" y="221"/>
                      <a:pt x="177" y="221"/>
                      <a:pt x="177" y="221"/>
                    </a:cubicBezTo>
                    <a:cubicBezTo>
                      <a:pt x="177" y="433"/>
                      <a:pt x="177" y="433"/>
                      <a:pt x="177" y="433"/>
                    </a:cubicBezTo>
                    <a:cubicBezTo>
                      <a:pt x="177" y="442"/>
                      <a:pt x="186" y="442"/>
                      <a:pt x="186" y="442"/>
                    </a:cubicBezTo>
                    <a:cubicBezTo>
                      <a:pt x="212" y="442"/>
                      <a:pt x="212" y="442"/>
                      <a:pt x="212" y="442"/>
                    </a:cubicBezTo>
                    <a:cubicBezTo>
                      <a:pt x="212" y="442"/>
                      <a:pt x="221" y="442"/>
                      <a:pt x="221" y="433"/>
                    </a:cubicBezTo>
                    <a:cubicBezTo>
                      <a:pt x="221" y="8"/>
                      <a:pt x="221" y="8"/>
                      <a:pt x="221" y="8"/>
                    </a:cubicBezTo>
                    <a:lnTo>
                      <a:pt x="212" y="0"/>
                    </a:lnTo>
                    <a:close/>
                    <a:moveTo>
                      <a:pt x="487" y="106"/>
                    </a:moveTo>
                    <a:lnTo>
                      <a:pt x="487" y="106"/>
                    </a:lnTo>
                    <a:cubicBezTo>
                      <a:pt x="434" y="61"/>
                      <a:pt x="434" y="61"/>
                      <a:pt x="434" y="61"/>
                    </a:cubicBezTo>
                    <a:cubicBezTo>
                      <a:pt x="425" y="61"/>
                      <a:pt x="425" y="61"/>
                      <a:pt x="416" y="53"/>
                    </a:cubicBezTo>
                    <a:lnTo>
                      <a:pt x="407" y="53"/>
                    </a:lnTo>
                    <a:cubicBezTo>
                      <a:pt x="239" y="53"/>
                      <a:pt x="239" y="53"/>
                      <a:pt x="239" y="53"/>
                    </a:cubicBezTo>
                    <a:cubicBezTo>
                      <a:pt x="256" y="167"/>
                      <a:pt x="256" y="167"/>
                      <a:pt x="256" y="167"/>
                    </a:cubicBezTo>
                    <a:cubicBezTo>
                      <a:pt x="407" y="167"/>
                      <a:pt x="407" y="167"/>
                      <a:pt x="407" y="167"/>
                    </a:cubicBezTo>
                    <a:lnTo>
                      <a:pt x="416" y="167"/>
                    </a:lnTo>
                    <a:cubicBezTo>
                      <a:pt x="425" y="167"/>
                      <a:pt x="425" y="159"/>
                      <a:pt x="434" y="159"/>
                    </a:cubicBezTo>
                    <a:cubicBezTo>
                      <a:pt x="487" y="123"/>
                      <a:pt x="487" y="123"/>
                      <a:pt x="487" y="123"/>
                    </a:cubicBezTo>
                    <a:cubicBezTo>
                      <a:pt x="496" y="114"/>
                      <a:pt x="496" y="114"/>
                      <a:pt x="496" y="114"/>
                    </a:cubicBezTo>
                    <a:cubicBezTo>
                      <a:pt x="496" y="106"/>
                      <a:pt x="496" y="106"/>
                      <a:pt x="487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8" name="Freeform 55"/>
              <p:cNvSpPr>
                <a:spLocks noChangeArrowheads="1"/>
              </p:cNvSpPr>
              <p:nvPr/>
            </p:nvSpPr>
            <p:spPr bwMode="auto">
              <a:xfrm>
                <a:off x="3202538" y="1497515"/>
                <a:ext cx="149943" cy="253677"/>
              </a:xfrm>
              <a:custGeom>
                <a:gdLst>
                  <a:gd name="T0" fmla="*/ 284 w 303"/>
                  <a:gd name="T1" fmla="*/ 363 h 514"/>
                  <a:gd name="T2" fmla="*/ 284 w 303"/>
                  <a:gd name="T3" fmla="*/ 363 h 514"/>
                  <a:gd name="T4" fmla="*/ 222 w 303"/>
                  <a:gd name="T5" fmla="*/ 168 h 514"/>
                  <a:gd name="T6" fmla="*/ 89 w 303"/>
                  <a:gd name="T7" fmla="*/ 106 h 514"/>
                  <a:gd name="T8" fmla="*/ 45 w 303"/>
                  <a:gd name="T9" fmla="*/ 9 h 514"/>
                  <a:gd name="T10" fmla="*/ 19 w 303"/>
                  <a:gd name="T11" fmla="*/ 0 h 514"/>
                  <a:gd name="T12" fmla="*/ 10 w 303"/>
                  <a:gd name="T13" fmla="*/ 27 h 514"/>
                  <a:gd name="T14" fmla="*/ 63 w 303"/>
                  <a:gd name="T15" fmla="*/ 124 h 514"/>
                  <a:gd name="T16" fmla="*/ 19 w 303"/>
                  <a:gd name="T17" fmla="*/ 239 h 514"/>
                  <a:gd name="T18" fmla="*/ 72 w 303"/>
                  <a:gd name="T19" fmla="*/ 434 h 514"/>
                  <a:gd name="T20" fmla="*/ 204 w 303"/>
                  <a:gd name="T21" fmla="*/ 497 h 514"/>
                  <a:gd name="T22" fmla="*/ 284 w 303"/>
                  <a:gd name="T23" fmla="*/ 363 h 514"/>
                  <a:gd name="T24" fmla="*/ 125 w 303"/>
                  <a:gd name="T25" fmla="*/ 222 h 514"/>
                  <a:gd name="T26" fmla="*/ 125 w 303"/>
                  <a:gd name="T27" fmla="*/ 222 h 514"/>
                  <a:gd name="T28" fmla="*/ 81 w 303"/>
                  <a:gd name="T29" fmla="*/ 203 h 514"/>
                  <a:gd name="T30" fmla="*/ 98 w 303"/>
                  <a:gd name="T31" fmla="*/ 159 h 514"/>
                  <a:gd name="T32" fmla="*/ 142 w 303"/>
                  <a:gd name="T33" fmla="*/ 178 h 514"/>
                  <a:gd name="T34" fmla="*/ 125 w 303"/>
                  <a:gd name="T35" fmla="*/ 222 h 5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3" h="514">
                    <a:moveTo>
                      <a:pt x="284" y="363"/>
                    </a:moveTo>
                    <a:lnTo>
                      <a:pt x="284" y="363"/>
                    </a:ln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04" y="124"/>
                      <a:pt x="142" y="88"/>
                      <a:pt x="89" y="106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6" y="0"/>
                      <a:pt x="28" y="0"/>
                      <a:pt x="19" y="0"/>
                    </a:cubicBezTo>
                    <a:cubicBezTo>
                      <a:pt x="10" y="9"/>
                      <a:pt x="10" y="18"/>
                      <a:pt x="10" y="27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28" y="141"/>
                      <a:pt x="0" y="194"/>
                      <a:pt x="19" y="239"/>
                    </a:cubicBezTo>
                    <a:cubicBezTo>
                      <a:pt x="72" y="434"/>
                      <a:pt x="72" y="434"/>
                      <a:pt x="72" y="434"/>
                    </a:cubicBezTo>
                    <a:cubicBezTo>
                      <a:pt x="81" y="487"/>
                      <a:pt x="142" y="513"/>
                      <a:pt x="204" y="497"/>
                    </a:cubicBezTo>
                    <a:cubicBezTo>
                      <a:pt x="267" y="469"/>
                      <a:pt x="302" y="407"/>
                      <a:pt x="284" y="363"/>
                    </a:cubicBezTo>
                    <a:close/>
                    <a:moveTo>
                      <a:pt x="125" y="222"/>
                    </a:moveTo>
                    <a:lnTo>
                      <a:pt x="125" y="222"/>
                    </a:lnTo>
                    <a:cubicBezTo>
                      <a:pt x="107" y="231"/>
                      <a:pt x="89" y="222"/>
                      <a:pt x="81" y="203"/>
                    </a:cubicBezTo>
                    <a:cubicBezTo>
                      <a:pt x="72" y="186"/>
                      <a:pt x="81" y="159"/>
                      <a:pt x="98" y="159"/>
                    </a:cubicBezTo>
                    <a:cubicBezTo>
                      <a:pt x="125" y="150"/>
                      <a:pt x="142" y="159"/>
                      <a:pt x="142" y="178"/>
                    </a:cubicBezTo>
                    <a:cubicBezTo>
                      <a:pt x="151" y="194"/>
                      <a:pt x="142" y="222"/>
                      <a:pt x="125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9" name="Freeform 76"/>
              <p:cNvSpPr>
                <a:spLocks noChangeArrowheads="1"/>
              </p:cNvSpPr>
              <p:nvPr/>
            </p:nvSpPr>
            <p:spPr bwMode="auto">
              <a:xfrm>
                <a:off x="2717943" y="1501851"/>
                <a:ext cx="139077" cy="240670"/>
              </a:xfrm>
              <a:custGeom>
                <a:gdLst>
                  <a:gd name="T0" fmla="*/ 238 w 283"/>
                  <a:gd name="T1" fmla="*/ 0 h 489"/>
                  <a:gd name="T2" fmla="*/ 238 w 283"/>
                  <a:gd name="T3" fmla="*/ 0 h 489"/>
                  <a:gd name="T4" fmla="*/ 44 w 283"/>
                  <a:gd name="T5" fmla="*/ 0 h 489"/>
                  <a:gd name="T6" fmla="*/ 0 w 283"/>
                  <a:gd name="T7" fmla="*/ 44 h 489"/>
                  <a:gd name="T8" fmla="*/ 0 w 283"/>
                  <a:gd name="T9" fmla="*/ 434 h 489"/>
                  <a:gd name="T10" fmla="*/ 44 w 283"/>
                  <a:gd name="T11" fmla="*/ 488 h 489"/>
                  <a:gd name="T12" fmla="*/ 238 w 283"/>
                  <a:gd name="T13" fmla="*/ 488 h 489"/>
                  <a:gd name="T14" fmla="*/ 282 w 283"/>
                  <a:gd name="T15" fmla="*/ 434 h 489"/>
                  <a:gd name="T16" fmla="*/ 282 w 283"/>
                  <a:gd name="T17" fmla="*/ 44 h 489"/>
                  <a:gd name="T18" fmla="*/ 238 w 283"/>
                  <a:gd name="T19" fmla="*/ 0 h 489"/>
                  <a:gd name="T20" fmla="*/ 141 w 283"/>
                  <a:gd name="T21" fmla="*/ 460 h 489"/>
                  <a:gd name="T22" fmla="*/ 141 w 283"/>
                  <a:gd name="T23" fmla="*/ 460 h 489"/>
                  <a:gd name="T24" fmla="*/ 106 w 283"/>
                  <a:gd name="T25" fmla="*/ 443 h 489"/>
                  <a:gd name="T26" fmla="*/ 141 w 283"/>
                  <a:gd name="T27" fmla="*/ 416 h 489"/>
                  <a:gd name="T28" fmla="*/ 176 w 283"/>
                  <a:gd name="T29" fmla="*/ 443 h 489"/>
                  <a:gd name="T30" fmla="*/ 141 w 283"/>
                  <a:gd name="T31" fmla="*/ 460 h 489"/>
                  <a:gd name="T32" fmla="*/ 247 w 283"/>
                  <a:gd name="T33" fmla="*/ 390 h 489"/>
                  <a:gd name="T34" fmla="*/ 247 w 283"/>
                  <a:gd name="T35" fmla="*/ 390 h 489"/>
                  <a:gd name="T36" fmla="*/ 35 w 283"/>
                  <a:gd name="T37" fmla="*/ 390 h 489"/>
                  <a:gd name="T38" fmla="*/ 35 w 283"/>
                  <a:gd name="T39" fmla="*/ 62 h 489"/>
                  <a:gd name="T40" fmla="*/ 247 w 283"/>
                  <a:gd name="T41" fmla="*/ 62 h 489"/>
                  <a:gd name="T42" fmla="*/ 247 w 283"/>
                  <a:gd name="T43" fmla="*/ 390 h 4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3" h="489">
                    <a:moveTo>
                      <a:pt x="238" y="0"/>
                    </a:moveTo>
                    <a:lnTo>
                      <a:pt x="238" y="0"/>
                    </a:lnTo>
                    <a:cubicBezTo>
                      <a:pt x="44" y="0"/>
                      <a:pt x="44" y="0"/>
                      <a:pt x="44" y="0"/>
                    </a:cubicBezTo>
                    <a:cubicBezTo>
                      <a:pt x="17" y="0"/>
                      <a:pt x="0" y="18"/>
                      <a:pt x="0" y="44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60"/>
                      <a:pt x="17" y="488"/>
                      <a:pt x="44" y="488"/>
                    </a:cubicBezTo>
                    <a:cubicBezTo>
                      <a:pt x="238" y="488"/>
                      <a:pt x="238" y="488"/>
                      <a:pt x="238" y="488"/>
                    </a:cubicBezTo>
                    <a:cubicBezTo>
                      <a:pt x="265" y="488"/>
                      <a:pt x="282" y="460"/>
                      <a:pt x="282" y="434"/>
                    </a:cubicBezTo>
                    <a:cubicBezTo>
                      <a:pt x="282" y="44"/>
                      <a:pt x="282" y="44"/>
                      <a:pt x="282" y="44"/>
                    </a:cubicBezTo>
                    <a:cubicBezTo>
                      <a:pt x="282" y="18"/>
                      <a:pt x="265" y="0"/>
                      <a:pt x="238" y="0"/>
                    </a:cubicBezTo>
                    <a:close/>
                    <a:moveTo>
                      <a:pt x="141" y="460"/>
                    </a:moveTo>
                    <a:lnTo>
                      <a:pt x="141" y="460"/>
                    </a:lnTo>
                    <a:cubicBezTo>
                      <a:pt x="123" y="460"/>
                      <a:pt x="106" y="451"/>
                      <a:pt x="106" y="443"/>
                    </a:cubicBezTo>
                    <a:cubicBezTo>
                      <a:pt x="106" y="425"/>
                      <a:pt x="123" y="416"/>
                      <a:pt x="141" y="416"/>
                    </a:cubicBezTo>
                    <a:cubicBezTo>
                      <a:pt x="159" y="416"/>
                      <a:pt x="176" y="425"/>
                      <a:pt x="176" y="443"/>
                    </a:cubicBezTo>
                    <a:cubicBezTo>
                      <a:pt x="176" y="451"/>
                      <a:pt x="159" y="460"/>
                      <a:pt x="141" y="460"/>
                    </a:cubicBezTo>
                    <a:close/>
                    <a:moveTo>
                      <a:pt x="247" y="390"/>
                    </a:moveTo>
                    <a:lnTo>
                      <a:pt x="247" y="390"/>
                    </a:lnTo>
                    <a:cubicBezTo>
                      <a:pt x="35" y="390"/>
                      <a:pt x="35" y="390"/>
                      <a:pt x="35" y="390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247" y="62"/>
                      <a:pt x="247" y="62"/>
                      <a:pt x="247" y="62"/>
                    </a:cubicBezTo>
                    <a:lnTo>
                      <a:pt x="247" y="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0" name="Freeform 94"/>
              <p:cNvSpPr>
                <a:spLocks noChangeArrowheads="1"/>
              </p:cNvSpPr>
              <p:nvPr/>
            </p:nvSpPr>
            <p:spPr bwMode="auto">
              <a:xfrm>
                <a:off x="6577315" y="1566897"/>
                <a:ext cx="245556" cy="110578"/>
              </a:xfrm>
              <a:custGeom>
                <a:gdLst>
                  <a:gd name="T0" fmla="*/ 478 w 498"/>
                  <a:gd name="T1" fmla="*/ 90 h 223"/>
                  <a:gd name="T2" fmla="*/ 478 w 498"/>
                  <a:gd name="T3" fmla="*/ 90 h 223"/>
                  <a:gd name="T4" fmla="*/ 399 w 498"/>
                  <a:gd name="T5" fmla="*/ 9 h 223"/>
                  <a:gd name="T6" fmla="*/ 372 w 498"/>
                  <a:gd name="T7" fmla="*/ 0 h 223"/>
                  <a:gd name="T8" fmla="*/ 249 w 498"/>
                  <a:gd name="T9" fmla="*/ 0 h 223"/>
                  <a:gd name="T10" fmla="*/ 124 w 498"/>
                  <a:gd name="T11" fmla="*/ 0 h 223"/>
                  <a:gd name="T12" fmla="*/ 98 w 498"/>
                  <a:gd name="T13" fmla="*/ 9 h 223"/>
                  <a:gd name="T14" fmla="*/ 18 w 498"/>
                  <a:gd name="T15" fmla="*/ 90 h 223"/>
                  <a:gd name="T16" fmla="*/ 0 w 498"/>
                  <a:gd name="T17" fmla="*/ 125 h 223"/>
                  <a:gd name="T18" fmla="*/ 18 w 498"/>
                  <a:gd name="T19" fmla="*/ 196 h 223"/>
                  <a:gd name="T20" fmla="*/ 45 w 498"/>
                  <a:gd name="T21" fmla="*/ 222 h 223"/>
                  <a:gd name="T22" fmla="*/ 452 w 498"/>
                  <a:gd name="T23" fmla="*/ 222 h 223"/>
                  <a:gd name="T24" fmla="*/ 478 w 498"/>
                  <a:gd name="T25" fmla="*/ 196 h 223"/>
                  <a:gd name="T26" fmla="*/ 497 w 498"/>
                  <a:gd name="T27" fmla="*/ 125 h 223"/>
                  <a:gd name="T28" fmla="*/ 478 w 498"/>
                  <a:gd name="T29" fmla="*/ 90 h 223"/>
                  <a:gd name="T30" fmla="*/ 346 w 498"/>
                  <a:gd name="T31" fmla="*/ 98 h 223"/>
                  <a:gd name="T32" fmla="*/ 346 w 498"/>
                  <a:gd name="T33" fmla="*/ 98 h 223"/>
                  <a:gd name="T34" fmla="*/ 346 w 498"/>
                  <a:gd name="T35" fmla="*/ 107 h 223"/>
                  <a:gd name="T36" fmla="*/ 319 w 498"/>
                  <a:gd name="T37" fmla="*/ 151 h 223"/>
                  <a:gd name="T38" fmla="*/ 178 w 498"/>
                  <a:gd name="T39" fmla="*/ 151 h 223"/>
                  <a:gd name="T40" fmla="*/ 151 w 498"/>
                  <a:gd name="T41" fmla="*/ 107 h 223"/>
                  <a:gd name="T42" fmla="*/ 151 w 498"/>
                  <a:gd name="T43" fmla="*/ 98 h 223"/>
                  <a:gd name="T44" fmla="*/ 62 w 498"/>
                  <a:gd name="T45" fmla="*/ 98 h 223"/>
                  <a:gd name="T46" fmla="*/ 106 w 498"/>
                  <a:gd name="T47" fmla="*/ 45 h 223"/>
                  <a:gd name="T48" fmla="*/ 390 w 498"/>
                  <a:gd name="T49" fmla="*/ 45 h 223"/>
                  <a:gd name="T50" fmla="*/ 434 w 498"/>
                  <a:gd name="T51" fmla="*/ 98 h 223"/>
                  <a:gd name="T52" fmla="*/ 346 w 498"/>
                  <a:gd name="T53" fmla="*/ 98 h 2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8" h="223">
                    <a:moveTo>
                      <a:pt x="478" y="90"/>
                    </a:moveTo>
                    <a:lnTo>
                      <a:pt x="478" y="90"/>
                    </a:lnTo>
                    <a:cubicBezTo>
                      <a:pt x="470" y="72"/>
                      <a:pt x="425" y="27"/>
                      <a:pt x="399" y="9"/>
                    </a:cubicBezTo>
                    <a:cubicBezTo>
                      <a:pt x="399" y="0"/>
                      <a:pt x="390" y="0"/>
                      <a:pt x="372" y="0"/>
                    </a:cubicBezTo>
                    <a:cubicBezTo>
                      <a:pt x="364" y="0"/>
                      <a:pt x="249" y="0"/>
                      <a:pt x="249" y="0"/>
                    </a:cubicBezTo>
                    <a:cubicBezTo>
                      <a:pt x="249" y="0"/>
                      <a:pt x="133" y="0"/>
                      <a:pt x="124" y="0"/>
                    </a:cubicBezTo>
                    <a:cubicBezTo>
                      <a:pt x="106" y="0"/>
                      <a:pt x="98" y="0"/>
                      <a:pt x="98" y="9"/>
                    </a:cubicBezTo>
                    <a:cubicBezTo>
                      <a:pt x="71" y="27"/>
                      <a:pt x="27" y="72"/>
                      <a:pt x="18" y="90"/>
                    </a:cubicBezTo>
                    <a:cubicBezTo>
                      <a:pt x="0" y="98"/>
                      <a:pt x="0" y="107"/>
                      <a:pt x="0" y="125"/>
                    </a:cubicBezTo>
                    <a:cubicBezTo>
                      <a:pt x="18" y="196"/>
                      <a:pt x="18" y="196"/>
                      <a:pt x="18" y="196"/>
                    </a:cubicBezTo>
                    <a:cubicBezTo>
                      <a:pt x="18" y="213"/>
                      <a:pt x="36" y="222"/>
                      <a:pt x="45" y="222"/>
                    </a:cubicBezTo>
                    <a:cubicBezTo>
                      <a:pt x="452" y="222"/>
                      <a:pt x="452" y="222"/>
                      <a:pt x="452" y="222"/>
                    </a:cubicBezTo>
                    <a:cubicBezTo>
                      <a:pt x="461" y="222"/>
                      <a:pt x="478" y="213"/>
                      <a:pt x="478" y="196"/>
                    </a:cubicBezTo>
                    <a:cubicBezTo>
                      <a:pt x="497" y="125"/>
                      <a:pt x="497" y="125"/>
                      <a:pt x="497" y="125"/>
                    </a:cubicBezTo>
                    <a:cubicBezTo>
                      <a:pt x="497" y="107"/>
                      <a:pt x="497" y="98"/>
                      <a:pt x="478" y="90"/>
                    </a:cubicBezTo>
                    <a:close/>
                    <a:moveTo>
                      <a:pt x="346" y="98"/>
                    </a:moveTo>
                    <a:lnTo>
                      <a:pt x="346" y="98"/>
                    </a:lnTo>
                    <a:lnTo>
                      <a:pt x="346" y="107"/>
                    </a:lnTo>
                    <a:cubicBezTo>
                      <a:pt x="319" y="151"/>
                      <a:pt x="319" y="151"/>
                      <a:pt x="319" y="15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51" y="107"/>
                      <a:pt x="151" y="107"/>
                      <a:pt x="151" y="107"/>
                    </a:cubicBezTo>
                    <a:lnTo>
                      <a:pt x="151" y="98"/>
                    </a:lnTo>
                    <a:cubicBezTo>
                      <a:pt x="62" y="98"/>
                      <a:pt x="62" y="98"/>
                      <a:pt x="62" y="98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390" y="45"/>
                      <a:pt x="390" y="45"/>
                      <a:pt x="390" y="45"/>
                    </a:cubicBezTo>
                    <a:cubicBezTo>
                      <a:pt x="434" y="98"/>
                      <a:pt x="434" y="98"/>
                      <a:pt x="434" y="98"/>
                    </a:cubicBezTo>
                    <a:lnTo>
                      <a:pt x="346" y="9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1" name="Freeform 106"/>
              <p:cNvSpPr>
                <a:spLocks noChangeArrowheads="1"/>
              </p:cNvSpPr>
              <p:nvPr/>
            </p:nvSpPr>
            <p:spPr bwMode="auto">
              <a:xfrm>
                <a:off x="5634203" y="1497515"/>
                <a:ext cx="176018" cy="249342"/>
              </a:xfrm>
              <a:custGeom>
                <a:gdLst>
                  <a:gd name="T0" fmla="*/ 35 w 355"/>
                  <a:gd name="T1" fmla="*/ 497 h 506"/>
                  <a:gd name="T2" fmla="*/ 35 w 355"/>
                  <a:gd name="T3" fmla="*/ 497 h 506"/>
                  <a:gd name="T4" fmla="*/ 70 w 355"/>
                  <a:gd name="T5" fmla="*/ 381 h 506"/>
                  <a:gd name="T6" fmla="*/ 203 w 355"/>
                  <a:gd name="T7" fmla="*/ 310 h 506"/>
                  <a:gd name="T8" fmla="*/ 132 w 355"/>
                  <a:gd name="T9" fmla="*/ 284 h 506"/>
                  <a:gd name="T10" fmla="*/ 292 w 355"/>
                  <a:gd name="T11" fmla="*/ 194 h 506"/>
                  <a:gd name="T12" fmla="*/ 194 w 355"/>
                  <a:gd name="T13" fmla="*/ 168 h 506"/>
                  <a:gd name="T14" fmla="*/ 327 w 355"/>
                  <a:gd name="T15" fmla="*/ 133 h 506"/>
                  <a:gd name="T16" fmla="*/ 345 w 355"/>
                  <a:gd name="T17" fmla="*/ 44 h 506"/>
                  <a:gd name="T18" fmla="*/ 248 w 355"/>
                  <a:gd name="T19" fmla="*/ 0 h 506"/>
                  <a:gd name="T20" fmla="*/ 159 w 355"/>
                  <a:gd name="T21" fmla="*/ 124 h 506"/>
                  <a:gd name="T22" fmla="*/ 168 w 355"/>
                  <a:gd name="T23" fmla="*/ 18 h 506"/>
                  <a:gd name="T24" fmla="*/ 70 w 355"/>
                  <a:gd name="T25" fmla="*/ 106 h 506"/>
                  <a:gd name="T26" fmla="*/ 61 w 355"/>
                  <a:gd name="T27" fmla="*/ 301 h 506"/>
                  <a:gd name="T28" fmla="*/ 8 w 355"/>
                  <a:gd name="T29" fmla="*/ 213 h 506"/>
                  <a:gd name="T30" fmla="*/ 35 w 355"/>
                  <a:gd name="T31" fmla="*/ 363 h 506"/>
                  <a:gd name="T32" fmla="*/ 8 w 355"/>
                  <a:gd name="T33" fmla="*/ 478 h 506"/>
                  <a:gd name="T34" fmla="*/ 35 w 355"/>
                  <a:gd name="T35" fmla="*/ 497 h 5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5" h="506">
                    <a:moveTo>
                      <a:pt x="35" y="497"/>
                    </a:moveTo>
                    <a:lnTo>
                      <a:pt x="35" y="497"/>
                    </a:lnTo>
                    <a:cubicBezTo>
                      <a:pt x="44" y="469"/>
                      <a:pt x="53" y="434"/>
                      <a:pt x="70" y="381"/>
                    </a:cubicBezTo>
                    <a:cubicBezTo>
                      <a:pt x="132" y="372"/>
                      <a:pt x="168" y="390"/>
                      <a:pt x="203" y="310"/>
                    </a:cubicBezTo>
                    <a:cubicBezTo>
                      <a:pt x="168" y="328"/>
                      <a:pt x="132" y="292"/>
                      <a:pt x="132" y="284"/>
                    </a:cubicBezTo>
                    <a:cubicBezTo>
                      <a:pt x="132" y="266"/>
                      <a:pt x="229" y="292"/>
                      <a:pt x="292" y="194"/>
                    </a:cubicBezTo>
                    <a:cubicBezTo>
                      <a:pt x="212" y="213"/>
                      <a:pt x="185" y="178"/>
                      <a:pt x="194" y="168"/>
                    </a:cubicBezTo>
                    <a:cubicBezTo>
                      <a:pt x="221" y="159"/>
                      <a:pt x="292" y="168"/>
                      <a:pt x="327" y="133"/>
                    </a:cubicBezTo>
                    <a:cubicBezTo>
                      <a:pt x="345" y="115"/>
                      <a:pt x="354" y="62"/>
                      <a:pt x="345" y="44"/>
                    </a:cubicBezTo>
                    <a:cubicBezTo>
                      <a:pt x="336" y="27"/>
                      <a:pt x="283" y="0"/>
                      <a:pt x="248" y="0"/>
                    </a:cubicBezTo>
                    <a:cubicBezTo>
                      <a:pt x="221" y="9"/>
                      <a:pt x="168" y="124"/>
                      <a:pt x="159" y="124"/>
                    </a:cubicBezTo>
                    <a:cubicBezTo>
                      <a:pt x="141" y="124"/>
                      <a:pt x="141" y="71"/>
                      <a:pt x="168" y="18"/>
                    </a:cubicBezTo>
                    <a:cubicBezTo>
                      <a:pt x="132" y="35"/>
                      <a:pt x="88" y="71"/>
                      <a:pt x="70" y="106"/>
                    </a:cubicBezTo>
                    <a:cubicBezTo>
                      <a:pt x="44" y="159"/>
                      <a:pt x="79" y="301"/>
                      <a:pt x="61" y="301"/>
                    </a:cubicBezTo>
                    <a:cubicBezTo>
                      <a:pt x="53" y="310"/>
                      <a:pt x="17" y="239"/>
                      <a:pt x="8" y="213"/>
                    </a:cubicBezTo>
                    <a:cubicBezTo>
                      <a:pt x="0" y="257"/>
                      <a:pt x="0" y="301"/>
                      <a:pt x="35" y="363"/>
                    </a:cubicBezTo>
                    <a:cubicBezTo>
                      <a:pt x="26" y="407"/>
                      <a:pt x="17" y="452"/>
                      <a:pt x="8" y="478"/>
                    </a:cubicBezTo>
                    <a:cubicBezTo>
                      <a:pt x="8" y="497"/>
                      <a:pt x="35" y="505"/>
                      <a:pt x="35" y="4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2" name="Freeform 110"/>
              <p:cNvSpPr>
                <a:spLocks noChangeArrowheads="1"/>
              </p:cNvSpPr>
              <p:nvPr/>
            </p:nvSpPr>
            <p:spPr bwMode="auto">
              <a:xfrm>
                <a:off x="4630245" y="1527869"/>
                <a:ext cx="228171" cy="184297"/>
              </a:xfrm>
              <a:custGeom>
                <a:gdLst>
                  <a:gd name="T0" fmla="*/ 444 w 462"/>
                  <a:gd name="T1" fmla="*/ 9 h 373"/>
                  <a:gd name="T2" fmla="*/ 444 w 462"/>
                  <a:gd name="T3" fmla="*/ 9 h 373"/>
                  <a:gd name="T4" fmla="*/ 9 w 462"/>
                  <a:gd name="T5" fmla="*/ 160 h 373"/>
                  <a:gd name="T6" fmla="*/ 9 w 462"/>
                  <a:gd name="T7" fmla="*/ 169 h 373"/>
                  <a:gd name="T8" fmla="*/ 98 w 462"/>
                  <a:gd name="T9" fmla="*/ 213 h 373"/>
                  <a:gd name="T10" fmla="*/ 98 w 462"/>
                  <a:gd name="T11" fmla="*/ 213 h 373"/>
                  <a:gd name="T12" fmla="*/ 160 w 462"/>
                  <a:gd name="T13" fmla="*/ 230 h 373"/>
                  <a:gd name="T14" fmla="*/ 434 w 462"/>
                  <a:gd name="T15" fmla="*/ 35 h 373"/>
                  <a:gd name="T16" fmla="*/ 434 w 462"/>
                  <a:gd name="T17" fmla="*/ 35 h 373"/>
                  <a:gd name="T18" fmla="*/ 240 w 462"/>
                  <a:gd name="T19" fmla="*/ 248 h 373"/>
                  <a:gd name="T20" fmla="*/ 240 w 462"/>
                  <a:gd name="T21" fmla="*/ 248 h 373"/>
                  <a:gd name="T22" fmla="*/ 231 w 462"/>
                  <a:gd name="T23" fmla="*/ 257 h 373"/>
                  <a:gd name="T24" fmla="*/ 240 w 462"/>
                  <a:gd name="T25" fmla="*/ 266 h 373"/>
                  <a:gd name="T26" fmla="*/ 240 w 462"/>
                  <a:gd name="T27" fmla="*/ 266 h 373"/>
                  <a:gd name="T28" fmla="*/ 363 w 462"/>
                  <a:gd name="T29" fmla="*/ 337 h 373"/>
                  <a:gd name="T30" fmla="*/ 390 w 462"/>
                  <a:gd name="T31" fmla="*/ 328 h 373"/>
                  <a:gd name="T32" fmla="*/ 461 w 462"/>
                  <a:gd name="T33" fmla="*/ 18 h 373"/>
                  <a:gd name="T34" fmla="*/ 444 w 462"/>
                  <a:gd name="T35" fmla="*/ 9 h 373"/>
                  <a:gd name="T36" fmla="*/ 160 w 462"/>
                  <a:gd name="T37" fmla="*/ 363 h 373"/>
                  <a:gd name="T38" fmla="*/ 160 w 462"/>
                  <a:gd name="T39" fmla="*/ 363 h 373"/>
                  <a:gd name="T40" fmla="*/ 169 w 462"/>
                  <a:gd name="T41" fmla="*/ 372 h 373"/>
                  <a:gd name="T42" fmla="*/ 240 w 462"/>
                  <a:gd name="T43" fmla="*/ 310 h 373"/>
                  <a:gd name="T44" fmla="*/ 160 w 462"/>
                  <a:gd name="T45" fmla="*/ 266 h 373"/>
                  <a:gd name="T46" fmla="*/ 160 w 462"/>
                  <a:gd name="T47" fmla="*/ 363 h 3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2" h="373">
                    <a:moveTo>
                      <a:pt x="444" y="9"/>
                    </a:moveTo>
                    <a:lnTo>
                      <a:pt x="444" y="9"/>
                    </a:lnTo>
                    <a:cubicBezTo>
                      <a:pt x="434" y="9"/>
                      <a:pt x="18" y="160"/>
                      <a:pt x="9" y="160"/>
                    </a:cubicBezTo>
                    <a:cubicBezTo>
                      <a:pt x="0" y="160"/>
                      <a:pt x="0" y="169"/>
                      <a:pt x="9" y="169"/>
                    </a:cubicBezTo>
                    <a:cubicBezTo>
                      <a:pt x="18" y="177"/>
                      <a:pt x="98" y="213"/>
                      <a:pt x="98" y="213"/>
                    </a:cubicBezTo>
                    <a:lnTo>
                      <a:pt x="98" y="213"/>
                    </a:ln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30"/>
                      <a:pt x="425" y="35"/>
                      <a:pt x="434" y="35"/>
                    </a:cubicBezTo>
                    <a:cubicBezTo>
                      <a:pt x="434" y="26"/>
                      <a:pt x="434" y="35"/>
                      <a:pt x="434" y="35"/>
                    </a:cubicBezTo>
                    <a:lnTo>
                      <a:pt x="240" y="248"/>
                    </a:lnTo>
                    <a:lnTo>
                      <a:pt x="240" y="248"/>
                    </a:lnTo>
                    <a:cubicBezTo>
                      <a:pt x="231" y="257"/>
                      <a:pt x="231" y="257"/>
                      <a:pt x="231" y="257"/>
                    </a:cubicBezTo>
                    <a:cubicBezTo>
                      <a:pt x="240" y="266"/>
                      <a:pt x="240" y="266"/>
                      <a:pt x="240" y="266"/>
                    </a:cubicBezTo>
                    <a:lnTo>
                      <a:pt x="240" y="266"/>
                    </a:lnTo>
                    <a:cubicBezTo>
                      <a:pt x="240" y="266"/>
                      <a:pt x="363" y="328"/>
                      <a:pt x="363" y="337"/>
                    </a:cubicBezTo>
                    <a:cubicBezTo>
                      <a:pt x="372" y="337"/>
                      <a:pt x="381" y="337"/>
                      <a:pt x="390" y="328"/>
                    </a:cubicBezTo>
                    <a:cubicBezTo>
                      <a:pt x="390" y="319"/>
                      <a:pt x="461" y="26"/>
                      <a:pt x="461" y="18"/>
                    </a:cubicBezTo>
                    <a:cubicBezTo>
                      <a:pt x="461" y="9"/>
                      <a:pt x="453" y="0"/>
                      <a:pt x="444" y="9"/>
                    </a:cubicBezTo>
                    <a:close/>
                    <a:moveTo>
                      <a:pt x="160" y="363"/>
                    </a:moveTo>
                    <a:lnTo>
                      <a:pt x="160" y="363"/>
                    </a:lnTo>
                    <a:cubicBezTo>
                      <a:pt x="160" y="372"/>
                      <a:pt x="160" y="372"/>
                      <a:pt x="169" y="372"/>
                    </a:cubicBezTo>
                    <a:cubicBezTo>
                      <a:pt x="169" y="363"/>
                      <a:pt x="240" y="310"/>
                      <a:pt x="240" y="310"/>
                    </a:cubicBezTo>
                    <a:cubicBezTo>
                      <a:pt x="160" y="266"/>
                      <a:pt x="160" y="266"/>
                      <a:pt x="160" y="266"/>
                    </a:cubicBezTo>
                    <a:lnTo>
                      <a:pt x="160" y="36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3" name="Freeform 144"/>
              <p:cNvSpPr>
                <a:spLocks noChangeArrowheads="1"/>
              </p:cNvSpPr>
              <p:nvPr/>
            </p:nvSpPr>
            <p:spPr bwMode="auto">
              <a:xfrm>
                <a:off x="10972510" y="1539419"/>
                <a:ext cx="219479" cy="195137"/>
              </a:xfrm>
              <a:custGeom>
                <a:gdLst>
                  <a:gd name="T0" fmla="*/ 426 w 444"/>
                  <a:gd name="T1" fmla="*/ 0 h 399"/>
                  <a:gd name="T2" fmla="*/ 426 w 444"/>
                  <a:gd name="T3" fmla="*/ 0 h 399"/>
                  <a:gd name="T4" fmla="*/ 9 w 444"/>
                  <a:gd name="T5" fmla="*/ 0 h 399"/>
                  <a:gd name="T6" fmla="*/ 0 w 444"/>
                  <a:gd name="T7" fmla="*/ 17 h 399"/>
                  <a:gd name="T8" fmla="*/ 0 w 444"/>
                  <a:gd name="T9" fmla="*/ 70 h 399"/>
                  <a:gd name="T10" fmla="*/ 443 w 444"/>
                  <a:gd name="T11" fmla="*/ 70 h 399"/>
                  <a:gd name="T12" fmla="*/ 443 w 444"/>
                  <a:gd name="T13" fmla="*/ 17 h 399"/>
                  <a:gd name="T14" fmla="*/ 426 w 444"/>
                  <a:gd name="T15" fmla="*/ 0 h 399"/>
                  <a:gd name="T16" fmla="*/ 27 w 444"/>
                  <a:gd name="T17" fmla="*/ 363 h 399"/>
                  <a:gd name="T18" fmla="*/ 27 w 444"/>
                  <a:gd name="T19" fmla="*/ 363 h 399"/>
                  <a:gd name="T20" fmla="*/ 54 w 444"/>
                  <a:gd name="T21" fmla="*/ 398 h 399"/>
                  <a:gd name="T22" fmla="*/ 381 w 444"/>
                  <a:gd name="T23" fmla="*/ 398 h 399"/>
                  <a:gd name="T24" fmla="*/ 417 w 444"/>
                  <a:gd name="T25" fmla="*/ 363 h 399"/>
                  <a:gd name="T26" fmla="*/ 417 w 444"/>
                  <a:gd name="T27" fmla="*/ 97 h 399"/>
                  <a:gd name="T28" fmla="*/ 27 w 444"/>
                  <a:gd name="T29" fmla="*/ 97 h 399"/>
                  <a:gd name="T30" fmla="*/ 27 w 444"/>
                  <a:gd name="T31" fmla="*/ 363 h 399"/>
                  <a:gd name="T32" fmla="*/ 151 w 444"/>
                  <a:gd name="T33" fmla="*/ 150 h 399"/>
                  <a:gd name="T34" fmla="*/ 151 w 444"/>
                  <a:gd name="T35" fmla="*/ 150 h 399"/>
                  <a:gd name="T36" fmla="*/ 293 w 444"/>
                  <a:gd name="T37" fmla="*/ 150 h 399"/>
                  <a:gd name="T38" fmla="*/ 293 w 444"/>
                  <a:gd name="T39" fmla="*/ 194 h 399"/>
                  <a:gd name="T40" fmla="*/ 151 w 444"/>
                  <a:gd name="T41" fmla="*/ 194 h 399"/>
                  <a:gd name="T42" fmla="*/ 151 w 444"/>
                  <a:gd name="T43" fmla="*/ 150 h 3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2" h="399">
                    <a:moveTo>
                      <a:pt x="426" y="0"/>
                    </a:moveTo>
                    <a:lnTo>
                      <a:pt x="426" y="0"/>
                    </a:ln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8"/>
                      <a:pt x="0" y="1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43" y="70"/>
                      <a:pt x="443" y="70"/>
                      <a:pt x="443" y="70"/>
                    </a:cubicBezTo>
                    <a:cubicBezTo>
                      <a:pt x="443" y="17"/>
                      <a:pt x="443" y="17"/>
                      <a:pt x="443" y="17"/>
                    </a:cubicBezTo>
                    <a:cubicBezTo>
                      <a:pt x="443" y="8"/>
                      <a:pt x="434" y="0"/>
                      <a:pt x="426" y="0"/>
                    </a:cubicBezTo>
                    <a:close/>
                    <a:moveTo>
                      <a:pt x="27" y="363"/>
                    </a:moveTo>
                    <a:lnTo>
                      <a:pt x="27" y="363"/>
                    </a:lnTo>
                    <a:cubicBezTo>
                      <a:pt x="27" y="380"/>
                      <a:pt x="36" y="398"/>
                      <a:pt x="54" y="398"/>
                    </a:cubicBezTo>
                    <a:cubicBezTo>
                      <a:pt x="381" y="398"/>
                      <a:pt x="381" y="398"/>
                      <a:pt x="381" y="398"/>
                    </a:cubicBezTo>
                    <a:cubicBezTo>
                      <a:pt x="408" y="398"/>
                      <a:pt x="417" y="380"/>
                      <a:pt x="417" y="363"/>
                    </a:cubicBezTo>
                    <a:cubicBezTo>
                      <a:pt x="417" y="97"/>
                      <a:pt x="417" y="97"/>
                      <a:pt x="417" y="97"/>
                    </a:cubicBezTo>
                    <a:cubicBezTo>
                      <a:pt x="27" y="97"/>
                      <a:pt x="27" y="97"/>
                      <a:pt x="27" y="97"/>
                    </a:cubicBezTo>
                    <a:lnTo>
                      <a:pt x="27" y="363"/>
                    </a:lnTo>
                    <a:close/>
                    <a:moveTo>
                      <a:pt x="151" y="150"/>
                    </a:moveTo>
                    <a:lnTo>
                      <a:pt x="151" y="150"/>
                    </a:lnTo>
                    <a:cubicBezTo>
                      <a:pt x="293" y="150"/>
                      <a:pt x="293" y="150"/>
                      <a:pt x="293" y="150"/>
                    </a:cubicBezTo>
                    <a:cubicBezTo>
                      <a:pt x="293" y="194"/>
                      <a:pt x="293" y="194"/>
                      <a:pt x="293" y="194"/>
                    </a:cubicBezTo>
                    <a:cubicBezTo>
                      <a:pt x="151" y="194"/>
                      <a:pt x="151" y="194"/>
                      <a:pt x="151" y="194"/>
                    </a:cubicBezTo>
                    <a:lnTo>
                      <a:pt x="151" y="15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4" name="Freeform 145"/>
              <p:cNvSpPr>
                <a:spLocks noChangeArrowheads="1"/>
              </p:cNvSpPr>
              <p:nvPr/>
            </p:nvSpPr>
            <p:spPr bwMode="auto">
              <a:xfrm>
                <a:off x="10483569" y="1526411"/>
                <a:ext cx="219481" cy="218986"/>
              </a:xfrm>
              <a:custGeom>
                <a:gdLst>
                  <a:gd name="T0" fmla="*/ 70 w 444"/>
                  <a:gd name="T1" fmla="*/ 400 h 445"/>
                  <a:gd name="T2" fmla="*/ 70 w 444"/>
                  <a:gd name="T3" fmla="*/ 400 h 445"/>
                  <a:gd name="T4" fmla="*/ 124 w 444"/>
                  <a:gd name="T5" fmla="*/ 444 h 445"/>
                  <a:gd name="T6" fmla="*/ 168 w 444"/>
                  <a:gd name="T7" fmla="*/ 400 h 445"/>
                  <a:gd name="T8" fmla="*/ 124 w 444"/>
                  <a:gd name="T9" fmla="*/ 346 h 445"/>
                  <a:gd name="T10" fmla="*/ 70 w 444"/>
                  <a:gd name="T11" fmla="*/ 400 h 445"/>
                  <a:gd name="T12" fmla="*/ 319 w 444"/>
                  <a:gd name="T13" fmla="*/ 400 h 445"/>
                  <a:gd name="T14" fmla="*/ 319 w 444"/>
                  <a:gd name="T15" fmla="*/ 400 h 445"/>
                  <a:gd name="T16" fmla="*/ 372 w 444"/>
                  <a:gd name="T17" fmla="*/ 444 h 445"/>
                  <a:gd name="T18" fmla="*/ 417 w 444"/>
                  <a:gd name="T19" fmla="*/ 400 h 445"/>
                  <a:gd name="T20" fmla="*/ 372 w 444"/>
                  <a:gd name="T21" fmla="*/ 346 h 445"/>
                  <a:gd name="T22" fmla="*/ 319 w 444"/>
                  <a:gd name="T23" fmla="*/ 400 h 445"/>
                  <a:gd name="T24" fmla="*/ 159 w 444"/>
                  <a:gd name="T25" fmla="*/ 284 h 445"/>
                  <a:gd name="T26" fmla="*/ 159 w 444"/>
                  <a:gd name="T27" fmla="*/ 284 h 445"/>
                  <a:gd name="T28" fmla="*/ 434 w 444"/>
                  <a:gd name="T29" fmla="*/ 204 h 445"/>
                  <a:gd name="T30" fmla="*/ 443 w 444"/>
                  <a:gd name="T31" fmla="*/ 187 h 445"/>
                  <a:gd name="T32" fmla="*/ 443 w 444"/>
                  <a:gd name="T33" fmla="*/ 54 h 445"/>
                  <a:gd name="T34" fmla="*/ 98 w 444"/>
                  <a:gd name="T35" fmla="*/ 54 h 445"/>
                  <a:gd name="T36" fmla="*/ 98 w 444"/>
                  <a:gd name="T37" fmla="*/ 10 h 445"/>
                  <a:gd name="T38" fmla="*/ 89 w 444"/>
                  <a:gd name="T39" fmla="*/ 0 h 445"/>
                  <a:gd name="T40" fmla="*/ 9 w 444"/>
                  <a:gd name="T41" fmla="*/ 0 h 445"/>
                  <a:gd name="T42" fmla="*/ 0 w 444"/>
                  <a:gd name="T43" fmla="*/ 10 h 445"/>
                  <a:gd name="T44" fmla="*/ 0 w 444"/>
                  <a:gd name="T45" fmla="*/ 54 h 445"/>
                  <a:gd name="T46" fmla="*/ 45 w 444"/>
                  <a:gd name="T47" fmla="*/ 54 h 445"/>
                  <a:gd name="T48" fmla="*/ 98 w 444"/>
                  <a:gd name="T49" fmla="*/ 275 h 445"/>
                  <a:gd name="T50" fmla="*/ 98 w 444"/>
                  <a:gd name="T51" fmla="*/ 302 h 445"/>
                  <a:gd name="T52" fmla="*/ 98 w 444"/>
                  <a:gd name="T53" fmla="*/ 338 h 445"/>
                  <a:gd name="T54" fmla="*/ 106 w 444"/>
                  <a:gd name="T55" fmla="*/ 346 h 445"/>
                  <a:gd name="T56" fmla="*/ 124 w 444"/>
                  <a:gd name="T57" fmla="*/ 346 h 445"/>
                  <a:gd name="T58" fmla="*/ 372 w 444"/>
                  <a:gd name="T59" fmla="*/ 346 h 445"/>
                  <a:gd name="T60" fmla="*/ 434 w 444"/>
                  <a:gd name="T61" fmla="*/ 346 h 445"/>
                  <a:gd name="T62" fmla="*/ 443 w 444"/>
                  <a:gd name="T63" fmla="*/ 338 h 445"/>
                  <a:gd name="T64" fmla="*/ 443 w 444"/>
                  <a:gd name="T65" fmla="*/ 302 h 445"/>
                  <a:gd name="T66" fmla="*/ 168 w 444"/>
                  <a:gd name="T67" fmla="*/ 302 h 445"/>
                  <a:gd name="T68" fmla="*/ 159 w 444"/>
                  <a:gd name="T69" fmla="*/ 284 h 4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2" h="445">
                    <a:moveTo>
                      <a:pt x="70" y="400"/>
                    </a:moveTo>
                    <a:lnTo>
                      <a:pt x="70" y="400"/>
                    </a:lnTo>
                    <a:cubicBezTo>
                      <a:pt x="70" y="426"/>
                      <a:pt x="98" y="444"/>
                      <a:pt x="124" y="444"/>
                    </a:cubicBezTo>
                    <a:cubicBezTo>
                      <a:pt x="151" y="444"/>
                      <a:pt x="168" y="426"/>
                      <a:pt x="168" y="400"/>
                    </a:cubicBezTo>
                    <a:cubicBezTo>
                      <a:pt x="168" y="373"/>
                      <a:pt x="151" y="346"/>
                      <a:pt x="124" y="346"/>
                    </a:cubicBezTo>
                    <a:cubicBezTo>
                      <a:pt x="98" y="346"/>
                      <a:pt x="70" y="373"/>
                      <a:pt x="70" y="400"/>
                    </a:cubicBezTo>
                    <a:close/>
                    <a:moveTo>
                      <a:pt x="319" y="400"/>
                    </a:moveTo>
                    <a:lnTo>
                      <a:pt x="319" y="400"/>
                    </a:lnTo>
                    <a:cubicBezTo>
                      <a:pt x="319" y="426"/>
                      <a:pt x="345" y="444"/>
                      <a:pt x="372" y="444"/>
                    </a:cubicBezTo>
                    <a:cubicBezTo>
                      <a:pt x="399" y="444"/>
                      <a:pt x="417" y="426"/>
                      <a:pt x="417" y="400"/>
                    </a:cubicBezTo>
                    <a:cubicBezTo>
                      <a:pt x="417" y="373"/>
                      <a:pt x="399" y="346"/>
                      <a:pt x="372" y="346"/>
                    </a:cubicBezTo>
                    <a:cubicBezTo>
                      <a:pt x="345" y="346"/>
                      <a:pt x="319" y="373"/>
                      <a:pt x="319" y="400"/>
                    </a:cubicBezTo>
                    <a:close/>
                    <a:moveTo>
                      <a:pt x="159" y="284"/>
                    </a:moveTo>
                    <a:lnTo>
                      <a:pt x="159" y="284"/>
                    </a:lnTo>
                    <a:cubicBezTo>
                      <a:pt x="434" y="204"/>
                      <a:pt x="434" y="204"/>
                      <a:pt x="434" y="204"/>
                    </a:cubicBezTo>
                    <a:cubicBezTo>
                      <a:pt x="443" y="204"/>
                      <a:pt x="443" y="195"/>
                      <a:pt x="443" y="187"/>
                    </a:cubicBezTo>
                    <a:cubicBezTo>
                      <a:pt x="443" y="54"/>
                      <a:pt x="443" y="54"/>
                      <a:pt x="443" y="54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98" y="10"/>
                      <a:pt x="98" y="10"/>
                      <a:pt x="98" y="10"/>
                    </a:cubicBezTo>
                    <a:lnTo>
                      <a:pt x="89" y="0"/>
                    </a:ln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10"/>
                      <a:pt x="0" y="1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302"/>
                      <a:pt x="98" y="302"/>
                      <a:pt x="98" y="302"/>
                    </a:cubicBezTo>
                    <a:cubicBezTo>
                      <a:pt x="98" y="338"/>
                      <a:pt x="98" y="338"/>
                      <a:pt x="98" y="338"/>
                    </a:cubicBezTo>
                    <a:cubicBezTo>
                      <a:pt x="98" y="346"/>
                      <a:pt x="106" y="346"/>
                      <a:pt x="106" y="346"/>
                    </a:cubicBezTo>
                    <a:cubicBezTo>
                      <a:pt x="124" y="346"/>
                      <a:pt x="124" y="346"/>
                      <a:pt x="124" y="346"/>
                    </a:cubicBezTo>
                    <a:cubicBezTo>
                      <a:pt x="372" y="346"/>
                      <a:pt x="372" y="346"/>
                      <a:pt x="372" y="346"/>
                    </a:cubicBezTo>
                    <a:cubicBezTo>
                      <a:pt x="434" y="346"/>
                      <a:pt x="434" y="346"/>
                      <a:pt x="434" y="346"/>
                    </a:cubicBezTo>
                    <a:cubicBezTo>
                      <a:pt x="443" y="346"/>
                      <a:pt x="443" y="346"/>
                      <a:pt x="443" y="338"/>
                    </a:cubicBezTo>
                    <a:cubicBezTo>
                      <a:pt x="443" y="302"/>
                      <a:pt x="443" y="302"/>
                      <a:pt x="443" y="302"/>
                    </a:cubicBezTo>
                    <a:cubicBezTo>
                      <a:pt x="168" y="302"/>
                      <a:pt x="168" y="302"/>
                      <a:pt x="168" y="302"/>
                    </a:cubicBezTo>
                    <a:cubicBezTo>
                      <a:pt x="133" y="302"/>
                      <a:pt x="133" y="284"/>
                      <a:pt x="159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5" name="Freeform 146"/>
              <p:cNvSpPr>
                <a:spLocks noChangeArrowheads="1"/>
              </p:cNvSpPr>
              <p:nvPr/>
            </p:nvSpPr>
            <p:spPr bwMode="auto">
              <a:xfrm>
                <a:off x="10016360" y="1513402"/>
                <a:ext cx="176018" cy="245004"/>
              </a:xfrm>
              <a:custGeom>
                <a:gdLst>
                  <a:gd name="T0" fmla="*/ 318 w 356"/>
                  <a:gd name="T1" fmla="*/ 54 h 497"/>
                  <a:gd name="T2" fmla="*/ 318 w 356"/>
                  <a:gd name="T3" fmla="*/ 54 h 497"/>
                  <a:gd name="T4" fmla="*/ 283 w 356"/>
                  <a:gd name="T5" fmla="*/ 124 h 497"/>
                  <a:gd name="T6" fmla="*/ 71 w 356"/>
                  <a:gd name="T7" fmla="*/ 124 h 497"/>
                  <a:gd name="T8" fmla="*/ 36 w 356"/>
                  <a:gd name="T9" fmla="*/ 54 h 497"/>
                  <a:gd name="T10" fmla="*/ 0 w 356"/>
                  <a:gd name="T11" fmla="*/ 89 h 497"/>
                  <a:gd name="T12" fmla="*/ 0 w 356"/>
                  <a:gd name="T13" fmla="*/ 461 h 497"/>
                  <a:gd name="T14" fmla="*/ 36 w 356"/>
                  <a:gd name="T15" fmla="*/ 496 h 497"/>
                  <a:gd name="T16" fmla="*/ 318 w 356"/>
                  <a:gd name="T17" fmla="*/ 496 h 497"/>
                  <a:gd name="T18" fmla="*/ 355 w 356"/>
                  <a:gd name="T19" fmla="*/ 461 h 497"/>
                  <a:gd name="T20" fmla="*/ 355 w 356"/>
                  <a:gd name="T21" fmla="*/ 89 h 497"/>
                  <a:gd name="T22" fmla="*/ 318 w 356"/>
                  <a:gd name="T23" fmla="*/ 54 h 497"/>
                  <a:gd name="T24" fmla="*/ 265 w 356"/>
                  <a:gd name="T25" fmla="*/ 98 h 497"/>
                  <a:gd name="T26" fmla="*/ 265 w 356"/>
                  <a:gd name="T27" fmla="*/ 98 h 497"/>
                  <a:gd name="T28" fmla="*/ 292 w 356"/>
                  <a:gd name="T29" fmla="*/ 54 h 497"/>
                  <a:gd name="T30" fmla="*/ 230 w 356"/>
                  <a:gd name="T31" fmla="*/ 54 h 497"/>
                  <a:gd name="T32" fmla="*/ 212 w 356"/>
                  <a:gd name="T33" fmla="*/ 0 h 497"/>
                  <a:gd name="T34" fmla="*/ 133 w 356"/>
                  <a:gd name="T35" fmla="*/ 0 h 497"/>
                  <a:gd name="T36" fmla="*/ 115 w 356"/>
                  <a:gd name="T37" fmla="*/ 54 h 497"/>
                  <a:gd name="T38" fmla="*/ 61 w 356"/>
                  <a:gd name="T39" fmla="*/ 54 h 497"/>
                  <a:gd name="T40" fmla="*/ 89 w 356"/>
                  <a:gd name="T41" fmla="*/ 98 h 497"/>
                  <a:gd name="T42" fmla="*/ 265 w 356"/>
                  <a:gd name="T43" fmla="*/ 98 h 4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6" h="497">
                    <a:moveTo>
                      <a:pt x="318" y="54"/>
                    </a:moveTo>
                    <a:lnTo>
                      <a:pt x="318" y="54"/>
                    </a:lnTo>
                    <a:cubicBezTo>
                      <a:pt x="283" y="124"/>
                      <a:pt x="283" y="124"/>
                      <a:pt x="283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17" y="54"/>
                      <a:pt x="0" y="71"/>
                      <a:pt x="0" y="89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0" y="487"/>
                      <a:pt x="17" y="496"/>
                      <a:pt x="36" y="496"/>
                    </a:cubicBezTo>
                    <a:cubicBezTo>
                      <a:pt x="318" y="496"/>
                      <a:pt x="318" y="496"/>
                      <a:pt x="318" y="496"/>
                    </a:cubicBezTo>
                    <a:cubicBezTo>
                      <a:pt x="336" y="496"/>
                      <a:pt x="355" y="487"/>
                      <a:pt x="355" y="461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5" y="71"/>
                      <a:pt x="336" y="54"/>
                      <a:pt x="318" y="54"/>
                    </a:cubicBezTo>
                    <a:close/>
                    <a:moveTo>
                      <a:pt x="265" y="98"/>
                    </a:moveTo>
                    <a:lnTo>
                      <a:pt x="265" y="98"/>
                    </a:lnTo>
                    <a:cubicBezTo>
                      <a:pt x="292" y="54"/>
                      <a:pt x="292" y="54"/>
                      <a:pt x="292" y="54"/>
                    </a:cubicBezTo>
                    <a:cubicBezTo>
                      <a:pt x="230" y="54"/>
                      <a:pt x="230" y="54"/>
                      <a:pt x="230" y="54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89" y="98"/>
                      <a:pt x="89" y="98"/>
                      <a:pt x="89" y="98"/>
                    </a:cubicBezTo>
                    <a:lnTo>
                      <a:pt x="265" y="9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6" name="Freeform 158"/>
              <p:cNvSpPr>
                <a:spLocks noChangeArrowheads="1"/>
              </p:cNvSpPr>
              <p:nvPr/>
            </p:nvSpPr>
            <p:spPr bwMode="auto">
              <a:xfrm>
                <a:off x="9492649" y="1578447"/>
                <a:ext cx="245558" cy="114913"/>
              </a:xfrm>
              <a:custGeom>
                <a:gdLst>
                  <a:gd name="T0" fmla="*/ 380 w 497"/>
                  <a:gd name="T1" fmla="*/ 0 h 232"/>
                  <a:gd name="T2" fmla="*/ 380 w 497"/>
                  <a:gd name="T3" fmla="*/ 0 h 232"/>
                  <a:gd name="T4" fmla="*/ 266 w 497"/>
                  <a:gd name="T5" fmla="*/ 115 h 232"/>
                  <a:gd name="T6" fmla="*/ 283 w 497"/>
                  <a:gd name="T7" fmla="*/ 186 h 232"/>
                  <a:gd name="T8" fmla="*/ 203 w 497"/>
                  <a:gd name="T9" fmla="*/ 186 h 232"/>
                  <a:gd name="T10" fmla="*/ 230 w 497"/>
                  <a:gd name="T11" fmla="*/ 115 h 232"/>
                  <a:gd name="T12" fmla="*/ 114 w 497"/>
                  <a:gd name="T13" fmla="*/ 0 h 232"/>
                  <a:gd name="T14" fmla="*/ 0 w 497"/>
                  <a:gd name="T15" fmla="*/ 115 h 232"/>
                  <a:gd name="T16" fmla="*/ 114 w 497"/>
                  <a:gd name="T17" fmla="*/ 231 h 232"/>
                  <a:gd name="T18" fmla="*/ 380 w 497"/>
                  <a:gd name="T19" fmla="*/ 231 h 232"/>
                  <a:gd name="T20" fmla="*/ 496 w 497"/>
                  <a:gd name="T21" fmla="*/ 115 h 232"/>
                  <a:gd name="T22" fmla="*/ 380 w 497"/>
                  <a:gd name="T23" fmla="*/ 0 h 232"/>
                  <a:gd name="T24" fmla="*/ 53 w 497"/>
                  <a:gd name="T25" fmla="*/ 115 h 232"/>
                  <a:gd name="T26" fmla="*/ 53 w 497"/>
                  <a:gd name="T27" fmla="*/ 115 h 232"/>
                  <a:gd name="T28" fmla="*/ 114 w 497"/>
                  <a:gd name="T29" fmla="*/ 53 h 232"/>
                  <a:gd name="T30" fmla="*/ 177 w 497"/>
                  <a:gd name="T31" fmla="*/ 115 h 232"/>
                  <a:gd name="T32" fmla="*/ 114 w 497"/>
                  <a:gd name="T33" fmla="*/ 186 h 232"/>
                  <a:gd name="T34" fmla="*/ 53 w 497"/>
                  <a:gd name="T35" fmla="*/ 115 h 232"/>
                  <a:gd name="T36" fmla="*/ 380 w 497"/>
                  <a:gd name="T37" fmla="*/ 186 h 232"/>
                  <a:gd name="T38" fmla="*/ 380 w 497"/>
                  <a:gd name="T39" fmla="*/ 186 h 232"/>
                  <a:gd name="T40" fmla="*/ 319 w 497"/>
                  <a:gd name="T41" fmla="*/ 115 h 232"/>
                  <a:gd name="T42" fmla="*/ 380 w 497"/>
                  <a:gd name="T43" fmla="*/ 53 h 232"/>
                  <a:gd name="T44" fmla="*/ 442 w 497"/>
                  <a:gd name="T45" fmla="*/ 115 h 232"/>
                  <a:gd name="T46" fmla="*/ 380 w 497"/>
                  <a:gd name="T47" fmla="*/ 186 h 2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7" h="231">
                    <a:moveTo>
                      <a:pt x="380" y="0"/>
                    </a:moveTo>
                    <a:lnTo>
                      <a:pt x="380" y="0"/>
                    </a:lnTo>
                    <a:cubicBezTo>
                      <a:pt x="319" y="0"/>
                      <a:pt x="266" y="53"/>
                      <a:pt x="266" y="115"/>
                    </a:cubicBezTo>
                    <a:cubicBezTo>
                      <a:pt x="266" y="141"/>
                      <a:pt x="274" y="168"/>
                      <a:pt x="283" y="186"/>
                    </a:cubicBezTo>
                    <a:cubicBezTo>
                      <a:pt x="203" y="186"/>
                      <a:pt x="203" y="186"/>
                      <a:pt x="203" y="186"/>
                    </a:cubicBezTo>
                    <a:cubicBezTo>
                      <a:pt x="221" y="168"/>
                      <a:pt x="230" y="141"/>
                      <a:pt x="230" y="115"/>
                    </a:cubicBezTo>
                    <a:cubicBezTo>
                      <a:pt x="230" y="53"/>
                      <a:pt x="177" y="0"/>
                      <a:pt x="114" y="0"/>
                    </a:cubicBezTo>
                    <a:cubicBezTo>
                      <a:pt x="53" y="0"/>
                      <a:pt x="0" y="53"/>
                      <a:pt x="0" y="115"/>
                    </a:cubicBezTo>
                    <a:cubicBezTo>
                      <a:pt x="0" y="177"/>
                      <a:pt x="53" y="231"/>
                      <a:pt x="114" y="231"/>
                    </a:cubicBezTo>
                    <a:cubicBezTo>
                      <a:pt x="380" y="231"/>
                      <a:pt x="380" y="231"/>
                      <a:pt x="380" y="231"/>
                    </a:cubicBezTo>
                    <a:cubicBezTo>
                      <a:pt x="442" y="231"/>
                      <a:pt x="496" y="177"/>
                      <a:pt x="496" y="115"/>
                    </a:cubicBezTo>
                    <a:cubicBezTo>
                      <a:pt x="496" y="53"/>
                      <a:pt x="442" y="0"/>
                      <a:pt x="380" y="0"/>
                    </a:cubicBezTo>
                    <a:close/>
                    <a:moveTo>
                      <a:pt x="53" y="115"/>
                    </a:moveTo>
                    <a:lnTo>
                      <a:pt x="53" y="115"/>
                    </a:lnTo>
                    <a:cubicBezTo>
                      <a:pt x="53" y="80"/>
                      <a:pt x="79" y="53"/>
                      <a:pt x="114" y="53"/>
                    </a:cubicBezTo>
                    <a:cubicBezTo>
                      <a:pt x="150" y="53"/>
                      <a:pt x="177" y="80"/>
                      <a:pt x="177" y="115"/>
                    </a:cubicBezTo>
                    <a:cubicBezTo>
                      <a:pt x="177" y="150"/>
                      <a:pt x="150" y="186"/>
                      <a:pt x="114" y="186"/>
                    </a:cubicBezTo>
                    <a:cubicBezTo>
                      <a:pt x="79" y="186"/>
                      <a:pt x="53" y="150"/>
                      <a:pt x="53" y="115"/>
                    </a:cubicBezTo>
                    <a:close/>
                    <a:moveTo>
                      <a:pt x="380" y="186"/>
                    </a:moveTo>
                    <a:lnTo>
                      <a:pt x="380" y="186"/>
                    </a:lnTo>
                    <a:cubicBezTo>
                      <a:pt x="345" y="186"/>
                      <a:pt x="319" y="150"/>
                      <a:pt x="319" y="115"/>
                    </a:cubicBezTo>
                    <a:cubicBezTo>
                      <a:pt x="319" y="80"/>
                      <a:pt x="345" y="53"/>
                      <a:pt x="380" y="53"/>
                    </a:cubicBezTo>
                    <a:cubicBezTo>
                      <a:pt x="416" y="53"/>
                      <a:pt x="442" y="80"/>
                      <a:pt x="442" y="115"/>
                    </a:cubicBezTo>
                    <a:cubicBezTo>
                      <a:pt x="442" y="150"/>
                      <a:pt x="416" y="186"/>
                      <a:pt x="380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54583" y="4261680"/>
              <a:ext cx="9002102" cy="265227"/>
              <a:chOff x="2202926" y="3448880"/>
              <a:chExt cx="9002102" cy="265227"/>
            </a:xfrm>
            <a:grpFill/>
          </p:grpSpPr>
          <p:sp>
            <p:nvSpPr>
              <p:cNvPr id="86" name="Freeform 21"/>
              <p:cNvSpPr>
                <a:spLocks noChangeArrowheads="1"/>
              </p:cNvSpPr>
              <p:nvPr/>
            </p:nvSpPr>
            <p:spPr bwMode="auto">
              <a:xfrm>
                <a:off x="4132612" y="3505253"/>
                <a:ext cx="245558" cy="136596"/>
              </a:xfrm>
              <a:custGeom>
                <a:gdLst>
                  <a:gd name="T0" fmla="*/ 249 w 497"/>
                  <a:gd name="T1" fmla="*/ 0 h 276"/>
                  <a:gd name="T2" fmla="*/ 249 w 497"/>
                  <a:gd name="T3" fmla="*/ 0 h 276"/>
                  <a:gd name="T4" fmla="*/ 0 w 497"/>
                  <a:gd name="T5" fmla="*/ 133 h 276"/>
                  <a:gd name="T6" fmla="*/ 249 w 497"/>
                  <a:gd name="T7" fmla="*/ 275 h 276"/>
                  <a:gd name="T8" fmla="*/ 496 w 497"/>
                  <a:gd name="T9" fmla="*/ 133 h 276"/>
                  <a:gd name="T10" fmla="*/ 249 w 497"/>
                  <a:gd name="T11" fmla="*/ 0 h 276"/>
                  <a:gd name="T12" fmla="*/ 249 w 497"/>
                  <a:gd name="T13" fmla="*/ 239 h 276"/>
                  <a:gd name="T14" fmla="*/ 249 w 497"/>
                  <a:gd name="T15" fmla="*/ 239 h 276"/>
                  <a:gd name="T16" fmla="*/ 142 w 497"/>
                  <a:gd name="T17" fmla="*/ 133 h 276"/>
                  <a:gd name="T18" fmla="*/ 249 w 497"/>
                  <a:gd name="T19" fmla="*/ 26 h 276"/>
                  <a:gd name="T20" fmla="*/ 355 w 497"/>
                  <a:gd name="T21" fmla="*/ 133 h 276"/>
                  <a:gd name="T22" fmla="*/ 249 w 497"/>
                  <a:gd name="T23" fmla="*/ 239 h 276"/>
                  <a:gd name="T24" fmla="*/ 249 w 497"/>
                  <a:gd name="T25" fmla="*/ 133 h 276"/>
                  <a:gd name="T26" fmla="*/ 249 w 497"/>
                  <a:gd name="T27" fmla="*/ 133 h 276"/>
                  <a:gd name="T28" fmla="*/ 249 w 497"/>
                  <a:gd name="T29" fmla="*/ 79 h 276"/>
                  <a:gd name="T30" fmla="*/ 195 w 497"/>
                  <a:gd name="T31" fmla="*/ 133 h 276"/>
                  <a:gd name="T32" fmla="*/ 249 w 497"/>
                  <a:gd name="T33" fmla="*/ 186 h 276"/>
                  <a:gd name="T34" fmla="*/ 302 w 497"/>
                  <a:gd name="T35" fmla="*/ 133 h 276"/>
                  <a:gd name="T36" fmla="*/ 249 w 497"/>
                  <a:gd name="T37" fmla="*/ 133 h 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7" h="276">
                    <a:moveTo>
                      <a:pt x="249" y="0"/>
                    </a:moveTo>
                    <a:lnTo>
                      <a:pt x="249" y="0"/>
                    </a:lnTo>
                    <a:cubicBezTo>
                      <a:pt x="89" y="0"/>
                      <a:pt x="0" y="115"/>
                      <a:pt x="0" y="133"/>
                    </a:cubicBezTo>
                    <a:cubicBezTo>
                      <a:pt x="0" y="151"/>
                      <a:pt x="89" y="275"/>
                      <a:pt x="249" y="275"/>
                    </a:cubicBezTo>
                    <a:cubicBezTo>
                      <a:pt x="408" y="275"/>
                      <a:pt x="496" y="151"/>
                      <a:pt x="496" y="133"/>
                    </a:cubicBezTo>
                    <a:cubicBezTo>
                      <a:pt x="496" y="115"/>
                      <a:pt x="408" y="0"/>
                      <a:pt x="249" y="0"/>
                    </a:cubicBezTo>
                    <a:close/>
                    <a:moveTo>
                      <a:pt x="249" y="239"/>
                    </a:moveTo>
                    <a:lnTo>
                      <a:pt x="249" y="239"/>
                    </a:lnTo>
                    <a:cubicBezTo>
                      <a:pt x="186" y="239"/>
                      <a:pt x="142" y="195"/>
                      <a:pt x="142" y="133"/>
                    </a:cubicBezTo>
                    <a:cubicBezTo>
                      <a:pt x="142" y="79"/>
                      <a:pt x="186" y="26"/>
                      <a:pt x="249" y="26"/>
                    </a:cubicBezTo>
                    <a:cubicBezTo>
                      <a:pt x="310" y="26"/>
                      <a:pt x="355" y="79"/>
                      <a:pt x="355" y="133"/>
                    </a:cubicBezTo>
                    <a:cubicBezTo>
                      <a:pt x="355" y="195"/>
                      <a:pt x="310" y="239"/>
                      <a:pt x="249" y="239"/>
                    </a:cubicBezTo>
                    <a:close/>
                    <a:moveTo>
                      <a:pt x="249" y="133"/>
                    </a:moveTo>
                    <a:lnTo>
                      <a:pt x="249" y="133"/>
                    </a:lnTo>
                    <a:cubicBezTo>
                      <a:pt x="239" y="123"/>
                      <a:pt x="266" y="79"/>
                      <a:pt x="249" y="79"/>
                    </a:cubicBezTo>
                    <a:cubicBezTo>
                      <a:pt x="221" y="79"/>
                      <a:pt x="195" y="107"/>
                      <a:pt x="195" y="133"/>
                    </a:cubicBezTo>
                    <a:cubicBezTo>
                      <a:pt x="195" y="168"/>
                      <a:pt x="221" y="186"/>
                      <a:pt x="249" y="186"/>
                    </a:cubicBezTo>
                    <a:cubicBezTo>
                      <a:pt x="274" y="186"/>
                      <a:pt x="302" y="168"/>
                      <a:pt x="302" y="133"/>
                    </a:cubicBezTo>
                    <a:cubicBezTo>
                      <a:pt x="302" y="123"/>
                      <a:pt x="257" y="142"/>
                      <a:pt x="249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7" name="Freeform 22"/>
              <p:cNvSpPr>
                <a:spLocks noChangeArrowheads="1"/>
              </p:cNvSpPr>
              <p:nvPr/>
            </p:nvSpPr>
            <p:spPr bwMode="auto">
              <a:xfrm>
                <a:off x="3652364" y="3457554"/>
                <a:ext cx="228171" cy="227660"/>
              </a:xfrm>
              <a:custGeom>
                <a:gdLst>
                  <a:gd name="T0" fmla="*/ 230 w 461"/>
                  <a:gd name="T1" fmla="*/ 8 h 461"/>
                  <a:gd name="T2" fmla="*/ 230 w 461"/>
                  <a:gd name="T3" fmla="*/ 8 h 461"/>
                  <a:gd name="T4" fmla="*/ 0 w 461"/>
                  <a:gd name="T5" fmla="*/ 239 h 461"/>
                  <a:gd name="T6" fmla="*/ 230 w 461"/>
                  <a:gd name="T7" fmla="*/ 460 h 461"/>
                  <a:gd name="T8" fmla="*/ 460 w 461"/>
                  <a:gd name="T9" fmla="*/ 230 h 461"/>
                  <a:gd name="T10" fmla="*/ 230 w 461"/>
                  <a:gd name="T11" fmla="*/ 8 h 461"/>
                  <a:gd name="T12" fmla="*/ 230 w 461"/>
                  <a:gd name="T13" fmla="*/ 35 h 461"/>
                  <a:gd name="T14" fmla="*/ 230 w 461"/>
                  <a:gd name="T15" fmla="*/ 35 h 461"/>
                  <a:gd name="T16" fmla="*/ 319 w 461"/>
                  <a:gd name="T17" fmla="*/ 53 h 461"/>
                  <a:gd name="T18" fmla="*/ 291 w 461"/>
                  <a:gd name="T19" fmla="*/ 106 h 461"/>
                  <a:gd name="T20" fmla="*/ 230 w 461"/>
                  <a:gd name="T21" fmla="*/ 97 h 461"/>
                  <a:gd name="T22" fmla="*/ 168 w 461"/>
                  <a:gd name="T23" fmla="*/ 106 h 461"/>
                  <a:gd name="T24" fmla="*/ 141 w 461"/>
                  <a:gd name="T25" fmla="*/ 53 h 461"/>
                  <a:gd name="T26" fmla="*/ 230 w 461"/>
                  <a:gd name="T27" fmla="*/ 35 h 461"/>
                  <a:gd name="T28" fmla="*/ 106 w 461"/>
                  <a:gd name="T29" fmla="*/ 292 h 461"/>
                  <a:gd name="T30" fmla="*/ 106 w 461"/>
                  <a:gd name="T31" fmla="*/ 292 h 461"/>
                  <a:gd name="T32" fmla="*/ 53 w 461"/>
                  <a:gd name="T33" fmla="*/ 327 h 461"/>
                  <a:gd name="T34" fmla="*/ 35 w 461"/>
                  <a:gd name="T35" fmla="*/ 239 h 461"/>
                  <a:gd name="T36" fmla="*/ 53 w 461"/>
                  <a:gd name="T37" fmla="*/ 141 h 461"/>
                  <a:gd name="T38" fmla="*/ 106 w 461"/>
                  <a:gd name="T39" fmla="*/ 167 h 461"/>
                  <a:gd name="T40" fmla="*/ 88 w 461"/>
                  <a:gd name="T41" fmla="*/ 230 h 461"/>
                  <a:gd name="T42" fmla="*/ 106 w 461"/>
                  <a:gd name="T43" fmla="*/ 292 h 461"/>
                  <a:gd name="T44" fmla="*/ 230 w 461"/>
                  <a:gd name="T45" fmla="*/ 433 h 461"/>
                  <a:gd name="T46" fmla="*/ 230 w 461"/>
                  <a:gd name="T47" fmla="*/ 433 h 461"/>
                  <a:gd name="T48" fmla="*/ 141 w 461"/>
                  <a:gd name="T49" fmla="*/ 407 h 461"/>
                  <a:gd name="T50" fmla="*/ 168 w 461"/>
                  <a:gd name="T51" fmla="*/ 354 h 461"/>
                  <a:gd name="T52" fmla="*/ 230 w 461"/>
                  <a:gd name="T53" fmla="*/ 372 h 461"/>
                  <a:gd name="T54" fmla="*/ 291 w 461"/>
                  <a:gd name="T55" fmla="*/ 354 h 461"/>
                  <a:gd name="T56" fmla="*/ 319 w 461"/>
                  <a:gd name="T57" fmla="*/ 407 h 461"/>
                  <a:gd name="T58" fmla="*/ 230 w 461"/>
                  <a:gd name="T59" fmla="*/ 433 h 461"/>
                  <a:gd name="T60" fmla="*/ 230 w 461"/>
                  <a:gd name="T61" fmla="*/ 345 h 461"/>
                  <a:gd name="T62" fmla="*/ 230 w 461"/>
                  <a:gd name="T63" fmla="*/ 345 h 461"/>
                  <a:gd name="T64" fmla="*/ 124 w 461"/>
                  <a:gd name="T65" fmla="*/ 230 h 461"/>
                  <a:gd name="T66" fmla="*/ 230 w 461"/>
                  <a:gd name="T67" fmla="*/ 123 h 461"/>
                  <a:gd name="T68" fmla="*/ 336 w 461"/>
                  <a:gd name="T69" fmla="*/ 230 h 461"/>
                  <a:gd name="T70" fmla="*/ 230 w 461"/>
                  <a:gd name="T71" fmla="*/ 345 h 461"/>
                  <a:gd name="T72" fmla="*/ 354 w 461"/>
                  <a:gd name="T73" fmla="*/ 292 h 461"/>
                  <a:gd name="T74" fmla="*/ 354 w 461"/>
                  <a:gd name="T75" fmla="*/ 292 h 461"/>
                  <a:gd name="T76" fmla="*/ 372 w 461"/>
                  <a:gd name="T77" fmla="*/ 230 h 461"/>
                  <a:gd name="T78" fmla="*/ 354 w 461"/>
                  <a:gd name="T79" fmla="*/ 167 h 461"/>
                  <a:gd name="T80" fmla="*/ 407 w 461"/>
                  <a:gd name="T81" fmla="*/ 141 h 461"/>
                  <a:gd name="T82" fmla="*/ 425 w 461"/>
                  <a:gd name="T83" fmla="*/ 230 h 461"/>
                  <a:gd name="T84" fmla="*/ 407 w 461"/>
                  <a:gd name="T85" fmla="*/ 327 h 461"/>
                  <a:gd name="T86" fmla="*/ 354 w 461"/>
                  <a:gd name="T87" fmla="*/ 292 h 4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1" h="461">
                    <a:moveTo>
                      <a:pt x="230" y="8"/>
                    </a:moveTo>
                    <a:lnTo>
                      <a:pt x="230" y="8"/>
                    </a:lnTo>
                    <a:cubicBezTo>
                      <a:pt x="97" y="8"/>
                      <a:pt x="0" y="106"/>
                      <a:pt x="0" y="239"/>
                    </a:cubicBezTo>
                    <a:cubicBezTo>
                      <a:pt x="0" y="363"/>
                      <a:pt x="106" y="460"/>
                      <a:pt x="230" y="460"/>
                    </a:cubicBezTo>
                    <a:cubicBezTo>
                      <a:pt x="363" y="460"/>
                      <a:pt x="460" y="354"/>
                      <a:pt x="460" y="230"/>
                    </a:cubicBezTo>
                    <a:cubicBezTo>
                      <a:pt x="460" y="106"/>
                      <a:pt x="354" y="0"/>
                      <a:pt x="230" y="8"/>
                    </a:cubicBezTo>
                    <a:close/>
                    <a:moveTo>
                      <a:pt x="230" y="35"/>
                    </a:moveTo>
                    <a:lnTo>
                      <a:pt x="230" y="35"/>
                    </a:lnTo>
                    <a:cubicBezTo>
                      <a:pt x="256" y="35"/>
                      <a:pt x="291" y="44"/>
                      <a:pt x="319" y="53"/>
                    </a:cubicBezTo>
                    <a:cubicBezTo>
                      <a:pt x="291" y="106"/>
                      <a:pt x="291" y="106"/>
                      <a:pt x="291" y="106"/>
                    </a:cubicBezTo>
                    <a:cubicBezTo>
                      <a:pt x="275" y="97"/>
                      <a:pt x="247" y="97"/>
                      <a:pt x="230" y="97"/>
                    </a:cubicBezTo>
                    <a:cubicBezTo>
                      <a:pt x="203" y="97"/>
                      <a:pt x="185" y="97"/>
                      <a:pt x="168" y="106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68" y="44"/>
                      <a:pt x="194" y="35"/>
                      <a:pt x="230" y="35"/>
                    </a:cubicBezTo>
                    <a:close/>
                    <a:moveTo>
                      <a:pt x="106" y="292"/>
                    </a:moveTo>
                    <a:lnTo>
                      <a:pt x="106" y="292"/>
                    </a:lnTo>
                    <a:cubicBezTo>
                      <a:pt x="53" y="327"/>
                      <a:pt x="53" y="327"/>
                      <a:pt x="53" y="327"/>
                    </a:cubicBezTo>
                    <a:cubicBezTo>
                      <a:pt x="35" y="301"/>
                      <a:pt x="35" y="265"/>
                      <a:pt x="35" y="239"/>
                    </a:cubicBezTo>
                    <a:cubicBezTo>
                      <a:pt x="26" y="204"/>
                      <a:pt x="35" y="167"/>
                      <a:pt x="53" y="141"/>
                    </a:cubicBezTo>
                    <a:cubicBezTo>
                      <a:pt x="106" y="167"/>
                      <a:pt x="106" y="167"/>
                      <a:pt x="106" y="167"/>
                    </a:cubicBezTo>
                    <a:cubicBezTo>
                      <a:pt x="97" y="185"/>
                      <a:pt x="88" y="212"/>
                      <a:pt x="88" y="230"/>
                    </a:cubicBezTo>
                    <a:cubicBezTo>
                      <a:pt x="88" y="257"/>
                      <a:pt x="97" y="274"/>
                      <a:pt x="106" y="292"/>
                    </a:cubicBezTo>
                    <a:close/>
                    <a:moveTo>
                      <a:pt x="230" y="433"/>
                    </a:moveTo>
                    <a:lnTo>
                      <a:pt x="230" y="433"/>
                    </a:lnTo>
                    <a:cubicBezTo>
                      <a:pt x="194" y="433"/>
                      <a:pt x="168" y="425"/>
                      <a:pt x="141" y="407"/>
                    </a:cubicBezTo>
                    <a:cubicBezTo>
                      <a:pt x="168" y="354"/>
                      <a:pt x="168" y="354"/>
                      <a:pt x="168" y="354"/>
                    </a:cubicBezTo>
                    <a:cubicBezTo>
                      <a:pt x="185" y="363"/>
                      <a:pt x="203" y="372"/>
                      <a:pt x="230" y="372"/>
                    </a:cubicBezTo>
                    <a:cubicBezTo>
                      <a:pt x="247" y="372"/>
                      <a:pt x="275" y="363"/>
                      <a:pt x="291" y="354"/>
                    </a:cubicBezTo>
                    <a:cubicBezTo>
                      <a:pt x="319" y="407"/>
                      <a:pt x="319" y="407"/>
                      <a:pt x="319" y="407"/>
                    </a:cubicBezTo>
                    <a:cubicBezTo>
                      <a:pt x="291" y="425"/>
                      <a:pt x="266" y="433"/>
                      <a:pt x="230" y="433"/>
                    </a:cubicBezTo>
                    <a:close/>
                    <a:moveTo>
                      <a:pt x="230" y="345"/>
                    </a:moveTo>
                    <a:lnTo>
                      <a:pt x="230" y="345"/>
                    </a:lnTo>
                    <a:cubicBezTo>
                      <a:pt x="168" y="345"/>
                      <a:pt x="124" y="292"/>
                      <a:pt x="124" y="230"/>
                    </a:cubicBezTo>
                    <a:cubicBezTo>
                      <a:pt x="124" y="167"/>
                      <a:pt x="168" y="123"/>
                      <a:pt x="230" y="123"/>
                    </a:cubicBezTo>
                    <a:cubicBezTo>
                      <a:pt x="291" y="123"/>
                      <a:pt x="336" y="167"/>
                      <a:pt x="336" y="230"/>
                    </a:cubicBezTo>
                    <a:cubicBezTo>
                      <a:pt x="336" y="292"/>
                      <a:pt x="291" y="345"/>
                      <a:pt x="230" y="345"/>
                    </a:cubicBezTo>
                    <a:close/>
                    <a:moveTo>
                      <a:pt x="354" y="292"/>
                    </a:moveTo>
                    <a:lnTo>
                      <a:pt x="354" y="292"/>
                    </a:lnTo>
                    <a:cubicBezTo>
                      <a:pt x="363" y="274"/>
                      <a:pt x="372" y="257"/>
                      <a:pt x="372" y="230"/>
                    </a:cubicBezTo>
                    <a:cubicBezTo>
                      <a:pt x="372" y="212"/>
                      <a:pt x="363" y="185"/>
                      <a:pt x="354" y="167"/>
                    </a:cubicBezTo>
                    <a:cubicBezTo>
                      <a:pt x="407" y="141"/>
                      <a:pt x="407" y="141"/>
                      <a:pt x="407" y="141"/>
                    </a:cubicBezTo>
                    <a:cubicBezTo>
                      <a:pt x="416" y="167"/>
                      <a:pt x="425" y="195"/>
                      <a:pt x="425" y="230"/>
                    </a:cubicBezTo>
                    <a:cubicBezTo>
                      <a:pt x="425" y="265"/>
                      <a:pt x="416" y="292"/>
                      <a:pt x="407" y="327"/>
                    </a:cubicBezTo>
                    <a:lnTo>
                      <a:pt x="354" y="2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8" name="Freeform 23"/>
              <p:cNvSpPr>
                <a:spLocks noChangeArrowheads="1"/>
              </p:cNvSpPr>
              <p:nvPr/>
            </p:nvSpPr>
            <p:spPr bwMode="auto">
              <a:xfrm>
                <a:off x="2683175" y="3470562"/>
                <a:ext cx="210787" cy="205978"/>
              </a:xfrm>
              <a:custGeom>
                <a:gdLst>
                  <a:gd name="T0" fmla="*/ 416 w 427"/>
                  <a:gd name="T1" fmla="*/ 53 h 417"/>
                  <a:gd name="T2" fmla="*/ 416 w 427"/>
                  <a:gd name="T3" fmla="*/ 53 h 417"/>
                  <a:gd name="T4" fmla="*/ 354 w 427"/>
                  <a:gd name="T5" fmla="*/ 9 h 417"/>
                  <a:gd name="T6" fmla="*/ 328 w 427"/>
                  <a:gd name="T7" fmla="*/ 0 h 417"/>
                  <a:gd name="T8" fmla="*/ 89 w 427"/>
                  <a:gd name="T9" fmla="*/ 0 h 417"/>
                  <a:gd name="T10" fmla="*/ 62 w 427"/>
                  <a:gd name="T11" fmla="*/ 9 h 417"/>
                  <a:gd name="T12" fmla="*/ 9 w 427"/>
                  <a:gd name="T13" fmla="*/ 53 h 417"/>
                  <a:gd name="T14" fmla="*/ 0 w 427"/>
                  <a:gd name="T15" fmla="*/ 80 h 417"/>
                  <a:gd name="T16" fmla="*/ 44 w 427"/>
                  <a:gd name="T17" fmla="*/ 399 h 417"/>
                  <a:gd name="T18" fmla="*/ 72 w 427"/>
                  <a:gd name="T19" fmla="*/ 416 h 417"/>
                  <a:gd name="T20" fmla="*/ 354 w 427"/>
                  <a:gd name="T21" fmla="*/ 416 h 417"/>
                  <a:gd name="T22" fmla="*/ 381 w 427"/>
                  <a:gd name="T23" fmla="*/ 399 h 417"/>
                  <a:gd name="T24" fmla="*/ 426 w 427"/>
                  <a:gd name="T25" fmla="*/ 80 h 417"/>
                  <a:gd name="T26" fmla="*/ 416 w 427"/>
                  <a:gd name="T27" fmla="*/ 53 h 417"/>
                  <a:gd name="T28" fmla="*/ 213 w 427"/>
                  <a:gd name="T29" fmla="*/ 266 h 417"/>
                  <a:gd name="T30" fmla="*/ 213 w 427"/>
                  <a:gd name="T31" fmla="*/ 266 h 417"/>
                  <a:gd name="T32" fmla="*/ 107 w 427"/>
                  <a:gd name="T33" fmla="*/ 124 h 417"/>
                  <a:gd name="T34" fmla="*/ 160 w 427"/>
                  <a:gd name="T35" fmla="*/ 124 h 417"/>
                  <a:gd name="T36" fmla="*/ 213 w 427"/>
                  <a:gd name="T37" fmla="*/ 222 h 417"/>
                  <a:gd name="T38" fmla="*/ 266 w 427"/>
                  <a:gd name="T39" fmla="*/ 124 h 417"/>
                  <a:gd name="T40" fmla="*/ 310 w 427"/>
                  <a:gd name="T41" fmla="*/ 124 h 417"/>
                  <a:gd name="T42" fmla="*/ 213 w 427"/>
                  <a:gd name="T43" fmla="*/ 266 h 417"/>
                  <a:gd name="T44" fmla="*/ 36 w 427"/>
                  <a:gd name="T45" fmla="*/ 80 h 417"/>
                  <a:gd name="T46" fmla="*/ 36 w 427"/>
                  <a:gd name="T47" fmla="*/ 80 h 417"/>
                  <a:gd name="T48" fmla="*/ 89 w 427"/>
                  <a:gd name="T49" fmla="*/ 27 h 417"/>
                  <a:gd name="T50" fmla="*/ 328 w 427"/>
                  <a:gd name="T51" fmla="*/ 27 h 417"/>
                  <a:gd name="T52" fmla="*/ 391 w 427"/>
                  <a:gd name="T53" fmla="*/ 80 h 417"/>
                  <a:gd name="T54" fmla="*/ 36 w 427"/>
                  <a:gd name="T55" fmla="*/ 80 h 4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7" h="417">
                    <a:moveTo>
                      <a:pt x="416" y="53"/>
                    </a:moveTo>
                    <a:lnTo>
                      <a:pt x="416" y="53"/>
                    </a:lnTo>
                    <a:cubicBezTo>
                      <a:pt x="408" y="44"/>
                      <a:pt x="363" y="9"/>
                      <a:pt x="354" y="9"/>
                    </a:cubicBezTo>
                    <a:cubicBezTo>
                      <a:pt x="354" y="0"/>
                      <a:pt x="337" y="0"/>
                      <a:pt x="328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72" y="0"/>
                      <a:pt x="62" y="9"/>
                    </a:cubicBezTo>
                    <a:cubicBezTo>
                      <a:pt x="62" y="9"/>
                      <a:pt x="18" y="44"/>
                      <a:pt x="9" y="53"/>
                    </a:cubicBezTo>
                    <a:cubicBezTo>
                      <a:pt x="0" y="53"/>
                      <a:pt x="0" y="62"/>
                      <a:pt x="0" y="80"/>
                    </a:cubicBezTo>
                    <a:cubicBezTo>
                      <a:pt x="0" y="88"/>
                      <a:pt x="44" y="399"/>
                      <a:pt x="44" y="399"/>
                    </a:cubicBezTo>
                    <a:cubicBezTo>
                      <a:pt x="53" y="407"/>
                      <a:pt x="62" y="416"/>
                      <a:pt x="72" y="416"/>
                    </a:cubicBezTo>
                    <a:cubicBezTo>
                      <a:pt x="354" y="416"/>
                      <a:pt x="354" y="416"/>
                      <a:pt x="354" y="416"/>
                    </a:cubicBezTo>
                    <a:cubicBezTo>
                      <a:pt x="363" y="416"/>
                      <a:pt x="372" y="407"/>
                      <a:pt x="381" y="399"/>
                    </a:cubicBezTo>
                    <a:cubicBezTo>
                      <a:pt x="381" y="399"/>
                      <a:pt x="426" y="88"/>
                      <a:pt x="426" y="80"/>
                    </a:cubicBezTo>
                    <a:cubicBezTo>
                      <a:pt x="426" y="62"/>
                      <a:pt x="416" y="53"/>
                      <a:pt x="416" y="53"/>
                    </a:cubicBezTo>
                    <a:close/>
                    <a:moveTo>
                      <a:pt x="213" y="266"/>
                    </a:moveTo>
                    <a:lnTo>
                      <a:pt x="213" y="266"/>
                    </a:lnTo>
                    <a:cubicBezTo>
                      <a:pt x="133" y="266"/>
                      <a:pt x="116" y="150"/>
                      <a:pt x="107" y="124"/>
                    </a:cubicBezTo>
                    <a:cubicBezTo>
                      <a:pt x="160" y="124"/>
                      <a:pt x="160" y="124"/>
                      <a:pt x="160" y="124"/>
                    </a:cubicBezTo>
                    <a:cubicBezTo>
                      <a:pt x="160" y="159"/>
                      <a:pt x="178" y="222"/>
                      <a:pt x="213" y="222"/>
                    </a:cubicBezTo>
                    <a:cubicBezTo>
                      <a:pt x="248" y="222"/>
                      <a:pt x="257" y="159"/>
                      <a:pt x="266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150"/>
                      <a:pt x="293" y="266"/>
                      <a:pt x="213" y="266"/>
                    </a:cubicBezTo>
                    <a:close/>
                    <a:moveTo>
                      <a:pt x="36" y="80"/>
                    </a:moveTo>
                    <a:lnTo>
                      <a:pt x="36" y="80"/>
                    </a:lnTo>
                    <a:cubicBezTo>
                      <a:pt x="89" y="27"/>
                      <a:pt x="89" y="27"/>
                      <a:pt x="89" y="27"/>
                    </a:cubicBezTo>
                    <a:cubicBezTo>
                      <a:pt x="328" y="27"/>
                      <a:pt x="328" y="27"/>
                      <a:pt x="328" y="27"/>
                    </a:cubicBezTo>
                    <a:cubicBezTo>
                      <a:pt x="391" y="80"/>
                      <a:pt x="391" y="80"/>
                      <a:pt x="391" y="80"/>
                    </a:cubicBezTo>
                    <a:lnTo>
                      <a:pt x="36" y="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9" name="Freeform 30"/>
              <p:cNvSpPr>
                <a:spLocks noChangeArrowheads="1"/>
              </p:cNvSpPr>
              <p:nvPr/>
            </p:nvSpPr>
            <p:spPr bwMode="auto">
              <a:xfrm>
                <a:off x="3154731" y="3457554"/>
                <a:ext cx="245558" cy="231996"/>
              </a:xfrm>
              <a:custGeom>
                <a:gdLst>
                  <a:gd name="T0" fmla="*/ 133 w 498"/>
                  <a:gd name="T1" fmla="*/ 469 h 470"/>
                  <a:gd name="T2" fmla="*/ 133 w 498"/>
                  <a:gd name="T3" fmla="*/ 469 h 470"/>
                  <a:gd name="T4" fmla="*/ 186 w 498"/>
                  <a:gd name="T5" fmla="*/ 469 h 470"/>
                  <a:gd name="T6" fmla="*/ 293 w 498"/>
                  <a:gd name="T7" fmla="*/ 265 h 470"/>
                  <a:gd name="T8" fmla="*/ 426 w 498"/>
                  <a:gd name="T9" fmla="*/ 265 h 470"/>
                  <a:gd name="T10" fmla="*/ 497 w 498"/>
                  <a:gd name="T11" fmla="*/ 230 h 470"/>
                  <a:gd name="T12" fmla="*/ 426 w 498"/>
                  <a:gd name="T13" fmla="*/ 195 h 470"/>
                  <a:gd name="T14" fmla="*/ 293 w 498"/>
                  <a:gd name="T15" fmla="*/ 195 h 470"/>
                  <a:gd name="T16" fmla="*/ 186 w 498"/>
                  <a:gd name="T17" fmla="*/ 0 h 470"/>
                  <a:gd name="T18" fmla="*/ 133 w 498"/>
                  <a:gd name="T19" fmla="*/ 0 h 470"/>
                  <a:gd name="T20" fmla="*/ 195 w 498"/>
                  <a:gd name="T21" fmla="*/ 195 h 470"/>
                  <a:gd name="T22" fmla="*/ 107 w 498"/>
                  <a:gd name="T23" fmla="*/ 195 h 470"/>
                  <a:gd name="T24" fmla="*/ 53 w 498"/>
                  <a:gd name="T25" fmla="*/ 150 h 470"/>
                  <a:gd name="T26" fmla="*/ 0 w 498"/>
                  <a:gd name="T27" fmla="*/ 150 h 470"/>
                  <a:gd name="T28" fmla="*/ 36 w 498"/>
                  <a:gd name="T29" fmla="*/ 230 h 470"/>
                  <a:gd name="T30" fmla="*/ 0 w 498"/>
                  <a:gd name="T31" fmla="*/ 319 h 470"/>
                  <a:gd name="T32" fmla="*/ 53 w 498"/>
                  <a:gd name="T33" fmla="*/ 319 h 470"/>
                  <a:gd name="T34" fmla="*/ 107 w 498"/>
                  <a:gd name="T35" fmla="*/ 265 h 470"/>
                  <a:gd name="T36" fmla="*/ 195 w 498"/>
                  <a:gd name="T37" fmla="*/ 265 h 470"/>
                  <a:gd name="T38" fmla="*/ 133 w 498"/>
                  <a:gd name="T39" fmla="*/ 469 h 4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8" h="470">
                    <a:moveTo>
                      <a:pt x="133" y="469"/>
                    </a:moveTo>
                    <a:lnTo>
                      <a:pt x="133" y="469"/>
                    </a:lnTo>
                    <a:cubicBezTo>
                      <a:pt x="186" y="469"/>
                      <a:pt x="186" y="469"/>
                      <a:pt x="186" y="46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426" y="265"/>
                      <a:pt x="426" y="265"/>
                      <a:pt x="426" y="265"/>
                    </a:cubicBezTo>
                    <a:cubicBezTo>
                      <a:pt x="426" y="265"/>
                      <a:pt x="497" y="265"/>
                      <a:pt x="497" y="230"/>
                    </a:cubicBezTo>
                    <a:cubicBezTo>
                      <a:pt x="497" y="195"/>
                      <a:pt x="426" y="195"/>
                      <a:pt x="426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95" y="195"/>
                      <a:pt x="195" y="195"/>
                      <a:pt x="195" y="195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53" y="150"/>
                      <a:pt x="53" y="150"/>
                      <a:pt x="53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36" y="230"/>
                      <a:pt x="36" y="230"/>
                      <a:pt x="36" y="230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53" y="319"/>
                      <a:pt x="53" y="319"/>
                      <a:pt x="53" y="319"/>
                    </a:cubicBezTo>
                    <a:cubicBezTo>
                      <a:pt x="107" y="265"/>
                      <a:pt x="107" y="265"/>
                      <a:pt x="107" y="265"/>
                    </a:cubicBezTo>
                    <a:cubicBezTo>
                      <a:pt x="195" y="265"/>
                      <a:pt x="195" y="265"/>
                      <a:pt x="195" y="265"/>
                    </a:cubicBezTo>
                    <a:lnTo>
                      <a:pt x="133" y="469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0" name="Freeform 31"/>
              <p:cNvSpPr>
                <a:spLocks noChangeArrowheads="1"/>
              </p:cNvSpPr>
              <p:nvPr/>
            </p:nvSpPr>
            <p:spPr bwMode="auto">
              <a:xfrm>
                <a:off x="4630245" y="3461890"/>
                <a:ext cx="228171" cy="223324"/>
              </a:xfrm>
              <a:custGeom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2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1" name="Freeform 32"/>
              <p:cNvSpPr>
                <a:spLocks noChangeArrowheads="1"/>
              </p:cNvSpPr>
              <p:nvPr/>
            </p:nvSpPr>
            <p:spPr bwMode="auto">
              <a:xfrm>
                <a:off x="4734552" y="3509590"/>
                <a:ext cx="52154" cy="108409"/>
              </a:xfrm>
              <a:custGeom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1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2" name="Freeform 34"/>
              <p:cNvSpPr>
                <a:spLocks noChangeArrowheads="1"/>
              </p:cNvSpPr>
              <p:nvPr/>
            </p:nvSpPr>
            <p:spPr bwMode="auto">
              <a:xfrm>
                <a:off x="9074170" y="3448880"/>
                <a:ext cx="139077" cy="245006"/>
              </a:xfrm>
              <a:custGeom>
                <a:gdLst>
                  <a:gd name="T0" fmla="*/ 283 w 284"/>
                  <a:gd name="T1" fmla="*/ 115 h 497"/>
                  <a:gd name="T2" fmla="*/ 283 w 284"/>
                  <a:gd name="T3" fmla="*/ 115 h 497"/>
                  <a:gd name="T4" fmla="*/ 283 w 284"/>
                  <a:gd name="T5" fmla="*/ 62 h 497"/>
                  <a:gd name="T6" fmla="*/ 142 w 284"/>
                  <a:gd name="T7" fmla="*/ 0 h 497"/>
                  <a:gd name="T8" fmla="*/ 0 w 284"/>
                  <a:gd name="T9" fmla="*/ 62 h 497"/>
                  <a:gd name="T10" fmla="*/ 0 w 284"/>
                  <a:gd name="T11" fmla="*/ 115 h 497"/>
                  <a:gd name="T12" fmla="*/ 97 w 284"/>
                  <a:gd name="T13" fmla="*/ 248 h 497"/>
                  <a:gd name="T14" fmla="*/ 0 w 284"/>
                  <a:gd name="T15" fmla="*/ 381 h 497"/>
                  <a:gd name="T16" fmla="*/ 0 w 284"/>
                  <a:gd name="T17" fmla="*/ 443 h 497"/>
                  <a:gd name="T18" fmla="*/ 142 w 284"/>
                  <a:gd name="T19" fmla="*/ 496 h 497"/>
                  <a:gd name="T20" fmla="*/ 283 w 284"/>
                  <a:gd name="T21" fmla="*/ 443 h 497"/>
                  <a:gd name="T22" fmla="*/ 283 w 284"/>
                  <a:gd name="T23" fmla="*/ 381 h 497"/>
                  <a:gd name="T24" fmla="*/ 186 w 284"/>
                  <a:gd name="T25" fmla="*/ 248 h 497"/>
                  <a:gd name="T26" fmla="*/ 283 w 284"/>
                  <a:gd name="T27" fmla="*/ 115 h 497"/>
                  <a:gd name="T28" fmla="*/ 44 w 284"/>
                  <a:gd name="T29" fmla="*/ 62 h 497"/>
                  <a:gd name="T30" fmla="*/ 44 w 284"/>
                  <a:gd name="T31" fmla="*/ 62 h 497"/>
                  <a:gd name="T32" fmla="*/ 142 w 284"/>
                  <a:gd name="T33" fmla="*/ 35 h 497"/>
                  <a:gd name="T34" fmla="*/ 239 w 284"/>
                  <a:gd name="T35" fmla="*/ 62 h 497"/>
                  <a:gd name="T36" fmla="*/ 248 w 284"/>
                  <a:gd name="T37" fmla="*/ 71 h 497"/>
                  <a:gd name="T38" fmla="*/ 142 w 284"/>
                  <a:gd name="T39" fmla="*/ 97 h 497"/>
                  <a:gd name="T40" fmla="*/ 35 w 284"/>
                  <a:gd name="T41" fmla="*/ 71 h 497"/>
                  <a:gd name="T42" fmla="*/ 44 w 284"/>
                  <a:gd name="T43" fmla="*/ 62 h 497"/>
                  <a:gd name="T44" fmla="*/ 151 w 284"/>
                  <a:gd name="T45" fmla="*/ 248 h 497"/>
                  <a:gd name="T46" fmla="*/ 151 w 284"/>
                  <a:gd name="T47" fmla="*/ 248 h 497"/>
                  <a:gd name="T48" fmla="*/ 204 w 284"/>
                  <a:gd name="T49" fmla="*/ 328 h 497"/>
                  <a:gd name="T50" fmla="*/ 248 w 284"/>
                  <a:gd name="T51" fmla="*/ 381 h 497"/>
                  <a:gd name="T52" fmla="*/ 248 w 284"/>
                  <a:gd name="T53" fmla="*/ 416 h 497"/>
                  <a:gd name="T54" fmla="*/ 151 w 284"/>
                  <a:gd name="T55" fmla="*/ 354 h 497"/>
                  <a:gd name="T56" fmla="*/ 133 w 284"/>
                  <a:gd name="T57" fmla="*/ 354 h 497"/>
                  <a:gd name="T58" fmla="*/ 35 w 284"/>
                  <a:gd name="T59" fmla="*/ 416 h 497"/>
                  <a:gd name="T60" fmla="*/ 35 w 284"/>
                  <a:gd name="T61" fmla="*/ 381 h 497"/>
                  <a:gd name="T62" fmla="*/ 80 w 284"/>
                  <a:gd name="T63" fmla="*/ 328 h 497"/>
                  <a:gd name="T64" fmla="*/ 133 w 284"/>
                  <a:gd name="T65" fmla="*/ 248 h 497"/>
                  <a:gd name="T66" fmla="*/ 80 w 284"/>
                  <a:gd name="T67" fmla="*/ 177 h 497"/>
                  <a:gd name="T68" fmla="*/ 35 w 284"/>
                  <a:gd name="T69" fmla="*/ 115 h 497"/>
                  <a:gd name="T70" fmla="*/ 35 w 284"/>
                  <a:gd name="T71" fmla="*/ 88 h 497"/>
                  <a:gd name="T72" fmla="*/ 142 w 284"/>
                  <a:gd name="T73" fmla="*/ 115 h 497"/>
                  <a:gd name="T74" fmla="*/ 248 w 284"/>
                  <a:gd name="T75" fmla="*/ 88 h 497"/>
                  <a:gd name="T76" fmla="*/ 248 w 284"/>
                  <a:gd name="T77" fmla="*/ 115 h 497"/>
                  <a:gd name="T78" fmla="*/ 204 w 284"/>
                  <a:gd name="T79" fmla="*/ 177 h 497"/>
                  <a:gd name="T80" fmla="*/ 151 w 284"/>
                  <a:gd name="T81" fmla="*/ 248 h 4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" h="497">
                    <a:moveTo>
                      <a:pt x="283" y="115"/>
                    </a:moveTo>
                    <a:lnTo>
                      <a:pt x="283" y="115"/>
                    </a:lnTo>
                    <a:cubicBezTo>
                      <a:pt x="283" y="62"/>
                      <a:pt x="283" y="62"/>
                      <a:pt x="283" y="62"/>
                    </a:cubicBezTo>
                    <a:cubicBezTo>
                      <a:pt x="283" y="35"/>
                      <a:pt x="221" y="0"/>
                      <a:pt x="142" y="0"/>
                    </a:cubicBezTo>
                    <a:cubicBezTo>
                      <a:pt x="61" y="0"/>
                      <a:pt x="0" y="35"/>
                      <a:pt x="0" y="62"/>
                    </a:cubicBezTo>
                    <a:cubicBezTo>
                      <a:pt x="0" y="62"/>
                      <a:pt x="0" y="62"/>
                      <a:pt x="0" y="115"/>
                    </a:cubicBezTo>
                    <a:cubicBezTo>
                      <a:pt x="0" y="168"/>
                      <a:pt x="97" y="213"/>
                      <a:pt x="97" y="248"/>
                    </a:cubicBezTo>
                    <a:cubicBezTo>
                      <a:pt x="97" y="292"/>
                      <a:pt x="0" y="328"/>
                      <a:pt x="0" y="381"/>
                    </a:cubicBezTo>
                    <a:cubicBezTo>
                      <a:pt x="0" y="434"/>
                      <a:pt x="0" y="443"/>
                      <a:pt x="0" y="443"/>
                    </a:cubicBezTo>
                    <a:cubicBezTo>
                      <a:pt x="0" y="460"/>
                      <a:pt x="61" y="496"/>
                      <a:pt x="142" y="496"/>
                    </a:cubicBezTo>
                    <a:cubicBezTo>
                      <a:pt x="221" y="496"/>
                      <a:pt x="283" y="460"/>
                      <a:pt x="283" y="443"/>
                    </a:cubicBezTo>
                    <a:cubicBezTo>
                      <a:pt x="283" y="443"/>
                      <a:pt x="283" y="434"/>
                      <a:pt x="283" y="381"/>
                    </a:cubicBezTo>
                    <a:cubicBezTo>
                      <a:pt x="283" y="328"/>
                      <a:pt x="186" y="292"/>
                      <a:pt x="186" y="248"/>
                    </a:cubicBezTo>
                    <a:cubicBezTo>
                      <a:pt x="186" y="213"/>
                      <a:pt x="283" y="168"/>
                      <a:pt x="283" y="115"/>
                    </a:cubicBezTo>
                    <a:close/>
                    <a:moveTo>
                      <a:pt x="44" y="62"/>
                    </a:moveTo>
                    <a:lnTo>
                      <a:pt x="44" y="62"/>
                    </a:lnTo>
                    <a:cubicBezTo>
                      <a:pt x="61" y="53"/>
                      <a:pt x="88" y="35"/>
                      <a:pt x="142" y="35"/>
                    </a:cubicBezTo>
                    <a:cubicBezTo>
                      <a:pt x="195" y="35"/>
                      <a:pt x="239" y="62"/>
                      <a:pt x="239" y="62"/>
                    </a:cubicBezTo>
                    <a:cubicBezTo>
                      <a:pt x="248" y="62"/>
                      <a:pt x="257" y="71"/>
                      <a:pt x="248" y="71"/>
                    </a:cubicBezTo>
                    <a:cubicBezTo>
                      <a:pt x="230" y="88"/>
                      <a:pt x="186" y="97"/>
                      <a:pt x="142" y="97"/>
                    </a:cubicBezTo>
                    <a:cubicBezTo>
                      <a:pt x="97" y="97"/>
                      <a:pt x="53" y="88"/>
                      <a:pt x="35" y="71"/>
                    </a:cubicBezTo>
                    <a:cubicBezTo>
                      <a:pt x="26" y="71"/>
                      <a:pt x="44" y="62"/>
                      <a:pt x="44" y="62"/>
                    </a:cubicBezTo>
                    <a:close/>
                    <a:moveTo>
                      <a:pt x="151" y="248"/>
                    </a:moveTo>
                    <a:lnTo>
                      <a:pt x="151" y="248"/>
                    </a:lnTo>
                    <a:cubicBezTo>
                      <a:pt x="151" y="283"/>
                      <a:pt x="177" y="301"/>
                      <a:pt x="204" y="328"/>
                    </a:cubicBezTo>
                    <a:cubicBezTo>
                      <a:pt x="221" y="345"/>
                      <a:pt x="248" y="372"/>
                      <a:pt x="248" y="381"/>
                    </a:cubicBezTo>
                    <a:cubicBezTo>
                      <a:pt x="248" y="416"/>
                      <a:pt x="248" y="416"/>
                      <a:pt x="248" y="416"/>
                    </a:cubicBezTo>
                    <a:cubicBezTo>
                      <a:pt x="230" y="407"/>
                      <a:pt x="151" y="390"/>
                      <a:pt x="151" y="354"/>
                    </a:cubicBezTo>
                    <a:cubicBezTo>
                      <a:pt x="151" y="337"/>
                      <a:pt x="133" y="337"/>
                      <a:pt x="133" y="354"/>
                    </a:cubicBezTo>
                    <a:cubicBezTo>
                      <a:pt x="133" y="390"/>
                      <a:pt x="61" y="407"/>
                      <a:pt x="35" y="416"/>
                    </a:cubicBezTo>
                    <a:cubicBezTo>
                      <a:pt x="35" y="381"/>
                      <a:pt x="35" y="381"/>
                      <a:pt x="35" y="381"/>
                    </a:cubicBezTo>
                    <a:cubicBezTo>
                      <a:pt x="35" y="372"/>
                      <a:pt x="61" y="345"/>
                      <a:pt x="80" y="328"/>
                    </a:cubicBezTo>
                    <a:cubicBezTo>
                      <a:pt x="106" y="301"/>
                      <a:pt x="133" y="283"/>
                      <a:pt x="133" y="248"/>
                    </a:cubicBezTo>
                    <a:cubicBezTo>
                      <a:pt x="133" y="222"/>
                      <a:pt x="106" y="203"/>
                      <a:pt x="80" y="177"/>
                    </a:cubicBezTo>
                    <a:cubicBezTo>
                      <a:pt x="61" y="159"/>
                      <a:pt x="35" y="132"/>
                      <a:pt x="35" y="115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61" y="106"/>
                      <a:pt x="97" y="115"/>
                      <a:pt x="142" y="115"/>
                    </a:cubicBezTo>
                    <a:cubicBezTo>
                      <a:pt x="186" y="115"/>
                      <a:pt x="230" y="106"/>
                      <a:pt x="248" y="88"/>
                    </a:cubicBezTo>
                    <a:cubicBezTo>
                      <a:pt x="248" y="115"/>
                      <a:pt x="248" y="115"/>
                      <a:pt x="248" y="115"/>
                    </a:cubicBezTo>
                    <a:cubicBezTo>
                      <a:pt x="248" y="132"/>
                      <a:pt x="221" y="159"/>
                      <a:pt x="204" y="177"/>
                    </a:cubicBezTo>
                    <a:cubicBezTo>
                      <a:pt x="177" y="203"/>
                      <a:pt x="151" y="222"/>
                      <a:pt x="151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3" name="Freeform 38"/>
              <p:cNvSpPr>
                <a:spLocks noChangeArrowheads="1"/>
              </p:cNvSpPr>
              <p:nvPr/>
            </p:nvSpPr>
            <p:spPr bwMode="auto">
              <a:xfrm>
                <a:off x="6157911" y="3461890"/>
                <a:ext cx="99961" cy="223324"/>
              </a:xfrm>
              <a:custGeom>
                <a:gdLst>
                  <a:gd name="T0" fmla="*/ 26 w 205"/>
                  <a:gd name="T1" fmla="*/ 443 h 453"/>
                  <a:gd name="T2" fmla="*/ 26 w 205"/>
                  <a:gd name="T3" fmla="*/ 443 h 453"/>
                  <a:gd name="T4" fmla="*/ 106 w 205"/>
                  <a:gd name="T5" fmla="*/ 266 h 453"/>
                  <a:gd name="T6" fmla="*/ 8 w 205"/>
                  <a:gd name="T7" fmla="*/ 212 h 453"/>
                  <a:gd name="T8" fmla="*/ 186 w 205"/>
                  <a:gd name="T9" fmla="*/ 0 h 453"/>
                  <a:gd name="T10" fmla="*/ 106 w 205"/>
                  <a:gd name="T11" fmla="*/ 187 h 453"/>
                  <a:gd name="T12" fmla="*/ 204 w 205"/>
                  <a:gd name="T13" fmla="*/ 240 h 453"/>
                  <a:gd name="T14" fmla="*/ 26 w 205"/>
                  <a:gd name="T15" fmla="*/ 443 h 4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452">
                    <a:moveTo>
                      <a:pt x="26" y="443"/>
                    </a:moveTo>
                    <a:lnTo>
                      <a:pt x="26" y="443"/>
                    </a:lnTo>
                    <a:cubicBezTo>
                      <a:pt x="17" y="443"/>
                      <a:pt x="106" y="266"/>
                      <a:pt x="106" y="266"/>
                    </a:cubicBezTo>
                    <a:cubicBezTo>
                      <a:pt x="97" y="257"/>
                      <a:pt x="8" y="231"/>
                      <a:pt x="8" y="212"/>
                    </a:cubicBezTo>
                    <a:cubicBezTo>
                      <a:pt x="0" y="196"/>
                      <a:pt x="177" y="0"/>
                      <a:pt x="186" y="0"/>
                    </a:cubicBezTo>
                    <a:cubicBezTo>
                      <a:pt x="186" y="9"/>
                      <a:pt x="106" y="177"/>
                      <a:pt x="106" y="187"/>
                    </a:cubicBezTo>
                    <a:cubicBezTo>
                      <a:pt x="114" y="196"/>
                      <a:pt x="204" y="222"/>
                      <a:pt x="204" y="240"/>
                    </a:cubicBezTo>
                    <a:cubicBezTo>
                      <a:pt x="204" y="249"/>
                      <a:pt x="35" y="452"/>
                      <a:pt x="26" y="44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4" name="Freeform 39"/>
              <p:cNvSpPr>
                <a:spLocks noChangeArrowheads="1"/>
              </p:cNvSpPr>
              <p:nvPr/>
            </p:nvSpPr>
            <p:spPr bwMode="auto">
              <a:xfrm>
                <a:off x="5612472" y="3461890"/>
                <a:ext cx="219479" cy="218988"/>
              </a:xfrm>
              <a:custGeom>
                <a:gdLst>
                  <a:gd name="T0" fmla="*/ 399 w 444"/>
                  <a:gd name="T1" fmla="*/ 53 h 444"/>
                  <a:gd name="T2" fmla="*/ 399 w 444"/>
                  <a:gd name="T3" fmla="*/ 53 h 444"/>
                  <a:gd name="T4" fmla="*/ 372 w 444"/>
                  <a:gd name="T5" fmla="*/ 53 h 444"/>
                  <a:gd name="T6" fmla="*/ 372 w 444"/>
                  <a:gd name="T7" fmla="*/ 98 h 444"/>
                  <a:gd name="T8" fmla="*/ 293 w 444"/>
                  <a:gd name="T9" fmla="*/ 98 h 444"/>
                  <a:gd name="T10" fmla="*/ 293 w 444"/>
                  <a:gd name="T11" fmla="*/ 53 h 444"/>
                  <a:gd name="T12" fmla="*/ 151 w 444"/>
                  <a:gd name="T13" fmla="*/ 53 h 444"/>
                  <a:gd name="T14" fmla="*/ 151 w 444"/>
                  <a:gd name="T15" fmla="*/ 98 h 444"/>
                  <a:gd name="T16" fmla="*/ 71 w 444"/>
                  <a:gd name="T17" fmla="*/ 98 h 444"/>
                  <a:gd name="T18" fmla="*/ 71 w 444"/>
                  <a:gd name="T19" fmla="*/ 53 h 444"/>
                  <a:gd name="T20" fmla="*/ 45 w 444"/>
                  <a:gd name="T21" fmla="*/ 53 h 444"/>
                  <a:gd name="T22" fmla="*/ 0 w 444"/>
                  <a:gd name="T23" fmla="*/ 98 h 444"/>
                  <a:gd name="T24" fmla="*/ 0 w 444"/>
                  <a:gd name="T25" fmla="*/ 399 h 444"/>
                  <a:gd name="T26" fmla="*/ 45 w 444"/>
                  <a:gd name="T27" fmla="*/ 443 h 444"/>
                  <a:gd name="T28" fmla="*/ 399 w 444"/>
                  <a:gd name="T29" fmla="*/ 443 h 444"/>
                  <a:gd name="T30" fmla="*/ 443 w 444"/>
                  <a:gd name="T31" fmla="*/ 399 h 444"/>
                  <a:gd name="T32" fmla="*/ 443 w 444"/>
                  <a:gd name="T33" fmla="*/ 98 h 444"/>
                  <a:gd name="T34" fmla="*/ 399 w 444"/>
                  <a:gd name="T35" fmla="*/ 53 h 444"/>
                  <a:gd name="T36" fmla="*/ 399 w 444"/>
                  <a:gd name="T37" fmla="*/ 399 h 444"/>
                  <a:gd name="T38" fmla="*/ 399 w 444"/>
                  <a:gd name="T39" fmla="*/ 399 h 444"/>
                  <a:gd name="T40" fmla="*/ 45 w 444"/>
                  <a:gd name="T41" fmla="*/ 399 h 444"/>
                  <a:gd name="T42" fmla="*/ 45 w 444"/>
                  <a:gd name="T43" fmla="*/ 196 h 444"/>
                  <a:gd name="T44" fmla="*/ 399 w 444"/>
                  <a:gd name="T45" fmla="*/ 196 h 444"/>
                  <a:gd name="T46" fmla="*/ 399 w 444"/>
                  <a:gd name="T47" fmla="*/ 399 h 444"/>
                  <a:gd name="T48" fmla="*/ 124 w 444"/>
                  <a:gd name="T49" fmla="*/ 0 h 444"/>
                  <a:gd name="T50" fmla="*/ 124 w 444"/>
                  <a:gd name="T51" fmla="*/ 0 h 444"/>
                  <a:gd name="T52" fmla="*/ 89 w 444"/>
                  <a:gd name="T53" fmla="*/ 0 h 444"/>
                  <a:gd name="T54" fmla="*/ 89 w 444"/>
                  <a:gd name="T55" fmla="*/ 89 h 444"/>
                  <a:gd name="T56" fmla="*/ 124 w 444"/>
                  <a:gd name="T57" fmla="*/ 89 h 444"/>
                  <a:gd name="T58" fmla="*/ 124 w 444"/>
                  <a:gd name="T59" fmla="*/ 0 h 444"/>
                  <a:gd name="T60" fmla="*/ 354 w 444"/>
                  <a:gd name="T61" fmla="*/ 0 h 444"/>
                  <a:gd name="T62" fmla="*/ 354 w 444"/>
                  <a:gd name="T63" fmla="*/ 0 h 444"/>
                  <a:gd name="T64" fmla="*/ 319 w 444"/>
                  <a:gd name="T65" fmla="*/ 0 h 444"/>
                  <a:gd name="T66" fmla="*/ 319 w 444"/>
                  <a:gd name="T67" fmla="*/ 89 h 444"/>
                  <a:gd name="T68" fmla="*/ 354 w 444"/>
                  <a:gd name="T69" fmla="*/ 89 h 444"/>
                  <a:gd name="T70" fmla="*/ 354 w 444"/>
                  <a:gd name="T71" fmla="*/ 0 h 4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2" h="442">
                    <a:moveTo>
                      <a:pt x="399" y="53"/>
                    </a:moveTo>
                    <a:lnTo>
                      <a:pt x="399" y="53"/>
                    </a:ln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98"/>
                      <a:pt x="372" y="98"/>
                      <a:pt x="372" y="98"/>
                    </a:cubicBezTo>
                    <a:cubicBezTo>
                      <a:pt x="293" y="98"/>
                      <a:pt x="293" y="98"/>
                      <a:pt x="293" y="98"/>
                    </a:cubicBezTo>
                    <a:cubicBezTo>
                      <a:pt x="293" y="53"/>
                      <a:pt x="293" y="53"/>
                      <a:pt x="293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98"/>
                      <a:pt x="151" y="98"/>
                      <a:pt x="151" y="98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18" y="53"/>
                      <a:pt x="0" y="71"/>
                      <a:pt x="0" y="98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25"/>
                      <a:pt x="18" y="443"/>
                      <a:pt x="45" y="443"/>
                    </a:cubicBezTo>
                    <a:cubicBezTo>
                      <a:pt x="399" y="443"/>
                      <a:pt x="399" y="443"/>
                      <a:pt x="399" y="443"/>
                    </a:cubicBezTo>
                    <a:cubicBezTo>
                      <a:pt x="425" y="443"/>
                      <a:pt x="443" y="425"/>
                      <a:pt x="443" y="399"/>
                    </a:cubicBezTo>
                    <a:cubicBezTo>
                      <a:pt x="443" y="98"/>
                      <a:pt x="443" y="98"/>
                      <a:pt x="443" y="98"/>
                    </a:cubicBezTo>
                    <a:cubicBezTo>
                      <a:pt x="443" y="71"/>
                      <a:pt x="425" y="53"/>
                      <a:pt x="399" y="53"/>
                    </a:cubicBezTo>
                    <a:close/>
                    <a:moveTo>
                      <a:pt x="399" y="399"/>
                    </a:moveTo>
                    <a:lnTo>
                      <a:pt x="399" y="399"/>
                    </a:lnTo>
                    <a:cubicBezTo>
                      <a:pt x="45" y="399"/>
                      <a:pt x="45" y="399"/>
                      <a:pt x="45" y="399"/>
                    </a:cubicBezTo>
                    <a:cubicBezTo>
                      <a:pt x="45" y="196"/>
                      <a:pt x="45" y="196"/>
                      <a:pt x="45" y="196"/>
                    </a:cubicBezTo>
                    <a:cubicBezTo>
                      <a:pt x="399" y="196"/>
                      <a:pt x="399" y="196"/>
                      <a:pt x="399" y="196"/>
                    </a:cubicBezTo>
                    <a:lnTo>
                      <a:pt x="399" y="399"/>
                    </a:lnTo>
                    <a:close/>
                    <a:moveTo>
                      <a:pt x="124" y="0"/>
                    </a:moveTo>
                    <a:lnTo>
                      <a:pt x="124" y="0"/>
                    </a:lnTo>
                    <a:cubicBezTo>
                      <a:pt x="89" y="0"/>
                      <a:pt x="89" y="0"/>
                      <a:pt x="89" y="0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124" y="89"/>
                      <a:pt x="124" y="89"/>
                      <a:pt x="124" y="89"/>
                    </a:cubicBezTo>
                    <a:lnTo>
                      <a:pt x="124" y="0"/>
                    </a:lnTo>
                    <a:close/>
                    <a:moveTo>
                      <a:pt x="354" y="0"/>
                    </a:moveTo>
                    <a:lnTo>
                      <a:pt x="354" y="0"/>
                    </a:lnTo>
                    <a:cubicBezTo>
                      <a:pt x="319" y="0"/>
                      <a:pt x="319" y="0"/>
                      <a:pt x="319" y="0"/>
                    </a:cubicBezTo>
                    <a:cubicBezTo>
                      <a:pt x="319" y="89"/>
                      <a:pt x="319" y="89"/>
                      <a:pt x="319" y="89"/>
                    </a:cubicBezTo>
                    <a:cubicBezTo>
                      <a:pt x="354" y="89"/>
                      <a:pt x="354" y="89"/>
                      <a:pt x="354" y="89"/>
                    </a:cubicBez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5" name="Freeform 40"/>
              <p:cNvSpPr>
                <a:spLocks noChangeArrowheads="1"/>
              </p:cNvSpPr>
              <p:nvPr/>
            </p:nvSpPr>
            <p:spPr bwMode="auto">
              <a:xfrm>
                <a:off x="5153953" y="3539945"/>
                <a:ext cx="158635" cy="153941"/>
              </a:xfrm>
              <a:custGeom>
                <a:gdLst>
                  <a:gd name="T0" fmla="*/ 311 w 320"/>
                  <a:gd name="T1" fmla="*/ 0 h 312"/>
                  <a:gd name="T2" fmla="*/ 311 w 320"/>
                  <a:gd name="T3" fmla="*/ 0 h 312"/>
                  <a:gd name="T4" fmla="*/ 293 w 320"/>
                  <a:gd name="T5" fmla="*/ 0 h 312"/>
                  <a:gd name="T6" fmla="*/ 284 w 320"/>
                  <a:gd name="T7" fmla="*/ 9 h 312"/>
                  <a:gd name="T8" fmla="*/ 284 w 320"/>
                  <a:gd name="T9" fmla="*/ 72 h 312"/>
                  <a:gd name="T10" fmla="*/ 160 w 320"/>
                  <a:gd name="T11" fmla="*/ 160 h 312"/>
                  <a:gd name="T12" fmla="*/ 36 w 320"/>
                  <a:gd name="T13" fmla="*/ 72 h 312"/>
                  <a:gd name="T14" fmla="*/ 36 w 320"/>
                  <a:gd name="T15" fmla="*/ 9 h 312"/>
                  <a:gd name="T16" fmla="*/ 28 w 320"/>
                  <a:gd name="T17" fmla="*/ 0 h 312"/>
                  <a:gd name="T18" fmla="*/ 9 w 320"/>
                  <a:gd name="T19" fmla="*/ 0 h 312"/>
                  <a:gd name="T20" fmla="*/ 0 w 320"/>
                  <a:gd name="T21" fmla="*/ 9 h 312"/>
                  <a:gd name="T22" fmla="*/ 0 w 320"/>
                  <a:gd name="T23" fmla="*/ 72 h 312"/>
                  <a:gd name="T24" fmla="*/ 134 w 320"/>
                  <a:gd name="T25" fmla="*/ 196 h 312"/>
                  <a:gd name="T26" fmla="*/ 134 w 320"/>
                  <a:gd name="T27" fmla="*/ 266 h 312"/>
                  <a:gd name="T28" fmla="*/ 72 w 320"/>
                  <a:gd name="T29" fmla="*/ 266 h 312"/>
                  <a:gd name="T30" fmla="*/ 63 w 320"/>
                  <a:gd name="T31" fmla="*/ 275 h 312"/>
                  <a:gd name="T32" fmla="*/ 63 w 320"/>
                  <a:gd name="T33" fmla="*/ 302 h 312"/>
                  <a:gd name="T34" fmla="*/ 72 w 320"/>
                  <a:gd name="T35" fmla="*/ 311 h 312"/>
                  <a:gd name="T36" fmla="*/ 249 w 320"/>
                  <a:gd name="T37" fmla="*/ 311 h 312"/>
                  <a:gd name="T38" fmla="*/ 257 w 320"/>
                  <a:gd name="T39" fmla="*/ 302 h 312"/>
                  <a:gd name="T40" fmla="*/ 257 w 320"/>
                  <a:gd name="T41" fmla="*/ 275 h 312"/>
                  <a:gd name="T42" fmla="*/ 249 w 320"/>
                  <a:gd name="T43" fmla="*/ 266 h 312"/>
                  <a:gd name="T44" fmla="*/ 187 w 320"/>
                  <a:gd name="T45" fmla="*/ 266 h 312"/>
                  <a:gd name="T46" fmla="*/ 187 w 320"/>
                  <a:gd name="T47" fmla="*/ 196 h 312"/>
                  <a:gd name="T48" fmla="*/ 319 w 320"/>
                  <a:gd name="T49" fmla="*/ 72 h 312"/>
                  <a:gd name="T50" fmla="*/ 319 w 320"/>
                  <a:gd name="T51" fmla="*/ 9 h 312"/>
                  <a:gd name="T52" fmla="*/ 311 w 320"/>
                  <a:gd name="T53" fmla="*/ 0 h 3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0" h="312">
                    <a:moveTo>
                      <a:pt x="311" y="0"/>
                    </a:moveTo>
                    <a:lnTo>
                      <a:pt x="311" y="0"/>
                    </a:lnTo>
                    <a:cubicBezTo>
                      <a:pt x="293" y="0"/>
                      <a:pt x="293" y="0"/>
                      <a:pt x="293" y="0"/>
                    </a:cubicBezTo>
                    <a:cubicBezTo>
                      <a:pt x="284" y="0"/>
                      <a:pt x="284" y="0"/>
                      <a:pt x="284" y="9"/>
                    </a:cubicBezTo>
                    <a:cubicBezTo>
                      <a:pt x="284" y="72"/>
                      <a:pt x="284" y="72"/>
                      <a:pt x="284" y="72"/>
                    </a:cubicBezTo>
                    <a:cubicBezTo>
                      <a:pt x="284" y="107"/>
                      <a:pt x="257" y="160"/>
                      <a:pt x="160" y="160"/>
                    </a:cubicBezTo>
                    <a:cubicBezTo>
                      <a:pt x="63" y="160"/>
                      <a:pt x="36" y="107"/>
                      <a:pt x="36" y="7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0"/>
                      <a:pt x="28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0" y="0"/>
                      <a:pt x="0" y="9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134"/>
                      <a:pt x="44" y="187"/>
                      <a:pt x="134" y="196"/>
                    </a:cubicBezTo>
                    <a:cubicBezTo>
                      <a:pt x="134" y="266"/>
                      <a:pt x="134" y="266"/>
                      <a:pt x="134" y="266"/>
                    </a:cubicBezTo>
                    <a:cubicBezTo>
                      <a:pt x="72" y="266"/>
                      <a:pt x="72" y="266"/>
                      <a:pt x="72" y="266"/>
                    </a:cubicBezTo>
                    <a:cubicBezTo>
                      <a:pt x="63" y="266"/>
                      <a:pt x="63" y="266"/>
                      <a:pt x="63" y="275"/>
                    </a:cubicBezTo>
                    <a:cubicBezTo>
                      <a:pt x="63" y="302"/>
                      <a:pt x="63" y="302"/>
                      <a:pt x="63" y="302"/>
                    </a:cubicBezTo>
                    <a:cubicBezTo>
                      <a:pt x="63" y="311"/>
                      <a:pt x="63" y="311"/>
                      <a:pt x="72" y="311"/>
                    </a:cubicBezTo>
                    <a:cubicBezTo>
                      <a:pt x="249" y="311"/>
                      <a:pt x="249" y="311"/>
                      <a:pt x="249" y="311"/>
                    </a:cubicBezTo>
                    <a:cubicBezTo>
                      <a:pt x="257" y="311"/>
                      <a:pt x="257" y="311"/>
                      <a:pt x="257" y="302"/>
                    </a:cubicBezTo>
                    <a:cubicBezTo>
                      <a:pt x="257" y="275"/>
                      <a:pt x="257" y="275"/>
                      <a:pt x="257" y="275"/>
                    </a:cubicBezTo>
                    <a:cubicBezTo>
                      <a:pt x="257" y="266"/>
                      <a:pt x="257" y="266"/>
                      <a:pt x="249" y="266"/>
                    </a:cubicBezTo>
                    <a:cubicBezTo>
                      <a:pt x="187" y="266"/>
                      <a:pt x="187" y="266"/>
                      <a:pt x="187" y="266"/>
                    </a:cubicBezTo>
                    <a:cubicBezTo>
                      <a:pt x="187" y="196"/>
                      <a:pt x="187" y="196"/>
                      <a:pt x="187" y="196"/>
                    </a:cubicBezTo>
                    <a:cubicBezTo>
                      <a:pt x="275" y="187"/>
                      <a:pt x="319" y="134"/>
                      <a:pt x="319" y="72"/>
                    </a:cubicBezTo>
                    <a:cubicBezTo>
                      <a:pt x="319" y="9"/>
                      <a:pt x="319" y="9"/>
                      <a:pt x="319" y="9"/>
                    </a:cubicBezTo>
                    <a:cubicBezTo>
                      <a:pt x="319" y="0"/>
                      <a:pt x="311" y="0"/>
                      <a:pt x="311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6" name="Freeform 41"/>
              <p:cNvSpPr>
                <a:spLocks noChangeArrowheads="1"/>
              </p:cNvSpPr>
              <p:nvPr/>
            </p:nvSpPr>
            <p:spPr bwMode="auto">
              <a:xfrm>
                <a:off x="5197414" y="3539945"/>
                <a:ext cx="69538" cy="58541"/>
              </a:xfrm>
              <a:custGeom>
                <a:gdLst>
                  <a:gd name="T0" fmla="*/ 71 w 143"/>
                  <a:gd name="T1" fmla="*/ 116 h 117"/>
                  <a:gd name="T2" fmla="*/ 71 w 143"/>
                  <a:gd name="T3" fmla="*/ 116 h 117"/>
                  <a:gd name="T4" fmla="*/ 142 w 143"/>
                  <a:gd name="T5" fmla="*/ 72 h 117"/>
                  <a:gd name="T6" fmla="*/ 142 w 143"/>
                  <a:gd name="T7" fmla="*/ 0 h 117"/>
                  <a:gd name="T8" fmla="*/ 0 w 143"/>
                  <a:gd name="T9" fmla="*/ 0 h 117"/>
                  <a:gd name="T10" fmla="*/ 0 w 143"/>
                  <a:gd name="T11" fmla="*/ 72 h 117"/>
                  <a:gd name="T12" fmla="*/ 71 w 143"/>
                  <a:gd name="T13" fmla="*/ 116 h 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17">
                    <a:moveTo>
                      <a:pt x="71" y="116"/>
                    </a:moveTo>
                    <a:lnTo>
                      <a:pt x="71" y="116"/>
                    </a:lnTo>
                    <a:cubicBezTo>
                      <a:pt x="133" y="116"/>
                      <a:pt x="142" y="90"/>
                      <a:pt x="142" y="72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90"/>
                      <a:pt x="9" y="116"/>
                      <a:pt x="71" y="11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7" name="Freeform 42"/>
              <p:cNvSpPr>
                <a:spLocks noChangeArrowheads="1"/>
              </p:cNvSpPr>
              <p:nvPr/>
            </p:nvSpPr>
            <p:spPr bwMode="auto">
              <a:xfrm>
                <a:off x="5197414" y="3448880"/>
                <a:ext cx="69538" cy="73719"/>
              </a:xfrm>
              <a:custGeom>
                <a:gdLst>
                  <a:gd name="T0" fmla="*/ 142 w 143"/>
                  <a:gd name="T1" fmla="*/ 44 h 151"/>
                  <a:gd name="T2" fmla="*/ 142 w 143"/>
                  <a:gd name="T3" fmla="*/ 44 h 151"/>
                  <a:gd name="T4" fmla="*/ 71 w 143"/>
                  <a:gd name="T5" fmla="*/ 0 h 151"/>
                  <a:gd name="T6" fmla="*/ 0 w 143"/>
                  <a:gd name="T7" fmla="*/ 44 h 151"/>
                  <a:gd name="T8" fmla="*/ 0 w 143"/>
                  <a:gd name="T9" fmla="*/ 150 h 151"/>
                  <a:gd name="T10" fmla="*/ 142 w 143"/>
                  <a:gd name="T11" fmla="*/ 150 h 151"/>
                  <a:gd name="T12" fmla="*/ 142 w 143"/>
                  <a:gd name="T13" fmla="*/ 44 h 1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51">
                    <a:moveTo>
                      <a:pt x="142" y="44"/>
                    </a:moveTo>
                    <a:lnTo>
                      <a:pt x="142" y="44"/>
                    </a:lnTo>
                    <a:cubicBezTo>
                      <a:pt x="142" y="26"/>
                      <a:pt x="133" y="0"/>
                      <a:pt x="71" y="0"/>
                    </a:cubicBezTo>
                    <a:cubicBezTo>
                      <a:pt x="9" y="0"/>
                      <a:pt x="0" y="26"/>
                      <a:pt x="0" y="44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42" y="150"/>
                      <a:pt x="142" y="150"/>
                      <a:pt x="142" y="150"/>
                    </a:cubicBezTo>
                    <a:lnTo>
                      <a:pt x="142" y="44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8" name="Freeform 89"/>
              <p:cNvSpPr>
                <a:spLocks noChangeArrowheads="1"/>
              </p:cNvSpPr>
              <p:nvPr/>
            </p:nvSpPr>
            <p:spPr bwMode="auto">
              <a:xfrm>
                <a:off x="7563888" y="3461890"/>
                <a:ext cx="228171" cy="223324"/>
              </a:xfrm>
              <a:custGeom>
                <a:gdLst>
                  <a:gd name="T0" fmla="*/ 230 w 462"/>
                  <a:gd name="T1" fmla="*/ 0 h 453"/>
                  <a:gd name="T2" fmla="*/ 230 w 462"/>
                  <a:gd name="T3" fmla="*/ 0 h 453"/>
                  <a:gd name="T4" fmla="*/ 0 w 462"/>
                  <a:gd name="T5" fmla="*/ 222 h 453"/>
                  <a:gd name="T6" fmla="*/ 230 w 462"/>
                  <a:gd name="T7" fmla="*/ 452 h 453"/>
                  <a:gd name="T8" fmla="*/ 461 w 462"/>
                  <a:gd name="T9" fmla="*/ 222 h 453"/>
                  <a:gd name="T10" fmla="*/ 230 w 462"/>
                  <a:gd name="T11" fmla="*/ 0 h 453"/>
                  <a:gd name="T12" fmla="*/ 230 w 462"/>
                  <a:gd name="T13" fmla="*/ 302 h 453"/>
                  <a:gd name="T14" fmla="*/ 230 w 462"/>
                  <a:gd name="T15" fmla="*/ 302 h 453"/>
                  <a:gd name="T16" fmla="*/ 159 w 462"/>
                  <a:gd name="T17" fmla="*/ 222 h 453"/>
                  <a:gd name="T18" fmla="*/ 230 w 462"/>
                  <a:gd name="T19" fmla="*/ 151 h 453"/>
                  <a:gd name="T20" fmla="*/ 301 w 462"/>
                  <a:gd name="T21" fmla="*/ 222 h 453"/>
                  <a:gd name="T22" fmla="*/ 230 w 462"/>
                  <a:gd name="T23" fmla="*/ 302 h 4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2">
                    <a:moveTo>
                      <a:pt x="230" y="0"/>
                    </a:moveTo>
                    <a:lnTo>
                      <a:pt x="230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0" y="452"/>
                    </a:cubicBezTo>
                    <a:cubicBezTo>
                      <a:pt x="354" y="452"/>
                      <a:pt x="461" y="346"/>
                      <a:pt x="461" y="222"/>
                    </a:cubicBezTo>
                    <a:cubicBezTo>
                      <a:pt x="461" y="98"/>
                      <a:pt x="354" y="0"/>
                      <a:pt x="230" y="0"/>
                    </a:cubicBezTo>
                    <a:close/>
                    <a:moveTo>
                      <a:pt x="230" y="302"/>
                    </a:moveTo>
                    <a:lnTo>
                      <a:pt x="230" y="302"/>
                    </a:lnTo>
                    <a:cubicBezTo>
                      <a:pt x="186" y="302"/>
                      <a:pt x="159" y="266"/>
                      <a:pt x="159" y="222"/>
                    </a:cubicBezTo>
                    <a:cubicBezTo>
                      <a:pt x="159" y="187"/>
                      <a:pt x="186" y="151"/>
                      <a:pt x="230" y="151"/>
                    </a:cubicBezTo>
                    <a:cubicBezTo>
                      <a:pt x="274" y="151"/>
                      <a:pt x="301" y="187"/>
                      <a:pt x="301" y="222"/>
                    </a:cubicBezTo>
                    <a:cubicBezTo>
                      <a:pt x="301" y="266"/>
                      <a:pt x="274" y="302"/>
                      <a:pt x="230" y="3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99" name="Freeform 97"/>
              <p:cNvSpPr>
                <a:spLocks noChangeArrowheads="1"/>
              </p:cNvSpPr>
              <p:nvPr/>
            </p:nvSpPr>
            <p:spPr bwMode="auto">
              <a:xfrm>
                <a:off x="8044135" y="3466226"/>
                <a:ext cx="245558" cy="210314"/>
              </a:xfrm>
              <a:custGeom>
                <a:gdLst>
                  <a:gd name="T0" fmla="*/ 230 w 497"/>
                  <a:gd name="T1" fmla="*/ 231 h 426"/>
                  <a:gd name="T2" fmla="*/ 230 w 497"/>
                  <a:gd name="T3" fmla="*/ 231 h 426"/>
                  <a:gd name="T4" fmla="*/ 274 w 497"/>
                  <a:gd name="T5" fmla="*/ 231 h 426"/>
                  <a:gd name="T6" fmla="*/ 274 w 497"/>
                  <a:gd name="T7" fmla="*/ 275 h 426"/>
                  <a:gd name="T8" fmla="*/ 496 w 497"/>
                  <a:gd name="T9" fmla="*/ 275 h 426"/>
                  <a:gd name="T10" fmla="*/ 487 w 497"/>
                  <a:gd name="T11" fmla="*/ 133 h 426"/>
                  <a:gd name="T12" fmla="*/ 443 w 497"/>
                  <a:gd name="T13" fmla="*/ 80 h 426"/>
                  <a:gd name="T14" fmla="*/ 363 w 497"/>
                  <a:gd name="T15" fmla="*/ 80 h 426"/>
                  <a:gd name="T16" fmla="*/ 337 w 497"/>
                  <a:gd name="T17" fmla="*/ 27 h 426"/>
                  <a:gd name="T18" fmla="*/ 300 w 497"/>
                  <a:gd name="T19" fmla="*/ 0 h 426"/>
                  <a:gd name="T20" fmla="*/ 194 w 497"/>
                  <a:gd name="T21" fmla="*/ 0 h 426"/>
                  <a:gd name="T22" fmla="*/ 168 w 497"/>
                  <a:gd name="T23" fmla="*/ 27 h 426"/>
                  <a:gd name="T24" fmla="*/ 133 w 497"/>
                  <a:gd name="T25" fmla="*/ 80 h 426"/>
                  <a:gd name="T26" fmla="*/ 53 w 497"/>
                  <a:gd name="T27" fmla="*/ 80 h 426"/>
                  <a:gd name="T28" fmla="*/ 9 w 497"/>
                  <a:gd name="T29" fmla="*/ 133 h 426"/>
                  <a:gd name="T30" fmla="*/ 0 w 497"/>
                  <a:gd name="T31" fmla="*/ 275 h 426"/>
                  <a:gd name="T32" fmla="*/ 230 w 497"/>
                  <a:gd name="T33" fmla="*/ 275 h 426"/>
                  <a:gd name="T34" fmla="*/ 230 w 497"/>
                  <a:gd name="T35" fmla="*/ 231 h 426"/>
                  <a:gd name="T36" fmla="*/ 186 w 497"/>
                  <a:gd name="T37" fmla="*/ 53 h 426"/>
                  <a:gd name="T38" fmla="*/ 186 w 497"/>
                  <a:gd name="T39" fmla="*/ 53 h 426"/>
                  <a:gd name="T40" fmla="*/ 212 w 497"/>
                  <a:gd name="T41" fmla="*/ 36 h 426"/>
                  <a:gd name="T42" fmla="*/ 284 w 497"/>
                  <a:gd name="T43" fmla="*/ 36 h 426"/>
                  <a:gd name="T44" fmla="*/ 309 w 497"/>
                  <a:gd name="T45" fmla="*/ 53 h 426"/>
                  <a:gd name="T46" fmla="*/ 319 w 497"/>
                  <a:gd name="T47" fmla="*/ 80 h 426"/>
                  <a:gd name="T48" fmla="*/ 177 w 497"/>
                  <a:gd name="T49" fmla="*/ 80 h 426"/>
                  <a:gd name="T50" fmla="*/ 186 w 497"/>
                  <a:gd name="T51" fmla="*/ 53 h 426"/>
                  <a:gd name="T52" fmla="*/ 274 w 497"/>
                  <a:gd name="T53" fmla="*/ 355 h 426"/>
                  <a:gd name="T54" fmla="*/ 274 w 497"/>
                  <a:gd name="T55" fmla="*/ 355 h 426"/>
                  <a:gd name="T56" fmla="*/ 230 w 497"/>
                  <a:gd name="T57" fmla="*/ 355 h 426"/>
                  <a:gd name="T58" fmla="*/ 230 w 497"/>
                  <a:gd name="T59" fmla="*/ 302 h 426"/>
                  <a:gd name="T60" fmla="*/ 9 w 497"/>
                  <a:gd name="T61" fmla="*/ 302 h 426"/>
                  <a:gd name="T62" fmla="*/ 17 w 497"/>
                  <a:gd name="T63" fmla="*/ 381 h 426"/>
                  <a:gd name="T64" fmla="*/ 62 w 497"/>
                  <a:gd name="T65" fmla="*/ 425 h 426"/>
                  <a:gd name="T66" fmla="*/ 434 w 497"/>
                  <a:gd name="T67" fmla="*/ 425 h 426"/>
                  <a:gd name="T68" fmla="*/ 478 w 497"/>
                  <a:gd name="T69" fmla="*/ 381 h 426"/>
                  <a:gd name="T70" fmla="*/ 487 w 497"/>
                  <a:gd name="T71" fmla="*/ 302 h 426"/>
                  <a:gd name="T72" fmla="*/ 274 w 497"/>
                  <a:gd name="T73" fmla="*/ 302 h 426"/>
                  <a:gd name="T74" fmla="*/ 274 w 497"/>
                  <a:gd name="T75" fmla="*/ 355 h 4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7" h="426">
                    <a:moveTo>
                      <a:pt x="230" y="231"/>
                    </a:moveTo>
                    <a:lnTo>
                      <a:pt x="230" y="231"/>
                    </a:lnTo>
                    <a:cubicBezTo>
                      <a:pt x="274" y="231"/>
                      <a:pt x="274" y="231"/>
                      <a:pt x="274" y="231"/>
                    </a:cubicBezTo>
                    <a:cubicBezTo>
                      <a:pt x="274" y="275"/>
                      <a:pt x="274" y="275"/>
                      <a:pt x="274" y="275"/>
                    </a:cubicBezTo>
                    <a:cubicBezTo>
                      <a:pt x="496" y="275"/>
                      <a:pt x="496" y="275"/>
                      <a:pt x="496" y="275"/>
                    </a:cubicBezTo>
                    <a:cubicBezTo>
                      <a:pt x="496" y="275"/>
                      <a:pt x="496" y="168"/>
                      <a:pt x="487" y="133"/>
                    </a:cubicBezTo>
                    <a:cubicBezTo>
                      <a:pt x="487" y="97"/>
                      <a:pt x="478" y="80"/>
                      <a:pt x="443" y="80"/>
                    </a:cubicBezTo>
                    <a:cubicBezTo>
                      <a:pt x="363" y="80"/>
                      <a:pt x="363" y="80"/>
                      <a:pt x="363" y="80"/>
                    </a:cubicBezTo>
                    <a:cubicBezTo>
                      <a:pt x="345" y="53"/>
                      <a:pt x="337" y="27"/>
                      <a:pt x="337" y="27"/>
                    </a:cubicBezTo>
                    <a:cubicBezTo>
                      <a:pt x="328" y="9"/>
                      <a:pt x="319" y="0"/>
                      <a:pt x="300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7" y="0"/>
                      <a:pt x="168" y="9"/>
                      <a:pt x="168" y="27"/>
                    </a:cubicBezTo>
                    <a:cubicBezTo>
                      <a:pt x="159" y="27"/>
                      <a:pt x="150" y="53"/>
                      <a:pt x="133" y="80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17" y="80"/>
                      <a:pt x="9" y="97"/>
                      <a:pt x="9" y="133"/>
                    </a:cubicBezTo>
                    <a:cubicBezTo>
                      <a:pt x="0" y="168"/>
                      <a:pt x="0" y="275"/>
                      <a:pt x="0" y="275"/>
                    </a:cubicBezTo>
                    <a:cubicBezTo>
                      <a:pt x="230" y="275"/>
                      <a:pt x="230" y="275"/>
                      <a:pt x="230" y="275"/>
                    </a:cubicBezTo>
                    <a:lnTo>
                      <a:pt x="230" y="231"/>
                    </a:lnTo>
                    <a:close/>
                    <a:moveTo>
                      <a:pt x="186" y="53"/>
                    </a:moveTo>
                    <a:lnTo>
                      <a:pt x="186" y="53"/>
                    </a:lnTo>
                    <a:cubicBezTo>
                      <a:pt x="194" y="44"/>
                      <a:pt x="194" y="36"/>
                      <a:pt x="212" y="36"/>
                    </a:cubicBezTo>
                    <a:cubicBezTo>
                      <a:pt x="284" y="36"/>
                      <a:pt x="284" y="36"/>
                      <a:pt x="284" y="36"/>
                    </a:cubicBezTo>
                    <a:cubicBezTo>
                      <a:pt x="300" y="36"/>
                      <a:pt x="300" y="44"/>
                      <a:pt x="309" y="53"/>
                    </a:cubicBezTo>
                    <a:cubicBezTo>
                      <a:pt x="309" y="53"/>
                      <a:pt x="319" y="71"/>
                      <a:pt x="319" y="80"/>
                    </a:cubicBezTo>
                    <a:cubicBezTo>
                      <a:pt x="177" y="80"/>
                      <a:pt x="177" y="80"/>
                      <a:pt x="177" y="80"/>
                    </a:cubicBezTo>
                    <a:cubicBezTo>
                      <a:pt x="186" y="71"/>
                      <a:pt x="186" y="53"/>
                      <a:pt x="186" y="53"/>
                    </a:cubicBezTo>
                    <a:close/>
                    <a:moveTo>
                      <a:pt x="274" y="355"/>
                    </a:moveTo>
                    <a:lnTo>
                      <a:pt x="274" y="355"/>
                    </a:lnTo>
                    <a:cubicBezTo>
                      <a:pt x="230" y="355"/>
                      <a:pt x="230" y="355"/>
                      <a:pt x="230" y="355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9" y="302"/>
                      <a:pt x="9" y="302"/>
                      <a:pt x="9" y="302"/>
                    </a:cubicBezTo>
                    <a:cubicBezTo>
                      <a:pt x="9" y="302"/>
                      <a:pt x="17" y="346"/>
                      <a:pt x="17" y="381"/>
                    </a:cubicBezTo>
                    <a:cubicBezTo>
                      <a:pt x="17" y="399"/>
                      <a:pt x="26" y="425"/>
                      <a:pt x="62" y="425"/>
                    </a:cubicBezTo>
                    <a:cubicBezTo>
                      <a:pt x="434" y="425"/>
                      <a:pt x="434" y="425"/>
                      <a:pt x="434" y="425"/>
                    </a:cubicBezTo>
                    <a:cubicBezTo>
                      <a:pt x="469" y="425"/>
                      <a:pt x="478" y="399"/>
                      <a:pt x="478" y="381"/>
                    </a:cubicBezTo>
                    <a:cubicBezTo>
                      <a:pt x="478" y="346"/>
                      <a:pt x="487" y="302"/>
                      <a:pt x="487" y="302"/>
                    </a:cubicBezTo>
                    <a:cubicBezTo>
                      <a:pt x="274" y="302"/>
                      <a:pt x="274" y="302"/>
                      <a:pt x="274" y="302"/>
                    </a:cubicBezTo>
                    <a:lnTo>
                      <a:pt x="274" y="3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0" name="Freeform 100"/>
              <p:cNvSpPr>
                <a:spLocks noChangeArrowheads="1"/>
              </p:cNvSpPr>
              <p:nvPr/>
            </p:nvSpPr>
            <p:spPr bwMode="auto">
              <a:xfrm>
                <a:off x="6577315" y="3492244"/>
                <a:ext cx="245556" cy="158278"/>
              </a:xfrm>
              <a:custGeom>
                <a:gdLst>
                  <a:gd name="T0" fmla="*/ 381 w 498"/>
                  <a:gd name="T1" fmla="*/ 89 h 320"/>
                  <a:gd name="T2" fmla="*/ 381 w 498"/>
                  <a:gd name="T3" fmla="*/ 89 h 320"/>
                  <a:gd name="T4" fmla="*/ 355 w 498"/>
                  <a:gd name="T5" fmla="*/ 89 h 320"/>
                  <a:gd name="T6" fmla="*/ 231 w 498"/>
                  <a:gd name="T7" fmla="*/ 0 h 320"/>
                  <a:gd name="T8" fmla="*/ 98 w 498"/>
                  <a:gd name="T9" fmla="*/ 134 h 320"/>
                  <a:gd name="T10" fmla="*/ 98 w 498"/>
                  <a:gd name="T11" fmla="*/ 150 h 320"/>
                  <a:gd name="T12" fmla="*/ 89 w 498"/>
                  <a:gd name="T13" fmla="*/ 150 h 320"/>
                  <a:gd name="T14" fmla="*/ 0 w 498"/>
                  <a:gd name="T15" fmla="*/ 240 h 320"/>
                  <a:gd name="T16" fmla="*/ 89 w 498"/>
                  <a:gd name="T17" fmla="*/ 319 h 320"/>
                  <a:gd name="T18" fmla="*/ 381 w 498"/>
                  <a:gd name="T19" fmla="*/ 319 h 320"/>
                  <a:gd name="T20" fmla="*/ 497 w 498"/>
                  <a:gd name="T21" fmla="*/ 204 h 320"/>
                  <a:gd name="T22" fmla="*/ 381 w 498"/>
                  <a:gd name="T23" fmla="*/ 89 h 320"/>
                  <a:gd name="T24" fmla="*/ 284 w 498"/>
                  <a:gd name="T25" fmla="*/ 195 h 320"/>
                  <a:gd name="T26" fmla="*/ 284 w 498"/>
                  <a:gd name="T27" fmla="*/ 195 h 320"/>
                  <a:gd name="T28" fmla="*/ 213 w 498"/>
                  <a:gd name="T29" fmla="*/ 275 h 320"/>
                  <a:gd name="T30" fmla="*/ 195 w 498"/>
                  <a:gd name="T31" fmla="*/ 275 h 320"/>
                  <a:gd name="T32" fmla="*/ 195 w 498"/>
                  <a:gd name="T33" fmla="*/ 266 h 320"/>
                  <a:gd name="T34" fmla="*/ 195 w 498"/>
                  <a:gd name="T35" fmla="*/ 257 h 320"/>
                  <a:gd name="T36" fmla="*/ 222 w 498"/>
                  <a:gd name="T37" fmla="*/ 204 h 320"/>
                  <a:gd name="T38" fmla="*/ 204 w 498"/>
                  <a:gd name="T39" fmla="*/ 195 h 320"/>
                  <a:gd name="T40" fmla="*/ 204 w 498"/>
                  <a:gd name="T41" fmla="*/ 195 h 320"/>
                  <a:gd name="T42" fmla="*/ 186 w 498"/>
                  <a:gd name="T43" fmla="*/ 178 h 320"/>
                  <a:gd name="T44" fmla="*/ 195 w 498"/>
                  <a:gd name="T45" fmla="*/ 160 h 320"/>
                  <a:gd name="T46" fmla="*/ 258 w 498"/>
                  <a:gd name="T47" fmla="*/ 89 h 320"/>
                  <a:gd name="T48" fmla="*/ 275 w 498"/>
                  <a:gd name="T49" fmla="*/ 80 h 320"/>
                  <a:gd name="T50" fmla="*/ 284 w 498"/>
                  <a:gd name="T51" fmla="*/ 89 h 320"/>
                  <a:gd name="T52" fmla="*/ 275 w 498"/>
                  <a:gd name="T53" fmla="*/ 106 h 320"/>
                  <a:gd name="T54" fmla="*/ 249 w 498"/>
                  <a:gd name="T55" fmla="*/ 160 h 320"/>
                  <a:gd name="T56" fmla="*/ 275 w 498"/>
                  <a:gd name="T57" fmla="*/ 169 h 320"/>
                  <a:gd name="T58" fmla="*/ 275 w 498"/>
                  <a:gd name="T59" fmla="*/ 169 h 320"/>
                  <a:gd name="T60" fmla="*/ 293 w 498"/>
                  <a:gd name="T61" fmla="*/ 187 h 320"/>
                  <a:gd name="T62" fmla="*/ 284 w 498"/>
                  <a:gd name="T63" fmla="*/ 195 h 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320">
                    <a:moveTo>
                      <a:pt x="381" y="89"/>
                    </a:moveTo>
                    <a:lnTo>
                      <a:pt x="381" y="89"/>
                    </a:lnTo>
                    <a:cubicBezTo>
                      <a:pt x="372" y="89"/>
                      <a:pt x="364" y="89"/>
                      <a:pt x="355" y="89"/>
                    </a:cubicBezTo>
                    <a:cubicBezTo>
                      <a:pt x="337" y="36"/>
                      <a:pt x="293" y="0"/>
                      <a:pt x="231" y="0"/>
                    </a:cubicBezTo>
                    <a:cubicBezTo>
                      <a:pt x="160" y="0"/>
                      <a:pt x="98" y="62"/>
                      <a:pt x="98" y="134"/>
                    </a:cubicBezTo>
                    <a:cubicBezTo>
                      <a:pt x="98" y="134"/>
                      <a:pt x="98" y="142"/>
                      <a:pt x="98" y="150"/>
                    </a:cubicBezTo>
                    <a:cubicBezTo>
                      <a:pt x="98" y="150"/>
                      <a:pt x="98" y="150"/>
                      <a:pt x="89" y="150"/>
                    </a:cubicBezTo>
                    <a:cubicBezTo>
                      <a:pt x="45" y="150"/>
                      <a:pt x="0" y="187"/>
                      <a:pt x="0" y="240"/>
                    </a:cubicBezTo>
                    <a:cubicBezTo>
                      <a:pt x="0" y="284"/>
                      <a:pt x="45" y="319"/>
                      <a:pt x="89" y="319"/>
                    </a:cubicBezTo>
                    <a:cubicBezTo>
                      <a:pt x="381" y="319"/>
                      <a:pt x="381" y="319"/>
                      <a:pt x="381" y="319"/>
                    </a:cubicBezTo>
                    <a:cubicBezTo>
                      <a:pt x="443" y="319"/>
                      <a:pt x="497" y="275"/>
                      <a:pt x="497" y="204"/>
                    </a:cubicBezTo>
                    <a:cubicBezTo>
                      <a:pt x="497" y="142"/>
                      <a:pt x="443" y="89"/>
                      <a:pt x="381" y="89"/>
                    </a:cubicBezTo>
                    <a:close/>
                    <a:moveTo>
                      <a:pt x="284" y="195"/>
                    </a:moveTo>
                    <a:lnTo>
                      <a:pt x="284" y="195"/>
                    </a:lnTo>
                    <a:cubicBezTo>
                      <a:pt x="266" y="213"/>
                      <a:pt x="222" y="266"/>
                      <a:pt x="213" y="275"/>
                    </a:cubicBezTo>
                    <a:cubicBezTo>
                      <a:pt x="213" y="275"/>
                      <a:pt x="204" y="284"/>
                      <a:pt x="195" y="275"/>
                    </a:cubicBezTo>
                    <a:cubicBezTo>
                      <a:pt x="195" y="275"/>
                      <a:pt x="195" y="275"/>
                      <a:pt x="195" y="266"/>
                    </a:cubicBezTo>
                    <a:lnTo>
                      <a:pt x="195" y="257"/>
                    </a:lnTo>
                    <a:cubicBezTo>
                      <a:pt x="222" y="204"/>
                      <a:pt x="222" y="204"/>
                      <a:pt x="222" y="204"/>
                    </a:cubicBezTo>
                    <a:cubicBezTo>
                      <a:pt x="222" y="195"/>
                      <a:pt x="213" y="195"/>
                      <a:pt x="204" y="195"/>
                    </a:cubicBezTo>
                    <a:lnTo>
                      <a:pt x="204" y="195"/>
                    </a:lnTo>
                    <a:cubicBezTo>
                      <a:pt x="195" y="187"/>
                      <a:pt x="186" y="187"/>
                      <a:pt x="186" y="178"/>
                    </a:cubicBezTo>
                    <a:cubicBezTo>
                      <a:pt x="186" y="169"/>
                      <a:pt x="186" y="169"/>
                      <a:pt x="195" y="160"/>
                    </a:cubicBezTo>
                    <a:cubicBezTo>
                      <a:pt x="204" y="142"/>
                      <a:pt x="258" y="89"/>
                      <a:pt x="258" y="89"/>
                    </a:cubicBezTo>
                    <a:cubicBezTo>
                      <a:pt x="266" y="80"/>
                      <a:pt x="266" y="80"/>
                      <a:pt x="275" y="80"/>
                    </a:cubicBezTo>
                    <a:cubicBezTo>
                      <a:pt x="275" y="89"/>
                      <a:pt x="284" y="89"/>
                      <a:pt x="284" y="89"/>
                    </a:cubicBezTo>
                    <a:cubicBezTo>
                      <a:pt x="284" y="97"/>
                      <a:pt x="275" y="97"/>
                      <a:pt x="275" y="106"/>
                    </a:cubicBez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58" y="160"/>
                      <a:pt x="266" y="169"/>
                      <a:pt x="275" y="169"/>
                    </a:cubicBezTo>
                    <a:lnTo>
                      <a:pt x="275" y="169"/>
                    </a:lnTo>
                    <a:cubicBezTo>
                      <a:pt x="284" y="169"/>
                      <a:pt x="293" y="178"/>
                      <a:pt x="293" y="187"/>
                    </a:cubicBezTo>
                    <a:lnTo>
                      <a:pt x="284" y="19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1" name="Freeform 112"/>
              <p:cNvSpPr>
                <a:spLocks noChangeArrowheads="1"/>
              </p:cNvSpPr>
              <p:nvPr/>
            </p:nvSpPr>
            <p:spPr bwMode="auto">
              <a:xfrm>
                <a:off x="2202926" y="3461890"/>
                <a:ext cx="191230" cy="218988"/>
              </a:xfrm>
              <a:custGeom>
                <a:gdLst>
                  <a:gd name="T0" fmla="*/ 345 w 390"/>
                  <a:gd name="T1" fmla="*/ 0 h 444"/>
                  <a:gd name="T2" fmla="*/ 0 w 390"/>
                  <a:gd name="T3" fmla="*/ 53 h 444"/>
                  <a:gd name="T4" fmla="*/ 44 w 390"/>
                  <a:gd name="T5" fmla="*/ 443 h 444"/>
                  <a:gd name="T6" fmla="*/ 389 w 390"/>
                  <a:gd name="T7" fmla="*/ 399 h 444"/>
                  <a:gd name="T8" fmla="*/ 345 w 390"/>
                  <a:gd name="T9" fmla="*/ 0 h 444"/>
                  <a:gd name="T10" fmla="*/ 345 w 390"/>
                  <a:gd name="T11" fmla="*/ 399 h 444"/>
                  <a:gd name="T12" fmla="*/ 44 w 390"/>
                  <a:gd name="T13" fmla="*/ 53 h 444"/>
                  <a:gd name="T14" fmla="*/ 345 w 390"/>
                  <a:gd name="T15" fmla="*/ 399 h 444"/>
                  <a:gd name="T16" fmla="*/ 221 w 390"/>
                  <a:gd name="T17" fmla="*/ 275 h 444"/>
                  <a:gd name="T18" fmla="*/ 97 w 390"/>
                  <a:gd name="T19" fmla="*/ 302 h 444"/>
                  <a:gd name="T20" fmla="*/ 221 w 390"/>
                  <a:gd name="T21" fmla="*/ 275 h 444"/>
                  <a:gd name="T22" fmla="*/ 292 w 390"/>
                  <a:gd name="T23" fmla="*/ 177 h 444"/>
                  <a:gd name="T24" fmla="*/ 195 w 390"/>
                  <a:gd name="T25" fmla="*/ 196 h 444"/>
                  <a:gd name="T26" fmla="*/ 292 w 390"/>
                  <a:gd name="T27" fmla="*/ 177 h 444"/>
                  <a:gd name="T28" fmla="*/ 195 w 390"/>
                  <a:gd name="T29" fmla="*/ 151 h 444"/>
                  <a:gd name="T30" fmla="*/ 292 w 390"/>
                  <a:gd name="T31" fmla="*/ 98 h 444"/>
                  <a:gd name="T32" fmla="*/ 195 w 390"/>
                  <a:gd name="T33" fmla="*/ 151 h 444"/>
                  <a:gd name="T34" fmla="*/ 168 w 390"/>
                  <a:gd name="T35" fmla="*/ 98 h 444"/>
                  <a:gd name="T36" fmla="*/ 97 w 390"/>
                  <a:gd name="T37" fmla="*/ 196 h 444"/>
                  <a:gd name="T38" fmla="*/ 168 w 390"/>
                  <a:gd name="T39" fmla="*/ 98 h 444"/>
                  <a:gd name="T40" fmla="*/ 141 w 390"/>
                  <a:gd name="T41" fmla="*/ 222 h 444"/>
                  <a:gd name="T42" fmla="*/ 97 w 390"/>
                  <a:gd name="T43" fmla="*/ 249 h 444"/>
                  <a:gd name="T44" fmla="*/ 141 w 390"/>
                  <a:gd name="T45" fmla="*/ 222 h 444"/>
                  <a:gd name="T46" fmla="*/ 168 w 390"/>
                  <a:gd name="T47" fmla="*/ 249 h 444"/>
                  <a:gd name="T48" fmla="*/ 292 w 390"/>
                  <a:gd name="T49" fmla="*/ 222 h 444"/>
                  <a:gd name="T50" fmla="*/ 168 w 390"/>
                  <a:gd name="T51" fmla="*/ 249 h 444"/>
                  <a:gd name="T52" fmla="*/ 292 w 390"/>
                  <a:gd name="T53" fmla="*/ 319 h 444"/>
                  <a:gd name="T54" fmla="*/ 97 w 390"/>
                  <a:gd name="T55" fmla="*/ 346 h 444"/>
                  <a:gd name="T56" fmla="*/ 292 w 390"/>
                  <a:gd name="T57" fmla="*/ 319 h 444"/>
                  <a:gd name="T58" fmla="*/ 248 w 390"/>
                  <a:gd name="T59" fmla="*/ 302 h 444"/>
                  <a:gd name="T60" fmla="*/ 292 w 390"/>
                  <a:gd name="T61" fmla="*/ 275 h 444"/>
                  <a:gd name="T62" fmla="*/ 248 w 390"/>
                  <a:gd name="T63" fmla="*/ 302 h 4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0" h="442">
                    <a:moveTo>
                      <a:pt x="345" y="0"/>
                    </a:moveTo>
                    <a:lnTo>
                      <a:pt x="345" y="0"/>
                    </a:lnTo>
                    <a:cubicBezTo>
                      <a:pt x="44" y="0"/>
                      <a:pt x="44" y="0"/>
                      <a:pt x="44" y="0"/>
                    </a:cubicBezTo>
                    <a:cubicBezTo>
                      <a:pt x="17" y="0"/>
                      <a:pt x="0" y="27"/>
                      <a:pt x="0" y="53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25"/>
                      <a:pt x="17" y="443"/>
                      <a:pt x="44" y="443"/>
                    </a:cubicBezTo>
                    <a:cubicBezTo>
                      <a:pt x="345" y="443"/>
                      <a:pt x="345" y="443"/>
                      <a:pt x="345" y="443"/>
                    </a:cubicBezTo>
                    <a:cubicBezTo>
                      <a:pt x="372" y="443"/>
                      <a:pt x="389" y="425"/>
                      <a:pt x="389" y="399"/>
                    </a:cubicBezTo>
                    <a:cubicBezTo>
                      <a:pt x="389" y="53"/>
                      <a:pt x="389" y="53"/>
                      <a:pt x="389" y="53"/>
                    </a:cubicBezTo>
                    <a:cubicBezTo>
                      <a:pt x="389" y="27"/>
                      <a:pt x="372" y="0"/>
                      <a:pt x="345" y="0"/>
                    </a:cubicBezTo>
                    <a:close/>
                    <a:moveTo>
                      <a:pt x="345" y="399"/>
                    </a:moveTo>
                    <a:lnTo>
                      <a:pt x="345" y="399"/>
                    </a:lnTo>
                    <a:cubicBezTo>
                      <a:pt x="44" y="399"/>
                      <a:pt x="44" y="399"/>
                      <a:pt x="44" y="399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345" y="53"/>
                      <a:pt x="345" y="53"/>
                      <a:pt x="345" y="53"/>
                    </a:cubicBezTo>
                    <a:lnTo>
                      <a:pt x="345" y="399"/>
                    </a:lnTo>
                    <a:close/>
                    <a:moveTo>
                      <a:pt x="221" y="275"/>
                    </a:moveTo>
                    <a:lnTo>
                      <a:pt x="221" y="275"/>
                    </a:lnTo>
                    <a:cubicBezTo>
                      <a:pt x="97" y="275"/>
                      <a:pt x="97" y="275"/>
                      <a:pt x="97" y="275"/>
                    </a:cubicBezTo>
                    <a:cubicBezTo>
                      <a:pt x="97" y="302"/>
                      <a:pt x="97" y="302"/>
                      <a:pt x="97" y="302"/>
                    </a:cubicBezTo>
                    <a:cubicBezTo>
                      <a:pt x="221" y="302"/>
                      <a:pt x="221" y="302"/>
                      <a:pt x="221" y="302"/>
                    </a:cubicBezTo>
                    <a:lnTo>
                      <a:pt x="221" y="275"/>
                    </a:lnTo>
                    <a:close/>
                    <a:moveTo>
                      <a:pt x="292" y="177"/>
                    </a:moveTo>
                    <a:lnTo>
                      <a:pt x="292" y="177"/>
                    </a:lnTo>
                    <a:cubicBezTo>
                      <a:pt x="195" y="177"/>
                      <a:pt x="195" y="177"/>
                      <a:pt x="195" y="177"/>
                    </a:cubicBezTo>
                    <a:cubicBezTo>
                      <a:pt x="195" y="196"/>
                      <a:pt x="195" y="196"/>
                      <a:pt x="195" y="196"/>
                    </a:cubicBezTo>
                    <a:cubicBezTo>
                      <a:pt x="292" y="196"/>
                      <a:pt x="292" y="196"/>
                      <a:pt x="292" y="196"/>
                    </a:cubicBezTo>
                    <a:lnTo>
                      <a:pt x="292" y="177"/>
                    </a:lnTo>
                    <a:close/>
                    <a:moveTo>
                      <a:pt x="195" y="151"/>
                    </a:moveTo>
                    <a:lnTo>
                      <a:pt x="195" y="151"/>
                    </a:lnTo>
                    <a:cubicBezTo>
                      <a:pt x="292" y="151"/>
                      <a:pt x="292" y="151"/>
                      <a:pt x="292" y="151"/>
                    </a:cubicBezTo>
                    <a:cubicBezTo>
                      <a:pt x="292" y="98"/>
                      <a:pt x="292" y="98"/>
                      <a:pt x="292" y="98"/>
                    </a:cubicBezTo>
                    <a:cubicBezTo>
                      <a:pt x="195" y="98"/>
                      <a:pt x="195" y="98"/>
                      <a:pt x="195" y="98"/>
                    </a:cubicBezTo>
                    <a:lnTo>
                      <a:pt x="195" y="151"/>
                    </a:lnTo>
                    <a:close/>
                    <a:moveTo>
                      <a:pt x="168" y="98"/>
                    </a:moveTo>
                    <a:lnTo>
                      <a:pt x="168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96"/>
                      <a:pt x="97" y="196"/>
                      <a:pt x="97" y="196"/>
                    </a:cubicBezTo>
                    <a:cubicBezTo>
                      <a:pt x="168" y="196"/>
                      <a:pt x="168" y="196"/>
                      <a:pt x="168" y="196"/>
                    </a:cubicBezTo>
                    <a:lnTo>
                      <a:pt x="168" y="98"/>
                    </a:lnTo>
                    <a:close/>
                    <a:moveTo>
                      <a:pt x="141" y="222"/>
                    </a:moveTo>
                    <a:lnTo>
                      <a:pt x="141" y="222"/>
                    </a:lnTo>
                    <a:cubicBezTo>
                      <a:pt x="97" y="222"/>
                      <a:pt x="97" y="222"/>
                      <a:pt x="97" y="222"/>
                    </a:cubicBezTo>
                    <a:cubicBezTo>
                      <a:pt x="97" y="249"/>
                      <a:pt x="97" y="249"/>
                      <a:pt x="97" y="249"/>
                    </a:cubicBezTo>
                    <a:cubicBezTo>
                      <a:pt x="141" y="249"/>
                      <a:pt x="141" y="249"/>
                      <a:pt x="141" y="249"/>
                    </a:cubicBezTo>
                    <a:lnTo>
                      <a:pt x="141" y="222"/>
                    </a:lnTo>
                    <a:close/>
                    <a:moveTo>
                      <a:pt x="168" y="249"/>
                    </a:moveTo>
                    <a:lnTo>
                      <a:pt x="168" y="249"/>
                    </a:lnTo>
                    <a:cubicBezTo>
                      <a:pt x="292" y="249"/>
                      <a:pt x="292" y="249"/>
                      <a:pt x="292" y="249"/>
                    </a:cubicBezTo>
                    <a:cubicBezTo>
                      <a:pt x="292" y="222"/>
                      <a:pt x="292" y="222"/>
                      <a:pt x="292" y="222"/>
                    </a:cubicBezTo>
                    <a:cubicBezTo>
                      <a:pt x="168" y="222"/>
                      <a:pt x="168" y="222"/>
                      <a:pt x="168" y="222"/>
                    </a:cubicBezTo>
                    <a:lnTo>
                      <a:pt x="168" y="249"/>
                    </a:lnTo>
                    <a:close/>
                    <a:moveTo>
                      <a:pt x="292" y="319"/>
                    </a:moveTo>
                    <a:lnTo>
                      <a:pt x="292" y="319"/>
                    </a:ln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46"/>
                      <a:pt x="97" y="346"/>
                      <a:pt x="97" y="346"/>
                    </a:cubicBezTo>
                    <a:cubicBezTo>
                      <a:pt x="292" y="346"/>
                      <a:pt x="292" y="346"/>
                      <a:pt x="292" y="346"/>
                    </a:cubicBezTo>
                    <a:lnTo>
                      <a:pt x="292" y="319"/>
                    </a:lnTo>
                    <a:close/>
                    <a:moveTo>
                      <a:pt x="248" y="302"/>
                    </a:moveTo>
                    <a:lnTo>
                      <a:pt x="248" y="302"/>
                    </a:lnTo>
                    <a:cubicBezTo>
                      <a:pt x="292" y="302"/>
                      <a:pt x="292" y="302"/>
                      <a:pt x="292" y="302"/>
                    </a:cubicBezTo>
                    <a:cubicBezTo>
                      <a:pt x="292" y="275"/>
                      <a:pt x="292" y="275"/>
                      <a:pt x="292" y="275"/>
                    </a:cubicBezTo>
                    <a:cubicBezTo>
                      <a:pt x="248" y="275"/>
                      <a:pt x="248" y="275"/>
                      <a:pt x="248" y="275"/>
                    </a:cubicBezTo>
                    <a:lnTo>
                      <a:pt x="248" y="30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2" name="Freeform 120"/>
              <p:cNvSpPr>
                <a:spLocks noChangeArrowheads="1"/>
              </p:cNvSpPr>
              <p:nvPr/>
            </p:nvSpPr>
            <p:spPr bwMode="auto">
              <a:xfrm>
                <a:off x="7118407" y="3453216"/>
                <a:ext cx="139077" cy="236332"/>
              </a:xfrm>
              <a:custGeom>
                <a:gdLst>
                  <a:gd name="T0" fmla="*/ 150 w 283"/>
                  <a:gd name="T1" fmla="*/ 9 h 479"/>
                  <a:gd name="T2" fmla="*/ 150 w 283"/>
                  <a:gd name="T3" fmla="*/ 9 h 479"/>
                  <a:gd name="T4" fmla="*/ 132 w 283"/>
                  <a:gd name="T5" fmla="*/ 9 h 479"/>
                  <a:gd name="T6" fmla="*/ 0 w 283"/>
                  <a:gd name="T7" fmla="*/ 345 h 479"/>
                  <a:gd name="T8" fmla="*/ 141 w 283"/>
                  <a:gd name="T9" fmla="*/ 478 h 479"/>
                  <a:gd name="T10" fmla="*/ 282 w 283"/>
                  <a:gd name="T11" fmla="*/ 345 h 479"/>
                  <a:gd name="T12" fmla="*/ 150 w 283"/>
                  <a:gd name="T13" fmla="*/ 9 h 479"/>
                  <a:gd name="T14" fmla="*/ 123 w 283"/>
                  <a:gd name="T15" fmla="*/ 204 h 479"/>
                  <a:gd name="T16" fmla="*/ 123 w 283"/>
                  <a:gd name="T17" fmla="*/ 204 h 479"/>
                  <a:gd name="T18" fmla="*/ 123 w 283"/>
                  <a:gd name="T19" fmla="*/ 221 h 479"/>
                  <a:gd name="T20" fmla="*/ 97 w 283"/>
                  <a:gd name="T21" fmla="*/ 336 h 479"/>
                  <a:gd name="T22" fmla="*/ 70 w 283"/>
                  <a:gd name="T23" fmla="*/ 372 h 479"/>
                  <a:gd name="T24" fmla="*/ 44 w 283"/>
                  <a:gd name="T25" fmla="*/ 345 h 479"/>
                  <a:gd name="T26" fmla="*/ 88 w 283"/>
                  <a:gd name="T27" fmla="*/ 221 h 479"/>
                  <a:gd name="T28" fmla="*/ 114 w 283"/>
                  <a:gd name="T29" fmla="*/ 194 h 479"/>
                  <a:gd name="T30" fmla="*/ 123 w 283"/>
                  <a:gd name="T31" fmla="*/ 194 h 479"/>
                  <a:gd name="T32" fmla="*/ 123 w 283"/>
                  <a:gd name="T33" fmla="*/ 204 h 4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3" h="479">
                    <a:moveTo>
                      <a:pt x="150" y="9"/>
                    </a:moveTo>
                    <a:lnTo>
                      <a:pt x="150" y="9"/>
                    </a:lnTo>
                    <a:cubicBezTo>
                      <a:pt x="150" y="0"/>
                      <a:pt x="141" y="0"/>
                      <a:pt x="132" y="9"/>
                    </a:cubicBezTo>
                    <a:cubicBezTo>
                      <a:pt x="114" y="185"/>
                      <a:pt x="0" y="221"/>
                      <a:pt x="0" y="345"/>
                    </a:cubicBezTo>
                    <a:cubicBezTo>
                      <a:pt x="0" y="416"/>
                      <a:pt x="70" y="478"/>
                      <a:pt x="141" y="478"/>
                    </a:cubicBezTo>
                    <a:cubicBezTo>
                      <a:pt x="220" y="478"/>
                      <a:pt x="282" y="416"/>
                      <a:pt x="282" y="345"/>
                    </a:cubicBezTo>
                    <a:cubicBezTo>
                      <a:pt x="282" y="221"/>
                      <a:pt x="167" y="185"/>
                      <a:pt x="150" y="9"/>
                    </a:cubicBezTo>
                    <a:close/>
                    <a:moveTo>
                      <a:pt x="123" y="204"/>
                    </a:moveTo>
                    <a:lnTo>
                      <a:pt x="123" y="204"/>
                    </a:lnTo>
                    <a:cubicBezTo>
                      <a:pt x="123" y="204"/>
                      <a:pt x="123" y="213"/>
                      <a:pt x="123" y="221"/>
                    </a:cubicBezTo>
                    <a:cubicBezTo>
                      <a:pt x="114" y="257"/>
                      <a:pt x="97" y="292"/>
                      <a:pt x="97" y="336"/>
                    </a:cubicBezTo>
                    <a:cubicBezTo>
                      <a:pt x="97" y="363"/>
                      <a:pt x="88" y="372"/>
                      <a:pt x="70" y="372"/>
                    </a:cubicBezTo>
                    <a:cubicBezTo>
                      <a:pt x="53" y="372"/>
                      <a:pt x="44" y="363"/>
                      <a:pt x="44" y="345"/>
                    </a:cubicBezTo>
                    <a:cubicBezTo>
                      <a:pt x="44" y="292"/>
                      <a:pt x="70" y="257"/>
                      <a:pt x="88" y="221"/>
                    </a:cubicBezTo>
                    <a:cubicBezTo>
                      <a:pt x="97" y="213"/>
                      <a:pt x="106" y="204"/>
                      <a:pt x="114" y="194"/>
                    </a:cubicBezTo>
                    <a:lnTo>
                      <a:pt x="123" y="194"/>
                    </a:lnTo>
                    <a:lnTo>
                      <a:pt x="123" y="20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3" name="Freeform 133"/>
              <p:cNvSpPr>
                <a:spLocks noChangeArrowheads="1"/>
              </p:cNvSpPr>
              <p:nvPr/>
            </p:nvSpPr>
            <p:spPr bwMode="auto">
              <a:xfrm>
                <a:off x="10959472" y="3469103"/>
                <a:ext cx="245556" cy="236332"/>
              </a:xfrm>
              <a:custGeom>
                <a:gdLst>
                  <a:gd name="T0" fmla="*/ 425 w 497"/>
                  <a:gd name="T1" fmla="*/ 160 h 480"/>
                  <a:gd name="T2" fmla="*/ 425 w 497"/>
                  <a:gd name="T3" fmla="*/ 160 h 480"/>
                  <a:gd name="T4" fmla="*/ 372 w 497"/>
                  <a:gd name="T5" fmla="*/ 18 h 480"/>
                  <a:gd name="T6" fmla="*/ 346 w 497"/>
                  <a:gd name="T7" fmla="*/ 9 h 480"/>
                  <a:gd name="T8" fmla="*/ 9 w 497"/>
                  <a:gd name="T9" fmla="*/ 134 h 480"/>
                  <a:gd name="T10" fmla="*/ 0 w 497"/>
                  <a:gd name="T11" fmla="*/ 160 h 480"/>
                  <a:gd name="T12" fmla="*/ 53 w 497"/>
                  <a:gd name="T13" fmla="*/ 302 h 480"/>
                  <a:gd name="T14" fmla="*/ 53 w 497"/>
                  <a:gd name="T15" fmla="*/ 222 h 480"/>
                  <a:gd name="T16" fmla="*/ 115 w 497"/>
                  <a:gd name="T17" fmla="*/ 160 h 480"/>
                  <a:gd name="T18" fmla="*/ 203 w 497"/>
                  <a:gd name="T19" fmla="*/ 160 h 480"/>
                  <a:gd name="T20" fmla="*/ 309 w 497"/>
                  <a:gd name="T21" fmla="*/ 89 h 480"/>
                  <a:gd name="T22" fmla="*/ 372 w 497"/>
                  <a:gd name="T23" fmla="*/ 160 h 480"/>
                  <a:gd name="T24" fmla="*/ 425 w 497"/>
                  <a:gd name="T25" fmla="*/ 160 h 480"/>
                  <a:gd name="T26" fmla="*/ 478 w 497"/>
                  <a:gd name="T27" fmla="*/ 204 h 480"/>
                  <a:gd name="T28" fmla="*/ 478 w 497"/>
                  <a:gd name="T29" fmla="*/ 204 h 480"/>
                  <a:gd name="T30" fmla="*/ 115 w 497"/>
                  <a:gd name="T31" fmla="*/ 204 h 480"/>
                  <a:gd name="T32" fmla="*/ 97 w 497"/>
                  <a:gd name="T33" fmla="*/ 222 h 480"/>
                  <a:gd name="T34" fmla="*/ 97 w 497"/>
                  <a:gd name="T35" fmla="*/ 462 h 480"/>
                  <a:gd name="T36" fmla="*/ 115 w 497"/>
                  <a:gd name="T37" fmla="*/ 479 h 480"/>
                  <a:gd name="T38" fmla="*/ 478 w 497"/>
                  <a:gd name="T39" fmla="*/ 479 h 480"/>
                  <a:gd name="T40" fmla="*/ 496 w 497"/>
                  <a:gd name="T41" fmla="*/ 462 h 480"/>
                  <a:gd name="T42" fmla="*/ 496 w 497"/>
                  <a:gd name="T43" fmla="*/ 222 h 480"/>
                  <a:gd name="T44" fmla="*/ 478 w 497"/>
                  <a:gd name="T45" fmla="*/ 204 h 480"/>
                  <a:gd name="T46" fmla="*/ 452 w 497"/>
                  <a:gd name="T47" fmla="*/ 426 h 480"/>
                  <a:gd name="T48" fmla="*/ 452 w 497"/>
                  <a:gd name="T49" fmla="*/ 426 h 480"/>
                  <a:gd name="T50" fmla="*/ 150 w 497"/>
                  <a:gd name="T51" fmla="*/ 426 h 480"/>
                  <a:gd name="T52" fmla="*/ 150 w 497"/>
                  <a:gd name="T53" fmla="*/ 391 h 480"/>
                  <a:gd name="T54" fmla="*/ 195 w 497"/>
                  <a:gd name="T55" fmla="*/ 275 h 480"/>
                  <a:gd name="T56" fmla="*/ 265 w 497"/>
                  <a:gd name="T57" fmla="*/ 364 h 480"/>
                  <a:gd name="T58" fmla="*/ 328 w 497"/>
                  <a:gd name="T59" fmla="*/ 302 h 480"/>
                  <a:gd name="T60" fmla="*/ 416 w 497"/>
                  <a:gd name="T61" fmla="*/ 266 h 480"/>
                  <a:gd name="T62" fmla="*/ 452 w 497"/>
                  <a:gd name="T63" fmla="*/ 347 h 480"/>
                  <a:gd name="T64" fmla="*/ 452 w 497"/>
                  <a:gd name="T65" fmla="*/ 426 h 4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480">
                    <a:moveTo>
                      <a:pt x="425" y="160"/>
                    </a:moveTo>
                    <a:lnTo>
                      <a:pt x="425" y="160"/>
                    </a:lnTo>
                    <a:cubicBezTo>
                      <a:pt x="372" y="18"/>
                      <a:pt x="372" y="18"/>
                      <a:pt x="372" y="18"/>
                    </a:cubicBezTo>
                    <a:cubicBezTo>
                      <a:pt x="372" y="9"/>
                      <a:pt x="354" y="0"/>
                      <a:pt x="346" y="9"/>
                    </a:cubicBezTo>
                    <a:cubicBezTo>
                      <a:pt x="9" y="134"/>
                      <a:pt x="9" y="134"/>
                      <a:pt x="9" y="134"/>
                    </a:cubicBezTo>
                    <a:cubicBezTo>
                      <a:pt x="0" y="134"/>
                      <a:pt x="0" y="143"/>
                      <a:pt x="0" y="160"/>
                    </a:cubicBezTo>
                    <a:cubicBezTo>
                      <a:pt x="53" y="302"/>
                      <a:pt x="53" y="302"/>
                      <a:pt x="53" y="302"/>
                    </a:cubicBezTo>
                    <a:cubicBezTo>
                      <a:pt x="53" y="222"/>
                      <a:pt x="53" y="222"/>
                      <a:pt x="53" y="222"/>
                    </a:cubicBezTo>
                    <a:cubicBezTo>
                      <a:pt x="53" y="187"/>
                      <a:pt x="80" y="160"/>
                      <a:pt x="115" y="160"/>
                    </a:cubicBezTo>
                    <a:cubicBezTo>
                      <a:pt x="203" y="160"/>
                      <a:pt x="203" y="160"/>
                      <a:pt x="203" y="160"/>
                    </a:cubicBezTo>
                    <a:cubicBezTo>
                      <a:pt x="309" y="89"/>
                      <a:pt x="309" y="89"/>
                      <a:pt x="309" y="89"/>
                    </a:cubicBezTo>
                    <a:cubicBezTo>
                      <a:pt x="372" y="160"/>
                      <a:pt x="372" y="160"/>
                      <a:pt x="372" y="160"/>
                    </a:cubicBezTo>
                    <a:lnTo>
                      <a:pt x="425" y="160"/>
                    </a:lnTo>
                    <a:close/>
                    <a:moveTo>
                      <a:pt x="478" y="204"/>
                    </a:moveTo>
                    <a:lnTo>
                      <a:pt x="478" y="204"/>
                    </a:lnTo>
                    <a:cubicBezTo>
                      <a:pt x="115" y="204"/>
                      <a:pt x="115" y="204"/>
                      <a:pt x="115" y="204"/>
                    </a:cubicBezTo>
                    <a:cubicBezTo>
                      <a:pt x="106" y="204"/>
                      <a:pt x="97" y="213"/>
                      <a:pt x="97" y="222"/>
                    </a:cubicBezTo>
                    <a:cubicBezTo>
                      <a:pt x="97" y="462"/>
                      <a:pt x="97" y="462"/>
                      <a:pt x="97" y="462"/>
                    </a:cubicBezTo>
                    <a:cubicBezTo>
                      <a:pt x="97" y="470"/>
                      <a:pt x="106" y="479"/>
                      <a:pt x="115" y="479"/>
                    </a:cubicBezTo>
                    <a:cubicBezTo>
                      <a:pt x="478" y="479"/>
                      <a:pt x="478" y="479"/>
                      <a:pt x="478" y="479"/>
                    </a:cubicBezTo>
                    <a:cubicBezTo>
                      <a:pt x="487" y="479"/>
                      <a:pt x="496" y="470"/>
                      <a:pt x="496" y="462"/>
                    </a:cubicBezTo>
                    <a:cubicBezTo>
                      <a:pt x="496" y="222"/>
                      <a:pt x="496" y="222"/>
                      <a:pt x="496" y="222"/>
                    </a:cubicBezTo>
                    <a:cubicBezTo>
                      <a:pt x="496" y="213"/>
                      <a:pt x="487" y="204"/>
                      <a:pt x="478" y="204"/>
                    </a:cubicBezTo>
                    <a:close/>
                    <a:moveTo>
                      <a:pt x="452" y="426"/>
                    </a:moveTo>
                    <a:lnTo>
                      <a:pt x="452" y="426"/>
                    </a:lnTo>
                    <a:cubicBezTo>
                      <a:pt x="150" y="426"/>
                      <a:pt x="150" y="426"/>
                      <a:pt x="150" y="426"/>
                    </a:cubicBezTo>
                    <a:cubicBezTo>
                      <a:pt x="150" y="391"/>
                      <a:pt x="150" y="391"/>
                      <a:pt x="150" y="391"/>
                    </a:cubicBezTo>
                    <a:cubicBezTo>
                      <a:pt x="195" y="275"/>
                      <a:pt x="195" y="275"/>
                      <a:pt x="195" y="275"/>
                    </a:cubicBezTo>
                    <a:cubicBezTo>
                      <a:pt x="265" y="364"/>
                      <a:pt x="265" y="364"/>
                      <a:pt x="265" y="364"/>
                    </a:cubicBezTo>
                    <a:cubicBezTo>
                      <a:pt x="328" y="302"/>
                      <a:pt x="328" y="302"/>
                      <a:pt x="328" y="302"/>
                    </a:cubicBezTo>
                    <a:cubicBezTo>
                      <a:pt x="416" y="266"/>
                      <a:pt x="416" y="266"/>
                      <a:pt x="416" y="266"/>
                    </a:cubicBezTo>
                    <a:cubicBezTo>
                      <a:pt x="452" y="347"/>
                      <a:pt x="452" y="347"/>
                      <a:pt x="452" y="347"/>
                    </a:cubicBezTo>
                    <a:lnTo>
                      <a:pt x="452" y="4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4" name="Freeform 135"/>
              <p:cNvSpPr>
                <a:spLocks noChangeArrowheads="1"/>
              </p:cNvSpPr>
              <p:nvPr/>
            </p:nvSpPr>
            <p:spPr bwMode="auto">
              <a:xfrm>
                <a:off x="9527419" y="3477776"/>
                <a:ext cx="176019" cy="223322"/>
              </a:xfrm>
              <a:custGeom>
                <a:gdLst>
                  <a:gd name="T0" fmla="*/ 302 w 356"/>
                  <a:gd name="T1" fmla="*/ 0 h 453"/>
                  <a:gd name="T2" fmla="*/ 302 w 356"/>
                  <a:gd name="T3" fmla="*/ 0 h 453"/>
                  <a:gd name="T4" fmla="*/ 53 w 356"/>
                  <a:gd name="T5" fmla="*/ 0 h 453"/>
                  <a:gd name="T6" fmla="*/ 0 w 356"/>
                  <a:gd name="T7" fmla="*/ 54 h 453"/>
                  <a:gd name="T8" fmla="*/ 0 w 356"/>
                  <a:gd name="T9" fmla="*/ 399 h 453"/>
                  <a:gd name="T10" fmla="*/ 53 w 356"/>
                  <a:gd name="T11" fmla="*/ 452 h 453"/>
                  <a:gd name="T12" fmla="*/ 302 w 356"/>
                  <a:gd name="T13" fmla="*/ 452 h 453"/>
                  <a:gd name="T14" fmla="*/ 355 w 356"/>
                  <a:gd name="T15" fmla="*/ 399 h 453"/>
                  <a:gd name="T16" fmla="*/ 355 w 356"/>
                  <a:gd name="T17" fmla="*/ 54 h 453"/>
                  <a:gd name="T18" fmla="*/ 302 w 356"/>
                  <a:gd name="T19" fmla="*/ 0 h 453"/>
                  <a:gd name="T20" fmla="*/ 302 w 356"/>
                  <a:gd name="T21" fmla="*/ 399 h 453"/>
                  <a:gd name="T22" fmla="*/ 302 w 356"/>
                  <a:gd name="T23" fmla="*/ 399 h 453"/>
                  <a:gd name="T24" fmla="*/ 53 w 356"/>
                  <a:gd name="T25" fmla="*/ 399 h 453"/>
                  <a:gd name="T26" fmla="*/ 53 w 356"/>
                  <a:gd name="T27" fmla="*/ 54 h 453"/>
                  <a:gd name="T28" fmla="*/ 302 w 356"/>
                  <a:gd name="T29" fmla="*/ 54 h 453"/>
                  <a:gd name="T30" fmla="*/ 302 w 356"/>
                  <a:gd name="T31" fmla="*/ 399 h 4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6" h="452">
                    <a:moveTo>
                      <a:pt x="302" y="0"/>
                    </a:moveTo>
                    <a:lnTo>
                      <a:pt x="302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27" y="0"/>
                      <a:pt x="0" y="27"/>
                      <a:pt x="0" y="54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26"/>
                      <a:pt x="27" y="452"/>
                      <a:pt x="53" y="452"/>
                    </a:cubicBezTo>
                    <a:cubicBezTo>
                      <a:pt x="302" y="452"/>
                      <a:pt x="302" y="452"/>
                      <a:pt x="302" y="452"/>
                    </a:cubicBezTo>
                    <a:cubicBezTo>
                      <a:pt x="328" y="452"/>
                      <a:pt x="355" y="426"/>
                      <a:pt x="355" y="399"/>
                    </a:cubicBezTo>
                    <a:cubicBezTo>
                      <a:pt x="355" y="54"/>
                      <a:pt x="355" y="54"/>
                      <a:pt x="355" y="54"/>
                    </a:cubicBezTo>
                    <a:cubicBezTo>
                      <a:pt x="355" y="27"/>
                      <a:pt x="328" y="0"/>
                      <a:pt x="302" y="0"/>
                    </a:cubicBezTo>
                    <a:close/>
                    <a:moveTo>
                      <a:pt x="302" y="399"/>
                    </a:moveTo>
                    <a:lnTo>
                      <a:pt x="302" y="399"/>
                    </a:lnTo>
                    <a:cubicBezTo>
                      <a:pt x="53" y="399"/>
                      <a:pt x="53" y="399"/>
                      <a:pt x="53" y="399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302" y="54"/>
                      <a:pt x="302" y="54"/>
                      <a:pt x="302" y="54"/>
                    </a:cubicBezTo>
                    <a:lnTo>
                      <a:pt x="302" y="3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5" name="Freeform 136"/>
              <p:cNvSpPr>
                <a:spLocks noChangeArrowheads="1"/>
              </p:cNvSpPr>
              <p:nvPr/>
            </p:nvSpPr>
            <p:spPr bwMode="auto">
              <a:xfrm>
                <a:off x="10470530" y="3503794"/>
                <a:ext cx="245558" cy="169118"/>
              </a:xfrm>
              <a:custGeom>
                <a:gdLst>
                  <a:gd name="T0" fmla="*/ 0 w 498"/>
                  <a:gd name="T1" fmla="*/ 44 h 346"/>
                  <a:gd name="T2" fmla="*/ 0 w 498"/>
                  <a:gd name="T3" fmla="*/ 44 h 346"/>
                  <a:gd name="T4" fmla="*/ 0 w 498"/>
                  <a:gd name="T5" fmla="*/ 292 h 346"/>
                  <a:gd name="T6" fmla="*/ 53 w 498"/>
                  <a:gd name="T7" fmla="*/ 345 h 346"/>
                  <a:gd name="T8" fmla="*/ 444 w 498"/>
                  <a:gd name="T9" fmla="*/ 345 h 346"/>
                  <a:gd name="T10" fmla="*/ 497 w 498"/>
                  <a:gd name="T11" fmla="*/ 292 h 346"/>
                  <a:gd name="T12" fmla="*/ 497 w 498"/>
                  <a:gd name="T13" fmla="*/ 44 h 346"/>
                  <a:gd name="T14" fmla="*/ 444 w 498"/>
                  <a:gd name="T15" fmla="*/ 0 h 346"/>
                  <a:gd name="T16" fmla="*/ 53 w 498"/>
                  <a:gd name="T17" fmla="*/ 0 h 346"/>
                  <a:gd name="T18" fmla="*/ 0 w 498"/>
                  <a:gd name="T19" fmla="*/ 44 h 346"/>
                  <a:gd name="T20" fmla="*/ 444 w 498"/>
                  <a:gd name="T21" fmla="*/ 44 h 346"/>
                  <a:gd name="T22" fmla="*/ 444 w 498"/>
                  <a:gd name="T23" fmla="*/ 44 h 346"/>
                  <a:gd name="T24" fmla="*/ 444 w 498"/>
                  <a:gd name="T25" fmla="*/ 292 h 346"/>
                  <a:gd name="T26" fmla="*/ 53 w 498"/>
                  <a:gd name="T27" fmla="*/ 292 h 346"/>
                  <a:gd name="T28" fmla="*/ 53 w 498"/>
                  <a:gd name="T29" fmla="*/ 44 h 346"/>
                  <a:gd name="T30" fmla="*/ 444 w 498"/>
                  <a:gd name="T31" fmla="*/ 44 h 3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346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19"/>
                      <a:pt x="18" y="345"/>
                      <a:pt x="53" y="345"/>
                    </a:cubicBezTo>
                    <a:cubicBezTo>
                      <a:pt x="444" y="345"/>
                      <a:pt x="444" y="345"/>
                      <a:pt x="444" y="345"/>
                    </a:cubicBezTo>
                    <a:cubicBezTo>
                      <a:pt x="470" y="345"/>
                      <a:pt x="497" y="319"/>
                      <a:pt x="497" y="292"/>
                    </a:cubicBezTo>
                    <a:cubicBezTo>
                      <a:pt x="497" y="44"/>
                      <a:pt x="497" y="44"/>
                      <a:pt x="497" y="44"/>
                    </a:cubicBezTo>
                    <a:cubicBezTo>
                      <a:pt x="497" y="17"/>
                      <a:pt x="470" y="0"/>
                      <a:pt x="44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8" y="0"/>
                      <a:pt x="0" y="17"/>
                      <a:pt x="0" y="44"/>
                    </a:cubicBezTo>
                    <a:close/>
                    <a:moveTo>
                      <a:pt x="444" y="44"/>
                    </a:moveTo>
                    <a:lnTo>
                      <a:pt x="444" y="44"/>
                    </a:lnTo>
                    <a:cubicBezTo>
                      <a:pt x="444" y="292"/>
                      <a:pt x="444" y="292"/>
                      <a:pt x="444" y="292"/>
                    </a:cubicBezTo>
                    <a:cubicBezTo>
                      <a:pt x="53" y="292"/>
                      <a:pt x="53" y="292"/>
                      <a:pt x="53" y="292"/>
                    </a:cubicBezTo>
                    <a:cubicBezTo>
                      <a:pt x="53" y="44"/>
                      <a:pt x="53" y="44"/>
                      <a:pt x="53" y="44"/>
                    </a:cubicBezTo>
                    <a:lnTo>
                      <a:pt x="444" y="4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6" name="Freeform 141"/>
              <p:cNvSpPr>
                <a:spLocks noChangeArrowheads="1"/>
              </p:cNvSpPr>
              <p:nvPr/>
            </p:nvSpPr>
            <p:spPr bwMode="auto">
              <a:xfrm>
                <a:off x="9981590" y="3464767"/>
                <a:ext cx="245556" cy="249340"/>
              </a:xfrm>
              <a:custGeom>
                <a:gdLst>
                  <a:gd name="T0" fmla="*/ 479 w 497"/>
                  <a:gd name="T1" fmla="*/ 186 h 506"/>
                  <a:gd name="T2" fmla="*/ 479 w 497"/>
                  <a:gd name="T3" fmla="*/ 186 h 506"/>
                  <a:gd name="T4" fmla="*/ 292 w 497"/>
                  <a:gd name="T5" fmla="*/ 142 h 506"/>
                  <a:gd name="T6" fmla="*/ 266 w 497"/>
                  <a:gd name="T7" fmla="*/ 17 h 506"/>
                  <a:gd name="T8" fmla="*/ 239 w 497"/>
                  <a:gd name="T9" fmla="*/ 0 h 506"/>
                  <a:gd name="T10" fmla="*/ 17 w 497"/>
                  <a:gd name="T11" fmla="*/ 61 h 506"/>
                  <a:gd name="T12" fmla="*/ 0 w 497"/>
                  <a:gd name="T13" fmla="*/ 89 h 506"/>
                  <a:gd name="T14" fmla="*/ 79 w 497"/>
                  <a:gd name="T15" fmla="*/ 390 h 506"/>
                  <a:gd name="T16" fmla="*/ 107 w 497"/>
                  <a:gd name="T17" fmla="*/ 399 h 506"/>
                  <a:gd name="T18" fmla="*/ 195 w 497"/>
                  <a:gd name="T19" fmla="*/ 372 h 506"/>
                  <a:gd name="T20" fmla="*/ 177 w 497"/>
                  <a:gd name="T21" fmla="*/ 425 h 506"/>
                  <a:gd name="T22" fmla="*/ 195 w 497"/>
                  <a:gd name="T23" fmla="*/ 443 h 506"/>
                  <a:gd name="T24" fmla="*/ 398 w 497"/>
                  <a:gd name="T25" fmla="*/ 496 h 506"/>
                  <a:gd name="T26" fmla="*/ 426 w 497"/>
                  <a:gd name="T27" fmla="*/ 487 h 506"/>
                  <a:gd name="T28" fmla="*/ 496 w 497"/>
                  <a:gd name="T29" fmla="*/ 212 h 506"/>
                  <a:gd name="T30" fmla="*/ 479 w 497"/>
                  <a:gd name="T31" fmla="*/ 186 h 506"/>
                  <a:gd name="T32" fmla="*/ 35 w 497"/>
                  <a:gd name="T33" fmla="*/ 97 h 506"/>
                  <a:gd name="T34" fmla="*/ 35 w 497"/>
                  <a:gd name="T35" fmla="*/ 97 h 506"/>
                  <a:gd name="T36" fmla="*/ 230 w 497"/>
                  <a:gd name="T37" fmla="*/ 44 h 506"/>
                  <a:gd name="T38" fmla="*/ 310 w 497"/>
                  <a:gd name="T39" fmla="*/ 310 h 506"/>
                  <a:gd name="T40" fmla="*/ 116 w 497"/>
                  <a:gd name="T41" fmla="*/ 364 h 506"/>
                  <a:gd name="T42" fmla="*/ 35 w 497"/>
                  <a:gd name="T43" fmla="*/ 97 h 506"/>
                  <a:gd name="T44" fmla="*/ 389 w 497"/>
                  <a:gd name="T45" fmla="*/ 461 h 506"/>
                  <a:gd name="T46" fmla="*/ 389 w 497"/>
                  <a:gd name="T47" fmla="*/ 461 h 506"/>
                  <a:gd name="T48" fmla="*/ 222 w 497"/>
                  <a:gd name="T49" fmla="*/ 417 h 506"/>
                  <a:gd name="T50" fmla="*/ 230 w 497"/>
                  <a:gd name="T51" fmla="*/ 364 h 506"/>
                  <a:gd name="T52" fmla="*/ 328 w 497"/>
                  <a:gd name="T53" fmla="*/ 336 h 506"/>
                  <a:gd name="T54" fmla="*/ 345 w 497"/>
                  <a:gd name="T55" fmla="*/ 319 h 506"/>
                  <a:gd name="T56" fmla="*/ 310 w 497"/>
                  <a:gd name="T57" fmla="*/ 177 h 506"/>
                  <a:gd name="T58" fmla="*/ 451 w 497"/>
                  <a:gd name="T59" fmla="*/ 212 h 506"/>
                  <a:gd name="T60" fmla="*/ 389 w 497"/>
                  <a:gd name="T61" fmla="*/ 461 h 5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7" h="506">
                    <a:moveTo>
                      <a:pt x="479" y="186"/>
                    </a:moveTo>
                    <a:lnTo>
                      <a:pt x="479" y="186"/>
                    </a:ln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66" y="17"/>
                      <a:pt x="266" y="17"/>
                      <a:pt x="266" y="17"/>
                    </a:cubicBezTo>
                    <a:cubicBezTo>
                      <a:pt x="257" y="8"/>
                      <a:pt x="248" y="0"/>
                      <a:pt x="239" y="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0" y="71"/>
                      <a:pt x="0" y="80"/>
                      <a:pt x="0" y="89"/>
                    </a:cubicBezTo>
                    <a:cubicBezTo>
                      <a:pt x="79" y="390"/>
                      <a:pt x="79" y="390"/>
                      <a:pt x="79" y="390"/>
                    </a:cubicBezTo>
                    <a:cubicBezTo>
                      <a:pt x="79" y="399"/>
                      <a:pt x="97" y="399"/>
                      <a:pt x="107" y="399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77" y="425"/>
                      <a:pt x="177" y="425"/>
                      <a:pt x="177" y="425"/>
                    </a:cubicBezTo>
                    <a:cubicBezTo>
                      <a:pt x="177" y="434"/>
                      <a:pt x="186" y="443"/>
                      <a:pt x="195" y="443"/>
                    </a:cubicBezTo>
                    <a:cubicBezTo>
                      <a:pt x="398" y="496"/>
                      <a:pt x="398" y="496"/>
                      <a:pt x="398" y="496"/>
                    </a:cubicBezTo>
                    <a:cubicBezTo>
                      <a:pt x="407" y="505"/>
                      <a:pt x="416" y="496"/>
                      <a:pt x="426" y="487"/>
                    </a:cubicBezTo>
                    <a:cubicBezTo>
                      <a:pt x="496" y="212"/>
                      <a:pt x="496" y="212"/>
                      <a:pt x="496" y="212"/>
                    </a:cubicBezTo>
                    <a:cubicBezTo>
                      <a:pt x="496" y="204"/>
                      <a:pt x="488" y="186"/>
                      <a:pt x="479" y="186"/>
                    </a:cubicBezTo>
                    <a:close/>
                    <a:moveTo>
                      <a:pt x="35" y="97"/>
                    </a:moveTo>
                    <a:lnTo>
                      <a:pt x="35" y="97"/>
                    </a:lnTo>
                    <a:cubicBezTo>
                      <a:pt x="230" y="44"/>
                      <a:pt x="230" y="44"/>
                      <a:pt x="230" y="44"/>
                    </a:cubicBezTo>
                    <a:cubicBezTo>
                      <a:pt x="310" y="310"/>
                      <a:pt x="310" y="310"/>
                      <a:pt x="310" y="310"/>
                    </a:cubicBezTo>
                    <a:cubicBezTo>
                      <a:pt x="116" y="364"/>
                      <a:pt x="116" y="364"/>
                      <a:pt x="116" y="364"/>
                    </a:cubicBezTo>
                    <a:lnTo>
                      <a:pt x="35" y="97"/>
                    </a:lnTo>
                    <a:close/>
                    <a:moveTo>
                      <a:pt x="389" y="461"/>
                    </a:moveTo>
                    <a:lnTo>
                      <a:pt x="389" y="461"/>
                    </a:lnTo>
                    <a:cubicBezTo>
                      <a:pt x="222" y="417"/>
                      <a:pt x="222" y="417"/>
                      <a:pt x="222" y="417"/>
                    </a:cubicBezTo>
                    <a:cubicBezTo>
                      <a:pt x="230" y="364"/>
                      <a:pt x="230" y="364"/>
                      <a:pt x="230" y="364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36" y="336"/>
                      <a:pt x="345" y="327"/>
                      <a:pt x="345" y="319"/>
                    </a:cubicBezTo>
                    <a:cubicBezTo>
                      <a:pt x="310" y="177"/>
                      <a:pt x="310" y="177"/>
                      <a:pt x="310" y="177"/>
                    </a:cubicBezTo>
                    <a:cubicBezTo>
                      <a:pt x="451" y="212"/>
                      <a:pt x="451" y="212"/>
                      <a:pt x="451" y="212"/>
                    </a:cubicBezTo>
                    <a:lnTo>
                      <a:pt x="389" y="46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07" name="Freeform 160"/>
              <p:cNvSpPr>
                <a:spLocks noChangeArrowheads="1"/>
              </p:cNvSpPr>
              <p:nvPr/>
            </p:nvSpPr>
            <p:spPr bwMode="auto">
              <a:xfrm>
                <a:off x="8541768" y="3466226"/>
                <a:ext cx="228171" cy="197305"/>
              </a:xfrm>
              <a:custGeom>
                <a:gdLst>
                  <a:gd name="T0" fmla="*/ 44 w 461"/>
                  <a:gd name="T1" fmla="*/ 124 h 400"/>
                  <a:gd name="T2" fmla="*/ 44 w 461"/>
                  <a:gd name="T3" fmla="*/ 124 h 400"/>
                  <a:gd name="T4" fmla="*/ 221 w 461"/>
                  <a:gd name="T5" fmla="*/ 106 h 400"/>
                  <a:gd name="T6" fmla="*/ 328 w 461"/>
                  <a:gd name="T7" fmla="*/ 142 h 400"/>
                  <a:gd name="T8" fmla="*/ 443 w 461"/>
                  <a:gd name="T9" fmla="*/ 89 h 400"/>
                  <a:gd name="T10" fmla="*/ 451 w 461"/>
                  <a:gd name="T11" fmla="*/ 53 h 400"/>
                  <a:gd name="T12" fmla="*/ 416 w 461"/>
                  <a:gd name="T13" fmla="*/ 53 h 400"/>
                  <a:gd name="T14" fmla="*/ 239 w 461"/>
                  <a:gd name="T15" fmla="*/ 62 h 400"/>
                  <a:gd name="T16" fmla="*/ 18 w 461"/>
                  <a:gd name="T17" fmla="*/ 89 h 400"/>
                  <a:gd name="T18" fmla="*/ 9 w 461"/>
                  <a:gd name="T19" fmla="*/ 124 h 400"/>
                  <a:gd name="T20" fmla="*/ 44 w 461"/>
                  <a:gd name="T21" fmla="*/ 124 h 400"/>
                  <a:gd name="T22" fmla="*/ 416 w 461"/>
                  <a:gd name="T23" fmla="*/ 178 h 400"/>
                  <a:gd name="T24" fmla="*/ 416 w 461"/>
                  <a:gd name="T25" fmla="*/ 178 h 400"/>
                  <a:gd name="T26" fmla="*/ 239 w 461"/>
                  <a:gd name="T27" fmla="*/ 195 h 400"/>
                  <a:gd name="T28" fmla="*/ 18 w 461"/>
                  <a:gd name="T29" fmla="*/ 213 h 400"/>
                  <a:gd name="T30" fmla="*/ 9 w 461"/>
                  <a:gd name="T31" fmla="*/ 248 h 400"/>
                  <a:gd name="T32" fmla="*/ 44 w 461"/>
                  <a:gd name="T33" fmla="*/ 248 h 400"/>
                  <a:gd name="T34" fmla="*/ 221 w 461"/>
                  <a:gd name="T35" fmla="*/ 240 h 400"/>
                  <a:gd name="T36" fmla="*/ 328 w 461"/>
                  <a:gd name="T37" fmla="*/ 275 h 400"/>
                  <a:gd name="T38" fmla="*/ 443 w 461"/>
                  <a:gd name="T39" fmla="*/ 222 h 400"/>
                  <a:gd name="T40" fmla="*/ 451 w 461"/>
                  <a:gd name="T41" fmla="*/ 187 h 400"/>
                  <a:gd name="T42" fmla="*/ 416 w 461"/>
                  <a:gd name="T43" fmla="*/ 178 h 400"/>
                  <a:gd name="T44" fmla="*/ 416 w 461"/>
                  <a:gd name="T45" fmla="*/ 302 h 400"/>
                  <a:gd name="T46" fmla="*/ 416 w 461"/>
                  <a:gd name="T47" fmla="*/ 302 h 400"/>
                  <a:gd name="T48" fmla="*/ 239 w 461"/>
                  <a:gd name="T49" fmla="*/ 319 h 400"/>
                  <a:gd name="T50" fmla="*/ 18 w 461"/>
                  <a:gd name="T51" fmla="*/ 337 h 400"/>
                  <a:gd name="T52" fmla="*/ 9 w 461"/>
                  <a:gd name="T53" fmla="*/ 372 h 400"/>
                  <a:gd name="T54" fmla="*/ 44 w 461"/>
                  <a:gd name="T55" fmla="*/ 381 h 400"/>
                  <a:gd name="T56" fmla="*/ 221 w 461"/>
                  <a:gd name="T57" fmla="*/ 363 h 400"/>
                  <a:gd name="T58" fmla="*/ 328 w 461"/>
                  <a:gd name="T59" fmla="*/ 399 h 400"/>
                  <a:gd name="T60" fmla="*/ 443 w 461"/>
                  <a:gd name="T61" fmla="*/ 346 h 400"/>
                  <a:gd name="T62" fmla="*/ 451 w 461"/>
                  <a:gd name="T63" fmla="*/ 310 h 400"/>
                  <a:gd name="T64" fmla="*/ 416 w 461"/>
                  <a:gd name="T65" fmla="*/ 302 h 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1" h="400">
                    <a:moveTo>
                      <a:pt x="44" y="124"/>
                    </a:moveTo>
                    <a:lnTo>
                      <a:pt x="44" y="124"/>
                    </a:lnTo>
                    <a:cubicBezTo>
                      <a:pt x="88" y="89"/>
                      <a:pt x="124" y="62"/>
                      <a:pt x="221" y="106"/>
                    </a:cubicBezTo>
                    <a:cubicBezTo>
                      <a:pt x="266" y="133"/>
                      <a:pt x="301" y="142"/>
                      <a:pt x="328" y="142"/>
                    </a:cubicBezTo>
                    <a:cubicBezTo>
                      <a:pt x="381" y="142"/>
                      <a:pt x="416" y="115"/>
                      <a:pt x="443" y="89"/>
                    </a:cubicBezTo>
                    <a:cubicBezTo>
                      <a:pt x="451" y="80"/>
                      <a:pt x="460" y="62"/>
                      <a:pt x="451" y="53"/>
                    </a:cubicBezTo>
                    <a:cubicBezTo>
                      <a:pt x="443" y="44"/>
                      <a:pt x="425" y="44"/>
                      <a:pt x="416" y="53"/>
                    </a:cubicBezTo>
                    <a:cubicBezTo>
                      <a:pt x="372" y="89"/>
                      <a:pt x="337" y="115"/>
                      <a:pt x="239" y="62"/>
                    </a:cubicBezTo>
                    <a:cubicBezTo>
                      <a:pt x="124" y="0"/>
                      <a:pt x="62" y="44"/>
                      <a:pt x="18" y="89"/>
                    </a:cubicBezTo>
                    <a:cubicBezTo>
                      <a:pt x="9" y="97"/>
                      <a:pt x="0" y="115"/>
                      <a:pt x="9" y="124"/>
                    </a:cubicBezTo>
                    <a:cubicBezTo>
                      <a:pt x="18" y="133"/>
                      <a:pt x="35" y="133"/>
                      <a:pt x="44" y="124"/>
                    </a:cubicBezTo>
                    <a:close/>
                    <a:moveTo>
                      <a:pt x="416" y="178"/>
                    </a:moveTo>
                    <a:lnTo>
                      <a:pt x="416" y="178"/>
                    </a:lnTo>
                    <a:cubicBezTo>
                      <a:pt x="372" y="213"/>
                      <a:pt x="337" y="248"/>
                      <a:pt x="239" y="195"/>
                    </a:cubicBezTo>
                    <a:cubicBezTo>
                      <a:pt x="124" y="124"/>
                      <a:pt x="62" y="178"/>
                      <a:pt x="18" y="213"/>
                    </a:cubicBezTo>
                    <a:cubicBezTo>
                      <a:pt x="9" y="222"/>
                      <a:pt x="0" y="240"/>
                      <a:pt x="9" y="248"/>
                    </a:cubicBezTo>
                    <a:cubicBezTo>
                      <a:pt x="18" y="257"/>
                      <a:pt x="35" y="257"/>
                      <a:pt x="44" y="248"/>
                    </a:cubicBezTo>
                    <a:cubicBezTo>
                      <a:pt x="88" y="213"/>
                      <a:pt x="124" y="187"/>
                      <a:pt x="221" y="240"/>
                    </a:cubicBezTo>
                    <a:cubicBezTo>
                      <a:pt x="266" y="266"/>
                      <a:pt x="301" y="275"/>
                      <a:pt x="328" y="275"/>
                    </a:cubicBezTo>
                    <a:cubicBezTo>
                      <a:pt x="381" y="275"/>
                      <a:pt x="416" y="240"/>
                      <a:pt x="443" y="222"/>
                    </a:cubicBezTo>
                    <a:cubicBezTo>
                      <a:pt x="451" y="213"/>
                      <a:pt x="460" y="195"/>
                      <a:pt x="451" y="187"/>
                    </a:cubicBezTo>
                    <a:cubicBezTo>
                      <a:pt x="443" y="168"/>
                      <a:pt x="425" y="168"/>
                      <a:pt x="416" y="178"/>
                    </a:cubicBezTo>
                    <a:close/>
                    <a:moveTo>
                      <a:pt x="416" y="302"/>
                    </a:moveTo>
                    <a:lnTo>
                      <a:pt x="416" y="302"/>
                    </a:lnTo>
                    <a:cubicBezTo>
                      <a:pt x="372" y="346"/>
                      <a:pt x="337" y="372"/>
                      <a:pt x="239" y="319"/>
                    </a:cubicBezTo>
                    <a:cubicBezTo>
                      <a:pt x="124" y="248"/>
                      <a:pt x="62" y="302"/>
                      <a:pt x="18" y="337"/>
                    </a:cubicBezTo>
                    <a:cubicBezTo>
                      <a:pt x="9" y="346"/>
                      <a:pt x="0" y="363"/>
                      <a:pt x="9" y="372"/>
                    </a:cubicBezTo>
                    <a:cubicBezTo>
                      <a:pt x="18" y="390"/>
                      <a:pt x="35" y="390"/>
                      <a:pt x="44" y="381"/>
                    </a:cubicBezTo>
                    <a:cubicBezTo>
                      <a:pt x="88" y="337"/>
                      <a:pt x="124" y="310"/>
                      <a:pt x="221" y="363"/>
                    </a:cubicBezTo>
                    <a:cubicBezTo>
                      <a:pt x="266" y="390"/>
                      <a:pt x="301" y="399"/>
                      <a:pt x="328" y="399"/>
                    </a:cubicBezTo>
                    <a:cubicBezTo>
                      <a:pt x="381" y="399"/>
                      <a:pt x="416" y="372"/>
                      <a:pt x="443" y="346"/>
                    </a:cubicBezTo>
                    <a:cubicBezTo>
                      <a:pt x="451" y="337"/>
                      <a:pt x="460" y="319"/>
                      <a:pt x="451" y="310"/>
                    </a:cubicBezTo>
                    <a:cubicBezTo>
                      <a:pt x="443" y="302"/>
                      <a:pt x="425" y="293"/>
                      <a:pt x="416" y="3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828506" y="5217850"/>
              <a:ext cx="8993410" cy="264520"/>
              <a:chOff x="2176849" y="4405050"/>
              <a:chExt cx="8993410" cy="264520"/>
            </a:xfrm>
            <a:grpFill/>
          </p:grpSpPr>
          <p:sp>
            <p:nvSpPr>
              <p:cNvPr id="67" name="Freeform 33"/>
              <p:cNvSpPr>
                <a:spLocks noChangeArrowheads="1"/>
              </p:cNvSpPr>
              <p:nvPr/>
            </p:nvSpPr>
            <p:spPr bwMode="auto">
              <a:xfrm>
                <a:off x="10031782" y="4463591"/>
                <a:ext cx="167326" cy="175623"/>
              </a:xfrm>
              <a:custGeom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8" name="Freeform 37"/>
              <p:cNvSpPr>
                <a:spLocks noChangeArrowheads="1"/>
              </p:cNvSpPr>
              <p:nvPr/>
            </p:nvSpPr>
            <p:spPr bwMode="auto">
              <a:xfrm>
                <a:off x="10542453" y="4485273"/>
                <a:ext cx="117346" cy="132259"/>
              </a:xfrm>
              <a:custGeom>
                <a:gdLst>
                  <a:gd name="T0" fmla="*/ 230 w 240"/>
                  <a:gd name="T1" fmla="*/ 213 h 267"/>
                  <a:gd name="T2" fmla="*/ 230 w 240"/>
                  <a:gd name="T3" fmla="*/ 213 h 267"/>
                  <a:gd name="T4" fmla="*/ 160 w 240"/>
                  <a:gd name="T5" fmla="*/ 133 h 267"/>
                  <a:gd name="T6" fmla="*/ 230 w 240"/>
                  <a:gd name="T7" fmla="*/ 53 h 267"/>
                  <a:gd name="T8" fmla="*/ 230 w 240"/>
                  <a:gd name="T9" fmla="*/ 17 h 267"/>
                  <a:gd name="T10" fmla="*/ 185 w 240"/>
                  <a:gd name="T11" fmla="*/ 17 h 267"/>
                  <a:gd name="T12" fmla="*/ 124 w 240"/>
                  <a:gd name="T13" fmla="*/ 88 h 267"/>
                  <a:gd name="T14" fmla="*/ 62 w 240"/>
                  <a:gd name="T15" fmla="*/ 17 h 267"/>
                  <a:gd name="T16" fmla="*/ 18 w 240"/>
                  <a:gd name="T17" fmla="*/ 17 h 267"/>
                  <a:gd name="T18" fmla="*/ 18 w 240"/>
                  <a:gd name="T19" fmla="*/ 53 h 267"/>
                  <a:gd name="T20" fmla="*/ 88 w 240"/>
                  <a:gd name="T21" fmla="*/ 133 h 267"/>
                  <a:gd name="T22" fmla="*/ 18 w 240"/>
                  <a:gd name="T23" fmla="*/ 213 h 267"/>
                  <a:gd name="T24" fmla="*/ 18 w 240"/>
                  <a:gd name="T25" fmla="*/ 257 h 267"/>
                  <a:gd name="T26" fmla="*/ 62 w 240"/>
                  <a:gd name="T27" fmla="*/ 257 h 267"/>
                  <a:gd name="T28" fmla="*/ 124 w 240"/>
                  <a:gd name="T29" fmla="*/ 177 h 267"/>
                  <a:gd name="T30" fmla="*/ 185 w 240"/>
                  <a:gd name="T31" fmla="*/ 257 h 267"/>
                  <a:gd name="T32" fmla="*/ 230 w 240"/>
                  <a:gd name="T33" fmla="*/ 257 h 267"/>
                  <a:gd name="T34" fmla="*/ 230 w 240"/>
                  <a:gd name="T35" fmla="*/ 213 h 2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0" h="267">
                    <a:moveTo>
                      <a:pt x="230" y="213"/>
                    </a:moveTo>
                    <a:lnTo>
                      <a:pt x="230" y="213"/>
                    </a:lnTo>
                    <a:cubicBezTo>
                      <a:pt x="160" y="133"/>
                      <a:pt x="160" y="133"/>
                      <a:pt x="160" y="133"/>
                    </a:cubicBezTo>
                    <a:cubicBezTo>
                      <a:pt x="230" y="53"/>
                      <a:pt x="230" y="53"/>
                      <a:pt x="230" y="53"/>
                    </a:cubicBezTo>
                    <a:cubicBezTo>
                      <a:pt x="239" y="44"/>
                      <a:pt x="239" y="26"/>
                      <a:pt x="230" y="17"/>
                    </a:cubicBezTo>
                    <a:cubicBezTo>
                      <a:pt x="222" y="0"/>
                      <a:pt x="204" y="0"/>
                      <a:pt x="185" y="17"/>
                    </a:cubicBezTo>
                    <a:cubicBezTo>
                      <a:pt x="124" y="88"/>
                      <a:pt x="124" y="88"/>
                      <a:pt x="124" y="88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44" y="0"/>
                      <a:pt x="26" y="0"/>
                      <a:pt x="18" y="17"/>
                    </a:cubicBezTo>
                    <a:cubicBezTo>
                      <a:pt x="0" y="26"/>
                      <a:pt x="0" y="44"/>
                      <a:pt x="18" y="5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18" y="213"/>
                      <a:pt x="18" y="213"/>
                      <a:pt x="18" y="213"/>
                    </a:cubicBezTo>
                    <a:cubicBezTo>
                      <a:pt x="0" y="221"/>
                      <a:pt x="0" y="248"/>
                      <a:pt x="18" y="257"/>
                    </a:cubicBezTo>
                    <a:cubicBezTo>
                      <a:pt x="26" y="266"/>
                      <a:pt x="44" y="266"/>
                      <a:pt x="62" y="257"/>
                    </a:cubicBezTo>
                    <a:cubicBezTo>
                      <a:pt x="124" y="177"/>
                      <a:pt x="124" y="177"/>
                      <a:pt x="124" y="177"/>
                    </a:cubicBezTo>
                    <a:cubicBezTo>
                      <a:pt x="185" y="257"/>
                      <a:pt x="185" y="257"/>
                      <a:pt x="185" y="257"/>
                    </a:cubicBezTo>
                    <a:cubicBezTo>
                      <a:pt x="204" y="266"/>
                      <a:pt x="222" y="266"/>
                      <a:pt x="230" y="257"/>
                    </a:cubicBezTo>
                    <a:cubicBezTo>
                      <a:pt x="239" y="248"/>
                      <a:pt x="239" y="221"/>
                      <a:pt x="230" y="21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9" name="Freeform 81"/>
              <p:cNvSpPr>
                <a:spLocks noChangeArrowheads="1"/>
              </p:cNvSpPr>
              <p:nvPr/>
            </p:nvSpPr>
            <p:spPr bwMode="auto">
              <a:xfrm>
                <a:off x="2176849" y="4450581"/>
                <a:ext cx="245558" cy="197305"/>
              </a:xfrm>
              <a:custGeom>
                <a:gdLst>
                  <a:gd name="T0" fmla="*/ 442 w 497"/>
                  <a:gd name="T1" fmla="*/ 0 h 401"/>
                  <a:gd name="T2" fmla="*/ 442 w 497"/>
                  <a:gd name="T3" fmla="*/ 0 h 401"/>
                  <a:gd name="T4" fmla="*/ 53 w 497"/>
                  <a:gd name="T5" fmla="*/ 0 h 401"/>
                  <a:gd name="T6" fmla="*/ 0 w 497"/>
                  <a:gd name="T7" fmla="*/ 45 h 401"/>
                  <a:gd name="T8" fmla="*/ 0 w 497"/>
                  <a:gd name="T9" fmla="*/ 347 h 401"/>
                  <a:gd name="T10" fmla="*/ 53 w 497"/>
                  <a:gd name="T11" fmla="*/ 400 h 401"/>
                  <a:gd name="T12" fmla="*/ 442 w 497"/>
                  <a:gd name="T13" fmla="*/ 400 h 401"/>
                  <a:gd name="T14" fmla="*/ 496 w 497"/>
                  <a:gd name="T15" fmla="*/ 347 h 401"/>
                  <a:gd name="T16" fmla="*/ 496 w 497"/>
                  <a:gd name="T17" fmla="*/ 45 h 401"/>
                  <a:gd name="T18" fmla="*/ 442 w 497"/>
                  <a:gd name="T19" fmla="*/ 0 h 401"/>
                  <a:gd name="T20" fmla="*/ 114 w 497"/>
                  <a:gd name="T21" fmla="*/ 45 h 401"/>
                  <a:gd name="T22" fmla="*/ 114 w 497"/>
                  <a:gd name="T23" fmla="*/ 45 h 401"/>
                  <a:gd name="T24" fmla="*/ 132 w 497"/>
                  <a:gd name="T25" fmla="*/ 63 h 401"/>
                  <a:gd name="T26" fmla="*/ 114 w 497"/>
                  <a:gd name="T27" fmla="*/ 80 h 401"/>
                  <a:gd name="T28" fmla="*/ 97 w 497"/>
                  <a:gd name="T29" fmla="*/ 63 h 401"/>
                  <a:gd name="T30" fmla="*/ 114 w 497"/>
                  <a:gd name="T31" fmla="*/ 45 h 401"/>
                  <a:gd name="T32" fmla="*/ 44 w 497"/>
                  <a:gd name="T33" fmla="*/ 63 h 401"/>
                  <a:gd name="T34" fmla="*/ 44 w 497"/>
                  <a:gd name="T35" fmla="*/ 63 h 401"/>
                  <a:gd name="T36" fmla="*/ 61 w 497"/>
                  <a:gd name="T37" fmla="*/ 45 h 401"/>
                  <a:gd name="T38" fmla="*/ 79 w 497"/>
                  <a:gd name="T39" fmla="*/ 63 h 401"/>
                  <a:gd name="T40" fmla="*/ 61 w 497"/>
                  <a:gd name="T41" fmla="*/ 80 h 401"/>
                  <a:gd name="T42" fmla="*/ 44 w 497"/>
                  <a:gd name="T43" fmla="*/ 63 h 401"/>
                  <a:gd name="T44" fmla="*/ 442 w 497"/>
                  <a:gd name="T45" fmla="*/ 347 h 401"/>
                  <a:gd name="T46" fmla="*/ 442 w 497"/>
                  <a:gd name="T47" fmla="*/ 347 h 401"/>
                  <a:gd name="T48" fmla="*/ 44 w 497"/>
                  <a:gd name="T49" fmla="*/ 347 h 401"/>
                  <a:gd name="T50" fmla="*/ 44 w 497"/>
                  <a:gd name="T51" fmla="*/ 116 h 401"/>
                  <a:gd name="T52" fmla="*/ 442 w 497"/>
                  <a:gd name="T53" fmla="*/ 116 h 401"/>
                  <a:gd name="T54" fmla="*/ 442 w 497"/>
                  <a:gd name="T55" fmla="*/ 347 h 401"/>
                  <a:gd name="T56" fmla="*/ 442 w 497"/>
                  <a:gd name="T57" fmla="*/ 80 h 401"/>
                  <a:gd name="T58" fmla="*/ 442 w 497"/>
                  <a:gd name="T59" fmla="*/ 80 h 401"/>
                  <a:gd name="T60" fmla="*/ 150 w 497"/>
                  <a:gd name="T61" fmla="*/ 80 h 401"/>
                  <a:gd name="T62" fmla="*/ 150 w 497"/>
                  <a:gd name="T63" fmla="*/ 45 h 401"/>
                  <a:gd name="T64" fmla="*/ 442 w 497"/>
                  <a:gd name="T65" fmla="*/ 45 h 401"/>
                  <a:gd name="T66" fmla="*/ 442 w 497"/>
                  <a:gd name="T67" fmla="*/ 80 h 4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01">
                    <a:moveTo>
                      <a:pt x="442" y="0"/>
                    </a:moveTo>
                    <a:lnTo>
                      <a:pt x="442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19"/>
                      <a:pt x="0" y="45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373"/>
                      <a:pt x="17" y="400"/>
                      <a:pt x="53" y="400"/>
                    </a:cubicBezTo>
                    <a:cubicBezTo>
                      <a:pt x="442" y="400"/>
                      <a:pt x="442" y="400"/>
                      <a:pt x="442" y="400"/>
                    </a:cubicBezTo>
                    <a:cubicBezTo>
                      <a:pt x="469" y="400"/>
                      <a:pt x="496" y="373"/>
                      <a:pt x="496" y="347"/>
                    </a:cubicBezTo>
                    <a:cubicBezTo>
                      <a:pt x="496" y="45"/>
                      <a:pt x="496" y="45"/>
                      <a:pt x="496" y="45"/>
                    </a:cubicBezTo>
                    <a:cubicBezTo>
                      <a:pt x="496" y="19"/>
                      <a:pt x="469" y="0"/>
                      <a:pt x="442" y="0"/>
                    </a:cubicBezTo>
                    <a:close/>
                    <a:moveTo>
                      <a:pt x="114" y="45"/>
                    </a:moveTo>
                    <a:lnTo>
                      <a:pt x="114" y="45"/>
                    </a:lnTo>
                    <a:cubicBezTo>
                      <a:pt x="123" y="45"/>
                      <a:pt x="132" y="54"/>
                      <a:pt x="132" y="63"/>
                    </a:cubicBezTo>
                    <a:cubicBezTo>
                      <a:pt x="132" y="72"/>
                      <a:pt x="123" y="80"/>
                      <a:pt x="114" y="80"/>
                    </a:cubicBezTo>
                    <a:cubicBezTo>
                      <a:pt x="106" y="80"/>
                      <a:pt x="97" y="72"/>
                      <a:pt x="97" y="63"/>
                    </a:cubicBezTo>
                    <a:cubicBezTo>
                      <a:pt x="97" y="54"/>
                      <a:pt x="106" y="45"/>
                      <a:pt x="114" y="45"/>
                    </a:cubicBezTo>
                    <a:close/>
                    <a:moveTo>
                      <a:pt x="44" y="63"/>
                    </a:moveTo>
                    <a:lnTo>
                      <a:pt x="44" y="63"/>
                    </a:lnTo>
                    <a:cubicBezTo>
                      <a:pt x="44" y="54"/>
                      <a:pt x="53" y="45"/>
                      <a:pt x="61" y="45"/>
                    </a:cubicBezTo>
                    <a:cubicBezTo>
                      <a:pt x="70" y="45"/>
                      <a:pt x="79" y="54"/>
                      <a:pt x="79" y="63"/>
                    </a:cubicBezTo>
                    <a:cubicBezTo>
                      <a:pt x="79" y="72"/>
                      <a:pt x="70" y="80"/>
                      <a:pt x="61" y="80"/>
                    </a:cubicBezTo>
                    <a:cubicBezTo>
                      <a:pt x="53" y="80"/>
                      <a:pt x="44" y="72"/>
                      <a:pt x="44" y="63"/>
                    </a:cubicBezTo>
                    <a:close/>
                    <a:moveTo>
                      <a:pt x="442" y="347"/>
                    </a:moveTo>
                    <a:lnTo>
                      <a:pt x="442" y="347"/>
                    </a:lnTo>
                    <a:cubicBezTo>
                      <a:pt x="44" y="347"/>
                      <a:pt x="44" y="347"/>
                      <a:pt x="44" y="347"/>
                    </a:cubicBezTo>
                    <a:cubicBezTo>
                      <a:pt x="44" y="116"/>
                      <a:pt x="44" y="116"/>
                      <a:pt x="44" y="116"/>
                    </a:cubicBezTo>
                    <a:cubicBezTo>
                      <a:pt x="442" y="116"/>
                      <a:pt x="442" y="116"/>
                      <a:pt x="442" y="116"/>
                    </a:cubicBezTo>
                    <a:lnTo>
                      <a:pt x="442" y="347"/>
                    </a:lnTo>
                    <a:close/>
                    <a:moveTo>
                      <a:pt x="442" y="80"/>
                    </a:moveTo>
                    <a:lnTo>
                      <a:pt x="442" y="80"/>
                    </a:lnTo>
                    <a:cubicBezTo>
                      <a:pt x="150" y="80"/>
                      <a:pt x="150" y="80"/>
                      <a:pt x="150" y="80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442" y="45"/>
                      <a:pt x="442" y="45"/>
                      <a:pt x="442" y="45"/>
                    </a:cubicBezTo>
                    <a:lnTo>
                      <a:pt x="442" y="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0" name="Freeform 82"/>
              <p:cNvSpPr>
                <a:spLocks noChangeArrowheads="1"/>
              </p:cNvSpPr>
              <p:nvPr/>
            </p:nvSpPr>
            <p:spPr bwMode="auto">
              <a:xfrm>
                <a:off x="2665791" y="4437572"/>
                <a:ext cx="245556" cy="218988"/>
              </a:xfrm>
              <a:custGeom>
                <a:gdLst>
                  <a:gd name="T0" fmla="*/ 443 w 497"/>
                  <a:gd name="T1" fmla="*/ 0 h 444"/>
                  <a:gd name="T2" fmla="*/ 443 w 497"/>
                  <a:gd name="T3" fmla="*/ 0 h 444"/>
                  <a:gd name="T4" fmla="*/ 53 w 497"/>
                  <a:gd name="T5" fmla="*/ 0 h 444"/>
                  <a:gd name="T6" fmla="*/ 0 w 497"/>
                  <a:gd name="T7" fmla="*/ 53 h 444"/>
                  <a:gd name="T8" fmla="*/ 0 w 497"/>
                  <a:gd name="T9" fmla="*/ 345 h 444"/>
                  <a:gd name="T10" fmla="*/ 53 w 497"/>
                  <a:gd name="T11" fmla="*/ 399 h 444"/>
                  <a:gd name="T12" fmla="*/ 151 w 497"/>
                  <a:gd name="T13" fmla="*/ 399 h 444"/>
                  <a:gd name="T14" fmla="*/ 151 w 497"/>
                  <a:gd name="T15" fmla="*/ 345 h 444"/>
                  <a:gd name="T16" fmla="*/ 44 w 497"/>
                  <a:gd name="T17" fmla="*/ 345 h 444"/>
                  <a:gd name="T18" fmla="*/ 44 w 497"/>
                  <a:gd name="T19" fmla="*/ 124 h 444"/>
                  <a:gd name="T20" fmla="*/ 443 w 497"/>
                  <a:gd name="T21" fmla="*/ 124 h 444"/>
                  <a:gd name="T22" fmla="*/ 443 w 497"/>
                  <a:gd name="T23" fmla="*/ 345 h 444"/>
                  <a:gd name="T24" fmla="*/ 345 w 497"/>
                  <a:gd name="T25" fmla="*/ 345 h 444"/>
                  <a:gd name="T26" fmla="*/ 345 w 497"/>
                  <a:gd name="T27" fmla="*/ 399 h 444"/>
                  <a:gd name="T28" fmla="*/ 443 w 497"/>
                  <a:gd name="T29" fmla="*/ 399 h 444"/>
                  <a:gd name="T30" fmla="*/ 496 w 497"/>
                  <a:gd name="T31" fmla="*/ 345 h 444"/>
                  <a:gd name="T32" fmla="*/ 496 w 497"/>
                  <a:gd name="T33" fmla="*/ 53 h 444"/>
                  <a:gd name="T34" fmla="*/ 443 w 497"/>
                  <a:gd name="T35" fmla="*/ 0 h 444"/>
                  <a:gd name="T36" fmla="*/ 62 w 497"/>
                  <a:gd name="T37" fmla="*/ 80 h 444"/>
                  <a:gd name="T38" fmla="*/ 62 w 497"/>
                  <a:gd name="T39" fmla="*/ 80 h 444"/>
                  <a:gd name="T40" fmla="*/ 44 w 497"/>
                  <a:gd name="T41" fmla="*/ 62 h 444"/>
                  <a:gd name="T42" fmla="*/ 62 w 497"/>
                  <a:gd name="T43" fmla="*/ 45 h 444"/>
                  <a:gd name="T44" fmla="*/ 79 w 497"/>
                  <a:gd name="T45" fmla="*/ 62 h 444"/>
                  <a:gd name="T46" fmla="*/ 62 w 497"/>
                  <a:gd name="T47" fmla="*/ 80 h 444"/>
                  <a:gd name="T48" fmla="*/ 116 w 497"/>
                  <a:gd name="T49" fmla="*/ 80 h 444"/>
                  <a:gd name="T50" fmla="*/ 116 w 497"/>
                  <a:gd name="T51" fmla="*/ 80 h 444"/>
                  <a:gd name="T52" fmla="*/ 97 w 497"/>
                  <a:gd name="T53" fmla="*/ 62 h 444"/>
                  <a:gd name="T54" fmla="*/ 116 w 497"/>
                  <a:gd name="T55" fmla="*/ 45 h 444"/>
                  <a:gd name="T56" fmla="*/ 132 w 497"/>
                  <a:gd name="T57" fmla="*/ 62 h 444"/>
                  <a:gd name="T58" fmla="*/ 116 w 497"/>
                  <a:gd name="T59" fmla="*/ 80 h 444"/>
                  <a:gd name="T60" fmla="*/ 443 w 497"/>
                  <a:gd name="T61" fmla="*/ 80 h 444"/>
                  <a:gd name="T62" fmla="*/ 443 w 497"/>
                  <a:gd name="T63" fmla="*/ 80 h 444"/>
                  <a:gd name="T64" fmla="*/ 151 w 497"/>
                  <a:gd name="T65" fmla="*/ 80 h 444"/>
                  <a:gd name="T66" fmla="*/ 151 w 497"/>
                  <a:gd name="T67" fmla="*/ 53 h 444"/>
                  <a:gd name="T68" fmla="*/ 443 w 497"/>
                  <a:gd name="T69" fmla="*/ 53 h 444"/>
                  <a:gd name="T70" fmla="*/ 443 w 497"/>
                  <a:gd name="T71" fmla="*/ 80 h 444"/>
                  <a:gd name="T72" fmla="*/ 248 w 497"/>
                  <a:gd name="T73" fmla="*/ 177 h 444"/>
                  <a:gd name="T74" fmla="*/ 248 w 497"/>
                  <a:gd name="T75" fmla="*/ 177 h 444"/>
                  <a:gd name="T76" fmla="*/ 124 w 497"/>
                  <a:gd name="T77" fmla="*/ 301 h 444"/>
                  <a:gd name="T78" fmla="*/ 204 w 497"/>
                  <a:gd name="T79" fmla="*/ 301 h 444"/>
                  <a:gd name="T80" fmla="*/ 204 w 497"/>
                  <a:gd name="T81" fmla="*/ 443 h 444"/>
                  <a:gd name="T82" fmla="*/ 292 w 497"/>
                  <a:gd name="T83" fmla="*/ 443 h 444"/>
                  <a:gd name="T84" fmla="*/ 292 w 497"/>
                  <a:gd name="T85" fmla="*/ 301 h 444"/>
                  <a:gd name="T86" fmla="*/ 363 w 497"/>
                  <a:gd name="T87" fmla="*/ 301 h 444"/>
                  <a:gd name="T88" fmla="*/ 248 w 497"/>
                  <a:gd name="T89" fmla="*/ 177 h 4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442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26"/>
                      <a:pt x="0" y="53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0" y="373"/>
                      <a:pt x="17" y="399"/>
                      <a:pt x="53" y="399"/>
                    </a:cubicBezTo>
                    <a:cubicBezTo>
                      <a:pt x="151" y="399"/>
                      <a:pt x="151" y="399"/>
                      <a:pt x="151" y="399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44" y="345"/>
                      <a:pt x="44" y="345"/>
                      <a:pt x="44" y="345"/>
                    </a:cubicBezTo>
                    <a:cubicBezTo>
                      <a:pt x="44" y="124"/>
                      <a:pt x="44" y="124"/>
                      <a:pt x="44" y="124"/>
                    </a:cubicBezTo>
                    <a:cubicBezTo>
                      <a:pt x="443" y="124"/>
                      <a:pt x="443" y="124"/>
                      <a:pt x="443" y="124"/>
                    </a:cubicBezTo>
                    <a:cubicBezTo>
                      <a:pt x="443" y="345"/>
                      <a:pt x="443" y="345"/>
                      <a:pt x="443" y="345"/>
                    </a:cubicBezTo>
                    <a:cubicBezTo>
                      <a:pt x="345" y="345"/>
                      <a:pt x="345" y="345"/>
                      <a:pt x="345" y="345"/>
                    </a:cubicBezTo>
                    <a:cubicBezTo>
                      <a:pt x="345" y="399"/>
                      <a:pt x="345" y="399"/>
                      <a:pt x="345" y="399"/>
                    </a:cubicBezTo>
                    <a:cubicBezTo>
                      <a:pt x="443" y="399"/>
                      <a:pt x="443" y="399"/>
                      <a:pt x="443" y="399"/>
                    </a:cubicBezTo>
                    <a:cubicBezTo>
                      <a:pt x="470" y="399"/>
                      <a:pt x="496" y="373"/>
                      <a:pt x="496" y="345"/>
                    </a:cubicBezTo>
                    <a:cubicBezTo>
                      <a:pt x="496" y="53"/>
                      <a:pt x="496" y="53"/>
                      <a:pt x="496" y="53"/>
                    </a:cubicBezTo>
                    <a:cubicBezTo>
                      <a:pt x="496" y="26"/>
                      <a:pt x="470" y="0"/>
                      <a:pt x="443" y="0"/>
                    </a:cubicBezTo>
                    <a:close/>
                    <a:moveTo>
                      <a:pt x="62" y="80"/>
                    </a:moveTo>
                    <a:lnTo>
                      <a:pt x="62" y="80"/>
                    </a:lnTo>
                    <a:cubicBezTo>
                      <a:pt x="53" y="80"/>
                      <a:pt x="44" y="71"/>
                      <a:pt x="44" y="62"/>
                    </a:cubicBezTo>
                    <a:cubicBezTo>
                      <a:pt x="44" y="53"/>
                      <a:pt x="53" y="45"/>
                      <a:pt x="62" y="45"/>
                    </a:cubicBezTo>
                    <a:cubicBezTo>
                      <a:pt x="71" y="45"/>
                      <a:pt x="79" y="53"/>
                      <a:pt x="79" y="62"/>
                    </a:cubicBezTo>
                    <a:cubicBezTo>
                      <a:pt x="79" y="71"/>
                      <a:pt x="71" y="80"/>
                      <a:pt x="62" y="80"/>
                    </a:cubicBezTo>
                    <a:close/>
                    <a:moveTo>
                      <a:pt x="116" y="80"/>
                    </a:moveTo>
                    <a:lnTo>
                      <a:pt x="116" y="80"/>
                    </a:lnTo>
                    <a:cubicBezTo>
                      <a:pt x="107" y="80"/>
                      <a:pt x="97" y="71"/>
                      <a:pt x="97" y="62"/>
                    </a:cubicBezTo>
                    <a:cubicBezTo>
                      <a:pt x="97" y="53"/>
                      <a:pt x="107" y="45"/>
                      <a:pt x="116" y="45"/>
                    </a:cubicBezTo>
                    <a:cubicBezTo>
                      <a:pt x="124" y="45"/>
                      <a:pt x="132" y="53"/>
                      <a:pt x="132" y="62"/>
                    </a:cubicBezTo>
                    <a:cubicBezTo>
                      <a:pt x="132" y="71"/>
                      <a:pt x="124" y="80"/>
                      <a:pt x="116" y="80"/>
                    </a:cubicBezTo>
                    <a:close/>
                    <a:moveTo>
                      <a:pt x="443" y="80"/>
                    </a:moveTo>
                    <a:lnTo>
                      <a:pt x="443" y="80"/>
                    </a:lnTo>
                    <a:cubicBezTo>
                      <a:pt x="151" y="80"/>
                      <a:pt x="151" y="80"/>
                      <a:pt x="151" y="80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443" y="53"/>
                      <a:pt x="443" y="53"/>
                      <a:pt x="443" y="53"/>
                    </a:cubicBezTo>
                    <a:lnTo>
                      <a:pt x="443" y="80"/>
                    </a:lnTo>
                    <a:close/>
                    <a:moveTo>
                      <a:pt x="248" y="177"/>
                    </a:moveTo>
                    <a:lnTo>
                      <a:pt x="248" y="177"/>
                    </a:lnTo>
                    <a:cubicBezTo>
                      <a:pt x="124" y="301"/>
                      <a:pt x="124" y="301"/>
                      <a:pt x="124" y="301"/>
                    </a:cubicBezTo>
                    <a:cubicBezTo>
                      <a:pt x="204" y="301"/>
                      <a:pt x="204" y="301"/>
                      <a:pt x="204" y="301"/>
                    </a:cubicBezTo>
                    <a:cubicBezTo>
                      <a:pt x="204" y="443"/>
                      <a:pt x="204" y="443"/>
                      <a:pt x="204" y="443"/>
                    </a:cubicBezTo>
                    <a:cubicBezTo>
                      <a:pt x="292" y="443"/>
                      <a:pt x="292" y="443"/>
                      <a:pt x="292" y="443"/>
                    </a:cubicBezTo>
                    <a:cubicBezTo>
                      <a:pt x="292" y="301"/>
                      <a:pt x="292" y="301"/>
                      <a:pt x="292" y="301"/>
                    </a:cubicBezTo>
                    <a:cubicBezTo>
                      <a:pt x="363" y="301"/>
                      <a:pt x="363" y="301"/>
                      <a:pt x="363" y="301"/>
                    </a:cubicBezTo>
                    <a:lnTo>
                      <a:pt x="248" y="17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1" name="Freeform 83"/>
              <p:cNvSpPr>
                <a:spLocks noChangeArrowheads="1"/>
              </p:cNvSpPr>
              <p:nvPr/>
            </p:nvSpPr>
            <p:spPr bwMode="auto">
              <a:xfrm>
                <a:off x="5145261" y="4463590"/>
                <a:ext cx="176019" cy="171287"/>
              </a:xfrm>
              <a:custGeom>
                <a:gdLst>
                  <a:gd name="T0" fmla="*/ 177 w 356"/>
                  <a:gd name="T1" fmla="*/ 89 h 347"/>
                  <a:gd name="T2" fmla="*/ 177 w 356"/>
                  <a:gd name="T3" fmla="*/ 89 h 347"/>
                  <a:gd name="T4" fmla="*/ 98 w 356"/>
                  <a:gd name="T5" fmla="*/ 169 h 347"/>
                  <a:gd name="T6" fmla="*/ 177 w 356"/>
                  <a:gd name="T7" fmla="*/ 248 h 347"/>
                  <a:gd name="T8" fmla="*/ 257 w 356"/>
                  <a:gd name="T9" fmla="*/ 169 h 347"/>
                  <a:gd name="T10" fmla="*/ 177 w 356"/>
                  <a:gd name="T11" fmla="*/ 89 h 347"/>
                  <a:gd name="T12" fmla="*/ 177 w 356"/>
                  <a:gd name="T13" fmla="*/ 222 h 347"/>
                  <a:gd name="T14" fmla="*/ 177 w 356"/>
                  <a:gd name="T15" fmla="*/ 222 h 347"/>
                  <a:gd name="T16" fmla="*/ 124 w 356"/>
                  <a:gd name="T17" fmla="*/ 169 h 347"/>
                  <a:gd name="T18" fmla="*/ 177 w 356"/>
                  <a:gd name="T19" fmla="*/ 124 h 347"/>
                  <a:gd name="T20" fmla="*/ 230 w 356"/>
                  <a:gd name="T21" fmla="*/ 169 h 347"/>
                  <a:gd name="T22" fmla="*/ 177 w 356"/>
                  <a:gd name="T23" fmla="*/ 222 h 347"/>
                  <a:gd name="T24" fmla="*/ 26 w 356"/>
                  <a:gd name="T25" fmla="*/ 151 h 347"/>
                  <a:gd name="T26" fmla="*/ 26 w 356"/>
                  <a:gd name="T27" fmla="*/ 151 h 347"/>
                  <a:gd name="T28" fmla="*/ 0 w 356"/>
                  <a:gd name="T29" fmla="*/ 169 h 347"/>
                  <a:gd name="T30" fmla="*/ 26 w 356"/>
                  <a:gd name="T31" fmla="*/ 195 h 347"/>
                  <a:gd name="T32" fmla="*/ 53 w 356"/>
                  <a:gd name="T33" fmla="*/ 169 h 347"/>
                  <a:gd name="T34" fmla="*/ 26 w 356"/>
                  <a:gd name="T35" fmla="*/ 151 h 347"/>
                  <a:gd name="T36" fmla="*/ 301 w 356"/>
                  <a:gd name="T37" fmla="*/ 53 h 347"/>
                  <a:gd name="T38" fmla="*/ 301 w 356"/>
                  <a:gd name="T39" fmla="*/ 53 h 347"/>
                  <a:gd name="T40" fmla="*/ 266 w 356"/>
                  <a:gd name="T41" fmla="*/ 53 h 347"/>
                  <a:gd name="T42" fmla="*/ 266 w 356"/>
                  <a:gd name="T43" fmla="*/ 89 h 347"/>
                  <a:gd name="T44" fmla="*/ 292 w 356"/>
                  <a:gd name="T45" fmla="*/ 80 h 347"/>
                  <a:gd name="T46" fmla="*/ 301 w 356"/>
                  <a:gd name="T47" fmla="*/ 53 h 347"/>
                  <a:gd name="T48" fmla="*/ 328 w 356"/>
                  <a:gd name="T49" fmla="*/ 151 h 347"/>
                  <a:gd name="T50" fmla="*/ 328 w 356"/>
                  <a:gd name="T51" fmla="*/ 151 h 347"/>
                  <a:gd name="T52" fmla="*/ 301 w 356"/>
                  <a:gd name="T53" fmla="*/ 169 h 347"/>
                  <a:gd name="T54" fmla="*/ 328 w 356"/>
                  <a:gd name="T55" fmla="*/ 195 h 347"/>
                  <a:gd name="T56" fmla="*/ 355 w 356"/>
                  <a:gd name="T57" fmla="*/ 169 h 347"/>
                  <a:gd name="T58" fmla="*/ 328 w 356"/>
                  <a:gd name="T59" fmla="*/ 151 h 347"/>
                  <a:gd name="T60" fmla="*/ 177 w 356"/>
                  <a:gd name="T61" fmla="*/ 292 h 347"/>
                  <a:gd name="T62" fmla="*/ 177 w 356"/>
                  <a:gd name="T63" fmla="*/ 292 h 347"/>
                  <a:gd name="T64" fmla="*/ 159 w 356"/>
                  <a:gd name="T65" fmla="*/ 320 h 347"/>
                  <a:gd name="T66" fmla="*/ 177 w 356"/>
                  <a:gd name="T67" fmla="*/ 346 h 347"/>
                  <a:gd name="T68" fmla="*/ 195 w 356"/>
                  <a:gd name="T69" fmla="*/ 320 h 347"/>
                  <a:gd name="T70" fmla="*/ 177 w 356"/>
                  <a:gd name="T71" fmla="*/ 292 h 347"/>
                  <a:gd name="T72" fmla="*/ 61 w 356"/>
                  <a:gd name="T73" fmla="*/ 266 h 347"/>
                  <a:gd name="T74" fmla="*/ 61 w 356"/>
                  <a:gd name="T75" fmla="*/ 266 h 347"/>
                  <a:gd name="T76" fmla="*/ 53 w 356"/>
                  <a:gd name="T77" fmla="*/ 292 h 347"/>
                  <a:gd name="T78" fmla="*/ 89 w 356"/>
                  <a:gd name="T79" fmla="*/ 292 h 347"/>
                  <a:gd name="T80" fmla="*/ 89 w 356"/>
                  <a:gd name="T81" fmla="*/ 257 h 347"/>
                  <a:gd name="T82" fmla="*/ 61 w 356"/>
                  <a:gd name="T83" fmla="*/ 266 h 347"/>
                  <a:gd name="T84" fmla="*/ 53 w 356"/>
                  <a:gd name="T85" fmla="*/ 53 h 347"/>
                  <a:gd name="T86" fmla="*/ 53 w 356"/>
                  <a:gd name="T87" fmla="*/ 53 h 347"/>
                  <a:gd name="T88" fmla="*/ 53 w 356"/>
                  <a:gd name="T89" fmla="*/ 80 h 347"/>
                  <a:gd name="T90" fmla="*/ 89 w 356"/>
                  <a:gd name="T91" fmla="*/ 89 h 347"/>
                  <a:gd name="T92" fmla="*/ 89 w 356"/>
                  <a:gd name="T93" fmla="*/ 53 h 347"/>
                  <a:gd name="T94" fmla="*/ 53 w 356"/>
                  <a:gd name="T95" fmla="*/ 53 h 347"/>
                  <a:gd name="T96" fmla="*/ 266 w 356"/>
                  <a:gd name="T97" fmla="*/ 292 h 347"/>
                  <a:gd name="T98" fmla="*/ 266 w 356"/>
                  <a:gd name="T99" fmla="*/ 292 h 347"/>
                  <a:gd name="T100" fmla="*/ 301 w 356"/>
                  <a:gd name="T101" fmla="*/ 292 h 347"/>
                  <a:gd name="T102" fmla="*/ 292 w 356"/>
                  <a:gd name="T103" fmla="*/ 266 h 347"/>
                  <a:gd name="T104" fmla="*/ 266 w 356"/>
                  <a:gd name="T105" fmla="*/ 257 h 347"/>
                  <a:gd name="T106" fmla="*/ 266 w 356"/>
                  <a:gd name="T107" fmla="*/ 292 h 347"/>
                  <a:gd name="T108" fmla="*/ 177 w 356"/>
                  <a:gd name="T109" fmla="*/ 45 h 347"/>
                  <a:gd name="T110" fmla="*/ 177 w 356"/>
                  <a:gd name="T111" fmla="*/ 45 h 347"/>
                  <a:gd name="T112" fmla="*/ 195 w 356"/>
                  <a:gd name="T113" fmla="*/ 18 h 347"/>
                  <a:gd name="T114" fmla="*/ 177 w 356"/>
                  <a:gd name="T115" fmla="*/ 0 h 347"/>
                  <a:gd name="T116" fmla="*/ 159 w 356"/>
                  <a:gd name="T117" fmla="*/ 18 h 347"/>
                  <a:gd name="T118" fmla="*/ 177 w 356"/>
                  <a:gd name="T119" fmla="*/ 45 h 3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6" h="347">
                    <a:moveTo>
                      <a:pt x="177" y="89"/>
                    </a:moveTo>
                    <a:lnTo>
                      <a:pt x="177" y="89"/>
                    </a:lnTo>
                    <a:cubicBezTo>
                      <a:pt x="133" y="89"/>
                      <a:pt x="98" y="124"/>
                      <a:pt x="98" y="169"/>
                    </a:cubicBezTo>
                    <a:cubicBezTo>
                      <a:pt x="98" y="213"/>
                      <a:pt x="133" y="248"/>
                      <a:pt x="177" y="248"/>
                    </a:cubicBezTo>
                    <a:cubicBezTo>
                      <a:pt x="221" y="248"/>
                      <a:pt x="257" y="213"/>
                      <a:pt x="257" y="169"/>
                    </a:cubicBezTo>
                    <a:cubicBezTo>
                      <a:pt x="257" y="124"/>
                      <a:pt x="221" y="89"/>
                      <a:pt x="177" y="89"/>
                    </a:cubicBezTo>
                    <a:close/>
                    <a:moveTo>
                      <a:pt x="177" y="222"/>
                    </a:moveTo>
                    <a:lnTo>
                      <a:pt x="177" y="222"/>
                    </a:lnTo>
                    <a:cubicBezTo>
                      <a:pt x="151" y="222"/>
                      <a:pt x="124" y="195"/>
                      <a:pt x="124" y="169"/>
                    </a:cubicBezTo>
                    <a:cubicBezTo>
                      <a:pt x="124" y="142"/>
                      <a:pt x="151" y="124"/>
                      <a:pt x="177" y="124"/>
                    </a:cubicBezTo>
                    <a:cubicBezTo>
                      <a:pt x="204" y="124"/>
                      <a:pt x="230" y="142"/>
                      <a:pt x="230" y="169"/>
                    </a:cubicBezTo>
                    <a:cubicBezTo>
                      <a:pt x="230" y="195"/>
                      <a:pt x="204" y="222"/>
                      <a:pt x="177" y="222"/>
                    </a:cubicBezTo>
                    <a:close/>
                    <a:moveTo>
                      <a:pt x="26" y="151"/>
                    </a:moveTo>
                    <a:lnTo>
                      <a:pt x="26" y="151"/>
                    </a:lnTo>
                    <a:cubicBezTo>
                      <a:pt x="17" y="151"/>
                      <a:pt x="0" y="160"/>
                      <a:pt x="0" y="169"/>
                    </a:cubicBezTo>
                    <a:cubicBezTo>
                      <a:pt x="0" y="186"/>
                      <a:pt x="17" y="195"/>
                      <a:pt x="26" y="195"/>
                    </a:cubicBezTo>
                    <a:cubicBezTo>
                      <a:pt x="45" y="195"/>
                      <a:pt x="53" y="186"/>
                      <a:pt x="53" y="169"/>
                    </a:cubicBezTo>
                    <a:cubicBezTo>
                      <a:pt x="53" y="160"/>
                      <a:pt x="45" y="151"/>
                      <a:pt x="26" y="151"/>
                    </a:cubicBezTo>
                    <a:close/>
                    <a:moveTo>
                      <a:pt x="301" y="53"/>
                    </a:moveTo>
                    <a:lnTo>
                      <a:pt x="301" y="53"/>
                    </a:lnTo>
                    <a:cubicBezTo>
                      <a:pt x="292" y="45"/>
                      <a:pt x="274" y="45"/>
                      <a:pt x="266" y="53"/>
                    </a:cubicBezTo>
                    <a:cubicBezTo>
                      <a:pt x="257" y="63"/>
                      <a:pt x="257" y="80"/>
                      <a:pt x="266" y="89"/>
                    </a:cubicBezTo>
                    <a:cubicBezTo>
                      <a:pt x="274" y="89"/>
                      <a:pt x="283" y="89"/>
                      <a:pt x="292" y="80"/>
                    </a:cubicBezTo>
                    <a:cubicBezTo>
                      <a:pt x="301" y="71"/>
                      <a:pt x="310" y="53"/>
                      <a:pt x="301" y="53"/>
                    </a:cubicBezTo>
                    <a:close/>
                    <a:moveTo>
                      <a:pt x="328" y="151"/>
                    </a:moveTo>
                    <a:lnTo>
                      <a:pt x="328" y="151"/>
                    </a:lnTo>
                    <a:cubicBezTo>
                      <a:pt x="310" y="151"/>
                      <a:pt x="301" y="160"/>
                      <a:pt x="301" y="169"/>
                    </a:cubicBezTo>
                    <a:cubicBezTo>
                      <a:pt x="301" y="186"/>
                      <a:pt x="310" y="195"/>
                      <a:pt x="328" y="195"/>
                    </a:cubicBezTo>
                    <a:cubicBezTo>
                      <a:pt x="336" y="195"/>
                      <a:pt x="355" y="186"/>
                      <a:pt x="355" y="169"/>
                    </a:cubicBezTo>
                    <a:cubicBezTo>
                      <a:pt x="355" y="160"/>
                      <a:pt x="336" y="151"/>
                      <a:pt x="328" y="151"/>
                    </a:cubicBezTo>
                    <a:close/>
                    <a:moveTo>
                      <a:pt x="177" y="292"/>
                    </a:moveTo>
                    <a:lnTo>
                      <a:pt x="177" y="292"/>
                    </a:lnTo>
                    <a:cubicBezTo>
                      <a:pt x="168" y="292"/>
                      <a:pt x="159" y="311"/>
                      <a:pt x="159" y="320"/>
                    </a:cubicBezTo>
                    <a:cubicBezTo>
                      <a:pt x="159" y="337"/>
                      <a:pt x="168" y="346"/>
                      <a:pt x="177" y="346"/>
                    </a:cubicBezTo>
                    <a:cubicBezTo>
                      <a:pt x="186" y="346"/>
                      <a:pt x="195" y="337"/>
                      <a:pt x="195" y="320"/>
                    </a:cubicBezTo>
                    <a:cubicBezTo>
                      <a:pt x="195" y="311"/>
                      <a:pt x="186" y="292"/>
                      <a:pt x="177" y="292"/>
                    </a:cubicBezTo>
                    <a:close/>
                    <a:moveTo>
                      <a:pt x="61" y="266"/>
                    </a:moveTo>
                    <a:lnTo>
                      <a:pt x="61" y="266"/>
                    </a:lnTo>
                    <a:cubicBezTo>
                      <a:pt x="53" y="275"/>
                      <a:pt x="45" y="284"/>
                      <a:pt x="53" y="292"/>
                    </a:cubicBezTo>
                    <a:cubicBezTo>
                      <a:pt x="61" y="301"/>
                      <a:pt x="80" y="301"/>
                      <a:pt x="89" y="292"/>
                    </a:cubicBezTo>
                    <a:cubicBezTo>
                      <a:pt x="98" y="284"/>
                      <a:pt x="98" y="266"/>
                      <a:pt x="89" y="257"/>
                    </a:cubicBezTo>
                    <a:cubicBezTo>
                      <a:pt x="80" y="248"/>
                      <a:pt x="71" y="257"/>
                      <a:pt x="61" y="266"/>
                    </a:cubicBezTo>
                    <a:close/>
                    <a:moveTo>
                      <a:pt x="53" y="53"/>
                    </a:moveTo>
                    <a:lnTo>
                      <a:pt x="53" y="53"/>
                    </a:lnTo>
                    <a:cubicBezTo>
                      <a:pt x="45" y="63"/>
                      <a:pt x="45" y="71"/>
                      <a:pt x="53" y="80"/>
                    </a:cubicBezTo>
                    <a:cubicBezTo>
                      <a:pt x="71" y="89"/>
                      <a:pt x="80" y="98"/>
                      <a:pt x="89" y="89"/>
                    </a:cubicBezTo>
                    <a:cubicBezTo>
                      <a:pt x="98" y="80"/>
                      <a:pt x="98" y="63"/>
                      <a:pt x="89" y="53"/>
                    </a:cubicBezTo>
                    <a:cubicBezTo>
                      <a:pt x="80" y="45"/>
                      <a:pt x="61" y="45"/>
                      <a:pt x="53" y="53"/>
                    </a:cubicBezTo>
                    <a:close/>
                    <a:moveTo>
                      <a:pt x="266" y="292"/>
                    </a:moveTo>
                    <a:lnTo>
                      <a:pt x="266" y="292"/>
                    </a:lnTo>
                    <a:cubicBezTo>
                      <a:pt x="274" y="301"/>
                      <a:pt x="292" y="301"/>
                      <a:pt x="301" y="292"/>
                    </a:cubicBezTo>
                    <a:cubicBezTo>
                      <a:pt x="310" y="284"/>
                      <a:pt x="310" y="275"/>
                      <a:pt x="292" y="266"/>
                    </a:cubicBezTo>
                    <a:cubicBezTo>
                      <a:pt x="283" y="257"/>
                      <a:pt x="274" y="248"/>
                      <a:pt x="266" y="257"/>
                    </a:cubicBezTo>
                    <a:cubicBezTo>
                      <a:pt x="257" y="266"/>
                      <a:pt x="257" y="284"/>
                      <a:pt x="266" y="292"/>
                    </a:cubicBezTo>
                    <a:close/>
                    <a:moveTo>
                      <a:pt x="177" y="45"/>
                    </a:moveTo>
                    <a:lnTo>
                      <a:pt x="177" y="45"/>
                    </a:lnTo>
                    <a:cubicBezTo>
                      <a:pt x="186" y="45"/>
                      <a:pt x="195" y="36"/>
                      <a:pt x="195" y="18"/>
                    </a:cubicBezTo>
                    <a:cubicBezTo>
                      <a:pt x="195" y="9"/>
                      <a:pt x="186" y="0"/>
                      <a:pt x="177" y="0"/>
                    </a:cubicBezTo>
                    <a:cubicBezTo>
                      <a:pt x="168" y="0"/>
                      <a:pt x="159" y="9"/>
                      <a:pt x="159" y="18"/>
                    </a:cubicBezTo>
                    <a:cubicBezTo>
                      <a:pt x="159" y="36"/>
                      <a:pt x="168" y="45"/>
                      <a:pt x="17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2" name="Freeform 84"/>
              <p:cNvSpPr>
                <a:spLocks noChangeArrowheads="1"/>
              </p:cNvSpPr>
              <p:nvPr/>
            </p:nvSpPr>
            <p:spPr bwMode="auto">
              <a:xfrm>
                <a:off x="5599434" y="4424564"/>
                <a:ext cx="245556" cy="245006"/>
              </a:xfrm>
              <a:custGeom>
                <a:gdLst>
                  <a:gd name="T0" fmla="*/ 469 w 497"/>
                  <a:gd name="T1" fmla="*/ 231 h 498"/>
                  <a:gd name="T2" fmla="*/ 425 w 497"/>
                  <a:gd name="T3" fmla="*/ 249 h 498"/>
                  <a:gd name="T4" fmla="*/ 469 w 497"/>
                  <a:gd name="T5" fmla="*/ 275 h 498"/>
                  <a:gd name="T6" fmla="*/ 469 w 497"/>
                  <a:gd name="T7" fmla="*/ 231 h 498"/>
                  <a:gd name="T8" fmla="*/ 247 w 497"/>
                  <a:gd name="T9" fmla="*/ 116 h 498"/>
                  <a:gd name="T10" fmla="*/ 247 w 497"/>
                  <a:gd name="T11" fmla="*/ 391 h 498"/>
                  <a:gd name="T12" fmla="*/ 247 w 497"/>
                  <a:gd name="T13" fmla="*/ 116 h 498"/>
                  <a:gd name="T14" fmla="*/ 247 w 497"/>
                  <a:gd name="T15" fmla="*/ 346 h 498"/>
                  <a:gd name="T16" fmla="*/ 247 w 497"/>
                  <a:gd name="T17" fmla="*/ 151 h 498"/>
                  <a:gd name="T18" fmla="*/ 247 w 497"/>
                  <a:gd name="T19" fmla="*/ 346 h 498"/>
                  <a:gd name="T20" fmla="*/ 71 w 497"/>
                  <a:gd name="T21" fmla="*/ 249 h 498"/>
                  <a:gd name="T22" fmla="*/ 26 w 497"/>
                  <a:gd name="T23" fmla="*/ 231 h 498"/>
                  <a:gd name="T24" fmla="*/ 26 w 497"/>
                  <a:gd name="T25" fmla="*/ 275 h 498"/>
                  <a:gd name="T26" fmla="*/ 71 w 497"/>
                  <a:gd name="T27" fmla="*/ 249 h 498"/>
                  <a:gd name="T28" fmla="*/ 247 w 497"/>
                  <a:gd name="T29" fmla="*/ 80 h 498"/>
                  <a:gd name="T30" fmla="*/ 265 w 497"/>
                  <a:gd name="T31" fmla="*/ 27 h 498"/>
                  <a:gd name="T32" fmla="*/ 230 w 497"/>
                  <a:gd name="T33" fmla="*/ 27 h 498"/>
                  <a:gd name="T34" fmla="*/ 247 w 497"/>
                  <a:gd name="T35" fmla="*/ 80 h 498"/>
                  <a:gd name="T36" fmla="*/ 247 w 497"/>
                  <a:gd name="T37" fmla="*/ 426 h 498"/>
                  <a:gd name="T38" fmla="*/ 230 w 497"/>
                  <a:gd name="T39" fmla="*/ 470 h 498"/>
                  <a:gd name="T40" fmla="*/ 265 w 497"/>
                  <a:gd name="T41" fmla="*/ 470 h 498"/>
                  <a:gd name="T42" fmla="*/ 247 w 497"/>
                  <a:gd name="T43" fmla="*/ 426 h 498"/>
                  <a:gd name="T44" fmla="*/ 434 w 497"/>
                  <a:gd name="T45" fmla="*/ 98 h 498"/>
                  <a:gd name="T46" fmla="*/ 398 w 497"/>
                  <a:gd name="T47" fmla="*/ 72 h 498"/>
                  <a:gd name="T48" fmla="*/ 380 w 497"/>
                  <a:gd name="T49" fmla="*/ 116 h 498"/>
                  <a:gd name="T50" fmla="*/ 434 w 497"/>
                  <a:gd name="T51" fmla="*/ 98 h 498"/>
                  <a:gd name="T52" fmla="*/ 79 w 497"/>
                  <a:gd name="T53" fmla="*/ 391 h 498"/>
                  <a:gd name="T54" fmla="*/ 61 w 497"/>
                  <a:gd name="T55" fmla="*/ 435 h 498"/>
                  <a:gd name="T56" fmla="*/ 106 w 497"/>
                  <a:gd name="T57" fmla="*/ 417 h 498"/>
                  <a:gd name="T58" fmla="*/ 79 w 497"/>
                  <a:gd name="T59" fmla="*/ 391 h 498"/>
                  <a:gd name="T60" fmla="*/ 97 w 497"/>
                  <a:gd name="T61" fmla="*/ 72 h 498"/>
                  <a:gd name="T62" fmla="*/ 61 w 497"/>
                  <a:gd name="T63" fmla="*/ 98 h 498"/>
                  <a:gd name="T64" fmla="*/ 115 w 497"/>
                  <a:gd name="T65" fmla="*/ 116 h 498"/>
                  <a:gd name="T66" fmla="*/ 97 w 497"/>
                  <a:gd name="T67" fmla="*/ 72 h 498"/>
                  <a:gd name="T68" fmla="*/ 380 w 497"/>
                  <a:gd name="T69" fmla="*/ 417 h 498"/>
                  <a:gd name="T70" fmla="*/ 434 w 497"/>
                  <a:gd name="T71" fmla="*/ 435 h 498"/>
                  <a:gd name="T72" fmla="*/ 416 w 497"/>
                  <a:gd name="T73" fmla="*/ 391 h 498"/>
                  <a:gd name="T74" fmla="*/ 380 w 497"/>
                  <a:gd name="T75" fmla="*/ 417 h 4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7" h="498">
                    <a:moveTo>
                      <a:pt x="469" y="231"/>
                    </a:moveTo>
                    <a:lnTo>
                      <a:pt x="469" y="231"/>
                    </a:lnTo>
                    <a:cubicBezTo>
                      <a:pt x="469" y="231"/>
                      <a:pt x="451" y="231"/>
                      <a:pt x="443" y="231"/>
                    </a:cubicBezTo>
                    <a:cubicBezTo>
                      <a:pt x="434" y="231"/>
                      <a:pt x="425" y="240"/>
                      <a:pt x="425" y="249"/>
                    </a:cubicBezTo>
                    <a:cubicBezTo>
                      <a:pt x="425" y="266"/>
                      <a:pt x="434" y="275"/>
                      <a:pt x="443" y="275"/>
                    </a:cubicBezTo>
                    <a:cubicBezTo>
                      <a:pt x="451" y="275"/>
                      <a:pt x="469" y="275"/>
                      <a:pt x="469" y="275"/>
                    </a:cubicBezTo>
                    <a:cubicBezTo>
                      <a:pt x="487" y="275"/>
                      <a:pt x="496" y="266"/>
                      <a:pt x="496" y="249"/>
                    </a:cubicBezTo>
                    <a:cubicBezTo>
                      <a:pt x="496" y="240"/>
                      <a:pt x="487" y="231"/>
                      <a:pt x="469" y="231"/>
                    </a:cubicBezTo>
                    <a:close/>
                    <a:moveTo>
                      <a:pt x="247" y="116"/>
                    </a:moveTo>
                    <a:lnTo>
                      <a:pt x="247" y="116"/>
                    </a:lnTo>
                    <a:cubicBezTo>
                      <a:pt x="168" y="116"/>
                      <a:pt x="115" y="178"/>
                      <a:pt x="115" y="249"/>
                    </a:cubicBezTo>
                    <a:cubicBezTo>
                      <a:pt x="115" y="328"/>
                      <a:pt x="168" y="391"/>
                      <a:pt x="247" y="391"/>
                    </a:cubicBezTo>
                    <a:cubicBezTo>
                      <a:pt x="327" y="391"/>
                      <a:pt x="380" y="328"/>
                      <a:pt x="380" y="249"/>
                    </a:cubicBezTo>
                    <a:cubicBezTo>
                      <a:pt x="380" y="178"/>
                      <a:pt x="327" y="116"/>
                      <a:pt x="247" y="116"/>
                    </a:cubicBezTo>
                    <a:close/>
                    <a:moveTo>
                      <a:pt x="247" y="346"/>
                    </a:moveTo>
                    <a:lnTo>
                      <a:pt x="247" y="346"/>
                    </a:lnTo>
                    <a:cubicBezTo>
                      <a:pt x="194" y="346"/>
                      <a:pt x="150" y="302"/>
                      <a:pt x="150" y="249"/>
                    </a:cubicBezTo>
                    <a:cubicBezTo>
                      <a:pt x="150" y="196"/>
                      <a:pt x="194" y="151"/>
                      <a:pt x="247" y="151"/>
                    </a:cubicBezTo>
                    <a:cubicBezTo>
                      <a:pt x="300" y="151"/>
                      <a:pt x="345" y="196"/>
                      <a:pt x="345" y="249"/>
                    </a:cubicBezTo>
                    <a:cubicBezTo>
                      <a:pt x="345" y="302"/>
                      <a:pt x="300" y="346"/>
                      <a:pt x="247" y="346"/>
                    </a:cubicBezTo>
                    <a:close/>
                    <a:moveTo>
                      <a:pt x="71" y="249"/>
                    </a:moveTo>
                    <a:lnTo>
                      <a:pt x="71" y="249"/>
                    </a:lnTo>
                    <a:cubicBezTo>
                      <a:pt x="71" y="240"/>
                      <a:pt x="61" y="231"/>
                      <a:pt x="53" y="231"/>
                    </a:cubicBezTo>
                    <a:cubicBezTo>
                      <a:pt x="44" y="231"/>
                      <a:pt x="26" y="231"/>
                      <a:pt x="26" y="231"/>
                    </a:cubicBezTo>
                    <a:cubicBezTo>
                      <a:pt x="8" y="231"/>
                      <a:pt x="0" y="240"/>
                      <a:pt x="0" y="249"/>
                    </a:cubicBezTo>
                    <a:cubicBezTo>
                      <a:pt x="0" y="266"/>
                      <a:pt x="8" y="275"/>
                      <a:pt x="26" y="275"/>
                    </a:cubicBezTo>
                    <a:cubicBezTo>
                      <a:pt x="26" y="275"/>
                      <a:pt x="44" y="275"/>
                      <a:pt x="53" y="275"/>
                    </a:cubicBezTo>
                    <a:cubicBezTo>
                      <a:pt x="61" y="275"/>
                      <a:pt x="71" y="266"/>
                      <a:pt x="71" y="249"/>
                    </a:cubicBezTo>
                    <a:close/>
                    <a:moveTo>
                      <a:pt x="247" y="80"/>
                    </a:moveTo>
                    <a:lnTo>
                      <a:pt x="247" y="80"/>
                    </a:lnTo>
                    <a:cubicBezTo>
                      <a:pt x="256" y="80"/>
                      <a:pt x="265" y="62"/>
                      <a:pt x="265" y="53"/>
                    </a:cubicBezTo>
                    <a:cubicBezTo>
                      <a:pt x="265" y="45"/>
                      <a:pt x="265" y="36"/>
                      <a:pt x="265" y="27"/>
                    </a:cubicBezTo>
                    <a:cubicBezTo>
                      <a:pt x="265" y="18"/>
                      <a:pt x="256" y="0"/>
                      <a:pt x="247" y="0"/>
                    </a:cubicBezTo>
                    <a:cubicBezTo>
                      <a:pt x="239" y="0"/>
                      <a:pt x="230" y="18"/>
                      <a:pt x="230" y="27"/>
                    </a:cubicBezTo>
                    <a:cubicBezTo>
                      <a:pt x="230" y="36"/>
                      <a:pt x="230" y="45"/>
                      <a:pt x="230" y="53"/>
                    </a:cubicBezTo>
                    <a:cubicBezTo>
                      <a:pt x="230" y="62"/>
                      <a:pt x="239" y="80"/>
                      <a:pt x="247" y="80"/>
                    </a:cubicBezTo>
                    <a:close/>
                    <a:moveTo>
                      <a:pt x="247" y="426"/>
                    </a:moveTo>
                    <a:lnTo>
                      <a:pt x="247" y="426"/>
                    </a:lnTo>
                    <a:cubicBezTo>
                      <a:pt x="239" y="426"/>
                      <a:pt x="230" y="435"/>
                      <a:pt x="230" y="453"/>
                    </a:cubicBezTo>
                    <a:lnTo>
                      <a:pt x="230" y="470"/>
                    </a:lnTo>
                    <a:cubicBezTo>
                      <a:pt x="230" y="488"/>
                      <a:pt x="239" y="497"/>
                      <a:pt x="247" y="497"/>
                    </a:cubicBezTo>
                    <a:cubicBezTo>
                      <a:pt x="256" y="497"/>
                      <a:pt x="265" y="488"/>
                      <a:pt x="265" y="470"/>
                    </a:cubicBezTo>
                    <a:lnTo>
                      <a:pt x="265" y="453"/>
                    </a:lnTo>
                    <a:cubicBezTo>
                      <a:pt x="265" y="435"/>
                      <a:pt x="256" y="426"/>
                      <a:pt x="247" y="426"/>
                    </a:cubicBezTo>
                    <a:close/>
                    <a:moveTo>
                      <a:pt x="434" y="98"/>
                    </a:moveTo>
                    <a:lnTo>
                      <a:pt x="434" y="98"/>
                    </a:lnTo>
                    <a:cubicBezTo>
                      <a:pt x="443" y="89"/>
                      <a:pt x="443" y="72"/>
                      <a:pt x="434" y="62"/>
                    </a:cubicBezTo>
                    <a:cubicBezTo>
                      <a:pt x="425" y="53"/>
                      <a:pt x="416" y="62"/>
                      <a:pt x="398" y="72"/>
                    </a:cubicBezTo>
                    <a:cubicBezTo>
                      <a:pt x="398" y="72"/>
                      <a:pt x="390" y="80"/>
                      <a:pt x="380" y="89"/>
                    </a:cubicBezTo>
                    <a:cubicBezTo>
                      <a:pt x="372" y="98"/>
                      <a:pt x="372" y="107"/>
                      <a:pt x="380" y="116"/>
                    </a:cubicBezTo>
                    <a:cubicBezTo>
                      <a:pt x="390" y="125"/>
                      <a:pt x="407" y="125"/>
                      <a:pt x="416" y="116"/>
                    </a:cubicBezTo>
                    <a:cubicBezTo>
                      <a:pt x="416" y="107"/>
                      <a:pt x="425" y="98"/>
                      <a:pt x="434" y="98"/>
                    </a:cubicBezTo>
                    <a:close/>
                    <a:moveTo>
                      <a:pt x="79" y="391"/>
                    </a:moveTo>
                    <a:lnTo>
                      <a:pt x="79" y="391"/>
                    </a:lnTo>
                    <a:cubicBezTo>
                      <a:pt x="79" y="391"/>
                      <a:pt x="71" y="400"/>
                      <a:pt x="61" y="408"/>
                    </a:cubicBezTo>
                    <a:cubicBezTo>
                      <a:pt x="53" y="417"/>
                      <a:pt x="53" y="426"/>
                      <a:pt x="61" y="435"/>
                    </a:cubicBezTo>
                    <a:cubicBezTo>
                      <a:pt x="71" y="444"/>
                      <a:pt x="79" y="444"/>
                      <a:pt x="97" y="435"/>
                    </a:cubicBezTo>
                    <a:lnTo>
                      <a:pt x="106" y="417"/>
                    </a:lnTo>
                    <a:cubicBezTo>
                      <a:pt x="124" y="408"/>
                      <a:pt x="124" y="391"/>
                      <a:pt x="115" y="381"/>
                    </a:cubicBezTo>
                    <a:cubicBezTo>
                      <a:pt x="106" y="381"/>
                      <a:pt x="88" y="381"/>
                      <a:pt x="79" y="391"/>
                    </a:cubicBezTo>
                    <a:close/>
                    <a:moveTo>
                      <a:pt x="97" y="72"/>
                    </a:moveTo>
                    <a:lnTo>
                      <a:pt x="97" y="72"/>
                    </a:lnTo>
                    <a:cubicBezTo>
                      <a:pt x="79" y="62"/>
                      <a:pt x="71" y="53"/>
                      <a:pt x="61" y="62"/>
                    </a:cubicBezTo>
                    <a:cubicBezTo>
                      <a:pt x="53" y="72"/>
                      <a:pt x="53" y="89"/>
                      <a:pt x="61" y="98"/>
                    </a:cubicBezTo>
                    <a:cubicBezTo>
                      <a:pt x="71" y="98"/>
                      <a:pt x="79" y="107"/>
                      <a:pt x="79" y="116"/>
                    </a:cubicBezTo>
                    <a:cubicBezTo>
                      <a:pt x="88" y="125"/>
                      <a:pt x="106" y="125"/>
                      <a:pt x="115" y="116"/>
                    </a:cubicBezTo>
                    <a:cubicBezTo>
                      <a:pt x="124" y="107"/>
                      <a:pt x="124" y="98"/>
                      <a:pt x="106" y="89"/>
                    </a:cubicBezTo>
                    <a:cubicBezTo>
                      <a:pt x="106" y="80"/>
                      <a:pt x="97" y="72"/>
                      <a:pt x="97" y="72"/>
                    </a:cubicBezTo>
                    <a:close/>
                    <a:moveTo>
                      <a:pt x="380" y="417"/>
                    </a:moveTo>
                    <a:lnTo>
                      <a:pt x="380" y="417"/>
                    </a:lnTo>
                    <a:cubicBezTo>
                      <a:pt x="390" y="417"/>
                      <a:pt x="398" y="435"/>
                      <a:pt x="398" y="435"/>
                    </a:cubicBezTo>
                    <a:cubicBezTo>
                      <a:pt x="416" y="444"/>
                      <a:pt x="425" y="444"/>
                      <a:pt x="434" y="435"/>
                    </a:cubicBezTo>
                    <a:cubicBezTo>
                      <a:pt x="443" y="426"/>
                      <a:pt x="443" y="417"/>
                      <a:pt x="434" y="408"/>
                    </a:cubicBezTo>
                    <a:cubicBezTo>
                      <a:pt x="425" y="400"/>
                      <a:pt x="416" y="391"/>
                      <a:pt x="416" y="391"/>
                    </a:cubicBezTo>
                    <a:cubicBezTo>
                      <a:pt x="407" y="381"/>
                      <a:pt x="390" y="381"/>
                      <a:pt x="380" y="381"/>
                    </a:cubicBezTo>
                    <a:cubicBezTo>
                      <a:pt x="372" y="391"/>
                      <a:pt x="372" y="408"/>
                      <a:pt x="380" y="41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3" name="Freeform 88"/>
              <p:cNvSpPr>
                <a:spLocks noChangeArrowheads="1"/>
              </p:cNvSpPr>
              <p:nvPr/>
            </p:nvSpPr>
            <p:spPr bwMode="auto">
              <a:xfrm>
                <a:off x="6577315" y="4472263"/>
                <a:ext cx="245556" cy="149606"/>
              </a:xfrm>
              <a:custGeom>
                <a:gdLst>
                  <a:gd name="T0" fmla="*/ 186 w 498"/>
                  <a:gd name="T1" fmla="*/ 9 h 303"/>
                  <a:gd name="T2" fmla="*/ 186 w 498"/>
                  <a:gd name="T3" fmla="*/ 9 h 303"/>
                  <a:gd name="T4" fmla="*/ 160 w 498"/>
                  <a:gd name="T5" fmla="*/ 9 h 303"/>
                  <a:gd name="T6" fmla="*/ 0 w 498"/>
                  <a:gd name="T7" fmla="*/ 151 h 303"/>
                  <a:gd name="T8" fmla="*/ 160 w 498"/>
                  <a:gd name="T9" fmla="*/ 293 h 303"/>
                  <a:gd name="T10" fmla="*/ 186 w 498"/>
                  <a:gd name="T11" fmla="*/ 293 h 303"/>
                  <a:gd name="T12" fmla="*/ 186 w 498"/>
                  <a:gd name="T13" fmla="*/ 266 h 303"/>
                  <a:gd name="T14" fmla="*/ 62 w 498"/>
                  <a:gd name="T15" fmla="*/ 151 h 303"/>
                  <a:gd name="T16" fmla="*/ 186 w 498"/>
                  <a:gd name="T17" fmla="*/ 45 h 303"/>
                  <a:gd name="T18" fmla="*/ 186 w 498"/>
                  <a:gd name="T19" fmla="*/ 9 h 303"/>
                  <a:gd name="T20" fmla="*/ 337 w 498"/>
                  <a:gd name="T21" fmla="*/ 9 h 303"/>
                  <a:gd name="T22" fmla="*/ 337 w 498"/>
                  <a:gd name="T23" fmla="*/ 9 h 303"/>
                  <a:gd name="T24" fmla="*/ 311 w 498"/>
                  <a:gd name="T25" fmla="*/ 9 h 303"/>
                  <a:gd name="T26" fmla="*/ 311 w 498"/>
                  <a:gd name="T27" fmla="*/ 45 h 303"/>
                  <a:gd name="T28" fmla="*/ 434 w 498"/>
                  <a:gd name="T29" fmla="*/ 151 h 303"/>
                  <a:gd name="T30" fmla="*/ 311 w 498"/>
                  <a:gd name="T31" fmla="*/ 266 h 303"/>
                  <a:gd name="T32" fmla="*/ 311 w 498"/>
                  <a:gd name="T33" fmla="*/ 293 h 303"/>
                  <a:gd name="T34" fmla="*/ 337 w 498"/>
                  <a:gd name="T35" fmla="*/ 293 h 303"/>
                  <a:gd name="T36" fmla="*/ 497 w 498"/>
                  <a:gd name="T37" fmla="*/ 151 h 303"/>
                  <a:gd name="T38" fmla="*/ 337 w 498"/>
                  <a:gd name="T39" fmla="*/ 9 h 3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8" h="303">
                    <a:moveTo>
                      <a:pt x="186" y="9"/>
                    </a:moveTo>
                    <a:lnTo>
                      <a:pt x="186" y="9"/>
                    </a:lnTo>
                    <a:cubicBezTo>
                      <a:pt x="178" y="0"/>
                      <a:pt x="168" y="0"/>
                      <a:pt x="160" y="9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60" y="293"/>
                      <a:pt x="160" y="293"/>
                      <a:pt x="160" y="293"/>
                    </a:cubicBezTo>
                    <a:cubicBezTo>
                      <a:pt x="168" y="302"/>
                      <a:pt x="178" y="302"/>
                      <a:pt x="186" y="293"/>
                    </a:cubicBezTo>
                    <a:cubicBezTo>
                      <a:pt x="195" y="283"/>
                      <a:pt x="195" y="274"/>
                      <a:pt x="186" y="266"/>
                    </a:cubicBezTo>
                    <a:cubicBezTo>
                      <a:pt x="62" y="151"/>
                      <a:pt x="62" y="151"/>
                      <a:pt x="62" y="151"/>
                    </a:cubicBezTo>
                    <a:cubicBezTo>
                      <a:pt x="186" y="45"/>
                      <a:pt x="186" y="45"/>
                      <a:pt x="186" y="45"/>
                    </a:cubicBezTo>
                    <a:cubicBezTo>
                      <a:pt x="195" y="35"/>
                      <a:pt x="195" y="18"/>
                      <a:pt x="186" y="9"/>
                    </a:cubicBezTo>
                    <a:close/>
                    <a:moveTo>
                      <a:pt x="337" y="9"/>
                    </a:moveTo>
                    <a:lnTo>
                      <a:pt x="337" y="9"/>
                    </a:lnTo>
                    <a:cubicBezTo>
                      <a:pt x="328" y="0"/>
                      <a:pt x="319" y="0"/>
                      <a:pt x="311" y="9"/>
                    </a:cubicBezTo>
                    <a:cubicBezTo>
                      <a:pt x="302" y="18"/>
                      <a:pt x="302" y="35"/>
                      <a:pt x="311" y="45"/>
                    </a:cubicBezTo>
                    <a:cubicBezTo>
                      <a:pt x="434" y="151"/>
                      <a:pt x="434" y="151"/>
                      <a:pt x="434" y="151"/>
                    </a:cubicBezTo>
                    <a:cubicBezTo>
                      <a:pt x="311" y="266"/>
                      <a:pt x="311" y="266"/>
                      <a:pt x="311" y="266"/>
                    </a:cubicBezTo>
                    <a:cubicBezTo>
                      <a:pt x="302" y="274"/>
                      <a:pt x="302" y="283"/>
                      <a:pt x="311" y="293"/>
                    </a:cubicBezTo>
                    <a:cubicBezTo>
                      <a:pt x="319" y="302"/>
                      <a:pt x="328" y="302"/>
                      <a:pt x="337" y="293"/>
                    </a:cubicBezTo>
                    <a:cubicBezTo>
                      <a:pt x="497" y="151"/>
                      <a:pt x="497" y="151"/>
                      <a:pt x="497" y="151"/>
                    </a:cubicBezTo>
                    <a:lnTo>
                      <a:pt x="337" y="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4" name="Freeform 90"/>
              <p:cNvSpPr>
                <a:spLocks noChangeArrowheads="1"/>
              </p:cNvSpPr>
              <p:nvPr/>
            </p:nvSpPr>
            <p:spPr bwMode="auto">
              <a:xfrm>
                <a:off x="3154731" y="4485272"/>
                <a:ext cx="245558" cy="121419"/>
              </a:xfrm>
              <a:custGeom>
                <a:gdLst>
                  <a:gd name="T0" fmla="*/ 444 w 498"/>
                  <a:gd name="T1" fmla="*/ 0 h 248"/>
                  <a:gd name="T2" fmla="*/ 444 w 498"/>
                  <a:gd name="T3" fmla="*/ 0 h 248"/>
                  <a:gd name="T4" fmla="*/ 53 w 498"/>
                  <a:gd name="T5" fmla="*/ 0 h 248"/>
                  <a:gd name="T6" fmla="*/ 0 w 498"/>
                  <a:gd name="T7" fmla="*/ 53 h 248"/>
                  <a:gd name="T8" fmla="*/ 0 w 498"/>
                  <a:gd name="T9" fmla="*/ 203 h 248"/>
                  <a:gd name="T10" fmla="*/ 53 w 498"/>
                  <a:gd name="T11" fmla="*/ 247 h 248"/>
                  <a:gd name="T12" fmla="*/ 444 w 498"/>
                  <a:gd name="T13" fmla="*/ 247 h 248"/>
                  <a:gd name="T14" fmla="*/ 497 w 498"/>
                  <a:gd name="T15" fmla="*/ 203 h 248"/>
                  <a:gd name="T16" fmla="*/ 497 w 498"/>
                  <a:gd name="T17" fmla="*/ 53 h 248"/>
                  <a:gd name="T18" fmla="*/ 444 w 498"/>
                  <a:gd name="T19" fmla="*/ 0 h 248"/>
                  <a:gd name="T20" fmla="*/ 444 w 498"/>
                  <a:gd name="T21" fmla="*/ 203 h 248"/>
                  <a:gd name="T22" fmla="*/ 444 w 498"/>
                  <a:gd name="T23" fmla="*/ 203 h 248"/>
                  <a:gd name="T24" fmla="*/ 53 w 498"/>
                  <a:gd name="T25" fmla="*/ 203 h 248"/>
                  <a:gd name="T26" fmla="*/ 53 w 498"/>
                  <a:gd name="T27" fmla="*/ 53 h 248"/>
                  <a:gd name="T28" fmla="*/ 444 w 498"/>
                  <a:gd name="T29" fmla="*/ 53 h 248"/>
                  <a:gd name="T30" fmla="*/ 444 w 498"/>
                  <a:gd name="T31" fmla="*/ 203 h 248"/>
                  <a:gd name="T32" fmla="*/ 426 w 498"/>
                  <a:gd name="T33" fmla="*/ 79 h 248"/>
                  <a:gd name="T34" fmla="*/ 426 w 498"/>
                  <a:gd name="T35" fmla="*/ 79 h 248"/>
                  <a:gd name="T36" fmla="*/ 319 w 498"/>
                  <a:gd name="T37" fmla="*/ 79 h 248"/>
                  <a:gd name="T38" fmla="*/ 319 w 498"/>
                  <a:gd name="T39" fmla="*/ 177 h 248"/>
                  <a:gd name="T40" fmla="*/ 426 w 498"/>
                  <a:gd name="T41" fmla="*/ 177 h 248"/>
                  <a:gd name="T42" fmla="*/ 426 w 498"/>
                  <a:gd name="T43" fmla="*/ 79 h 248"/>
                  <a:gd name="T44" fmla="*/ 178 w 498"/>
                  <a:gd name="T45" fmla="*/ 79 h 248"/>
                  <a:gd name="T46" fmla="*/ 178 w 498"/>
                  <a:gd name="T47" fmla="*/ 79 h 248"/>
                  <a:gd name="T48" fmla="*/ 72 w 498"/>
                  <a:gd name="T49" fmla="*/ 79 h 248"/>
                  <a:gd name="T50" fmla="*/ 72 w 498"/>
                  <a:gd name="T51" fmla="*/ 177 h 248"/>
                  <a:gd name="T52" fmla="*/ 178 w 498"/>
                  <a:gd name="T53" fmla="*/ 177 h 248"/>
                  <a:gd name="T54" fmla="*/ 178 w 498"/>
                  <a:gd name="T55" fmla="*/ 79 h 248"/>
                  <a:gd name="T56" fmla="*/ 301 w 498"/>
                  <a:gd name="T57" fmla="*/ 79 h 248"/>
                  <a:gd name="T58" fmla="*/ 301 w 498"/>
                  <a:gd name="T59" fmla="*/ 79 h 248"/>
                  <a:gd name="T60" fmla="*/ 195 w 498"/>
                  <a:gd name="T61" fmla="*/ 79 h 248"/>
                  <a:gd name="T62" fmla="*/ 195 w 498"/>
                  <a:gd name="T63" fmla="*/ 177 h 248"/>
                  <a:gd name="T64" fmla="*/ 301 w 498"/>
                  <a:gd name="T65" fmla="*/ 177 h 248"/>
                  <a:gd name="T66" fmla="*/ 301 w 498"/>
                  <a:gd name="T67" fmla="*/ 79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8" h="248">
                    <a:moveTo>
                      <a:pt x="444" y="0"/>
                    </a:moveTo>
                    <a:lnTo>
                      <a:pt x="444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8" y="0"/>
                      <a:pt x="0" y="26"/>
                      <a:pt x="0" y="5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30"/>
                      <a:pt x="18" y="247"/>
                      <a:pt x="53" y="247"/>
                    </a:cubicBezTo>
                    <a:cubicBezTo>
                      <a:pt x="444" y="247"/>
                      <a:pt x="444" y="247"/>
                      <a:pt x="444" y="247"/>
                    </a:cubicBezTo>
                    <a:cubicBezTo>
                      <a:pt x="470" y="247"/>
                      <a:pt x="497" y="230"/>
                      <a:pt x="497" y="203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497" y="26"/>
                      <a:pt x="470" y="0"/>
                      <a:pt x="444" y="0"/>
                    </a:cubicBezTo>
                    <a:close/>
                    <a:moveTo>
                      <a:pt x="444" y="203"/>
                    </a:moveTo>
                    <a:lnTo>
                      <a:pt x="444" y="203"/>
                    </a:lnTo>
                    <a:cubicBezTo>
                      <a:pt x="53" y="203"/>
                      <a:pt x="53" y="203"/>
                      <a:pt x="53" y="20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444" y="53"/>
                      <a:pt x="444" y="53"/>
                      <a:pt x="444" y="53"/>
                    </a:cubicBezTo>
                    <a:lnTo>
                      <a:pt x="444" y="203"/>
                    </a:lnTo>
                    <a:close/>
                    <a:moveTo>
                      <a:pt x="426" y="79"/>
                    </a:moveTo>
                    <a:lnTo>
                      <a:pt x="426" y="79"/>
                    </a:lnTo>
                    <a:cubicBezTo>
                      <a:pt x="319" y="79"/>
                      <a:pt x="319" y="79"/>
                      <a:pt x="319" y="79"/>
                    </a:cubicBezTo>
                    <a:cubicBezTo>
                      <a:pt x="319" y="177"/>
                      <a:pt x="319" y="177"/>
                      <a:pt x="319" y="177"/>
                    </a:cubicBezTo>
                    <a:cubicBezTo>
                      <a:pt x="426" y="177"/>
                      <a:pt x="426" y="177"/>
                      <a:pt x="426" y="177"/>
                    </a:cubicBezTo>
                    <a:lnTo>
                      <a:pt x="426" y="79"/>
                    </a:lnTo>
                    <a:close/>
                    <a:moveTo>
                      <a:pt x="178" y="79"/>
                    </a:moveTo>
                    <a:lnTo>
                      <a:pt x="178" y="79"/>
                    </a:lnTo>
                    <a:cubicBezTo>
                      <a:pt x="72" y="79"/>
                      <a:pt x="72" y="79"/>
                      <a:pt x="72" y="79"/>
                    </a:cubicBezTo>
                    <a:cubicBezTo>
                      <a:pt x="72" y="177"/>
                      <a:pt x="72" y="177"/>
                      <a:pt x="72" y="177"/>
                    </a:cubicBezTo>
                    <a:cubicBezTo>
                      <a:pt x="178" y="177"/>
                      <a:pt x="178" y="177"/>
                      <a:pt x="178" y="177"/>
                    </a:cubicBezTo>
                    <a:lnTo>
                      <a:pt x="178" y="79"/>
                    </a:lnTo>
                    <a:close/>
                    <a:moveTo>
                      <a:pt x="301" y="79"/>
                    </a:moveTo>
                    <a:lnTo>
                      <a:pt x="301" y="79"/>
                    </a:ln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177"/>
                      <a:pt x="195" y="177"/>
                      <a:pt x="195" y="177"/>
                    </a:cubicBezTo>
                    <a:cubicBezTo>
                      <a:pt x="301" y="177"/>
                      <a:pt x="301" y="177"/>
                      <a:pt x="301" y="177"/>
                    </a:cubicBezTo>
                    <a:lnTo>
                      <a:pt x="301" y="7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" name="Freeform 91"/>
              <p:cNvSpPr>
                <a:spLocks noChangeArrowheads="1"/>
              </p:cNvSpPr>
              <p:nvPr/>
            </p:nvSpPr>
            <p:spPr bwMode="auto">
              <a:xfrm>
                <a:off x="3643672" y="4485272"/>
                <a:ext cx="245556" cy="121419"/>
              </a:xfrm>
              <a:custGeom>
                <a:gdLst>
                  <a:gd name="T0" fmla="*/ 443 w 497"/>
                  <a:gd name="T1" fmla="*/ 0 h 248"/>
                  <a:gd name="T2" fmla="*/ 443 w 497"/>
                  <a:gd name="T3" fmla="*/ 0 h 248"/>
                  <a:gd name="T4" fmla="*/ 53 w 497"/>
                  <a:gd name="T5" fmla="*/ 0 h 248"/>
                  <a:gd name="T6" fmla="*/ 0 w 497"/>
                  <a:gd name="T7" fmla="*/ 53 h 248"/>
                  <a:gd name="T8" fmla="*/ 0 w 497"/>
                  <a:gd name="T9" fmla="*/ 203 h 248"/>
                  <a:gd name="T10" fmla="*/ 53 w 497"/>
                  <a:gd name="T11" fmla="*/ 247 h 248"/>
                  <a:gd name="T12" fmla="*/ 443 w 497"/>
                  <a:gd name="T13" fmla="*/ 247 h 248"/>
                  <a:gd name="T14" fmla="*/ 496 w 497"/>
                  <a:gd name="T15" fmla="*/ 203 h 248"/>
                  <a:gd name="T16" fmla="*/ 496 w 497"/>
                  <a:gd name="T17" fmla="*/ 53 h 248"/>
                  <a:gd name="T18" fmla="*/ 443 w 497"/>
                  <a:gd name="T19" fmla="*/ 0 h 248"/>
                  <a:gd name="T20" fmla="*/ 443 w 497"/>
                  <a:gd name="T21" fmla="*/ 203 h 248"/>
                  <a:gd name="T22" fmla="*/ 443 w 497"/>
                  <a:gd name="T23" fmla="*/ 203 h 248"/>
                  <a:gd name="T24" fmla="*/ 53 w 497"/>
                  <a:gd name="T25" fmla="*/ 203 h 248"/>
                  <a:gd name="T26" fmla="*/ 53 w 497"/>
                  <a:gd name="T27" fmla="*/ 53 h 248"/>
                  <a:gd name="T28" fmla="*/ 443 w 497"/>
                  <a:gd name="T29" fmla="*/ 53 h 248"/>
                  <a:gd name="T30" fmla="*/ 443 w 497"/>
                  <a:gd name="T31" fmla="*/ 203 h 248"/>
                  <a:gd name="T32" fmla="*/ 177 w 497"/>
                  <a:gd name="T33" fmla="*/ 79 h 248"/>
                  <a:gd name="T34" fmla="*/ 177 w 497"/>
                  <a:gd name="T35" fmla="*/ 79 h 248"/>
                  <a:gd name="T36" fmla="*/ 71 w 497"/>
                  <a:gd name="T37" fmla="*/ 79 h 248"/>
                  <a:gd name="T38" fmla="*/ 71 w 497"/>
                  <a:gd name="T39" fmla="*/ 177 h 248"/>
                  <a:gd name="T40" fmla="*/ 177 w 497"/>
                  <a:gd name="T41" fmla="*/ 177 h 248"/>
                  <a:gd name="T42" fmla="*/ 177 w 497"/>
                  <a:gd name="T43" fmla="*/ 79 h 248"/>
                  <a:gd name="T44" fmla="*/ 301 w 497"/>
                  <a:gd name="T45" fmla="*/ 79 h 248"/>
                  <a:gd name="T46" fmla="*/ 301 w 497"/>
                  <a:gd name="T47" fmla="*/ 79 h 248"/>
                  <a:gd name="T48" fmla="*/ 195 w 497"/>
                  <a:gd name="T49" fmla="*/ 79 h 248"/>
                  <a:gd name="T50" fmla="*/ 195 w 497"/>
                  <a:gd name="T51" fmla="*/ 177 h 248"/>
                  <a:gd name="T52" fmla="*/ 301 w 497"/>
                  <a:gd name="T53" fmla="*/ 177 h 248"/>
                  <a:gd name="T54" fmla="*/ 301 w 497"/>
                  <a:gd name="T55" fmla="*/ 79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7" h="248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8" y="0"/>
                      <a:pt x="0" y="26"/>
                      <a:pt x="0" y="5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30"/>
                      <a:pt x="18" y="247"/>
                      <a:pt x="53" y="247"/>
                    </a:cubicBezTo>
                    <a:cubicBezTo>
                      <a:pt x="443" y="247"/>
                      <a:pt x="443" y="247"/>
                      <a:pt x="443" y="247"/>
                    </a:cubicBezTo>
                    <a:cubicBezTo>
                      <a:pt x="469" y="247"/>
                      <a:pt x="496" y="230"/>
                      <a:pt x="496" y="203"/>
                    </a:cubicBezTo>
                    <a:cubicBezTo>
                      <a:pt x="496" y="53"/>
                      <a:pt x="496" y="53"/>
                      <a:pt x="496" y="53"/>
                    </a:cubicBezTo>
                    <a:cubicBezTo>
                      <a:pt x="496" y="26"/>
                      <a:pt x="469" y="0"/>
                      <a:pt x="443" y="0"/>
                    </a:cubicBezTo>
                    <a:close/>
                    <a:moveTo>
                      <a:pt x="443" y="203"/>
                    </a:moveTo>
                    <a:lnTo>
                      <a:pt x="443" y="203"/>
                    </a:lnTo>
                    <a:cubicBezTo>
                      <a:pt x="53" y="203"/>
                      <a:pt x="53" y="203"/>
                      <a:pt x="53" y="20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443" y="53"/>
                      <a:pt x="443" y="53"/>
                      <a:pt x="443" y="53"/>
                    </a:cubicBezTo>
                    <a:lnTo>
                      <a:pt x="443" y="203"/>
                    </a:lnTo>
                    <a:close/>
                    <a:moveTo>
                      <a:pt x="177" y="79"/>
                    </a:moveTo>
                    <a:lnTo>
                      <a:pt x="177" y="79"/>
                    </a:lnTo>
                    <a:cubicBezTo>
                      <a:pt x="71" y="79"/>
                      <a:pt x="71" y="79"/>
                      <a:pt x="71" y="79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177" y="177"/>
                      <a:pt x="177" y="177"/>
                      <a:pt x="177" y="177"/>
                    </a:cubicBezTo>
                    <a:lnTo>
                      <a:pt x="177" y="79"/>
                    </a:lnTo>
                    <a:close/>
                    <a:moveTo>
                      <a:pt x="301" y="79"/>
                    </a:moveTo>
                    <a:lnTo>
                      <a:pt x="301" y="79"/>
                    </a:ln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177"/>
                      <a:pt x="195" y="177"/>
                      <a:pt x="195" y="177"/>
                    </a:cubicBezTo>
                    <a:cubicBezTo>
                      <a:pt x="301" y="177"/>
                      <a:pt x="301" y="177"/>
                      <a:pt x="301" y="177"/>
                    </a:cubicBezTo>
                    <a:lnTo>
                      <a:pt x="301" y="7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6" name="Freeform 92"/>
              <p:cNvSpPr>
                <a:spLocks noChangeArrowheads="1"/>
              </p:cNvSpPr>
              <p:nvPr/>
            </p:nvSpPr>
            <p:spPr bwMode="auto">
              <a:xfrm>
                <a:off x="4132612" y="4485272"/>
                <a:ext cx="245558" cy="121419"/>
              </a:xfrm>
              <a:custGeom>
                <a:gdLst>
                  <a:gd name="T0" fmla="*/ 443 w 497"/>
                  <a:gd name="T1" fmla="*/ 0 h 248"/>
                  <a:gd name="T2" fmla="*/ 443 w 497"/>
                  <a:gd name="T3" fmla="*/ 0 h 248"/>
                  <a:gd name="T4" fmla="*/ 53 w 497"/>
                  <a:gd name="T5" fmla="*/ 0 h 248"/>
                  <a:gd name="T6" fmla="*/ 0 w 497"/>
                  <a:gd name="T7" fmla="*/ 53 h 248"/>
                  <a:gd name="T8" fmla="*/ 0 w 497"/>
                  <a:gd name="T9" fmla="*/ 203 h 248"/>
                  <a:gd name="T10" fmla="*/ 53 w 497"/>
                  <a:gd name="T11" fmla="*/ 247 h 248"/>
                  <a:gd name="T12" fmla="*/ 443 w 497"/>
                  <a:gd name="T13" fmla="*/ 247 h 248"/>
                  <a:gd name="T14" fmla="*/ 496 w 497"/>
                  <a:gd name="T15" fmla="*/ 203 h 248"/>
                  <a:gd name="T16" fmla="*/ 496 w 497"/>
                  <a:gd name="T17" fmla="*/ 53 h 248"/>
                  <a:gd name="T18" fmla="*/ 443 w 497"/>
                  <a:gd name="T19" fmla="*/ 0 h 248"/>
                  <a:gd name="T20" fmla="*/ 443 w 497"/>
                  <a:gd name="T21" fmla="*/ 203 h 248"/>
                  <a:gd name="T22" fmla="*/ 443 w 497"/>
                  <a:gd name="T23" fmla="*/ 203 h 248"/>
                  <a:gd name="T24" fmla="*/ 53 w 497"/>
                  <a:gd name="T25" fmla="*/ 203 h 248"/>
                  <a:gd name="T26" fmla="*/ 53 w 497"/>
                  <a:gd name="T27" fmla="*/ 53 h 248"/>
                  <a:gd name="T28" fmla="*/ 443 w 497"/>
                  <a:gd name="T29" fmla="*/ 53 h 248"/>
                  <a:gd name="T30" fmla="*/ 443 w 497"/>
                  <a:gd name="T31" fmla="*/ 203 h 248"/>
                  <a:gd name="T32" fmla="*/ 177 w 497"/>
                  <a:gd name="T33" fmla="*/ 79 h 248"/>
                  <a:gd name="T34" fmla="*/ 177 w 497"/>
                  <a:gd name="T35" fmla="*/ 79 h 248"/>
                  <a:gd name="T36" fmla="*/ 71 w 497"/>
                  <a:gd name="T37" fmla="*/ 79 h 248"/>
                  <a:gd name="T38" fmla="*/ 71 w 497"/>
                  <a:gd name="T39" fmla="*/ 177 h 248"/>
                  <a:gd name="T40" fmla="*/ 177 w 497"/>
                  <a:gd name="T41" fmla="*/ 177 h 248"/>
                  <a:gd name="T42" fmla="*/ 177 w 497"/>
                  <a:gd name="T43" fmla="*/ 79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7" h="248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8" y="0"/>
                      <a:pt x="0" y="26"/>
                      <a:pt x="0" y="5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30"/>
                      <a:pt x="18" y="247"/>
                      <a:pt x="53" y="247"/>
                    </a:cubicBezTo>
                    <a:cubicBezTo>
                      <a:pt x="443" y="247"/>
                      <a:pt x="443" y="247"/>
                      <a:pt x="443" y="247"/>
                    </a:cubicBezTo>
                    <a:cubicBezTo>
                      <a:pt x="470" y="247"/>
                      <a:pt x="496" y="230"/>
                      <a:pt x="496" y="203"/>
                    </a:cubicBezTo>
                    <a:cubicBezTo>
                      <a:pt x="496" y="53"/>
                      <a:pt x="496" y="53"/>
                      <a:pt x="496" y="53"/>
                    </a:cubicBezTo>
                    <a:cubicBezTo>
                      <a:pt x="496" y="26"/>
                      <a:pt x="470" y="0"/>
                      <a:pt x="443" y="0"/>
                    </a:cubicBezTo>
                    <a:close/>
                    <a:moveTo>
                      <a:pt x="443" y="203"/>
                    </a:moveTo>
                    <a:lnTo>
                      <a:pt x="443" y="203"/>
                    </a:lnTo>
                    <a:cubicBezTo>
                      <a:pt x="53" y="203"/>
                      <a:pt x="53" y="203"/>
                      <a:pt x="53" y="20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443" y="53"/>
                      <a:pt x="443" y="53"/>
                      <a:pt x="443" y="53"/>
                    </a:cubicBezTo>
                    <a:lnTo>
                      <a:pt x="443" y="203"/>
                    </a:lnTo>
                    <a:close/>
                    <a:moveTo>
                      <a:pt x="177" y="79"/>
                    </a:moveTo>
                    <a:lnTo>
                      <a:pt x="177" y="79"/>
                    </a:lnTo>
                    <a:cubicBezTo>
                      <a:pt x="71" y="79"/>
                      <a:pt x="71" y="79"/>
                      <a:pt x="71" y="79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177" y="177"/>
                      <a:pt x="177" y="177"/>
                      <a:pt x="177" y="177"/>
                    </a:cubicBezTo>
                    <a:lnTo>
                      <a:pt x="177" y="7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7" name="Freeform 93"/>
              <p:cNvSpPr>
                <a:spLocks noChangeArrowheads="1"/>
              </p:cNvSpPr>
              <p:nvPr/>
            </p:nvSpPr>
            <p:spPr bwMode="auto">
              <a:xfrm>
                <a:off x="4621552" y="4485272"/>
                <a:ext cx="245556" cy="121419"/>
              </a:xfrm>
              <a:custGeom>
                <a:gdLst>
                  <a:gd name="T0" fmla="*/ 442 w 497"/>
                  <a:gd name="T1" fmla="*/ 0 h 248"/>
                  <a:gd name="T2" fmla="*/ 442 w 497"/>
                  <a:gd name="T3" fmla="*/ 0 h 248"/>
                  <a:gd name="T4" fmla="*/ 53 w 497"/>
                  <a:gd name="T5" fmla="*/ 0 h 248"/>
                  <a:gd name="T6" fmla="*/ 0 w 497"/>
                  <a:gd name="T7" fmla="*/ 53 h 248"/>
                  <a:gd name="T8" fmla="*/ 0 w 497"/>
                  <a:gd name="T9" fmla="*/ 203 h 248"/>
                  <a:gd name="T10" fmla="*/ 53 w 497"/>
                  <a:gd name="T11" fmla="*/ 247 h 248"/>
                  <a:gd name="T12" fmla="*/ 442 w 497"/>
                  <a:gd name="T13" fmla="*/ 247 h 248"/>
                  <a:gd name="T14" fmla="*/ 496 w 497"/>
                  <a:gd name="T15" fmla="*/ 203 h 248"/>
                  <a:gd name="T16" fmla="*/ 496 w 497"/>
                  <a:gd name="T17" fmla="*/ 53 h 248"/>
                  <a:gd name="T18" fmla="*/ 442 w 497"/>
                  <a:gd name="T19" fmla="*/ 0 h 248"/>
                  <a:gd name="T20" fmla="*/ 442 w 497"/>
                  <a:gd name="T21" fmla="*/ 203 h 248"/>
                  <a:gd name="T22" fmla="*/ 442 w 497"/>
                  <a:gd name="T23" fmla="*/ 203 h 248"/>
                  <a:gd name="T24" fmla="*/ 53 w 497"/>
                  <a:gd name="T25" fmla="*/ 203 h 248"/>
                  <a:gd name="T26" fmla="*/ 53 w 497"/>
                  <a:gd name="T27" fmla="*/ 53 h 248"/>
                  <a:gd name="T28" fmla="*/ 442 w 497"/>
                  <a:gd name="T29" fmla="*/ 53 h 248"/>
                  <a:gd name="T30" fmla="*/ 442 w 497"/>
                  <a:gd name="T31" fmla="*/ 203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7" h="248">
                    <a:moveTo>
                      <a:pt x="442" y="0"/>
                    </a:moveTo>
                    <a:lnTo>
                      <a:pt x="442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26"/>
                      <a:pt x="0" y="5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30"/>
                      <a:pt x="17" y="247"/>
                      <a:pt x="53" y="247"/>
                    </a:cubicBezTo>
                    <a:cubicBezTo>
                      <a:pt x="442" y="247"/>
                      <a:pt x="442" y="247"/>
                      <a:pt x="442" y="247"/>
                    </a:cubicBezTo>
                    <a:cubicBezTo>
                      <a:pt x="470" y="247"/>
                      <a:pt x="496" y="230"/>
                      <a:pt x="496" y="203"/>
                    </a:cubicBezTo>
                    <a:cubicBezTo>
                      <a:pt x="496" y="53"/>
                      <a:pt x="496" y="53"/>
                      <a:pt x="496" y="53"/>
                    </a:cubicBezTo>
                    <a:cubicBezTo>
                      <a:pt x="496" y="26"/>
                      <a:pt x="470" y="0"/>
                      <a:pt x="442" y="0"/>
                    </a:cubicBezTo>
                    <a:close/>
                    <a:moveTo>
                      <a:pt x="442" y="203"/>
                    </a:moveTo>
                    <a:lnTo>
                      <a:pt x="442" y="203"/>
                    </a:lnTo>
                    <a:cubicBezTo>
                      <a:pt x="53" y="203"/>
                      <a:pt x="53" y="203"/>
                      <a:pt x="53" y="20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442" y="53"/>
                      <a:pt x="442" y="53"/>
                      <a:pt x="442" y="53"/>
                    </a:cubicBezTo>
                    <a:lnTo>
                      <a:pt x="442" y="20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8" name="Freeform 96"/>
              <p:cNvSpPr>
                <a:spLocks noChangeArrowheads="1"/>
              </p:cNvSpPr>
              <p:nvPr/>
            </p:nvSpPr>
            <p:spPr bwMode="auto">
              <a:xfrm>
                <a:off x="7066254" y="4441909"/>
                <a:ext cx="245558" cy="214650"/>
              </a:xfrm>
              <a:custGeom>
                <a:gdLst>
                  <a:gd name="T0" fmla="*/ 442 w 497"/>
                  <a:gd name="T1" fmla="*/ 0 h 435"/>
                  <a:gd name="T2" fmla="*/ 442 w 497"/>
                  <a:gd name="T3" fmla="*/ 0 h 435"/>
                  <a:gd name="T4" fmla="*/ 53 w 497"/>
                  <a:gd name="T5" fmla="*/ 0 h 435"/>
                  <a:gd name="T6" fmla="*/ 0 w 497"/>
                  <a:gd name="T7" fmla="*/ 44 h 435"/>
                  <a:gd name="T8" fmla="*/ 0 w 497"/>
                  <a:gd name="T9" fmla="*/ 319 h 435"/>
                  <a:gd name="T10" fmla="*/ 44 w 497"/>
                  <a:gd name="T11" fmla="*/ 381 h 435"/>
                  <a:gd name="T12" fmla="*/ 160 w 497"/>
                  <a:gd name="T13" fmla="*/ 399 h 435"/>
                  <a:gd name="T14" fmla="*/ 123 w 497"/>
                  <a:gd name="T15" fmla="*/ 434 h 435"/>
                  <a:gd name="T16" fmla="*/ 372 w 497"/>
                  <a:gd name="T17" fmla="*/ 434 h 435"/>
                  <a:gd name="T18" fmla="*/ 336 w 497"/>
                  <a:gd name="T19" fmla="*/ 399 h 435"/>
                  <a:gd name="T20" fmla="*/ 451 w 497"/>
                  <a:gd name="T21" fmla="*/ 381 h 435"/>
                  <a:gd name="T22" fmla="*/ 496 w 497"/>
                  <a:gd name="T23" fmla="*/ 319 h 435"/>
                  <a:gd name="T24" fmla="*/ 496 w 497"/>
                  <a:gd name="T25" fmla="*/ 44 h 435"/>
                  <a:gd name="T26" fmla="*/ 442 w 497"/>
                  <a:gd name="T27" fmla="*/ 0 h 435"/>
                  <a:gd name="T28" fmla="*/ 442 w 497"/>
                  <a:gd name="T29" fmla="*/ 319 h 435"/>
                  <a:gd name="T30" fmla="*/ 442 w 497"/>
                  <a:gd name="T31" fmla="*/ 319 h 435"/>
                  <a:gd name="T32" fmla="*/ 53 w 497"/>
                  <a:gd name="T33" fmla="*/ 319 h 435"/>
                  <a:gd name="T34" fmla="*/ 53 w 497"/>
                  <a:gd name="T35" fmla="*/ 44 h 435"/>
                  <a:gd name="T36" fmla="*/ 442 w 497"/>
                  <a:gd name="T37" fmla="*/ 44 h 435"/>
                  <a:gd name="T38" fmla="*/ 442 w 497"/>
                  <a:gd name="T39" fmla="*/ 319 h 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7" h="435">
                    <a:moveTo>
                      <a:pt x="442" y="0"/>
                    </a:moveTo>
                    <a:lnTo>
                      <a:pt x="442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26" y="0"/>
                      <a:pt x="0" y="17"/>
                      <a:pt x="0" y="44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45"/>
                      <a:pt x="17" y="372"/>
                      <a:pt x="44" y="381"/>
                    </a:cubicBezTo>
                    <a:cubicBezTo>
                      <a:pt x="160" y="399"/>
                      <a:pt x="160" y="399"/>
                      <a:pt x="160" y="399"/>
                    </a:cubicBezTo>
                    <a:cubicBezTo>
                      <a:pt x="160" y="399"/>
                      <a:pt x="62" y="434"/>
                      <a:pt x="123" y="434"/>
                    </a:cubicBezTo>
                    <a:cubicBezTo>
                      <a:pt x="372" y="434"/>
                      <a:pt x="372" y="434"/>
                      <a:pt x="372" y="434"/>
                    </a:cubicBezTo>
                    <a:cubicBezTo>
                      <a:pt x="434" y="434"/>
                      <a:pt x="336" y="399"/>
                      <a:pt x="336" y="399"/>
                    </a:cubicBezTo>
                    <a:cubicBezTo>
                      <a:pt x="451" y="381"/>
                      <a:pt x="451" y="381"/>
                      <a:pt x="451" y="381"/>
                    </a:cubicBezTo>
                    <a:cubicBezTo>
                      <a:pt x="479" y="372"/>
                      <a:pt x="496" y="345"/>
                      <a:pt x="496" y="319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7"/>
                      <a:pt x="470" y="0"/>
                      <a:pt x="442" y="0"/>
                    </a:cubicBezTo>
                    <a:close/>
                    <a:moveTo>
                      <a:pt x="442" y="319"/>
                    </a:moveTo>
                    <a:lnTo>
                      <a:pt x="442" y="319"/>
                    </a:lnTo>
                    <a:cubicBezTo>
                      <a:pt x="53" y="319"/>
                      <a:pt x="53" y="319"/>
                      <a:pt x="53" y="319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2" y="44"/>
                      <a:pt x="442" y="44"/>
                      <a:pt x="442" y="44"/>
                    </a:cubicBezTo>
                    <a:lnTo>
                      <a:pt x="442" y="3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9" name="Freeform 107"/>
              <p:cNvSpPr>
                <a:spLocks noChangeArrowheads="1"/>
              </p:cNvSpPr>
              <p:nvPr/>
            </p:nvSpPr>
            <p:spPr bwMode="auto">
              <a:xfrm>
                <a:off x="7555195" y="4493945"/>
                <a:ext cx="245556" cy="108409"/>
              </a:xfrm>
              <a:custGeom>
                <a:gdLst>
                  <a:gd name="T0" fmla="*/ 399 w 497"/>
                  <a:gd name="T1" fmla="*/ 0 h 222"/>
                  <a:gd name="T2" fmla="*/ 399 w 497"/>
                  <a:gd name="T3" fmla="*/ 0 h 222"/>
                  <a:gd name="T4" fmla="*/ 248 w 497"/>
                  <a:gd name="T5" fmla="*/ 70 h 222"/>
                  <a:gd name="T6" fmla="*/ 97 w 497"/>
                  <a:gd name="T7" fmla="*/ 0 h 222"/>
                  <a:gd name="T8" fmla="*/ 0 w 497"/>
                  <a:gd name="T9" fmla="*/ 106 h 222"/>
                  <a:gd name="T10" fmla="*/ 97 w 497"/>
                  <a:gd name="T11" fmla="*/ 221 h 222"/>
                  <a:gd name="T12" fmla="*/ 97 w 497"/>
                  <a:gd name="T13" fmla="*/ 221 h 222"/>
                  <a:gd name="T14" fmla="*/ 248 w 497"/>
                  <a:gd name="T15" fmla="*/ 141 h 222"/>
                  <a:gd name="T16" fmla="*/ 399 w 497"/>
                  <a:gd name="T17" fmla="*/ 221 h 222"/>
                  <a:gd name="T18" fmla="*/ 496 w 497"/>
                  <a:gd name="T19" fmla="*/ 106 h 222"/>
                  <a:gd name="T20" fmla="*/ 399 w 497"/>
                  <a:gd name="T21" fmla="*/ 0 h 222"/>
                  <a:gd name="T22" fmla="*/ 97 w 497"/>
                  <a:gd name="T23" fmla="*/ 176 h 222"/>
                  <a:gd name="T24" fmla="*/ 97 w 497"/>
                  <a:gd name="T25" fmla="*/ 176 h 222"/>
                  <a:gd name="T26" fmla="*/ 44 w 497"/>
                  <a:gd name="T27" fmla="*/ 106 h 222"/>
                  <a:gd name="T28" fmla="*/ 97 w 497"/>
                  <a:gd name="T29" fmla="*/ 44 h 222"/>
                  <a:gd name="T30" fmla="*/ 222 w 497"/>
                  <a:gd name="T31" fmla="*/ 106 h 222"/>
                  <a:gd name="T32" fmla="*/ 97 w 497"/>
                  <a:gd name="T33" fmla="*/ 176 h 222"/>
                  <a:gd name="T34" fmla="*/ 399 w 497"/>
                  <a:gd name="T35" fmla="*/ 176 h 222"/>
                  <a:gd name="T36" fmla="*/ 399 w 497"/>
                  <a:gd name="T37" fmla="*/ 176 h 222"/>
                  <a:gd name="T38" fmla="*/ 275 w 497"/>
                  <a:gd name="T39" fmla="*/ 106 h 222"/>
                  <a:gd name="T40" fmla="*/ 399 w 497"/>
                  <a:gd name="T41" fmla="*/ 44 h 222"/>
                  <a:gd name="T42" fmla="*/ 452 w 497"/>
                  <a:gd name="T43" fmla="*/ 106 h 222"/>
                  <a:gd name="T44" fmla="*/ 399 w 497"/>
                  <a:gd name="T45" fmla="*/ 176 h 2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7" h="221">
                    <a:moveTo>
                      <a:pt x="399" y="0"/>
                    </a:moveTo>
                    <a:lnTo>
                      <a:pt x="399" y="0"/>
                    </a:lnTo>
                    <a:cubicBezTo>
                      <a:pt x="345" y="0"/>
                      <a:pt x="284" y="26"/>
                      <a:pt x="248" y="70"/>
                    </a:cubicBezTo>
                    <a:cubicBezTo>
                      <a:pt x="213" y="26"/>
                      <a:pt x="151" y="0"/>
                      <a:pt x="97" y="0"/>
                    </a:cubicBezTo>
                    <a:cubicBezTo>
                      <a:pt x="53" y="0"/>
                      <a:pt x="0" y="26"/>
                      <a:pt x="0" y="106"/>
                    </a:cubicBezTo>
                    <a:cubicBezTo>
                      <a:pt x="0" y="185"/>
                      <a:pt x="53" y="221"/>
                      <a:pt x="97" y="221"/>
                    </a:cubicBezTo>
                    <a:lnTo>
                      <a:pt x="97" y="221"/>
                    </a:lnTo>
                    <a:cubicBezTo>
                      <a:pt x="151" y="221"/>
                      <a:pt x="213" y="185"/>
                      <a:pt x="248" y="141"/>
                    </a:cubicBezTo>
                    <a:cubicBezTo>
                      <a:pt x="284" y="185"/>
                      <a:pt x="345" y="221"/>
                      <a:pt x="399" y="221"/>
                    </a:cubicBezTo>
                    <a:cubicBezTo>
                      <a:pt x="443" y="221"/>
                      <a:pt x="496" y="185"/>
                      <a:pt x="496" y="106"/>
                    </a:cubicBezTo>
                    <a:cubicBezTo>
                      <a:pt x="496" y="26"/>
                      <a:pt x="443" y="0"/>
                      <a:pt x="399" y="0"/>
                    </a:cubicBezTo>
                    <a:close/>
                    <a:moveTo>
                      <a:pt x="97" y="176"/>
                    </a:moveTo>
                    <a:lnTo>
                      <a:pt x="97" y="176"/>
                    </a:lnTo>
                    <a:cubicBezTo>
                      <a:pt x="62" y="176"/>
                      <a:pt x="44" y="150"/>
                      <a:pt x="44" y="106"/>
                    </a:cubicBezTo>
                    <a:cubicBezTo>
                      <a:pt x="44" y="61"/>
                      <a:pt x="62" y="44"/>
                      <a:pt x="97" y="44"/>
                    </a:cubicBezTo>
                    <a:cubicBezTo>
                      <a:pt x="142" y="44"/>
                      <a:pt x="195" y="70"/>
                      <a:pt x="222" y="106"/>
                    </a:cubicBezTo>
                    <a:cubicBezTo>
                      <a:pt x="195" y="150"/>
                      <a:pt x="142" y="176"/>
                      <a:pt x="97" y="176"/>
                    </a:cubicBezTo>
                    <a:close/>
                    <a:moveTo>
                      <a:pt x="399" y="176"/>
                    </a:moveTo>
                    <a:lnTo>
                      <a:pt x="399" y="176"/>
                    </a:lnTo>
                    <a:cubicBezTo>
                      <a:pt x="354" y="176"/>
                      <a:pt x="301" y="150"/>
                      <a:pt x="275" y="106"/>
                    </a:cubicBezTo>
                    <a:cubicBezTo>
                      <a:pt x="301" y="70"/>
                      <a:pt x="354" y="44"/>
                      <a:pt x="399" y="44"/>
                    </a:cubicBezTo>
                    <a:cubicBezTo>
                      <a:pt x="435" y="44"/>
                      <a:pt x="452" y="61"/>
                      <a:pt x="452" y="106"/>
                    </a:cubicBezTo>
                    <a:cubicBezTo>
                      <a:pt x="452" y="150"/>
                      <a:pt x="435" y="176"/>
                      <a:pt x="399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0" name="Freeform 108"/>
              <p:cNvSpPr>
                <a:spLocks noChangeArrowheads="1"/>
              </p:cNvSpPr>
              <p:nvPr/>
            </p:nvSpPr>
            <p:spPr bwMode="auto">
              <a:xfrm>
                <a:off x="6088373" y="4424564"/>
                <a:ext cx="245558" cy="245006"/>
              </a:xfrm>
              <a:custGeom>
                <a:gdLst>
                  <a:gd name="T0" fmla="*/ 469 w 497"/>
                  <a:gd name="T1" fmla="*/ 231 h 498"/>
                  <a:gd name="T2" fmla="*/ 425 w 497"/>
                  <a:gd name="T3" fmla="*/ 249 h 498"/>
                  <a:gd name="T4" fmla="*/ 469 w 497"/>
                  <a:gd name="T5" fmla="*/ 275 h 498"/>
                  <a:gd name="T6" fmla="*/ 469 w 497"/>
                  <a:gd name="T7" fmla="*/ 231 h 498"/>
                  <a:gd name="T8" fmla="*/ 248 w 497"/>
                  <a:gd name="T9" fmla="*/ 116 h 498"/>
                  <a:gd name="T10" fmla="*/ 248 w 497"/>
                  <a:gd name="T11" fmla="*/ 391 h 498"/>
                  <a:gd name="T12" fmla="*/ 248 w 497"/>
                  <a:gd name="T13" fmla="*/ 116 h 498"/>
                  <a:gd name="T14" fmla="*/ 248 w 497"/>
                  <a:gd name="T15" fmla="*/ 346 h 498"/>
                  <a:gd name="T16" fmla="*/ 248 w 497"/>
                  <a:gd name="T17" fmla="*/ 151 h 498"/>
                  <a:gd name="T18" fmla="*/ 71 w 497"/>
                  <a:gd name="T19" fmla="*/ 249 h 498"/>
                  <a:gd name="T20" fmla="*/ 53 w 497"/>
                  <a:gd name="T21" fmla="*/ 231 h 498"/>
                  <a:gd name="T22" fmla="*/ 0 w 497"/>
                  <a:gd name="T23" fmla="*/ 249 h 498"/>
                  <a:gd name="T24" fmla="*/ 53 w 497"/>
                  <a:gd name="T25" fmla="*/ 275 h 498"/>
                  <a:gd name="T26" fmla="*/ 248 w 497"/>
                  <a:gd name="T27" fmla="*/ 80 h 498"/>
                  <a:gd name="T28" fmla="*/ 265 w 497"/>
                  <a:gd name="T29" fmla="*/ 53 h 498"/>
                  <a:gd name="T30" fmla="*/ 248 w 497"/>
                  <a:gd name="T31" fmla="*/ 0 h 498"/>
                  <a:gd name="T32" fmla="*/ 230 w 497"/>
                  <a:gd name="T33" fmla="*/ 53 h 498"/>
                  <a:gd name="T34" fmla="*/ 248 w 497"/>
                  <a:gd name="T35" fmla="*/ 426 h 498"/>
                  <a:gd name="T36" fmla="*/ 230 w 497"/>
                  <a:gd name="T37" fmla="*/ 453 h 498"/>
                  <a:gd name="T38" fmla="*/ 248 w 497"/>
                  <a:gd name="T39" fmla="*/ 497 h 498"/>
                  <a:gd name="T40" fmla="*/ 265 w 497"/>
                  <a:gd name="T41" fmla="*/ 453 h 498"/>
                  <a:gd name="T42" fmla="*/ 434 w 497"/>
                  <a:gd name="T43" fmla="*/ 98 h 498"/>
                  <a:gd name="T44" fmla="*/ 434 w 497"/>
                  <a:gd name="T45" fmla="*/ 62 h 498"/>
                  <a:gd name="T46" fmla="*/ 381 w 497"/>
                  <a:gd name="T47" fmla="*/ 89 h 498"/>
                  <a:gd name="T48" fmla="*/ 416 w 497"/>
                  <a:gd name="T49" fmla="*/ 116 h 498"/>
                  <a:gd name="T50" fmla="*/ 80 w 497"/>
                  <a:gd name="T51" fmla="*/ 391 h 498"/>
                  <a:gd name="T52" fmla="*/ 62 w 497"/>
                  <a:gd name="T53" fmla="*/ 408 h 498"/>
                  <a:gd name="T54" fmla="*/ 97 w 497"/>
                  <a:gd name="T55" fmla="*/ 435 h 498"/>
                  <a:gd name="T56" fmla="*/ 115 w 497"/>
                  <a:gd name="T57" fmla="*/ 381 h 498"/>
                  <a:gd name="T58" fmla="*/ 97 w 497"/>
                  <a:gd name="T59" fmla="*/ 72 h 498"/>
                  <a:gd name="T60" fmla="*/ 62 w 497"/>
                  <a:gd name="T61" fmla="*/ 62 h 498"/>
                  <a:gd name="T62" fmla="*/ 80 w 497"/>
                  <a:gd name="T63" fmla="*/ 116 h 498"/>
                  <a:gd name="T64" fmla="*/ 106 w 497"/>
                  <a:gd name="T65" fmla="*/ 89 h 498"/>
                  <a:gd name="T66" fmla="*/ 381 w 497"/>
                  <a:gd name="T67" fmla="*/ 417 h 498"/>
                  <a:gd name="T68" fmla="*/ 399 w 497"/>
                  <a:gd name="T69" fmla="*/ 435 h 498"/>
                  <a:gd name="T70" fmla="*/ 434 w 497"/>
                  <a:gd name="T71" fmla="*/ 408 h 498"/>
                  <a:gd name="T72" fmla="*/ 381 w 497"/>
                  <a:gd name="T73" fmla="*/ 381 h 4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7" h="498">
                    <a:moveTo>
                      <a:pt x="469" y="231"/>
                    </a:moveTo>
                    <a:lnTo>
                      <a:pt x="469" y="231"/>
                    </a:lnTo>
                    <a:cubicBezTo>
                      <a:pt x="469" y="231"/>
                      <a:pt x="452" y="231"/>
                      <a:pt x="443" y="231"/>
                    </a:cubicBezTo>
                    <a:cubicBezTo>
                      <a:pt x="434" y="231"/>
                      <a:pt x="425" y="240"/>
                      <a:pt x="425" y="249"/>
                    </a:cubicBezTo>
                    <a:cubicBezTo>
                      <a:pt x="425" y="266"/>
                      <a:pt x="434" y="275"/>
                      <a:pt x="443" y="275"/>
                    </a:cubicBezTo>
                    <a:cubicBezTo>
                      <a:pt x="452" y="275"/>
                      <a:pt x="469" y="275"/>
                      <a:pt x="469" y="275"/>
                    </a:cubicBezTo>
                    <a:cubicBezTo>
                      <a:pt x="487" y="275"/>
                      <a:pt x="496" y="266"/>
                      <a:pt x="496" y="249"/>
                    </a:cubicBezTo>
                    <a:cubicBezTo>
                      <a:pt x="496" y="240"/>
                      <a:pt x="487" y="231"/>
                      <a:pt x="469" y="231"/>
                    </a:cubicBezTo>
                    <a:close/>
                    <a:moveTo>
                      <a:pt x="248" y="116"/>
                    </a:moveTo>
                    <a:lnTo>
                      <a:pt x="248" y="116"/>
                    </a:lnTo>
                    <a:cubicBezTo>
                      <a:pt x="168" y="116"/>
                      <a:pt x="115" y="178"/>
                      <a:pt x="115" y="249"/>
                    </a:cubicBezTo>
                    <a:cubicBezTo>
                      <a:pt x="115" y="328"/>
                      <a:pt x="168" y="391"/>
                      <a:pt x="248" y="391"/>
                    </a:cubicBezTo>
                    <a:cubicBezTo>
                      <a:pt x="328" y="391"/>
                      <a:pt x="381" y="328"/>
                      <a:pt x="381" y="249"/>
                    </a:cubicBezTo>
                    <a:cubicBezTo>
                      <a:pt x="381" y="178"/>
                      <a:pt x="328" y="116"/>
                      <a:pt x="248" y="116"/>
                    </a:cubicBezTo>
                    <a:close/>
                    <a:moveTo>
                      <a:pt x="248" y="346"/>
                    </a:moveTo>
                    <a:lnTo>
                      <a:pt x="248" y="346"/>
                    </a:lnTo>
                    <a:cubicBezTo>
                      <a:pt x="195" y="346"/>
                      <a:pt x="150" y="302"/>
                      <a:pt x="150" y="249"/>
                    </a:cubicBezTo>
                    <a:cubicBezTo>
                      <a:pt x="150" y="196"/>
                      <a:pt x="195" y="151"/>
                      <a:pt x="248" y="151"/>
                    </a:cubicBezTo>
                    <a:lnTo>
                      <a:pt x="248" y="346"/>
                    </a:lnTo>
                    <a:close/>
                    <a:moveTo>
                      <a:pt x="71" y="249"/>
                    </a:moveTo>
                    <a:lnTo>
                      <a:pt x="71" y="249"/>
                    </a:lnTo>
                    <a:cubicBezTo>
                      <a:pt x="71" y="240"/>
                      <a:pt x="62" y="231"/>
                      <a:pt x="53" y="231"/>
                    </a:cubicBezTo>
                    <a:cubicBezTo>
                      <a:pt x="44" y="231"/>
                      <a:pt x="27" y="231"/>
                      <a:pt x="27" y="231"/>
                    </a:cubicBezTo>
                    <a:cubicBezTo>
                      <a:pt x="9" y="231"/>
                      <a:pt x="0" y="240"/>
                      <a:pt x="0" y="249"/>
                    </a:cubicBezTo>
                    <a:cubicBezTo>
                      <a:pt x="0" y="266"/>
                      <a:pt x="9" y="275"/>
                      <a:pt x="27" y="275"/>
                    </a:cubicBezTo>
                    <a:cubicBezTo>
                      <a:pt x="27" y="275"/>
                      <a:pt x="44" y="275"/>
                      <a:pt x="53" y="275"/>
                    </a:cubicBezTo>
                    <a:cubicBezTo>
                      <a:pt x="62" y="275"/>
                      <a:pt x="71" y="266"/>
                      <a:pt x="71" y="249"/>
                    </a:cubicBezTo>
                    <a:close/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256" y="80"/>
                      <a:pt x="265" y="62"/>
                      <a:pt x="265" y="53"/>
                    </a:cubicBezTo>
                    <a:cubicBezTo>
                      <a:pt x="265" y="45"/>
                      <a:pt x="265" y="36"/>
                      <a:pt x="265" y="27"/>
                    </a:cubicBezTo>
                    <a:cubicBezTo>
                      <a:pt x="265" y="18"/>
                      <a:pt x="256" y="0"/>
                      <a:pt x="248" y="0"/>
                    </a:cubicBezTo>
                    <a:cubicBezTo>
                      <a:pt x="239" y="0"/>
                      <a:pt x="230" y="18"/>
                      <a:pt x="230" y="27"/>
                    </a:cubicBezTo>
                    <a:cubicBezTo>
                      <a:pt x="230" y="36"/>
                      <a:pt x="230" y="45"/>
                      <a:pt x="230" y="53"/>
                    </a:cubicBezTo>
                    <a:cubicBezTo>
                      <a:pt x="230" y="62"/>
                      <a:pt x="239" y="80"/>
                      <a:pt x="248" y="80"/>
                    </a:cubicBezTo>
                    <a:close/>
                    <a:moveTo>
                      <a:pt x="248" y="426"/>
                    </a:moveTo>
                    <a:lnTo>
                      <a:pt x="248" y="426"/>
                    </a:lnTo>
                    <a:cubicBezTo>
                      <a:pt x="239" y="426"/>
                      <a:pt x="230" y="435"/>
                      <a:pt x="230" y="453"/>
                    </a:cubicBezTo>
                    <a:lnTo>
                      <a:pt x="230" y="470"/>
                    </a:lnTo>
                    <a:cubicBezTo>
                      <a:pt x="230" y="488"/>
                      <a:pt x="239" y="497"/>
                      <a:pt x="248" y="497"/>
                    </a:cubicBezTo>
                    <a:cubicBezTo>
                      <a:pt x="256" y="497"/>
                      <a:pt x="265" y="488"/>
                      <a:pt x="265" y="470"/>
                    </a:cubicBezTo>
                    <a:lnTo>
                      <a:pt x="265" y="453"/>
                    </a:lnTo>
                    <a:cubicBezTo>
                      <a:pt x="265" y="435"/>
                      <a:pt x="256" y="426"/>
                      <a:pt x="248" y="426"/>
                    </a:cubicBezTo>
                    <a:close/>
                    <a:moveTo>
                      <a:pt x="434" y="98"/>
                    </a:moveTo>
                    <a:lnTo>
                      <a:pt x="434" y="98"/>
                    </a:lnTo>
                    <a:cubicBezTo>
                      <a:pt x="443" y="89"/>
                      <a:pt x="443" y="72"/>
                      <a:pt x="434" y="62"/>
                    </a:cubicBezTo>
                    <a:cubicBezTo>
                      <a:pt x="425" y="53"/>
                      <a:pt x="416" y="62"/>
                      <a:pt x="399" y="72"/>
                    </a:cubicBezTo>
                    <a:cubicBezTo>
                      <a:pt x="399" y="72"/>
                      <a:pt x="390" y="80"/>
                      <a:pt x="381" y="89"/>
                    </a:cubicBezTo>
                    <a:cubicBezTo>
                      <a:pt x="372" y="98"/>
                      <a:pt x="372" y="107"/>
                      <a:pt x="381" y="116"/>
                    </a:cubicBezTo>
                    <a:cubicBezTo>
                      <a:pt x="390" y="125"/>
                      <a:pt x="408" y="125"/>
                      <a:pt x="416" y="116"/>
                    </a:cubicBezTo>
                    <a:cubicBezTo>
                      <a:pt x="416" y="107"/>
                      <a:pt x="425" y="98"/>
                      <a:pt x="434" y="98"/>
                    </a:cubicBezTo>
                    <a:close/>
                    <a:moveTo>
                      <a:pt x="80" y="391"/>
                    </a:moveTo>
                    <a:lnTo>
                      <a:pt x="80" y="391"/>
                    </a:lnTo>
                    <a:cubicBezTo>
                      <a:pt x="80" y="391"/>
                      <a:pt x="71" y="400"/>
                      <a:pt x="62" y="408"/>
                    </a:cubicBezTo>
                    <a:cubicBezTo>
                      <a:pt x="53" y="417"/>
                      <a:pt x="53" y="426"/>
                      <a:pt x="62" y="435"/>
                    </a:cubicBezTo>
                    <a:cubicBezTo>
                      <a:pt x="71" y="444"/>
                      <a:pt x="80" y="444"/>
                      <a:pt x="97" y="435"/>
                    </a:cubicBezTo>
                    <a:lnTo>
                      <a:pt x="106" y="417"/>
                    </a:lnTo>
                    <a:cubicBezTo>
                      <a:pt x="124" y="408"/>
                      <a:pt x="124" y="391"/>
                      <a:pt x="115" y="381"/>
                    </a:cubicBezTo>
                    <a:cubicBezTo>
                      <a:pt x="106" y="381"/>
                      <a:pt x="89" y="381"/>
                      <a:pt x="80" y="391"/>
                    </a:cubicBezTo>
                    <a:close/>
                    <a:moveTo>
                      <a:pt x="97" y="72"/>
                    </a:moveTo>
                    <a:lnTo>
                      <a:pt x="97" y="72"/>
                    </a:lnTo>
                    <a:cubicBezTo>
                      <a:pt x="80" y="62"/>
                      <a:pt x="71" y="53"/>
                      <a:pt x="62" y="62"/>
                    </a:cubicBezTo>
                    <a:cubicBezTo>
                      <a:pt x="53" y="72"/>
                      <a:pt x="53" y="89"/>
                      <a:pt x="62" y="98"/>
                    </a:cubicBezTo>
                    <a:cubicBezTo>
                      <a:pt x="71" y="98"/>
                      <a:pt x="80" y="107"/>
                      <a:pt x="80" y="116"/>
                    </a:cubicBezTo>
                    <a:cubicBezTo>
                      <a:pt x="89" y="125"/>
                      <a:pt x="106" y="125"/>
                      <a:pt x="115" y="116"/>
                    </a:cubicBezTo>
                    <a:cubicBezTo>
                      <a:pt x="124" y="107"/>
                      <a:pt x="124" y="98"/>
                      <a:pt x="106" y="89"/>
                    </a:cubicBezTo>
                    <a:cubicBezTo>
                      <a:pt x="106" y="80"/>
                      <a:pt x="97" y="72"/>
                      <a:pt x="97" y="72"/>
                    </a:cubicBezTo>
                    <a:close/>
                    <a:moveTo>
                      <a:pt x="381" y="417"/>
                    </a:moveTo>
                    <a:lnTo>
                      <a:pt x="381" y="417"/>
                    </a:lnTo>
                    <a:cubicBezTo>
                      <a:pt x="390" y="417"/>
                      <a:pt x="399" y="435"/>
                      <a:pt x="399" y="435"/>
                    </a:cubicBezTo>
                    <a:cubicBezTo>
                      <a:pt x="416" y="444"/>
                      <a:pt x="425" y="444"/>
                      <a:pt x="434" y="435"/>
                    </a:cubicBezTo>
                    <a:cubicBezTo>
                      <a:pt x="443" y="426"/>
                      <a:pt x="443" y="417"/>
                      <a:pt x="434" y="408"/>
                    </a:cubicBezTo>
                    <a:cubicBezTo>
                      <a:pt x="425" y="400"/>
                      <a:pt x="416" y="391"/>
                      <a:pt x="416" y="391"/>
                    </a:cubicBezTo>
                    <a:cubicBezTo>
                      <a:pt x="408" y="381"/>
                      <a:pt x="390" y="381"/>
                      <a:pt x="381" y="381"/>
                    </a:cubicBezTo>
                    <a:cubicBezTo>
                      <a:pt x="372" y="391"/>
                      <a:pt x="372" y="408"/>
                      <a:pt x="381" y="41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1" name="Freeform 109"/>
              <p:cNvSpPr>
                <a:spLocks noChangeArrowheads="1"/>
              </p:cNvSpPr>
              <p:nvPr/>
            </p:nvSpPr>
            <p:spPr bwMode="auto">
              <a:xfrm>
                <a:off x="8533076" y="4463590"/>
                <a:ext cx="245556" cy="171287"/>
              </a:xfrm>
              <a:custGeom>
                <a:gdLst>
                  <a:gd name="T0" fmla="*/ 443 w 497"/>
                  <a:gd name="T1" fmla="*/ 0 h 347"/>
                  <a:gd name="T2" fmla="*/ 0 w 497"/>
                  <a:gd name="T3" fmla="*/ 45 h 347"/>
                  <a:gd name="T4" fmla="*/ 53 w 497"/>
                  <a:gd name="T5" fmla="*/ 346 h 347"/>
                  <a:gd name="T6" fmla="*/ 496 w 497"/>
                  <a:gd name="T7" fmla="*/ 292 h 347"/>
                  <a:gd name="T8" fmla="*/ 443 w 497"/>
                  <a:gd name="T9" fmla="*/ 0 h 347"/>
                  <a:gd name="T10" fmla="*/ 443 w 497"/>
                  <a:gd name="T11" fmla="*/ 292 h 347"/>
                  <a:gd name="T12" fmla="*/ 53 w 497"/>
                  <a:gd name="T13" fmla="*/ 142 h 347"/>
                  <a:gd name="T14" fmla="*/ 443 w 497"/>
                  <a:gd name="T15" fmla="*/ 292 h 347"/>
                  <a:gd name="T16" fmla="*/ 443 w 497"/>
                  <a:gd name="T17" fmla="*/ 71 h 347"/>
                  <a:gd name="T18" fmla="*/ 53 w 497"/>
                  <a:gd name="T19" fmla="*/ 45 h 347"/>
                  <a:gd name="T20" fmla="*/ 443 w 497"/>
                  <a:gd name="T21" fmla="*/ 71 h 347"/>
                  <a:gd name="T22" fmla="*/ 97 w 497"/>
                  <a:gd name="T23" fmla="*/ 195 h 347"/>
                  <a:gd name="T24" fmla="*/ 115 w 497"/>
                  <a:gd name="T25" fmla="*/ 213 h 347"/>
                  <a:gd name="T26" fmla="*/ 97 w 497"/>
                  <a:gd name="T27" fmla="*/ 195 h 347"/>
                  <a:gd name="T28" fmla="*/ 186 w 497"/>
                  <a:gd name="T29" fmla="*/ 231 h 347"/>
                  <a:gd name="T30" fmla="*/ 221 w 497"/>
                  <a:gd name="T31" fmla="*/ 239 h 347"/>
                  <a:gd name="T32" fmla="*/ 230 w 497"/>
                  <a:gd name="T33" fmla="*/ 231 h 347"/>
                  <a:gd name="T34" fmla="*/ 248 w 497"/>
                  <a:gd name="T35" fmla="*/ 213 h 347"/>
                  <a:gd name="T36" fmla="*/ 221 w 497"/>
                  <a:gd name="T37" fmla="*/ 195 h 347"/>
                  <a:gd name="T38" fmla="*/ 203 w 497"/>
                  <a:gd name="T39" fmla="*/ 213 h 347"/>
                  <a:gd name="T40" fmla="*/ 186 w 497"/>
                  <a:gd name="T41" fmla="*/ 231 h 347"/>
                  <a:gd name="T42" fmla="*/ 248 w 497"/>
                  <a:gd name="T43" fmla="*/ 239 h 347"/>
                  <a:gd name="T44" fmla="*/ 230 w 497"/>
                  <a:gd name="T45" fmla="*/ 231 h 347"/>
                  <a:gd name="T46" fmla="*/ 248 w 497"/>
                  <a:gd name="T47" fmla="*/ 239 h 347"/>
                  <a:gd name="T48" fmla="*/ 177 w 497"/>
                  <a:gd name="T49" fmla="*/ 239 h 347"/>
                  <a:gd name="T50" fmla="*/ 142 w 497"/>
                  <a:gd name="T51" fmla="*/ 231 h 347"/>
                  <a:gd name="T52" fmla="*/ 177 w 497"/>
                  <a:gd name="T53" fmla="*/ 239 h 347"/>
                  <a:gd name="T54" fmla="*/ 186 w 497"/>
                  <a:gd name="T55" fmla="*/ 213 h 347"/>
                  <a:gd name="T56" fmla="*/ 203 w 497"/>
                  <a:gd name="T57" fmla="*/ 195 h 347"/>
                  <a:gd name="T58" fmla="*/ 177 w 497"/>
                  <a:gd name="T59" fmla="*/ 231 h 347"/>
                  <a:gd name="T60" fmla="*/ 186 w 497"/>
                  <a:gd name="T61" fmla="*/ 213 h 347"/>
                  <a:gd name="T62" fmla="*/ 133 w 497"/>
                  <a:gd name="T63" fmla="*/ 231 h 347"/>
                  <a:gd name="T64" fmla="*/ 142 w 497"/>
                  <a:gd name="T65" fmla="*/ 213 h 347"/>
                  <a:gd name="T66" fmla="*/ 159 w 497"/>
                  <a:gd name="T67" fmla="*/ 195 h 347"/>
                  <a:gd name="T68" fmla="*/ 133 w 497"/>
                  <a:gd name="T69" fmla="*/ 213 h 347"/>
                  <a:gd name="T70" fmla="*/ 115 w 497"/>
                  <a:gd name="T71" fmla="*/ 231 h 347"/>
                  <a:gd name="T72" fmla="*/ 97 w 497"/>
                  <a:gd name="T73" fmla="*/ 239 h 347"/>
                  <a:gd name="T74" fmla="*/ 133 w 497"/>
                  <a:gd name="T75" fmla="*/ 231 h 3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7" h="347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27" y="0"/>
                      <a:pt x="0" y="18"/>
                      <a:pt x="0" y="45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20"/>
                      <a:pt x="27" y="346"/>
                      <a:pt x="53" y="346"/>
                    </a:cubicBezTo>
                    <a:cubicBezTo>
                      <a:pt x="443" y="346"/>
                      <a:pt x="443" y="346"/>
                      <a:pt x="443" y="346"/>
                    </a:cubicBezTo>
                    <a:cubicBezTo>
                      <a:pt x="478" y="346"/>
                      <a:pt x="496" y="320"/>
                      <a:pt x="496" y="292"/>
                    </a:cubicBezTo>
                    <a:cubicBezTo>
                      <a:pt x="496" y="45"/>
                      <a:pt x="496" y="45"/>
                      <a:pt x="496" y="45"/>
                    </a:cubicBezTo>
                    <a:cubicBezTo>
                      <a:pt x="496" y="18"/>
                      <a:pt x="478" y="0"/>
                      <a:pt x="443" y="0"/>
                    </a:cubicBezTo>
                    <a:close/>
                    <a:moveTo>
                      <a:pt x="443" y="292"/>
                    </a:moveTo>
                    <a:lnTo>
                      <a:pt x="443" y="292"/>
                    </a:lnTo>
                    <a:cubicBezTo>
                      <a:pt x="53" y="292"/>
                      <a:pt x="53" y="292"/>
                      <a:pt x="53" y="292"/>
                    </a:cubicBezTo>
                    <a:cubicBezTo>
                      <a:pt x="53" y="142"/>
                      <a:pt x="53" y="142"/>
                      <a:pt x="53" y="142"/>
                    </a:cubicBezTo>
                    <a:cubicBezTo>
                      <a:pt x="443" y="142"/>
                      <a:pt x="443" y="142"/>
                      <a:pt x="443" y="142"/>
                    </a:cubicBezTo>
                    <a:lnTo>
                      <a:pt x="443" y="292"/>
                    </a:lnTo>
                    <a:close/>
                    <a:moveTo>
                      <a:pt x="443" y="71"/>
                    </a:moveTo>
                    <a:lnTo>
                      <a:pt x="443" y="71"/>
                    </a:ln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443" y="45"/>
                      <a:pt x="443" y="45"/>
                      <a:pt x="443" y="45"/>
                    </a:cubicBezTo>
                    <a:lnTo>
                      <a:pt x="443" y="71"/>
                    </a:lnTo>
                    <a:close/>
                    <a:moveTo>
                      <a:pt x="97" y="195"/>
                    </a:moveTo>
                    <a:lnTo>
                      <a:pt x="97" y="195"/>
                    </a:lnTo>
                    <a:cubicBezTo>
                      <a:pt x="97" y="213"/>
                      <a:pt x="97" y="213"/>
                      <a:pt x="97" y="213"/>
                    </a:cubicBezTo>
                    <a:cubicBezTo>
                      <a:pt x="115" y="213"/>
                      <a:pt x="115" y="213"/>
                      <a:pt x="115" y="213"/>
                    </a:cubicBezTo>
                    <a:cubicBezTo>
                      <a:pt x="115" y="195"/>
                      <a:pt x="115" y="195"/>
                      <a:pt x="115" y="195"/>
                    </a:cubicBezTo>
                    <a:lnTo>
                      <a:pt x="97" y="195"/>
                    </a:lnTo>
                    <a:close/>
                    <a:moveTo>
                      <a:pt x="186" y="231"/>
                    </a:moveTo>
                    <a:lnTo>
                      <a:pt x="186" y="231"/>
                    </a:lnTo>
                    <a:cubicBezTo>
                      <a:pt x="186" y="239"/>
                      <a:pt x="186" y="239"/>
                      <a:pt x="186" y="239"/>
                    </a:cubicBezTo>
                    <a:cubicBezTo>
                      <a:pt x="221" y="239"/>
                      <a:pt x="221" y="239"/>
                      <a:pt x="221" y="239"/>
                    </a:cubicBezTo>
                    <a:cubicBezTo>
                      <a:pt x="221" y="231"/>
                      <a:pt x="221" y="231"/>
                      <a:pt x="221" y="231"/>
                    </a:cubicBezTo>
                    <a:cubicBezTo>
                      <a:pt x="230" y="231"/>
                      <a:pt x="230" y="231"/>
                      <a:pt x="230" y="231"/>
                    </a:cubicBezTo>
                    <a:cubicBezTo>
                      <a:pt x="230" y="213"/>
                      <a:pt x="230" y="213"/>
                      <a:pt x="230" y="213"/>
                    </a:cubicBezTo>
                    <a:cubicBezTo>
                      <a:pt x="248" y="213"/>
                      <a:pt x="248" y="213"/>
                      <a:pt x="248" y="213"/>
                    </a:cubicBezTo>
                    <a:cubicBezTo>
                      <a:pt x="248" y="195"/>
                      <a:pt x="248" y="195"/>
                      <a:pt x="248" y="195"/>
                    </a:cubicBezTo>
                    <a:cubicBezTo>
                      <a:pt x="221" y="195"/>
                      <a:pt x="221" y="195"/>
                      <a:pt x="221" y="195"/>
                    </a:cubicBezTo>
                    <a:cubicBezTo>
                      <a:pt x="221" y="213"/>
                      <a:pt x="221" y="213"/>
                      <a:pt x="221" y="213"/>
                    </a:cubicBezTo>
                    <a:cubicBezTo>
                      <a:pt x="203" y="213"/>
                      <a:pt x="203" y="213"/>
                      <a:pt x="203" y="213"/>
                    </a:cubicBezTo>
                    <a:cubicBezTo>
                      <a:pt x="203" y="231"/>
                      <a:pt x="203" y="231"/>
                      <a:pt x="203" y="231"/>
                    </a:cubicBezTo>
                    <a:lnTo>
                      <a:pt x="186" y="231"/>
                    </a:lnTo>
                    <a:close/>
                    <a:moveTo>
                      <a:pt x="248" y="239"/>
                    </a:moveTo>
                    <a:lnTo>
                      <a:pt x="248" y="239"/>
                    </a:lnTo>
                    <a:cubicBezTo>
                      <a:pt x="248" y="231"/>
                      <a:pt x="248" y="231"/>
                      <a:pt x="248" y="231"/>
                    </a:cubicBezTo>
                    <a:cubicBezTo>
                      <a:pt x="230" y="231"/>
                      <a:pt x="230" y="231"/>
                      <a:pt x="230" y="231"/>
                    </a:cubicBezTo>
                    <a:cubicBezTo>
                      <a:pt x="230" y="239"/>
                      <a:pt x="230" y="239"/>
                      <a:pt x="230" y="239"/>
                    </a:cubicBezTo>
                    <a:lnTo>
                      <a:pt x="248" y="239"/>
                    </a:lnTo>
                    <a:close/>
                    <a:moveTo>
                      <a:pt x="177" y="239"/>
                    </a:moveTo>
                    <a:lnTo>
                      <a:pt x="177" y="239"/>
                    </a:lnTo>
                    <a:cubicBezTo>
                      <a:pt x="177" y="231"/>
                      <a:pt x="177" y="231"/>
                      <a:pt x="177" y="231"/>
                    </a:cubicBezTo>
                    <a:cubicBezTo>
                      <a:pt x="142" y="231"/>
                      <a:pt x="142" y="231"/>
                      <a:pt x="142" y="231"/>
                    </a:cubicBezTo>
                    <a:cubicBezTo>
                      <a:pt x="142" y="239"/>
                      <a:pt x="142" y="239"/>
                      <a:pt x="142" y="239"/>
                    </a:cubicBezTo>
                    <a:lnTo>
                      <a:pt x="177" y="239"/>
                    </a:lnTo>
                    <a:close/>
                    <a:moveTo>
                      <a:pt x="186" y="213"/>
                    </a:moveTo>
                    <a:lnTo>
                      <a:pt x="186" y="213"/>
                    </a:lnTo>
                    <a:cubicBezTo>
                      <a:pt x="203" y="213"/>
                      <a:pt x="203" y="213"/>
                      <a:pt x="203" y="213"/>
                    </a:cubicBezTo>
                    <a:cubicBezTo>
                      <a:pt x="203" y="195"/>
                      <a:pt x="203" y="195"/>
                      <a:pt x="203" y="195"/>
                    </a:cubicBezTo>
                    <a:cubicBezTo>
                      <a:pt x="177" y="195"/>
                      <a:pt x="177" y="195"/>
                      <a:pt x="177" y="195"/>
                    </a:cubicBezTo>
                    <a:cubicBezTo>
                      <a:pt x="177" y="231"/>
                      <a:pt x="177" y="231"/>
                      <a:pt x="177" y="231"/>
                    </a:cubicBezTo>
                    <a:cubicBezTo>
                      <a:pt x="186" y="231"/>
                      <a:pt x="186" y="231"/>
                      <a:pt x="186" y="231"/>
                    </a:cubicBezTo>
                    <a:lnTo>
                      <a:pt x="186" y="213"/>
                    </a:lnTo>
                    <a:close/>
                    <a:moveTo>
                      <a:pt x="133" y="231"/>
                    </a:moveTo>
                    <a:lnTo>
                      <a:pt x="133" y="231"/>
                    </a:lnTo>
                    <a:cubicBezTo>
                      <a:pt x="142" y="231"/>
                      <a:pt x="142" y="231"/>
                      <a:pt x="142" y="231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33" y="195"/>
                      <a:pt x="133" y="195"/>
                      <a:pt x="133" y="195"/>
                    </a:cubicBezTo>
                    <a:cubicBezTo>
                      <a:pt x="133" y="213"/>
                      <a:pt x="133" y="213"/>
                      <a:pt x="133" y="213"/>
                    </a:cubicBezTo>
                    <a:cubicBezTo>
                      <a:pt x="115" y="213"/>
                      <a:pt x="115" y="213"/>
                      <a:pt x="115" y="213"/>
                    </a:cubicBezTo>
                    <a:cubicBezTo>
                      <a:pt x="115" y="231"/>
                      <a:pt x="115" y="231"/>
                      <a:pt x="115" y="231"/>
                    </a:cubicBezTo>
                    <a:cubicBezTo>
                      <a:pt x="97" y="231"/>
                      <a:pt x="97" y="231"/>
                      <a:pt x="97" y="231"/>
                    </a:cubicBezTo>
                    <a:cubicBezTo>
                      <a:pt x="97" y="239"/>
                      <a:pt x="97" y="239"/>
                      <a:pt x="97" y="239"/>
                    </a:cubicBezTo>
                    <a:cubicBezTo>
                      <a:pt x="133" y="239"/>
                      <a:pt x="133" y="239"/>
                      <a:pt x="133" y="239"/>
                    </a:cubicBezTo>
                    <a:lnTo>
                      <a:pt x="133" y="23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2" name="Freeform 111"/>
              <p:cNvSpPr>
                <a:spLocks noChangeArrowheads="1"/>
              </p:cNvSpPr>
              <p:nvPr/>
            </p:nvSpPr>
            <p:spPr bwMode="auto">
              <a:xfrm>
                <a:off x="9056785" y="4441909"/>
                <a:ext cx="176019" cy="214650"/>
              </a:xfrm>
              <a:custGeom>
                <a:gdLst>
                  <a:gd name="T0" fmla="*/ 346 w 355"/>
                  <a:gd name="T1" fmla="*/ 283 h 435"/>
                  <a:gd name="T2" fmla="*/ 346 w 355"/>
                  <a:gd name="T3" fmla="*/ 283 h 435"/>
                  <a:gd name="T4" fmla="*/ 178 w 355"/>
                  <a:gd name="T5" fmla="*/ 345 h 435"/>
                  <a:gd name="T6" fmla="*/ 9 w 355"/>
                  <a:gd name="T7" fmla="*/ 283 h 435"/>
                  <a:gd name="T8" fmla="*/ 0 w 355"/>
                  <a:gd name="T9" fmla="*/ 283 h 435"/>
                  <a:gd name="T10" fmla="*/ 0 w 355"/>
                  <a:gd name="T11" fmla="*/ 336 h 435"/>
                  <a:gd name="T12" fmla="*/ 178 w 355"/>
                  <a:gd name="T13" fmla="*/ 434 h 435"/>
                  <a:gd name="T14" fmla="*/ 354 w 355"/>
                  <a:gd name="T15" fmla="*/ 336 h 435"/>
                  <a:gd name="T16" fmla="*/ 354 w 355"/>
                  <a:gd name="T17" fmla="*/ 283 h 435"/>
                  <a:gd name="T18" fmla="*/ 346 w 355"/>
                  <a:gd name="T19" fmla="*/ 283 h 435"/>
                  <a:gd name="T20" fmla="*/ 346 w 355"/>
                  <a:gd name="T21" fmla="*/ 160 h 435"/>
                  <a:gd name="T22" fmla="*/ 346 w 355"/>
                  <a:gd name="T23" fmla="*/ 160 h 435"/>
                  <a:gd name="T24" fmla="*/ 178 w 355"/>
                  <a:gd name="T25" fmla="*/ 213 h 435"/>
                  <a:gd name="T26" fmla="*/ 9 w 355"/>
                  <a:gd name="T27" fmla="*/ 160 h 435"/>
                  <a:gd name="T28" fmla="*/ 0 w 355"/>
                  <a:gd name="T29" fmla="*/ 160 h 435"/>
                  <a:gd name="T30" fmla="*/ 0 w 355"/>
                  <a:gd name="T31" fmla="*/ 222 h 435"/>
                  <a:gd name="T32" fmla="*/ 178 w 355"/>
                  <a:gd name="T33" fmla="*/ 292 h 435"/>
                  <a:gd name="T34" fmla="*/ 354 w 355"/>
                  <a:gd name="T35" fmla="*/ 222 h 435"/>
                  <a:gd name="T36" fmla="*/ 354 w 355"/>
                  <a:gd name="T37" fmla="*/ 160 h 435"/>
                  <a:gd name="T38" fmla="*/ 346 w 355"/>
                  <a:gd name="T39" fmla="*/ 160 h 435"/>
                  <a:gd name="T40" fmla="*/ 178 w 355"/>
                  <a:gd name="T41" fmla="*/ 0 h 435"/>
                  <a:gd name="T42" fmla="*/ 178 w 355"/>
                  <a:gd name="T43" fmla="*/ 0 h 435"/>
                  <a:gd name="T44" fmla="*/ 0 w 355"/>
                  <a:gd name="T45" fmla="*/ 62 h 435"/>
                  <a:gd name="T46" fmla="*/ 0 w 355"/>
                  <a:gd name="T47" fmla="*/ 97 h 435"/>
                  <a:gd name="T48" fmla="*/ 178 w 355"/>
                  <a:gd name="T49" fmla="*/ 160 h 435"/>
                  <a:gd name="T50" fmla="*/ 354 w 355"/>
                  <a:gd name="T51" fmla="*/ 97 h 435"/>
                  <a:gd name="T52" fmla="*/ 354 w 355"/>
                  <a:gd name="T53" fmla="*/ 62 h 435"/>
                  <a:gd name="T54" fmla="*/ 178 w 355"/>
                  <a:gd name="T55" fmla="*/ 0 h 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5" h="435">
                    <a:moveTo>
                      <a:pt x="346" y="283"/>
                    </a:moveTo>
                    <a:lnTo>
                      <a:pt x="346" y="283"/>
                    </a:lnTo>
                    <a:cubicBezTo>
                      <a:pt x="328" y="319"/>
                      <a:pt x="257" y="345"/>
                      <a:pt x="178" y="345"/>
                    </a:cubicBezTo>
                    <a:cubicBezTo>
                      <a:pt x="97" y="345"/>
                      <a:pt x="36" y="319"/>
                      <a:pt x="9" y="283"/>
                    </a:cubicBezTo>
                    <a:cubicBezTo>
                      <a:pt x="9" y="275"/>
                      <a:pt x="0" y="283"/>
                      <a:pt x="0" y="283"/>
                    </a:cubicBezTo>
                    <a:cubicBezTo>
                      <a:pt x="0" y="292"/>
                      <a:pt x="0" y="336"/>
                      <a:pt x="0" y="336"/>
                    </a:cubicBezTo>
                    <a:cubicBezTo>
                      <a:pt x="0" y="381"/>
                      <a:pt x="80" y="434"/>
                      <a:pt x="178" y="434"/>
                    </a:cubicBezTo>
                    <a:cubicBezTo>
                      <a:pt x="275" y="434"/>
                      <a:pt x="354" y="381"/>
                      <a:pt x="354" y="336"/>
                    </a:cubicBezTo>
                    <a:cubicBezTo>
                      <a:pt x="354" y="336"/>
                      <a:pt x="354" y="292"/>
                      <a:pt x="354" y="283"/>
                    </a:cubicBezTo>
                    <a:cubicBezTo>
                      <a:pt x="354" y="283"/>
                      <a:pt x="346" y="275"/>
                      <a:pt x="346" y="283"/>
                    </a:cubicBezTo>
                    <a:close/>
                    <a:moveTo>
                      <a:pt x="346" y="160"/>
                    </a:moveTo>
                    <a:lnTo>
                      <a:pt x="346" y="160"/>
                    </a:lnTo>
                    <a:cubicBezTo>
                      <a:pt x="328" y="186"/>
                      <a:pt x="257" y="213"/>
                      <a:pt x="178" y="213"/>
                    </a:cubicBezTo>
                    <a:cubicBezTo>
                      <a:pt x="97" y="213"/>
                      <a:pt x="36" y="186"/>
                      <a:pt x="9" y="160"/>
                    </a:cubicBezTo>
                    <a:cubicBezTo>
                      <a:pt x="9" y="151"/>
                      <a:pt x="0" y="160"/>
                      <a:pt x="0" y="160"/>
                    </a:cubicBezTo>
                    <a:lnTo>
                      <a:pt x="0" y="222"/>
                    </a:lnTo>
                    <a:cubicBezTo>
                      <a:pt x="0" y="257"/>
                      <a:pt x="80" y="292"/>
                      <a:pt x="178" y="292"/>
                    </a:cubicBezTo>
                    <a:cubicBezTo>
                      <a:pt x="275" y="292"/>
                      <a:pt x="354" y="257"/>
                      <a:pt x="354" y="222"/>
                    </a:cubicBezTo>
                    <a:lnTo>
                      <a:pt x="354" y="160"/>
                    </a:lnTo>
                    <a:cubicBezTo>
                      <a:pt x="354" y="160"/>
                      <a:pt x="346" y="151"/>
                      <a:pt x="346" y="160"/>
                    </a:cubicBezTo>
                    <a:close/>
                    <a:moveTo>
                      <a:pt x="178" y="0"/>
                    </a:moveTo>
                    <a:lnTo>
                      <a:pt x="178" y="0"/>
                    </a:lnTo>
                    <a:cubicBezTo>
                      <a:pt x="80" y="0"/>
                      <a:pt x="0" y="26"/>
                      <a:pt x="0" y="6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33"/>
                      <a:pt x="80" y="160"/>
                      <a:pt x="178" y="160"/>
                    </a:cubicBezTo>
                    <a:cubicBezTo>
                      <a:pt x="275" y="160"/>
                      <a:pt x="354" y="133"/>
                      <a:pt x="354" y="97"/>
                    </a:cubicBezTo>
                    <a:cubicBezTo>
                      <a:pt x="354" y="62"/>
                      <a:pt x="354" y="62"/>
                      <a:pt x="354" y="62"/>
                    </a:cubicBezTo>
                    <a:cubicBezTo>
                      <a:pt x="354" y="26"/>
                      <a:pt x="275" y="0"/>
                      <a:pt x="1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3" name="Freeform 149"/>
              <p:cNvSpPr>
                <a:spLocks noChangeArrowheads="1"/>
              </p:cNvSpPr>
              <p:nvPr/>
            </p:nvSpPr>
            <p:spPr bwMode="auto">
              <a:xfrm>
                <a:off x="8078904" y="4424564"/>
                <a:ext cx="180365" cy="245006"/>
              </a:xfrm>
              <a:custGeom>
                <a:gdLst>
                  <a:gd name="T0" fmla="*/ 106 w 364"/>
                  <a:gd name="T1" fmla="*/ 479 h 498"/>
                  <a:gd name="T2" fmla="*/ 106 w 364"/>
                  <a:gd name="T3" fmla="*/ 479 h 498"/>
                  <a:gd name="T4" fmla="*/ 176 w 364"/>
                  <a:gd name="T5" fmla="*/ 497 h 498"/>
                  <a:gd name="T6" fmla="*/ 248 w 364"/>
                  <a:gd name="T7" fmla="*/ 479 h 498"/>
                  <a:gd name="T8" fmla="*/ 248 w 364"/>
                  <a:gd name="T9" fmla="*/ 426 h 498"/>
                  <a:gd name="T10" fmla="*/ 106 w 364"/>
                  <a:gd name="T11" fmla="*/ 426 h 498"/>
                  <a:gd name="T12" fmla="*/ 106 w 364"/>
                  <a:gd name="T13" fmla="*/ 479 h 498"/>
                  <a:gd name="T14" fmla="*/ 248 w 364"/>
                  <a:gd name="T15" fmla="*/ 400 h 498"/>
                  <a:gd name="T16" fmla="*/ 248 w 364"/>
                  <a:gd name="T17" fmla="*/ 400 h 498"/>
                  <a:gd name="T18" fmla="*/ 354 w 364"/>
                  <a:gd name="T19" fmla="*/ 151 h 498"/>
                  <a:gd name="T20" fmla="*/ 176 w 364"/>
                  <a:gd name="T21" fmla="*/ 0 h 498"/>
                  <a:gd name="T22" fmla="*/ 0 w 364"/>
                  <a:gd name="T23" fmla="*/ 151 h 498"/>
                  <a:gd name="T24" fmla="*/ 106 w 364"/>
                  <a:gd name="T25" fmla="*/ 400 h 498"/>
                  <a:gd name="T26" fmla="*/ 248 w 364"/>
                  <a:gd name="T27" fmla="*/ 400 h 498"/>
                  <a:gd name="T28" fmla="*/ 53 w 364"/>
                  <a:gd name="T29" fmla="*/ 151 h 498"/>
                  <a:gd name="T30" fmla="*/ 53 w 364"/>
                  <a:gd name="T31" fmla="*/ 151 h 498"/>
                  <a:gd name="T32" fmla="*/ 176 w 364"/>
                  <a:gd name="T33" fmla="*/ 53 h 498"/>
                  <a:gd name="T34" fmla="*/ 301 w 364"/>
                  <a:gd name="T35" fmla="*/ 151 h 498"/>
                  <a:gd name="T36" fmla="*/ 257 w 364"/>
                  <a:gd name="T37" fmla="*/ 249 h 498"/>
                  <a:gd name="T38" fmla="*/ 194 w 364"/>
                  <a:gd name="T39" fmla="*/ 355 h 498"/>
                  <a:gd name="T40" fmla="*/ 159 w 364"/>
                  <a:gd name="T41" fmla="*/ 355 h 498"/>
                  <a:gd name="T42" fmla="*/ 97 w 364"/>
                  <a:gd name="T43" fmla="*/ 249 h 498"/>
                  <a:gd name="T44" fmla="*/ 53 w 364"/>
                  <a:gd name="T45" fmla="*/ 151 h 4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4" h="498">
                    <a:moveTo>
                      <a:pt x="106" y="479"/>
                    </a:moveTo>
                    <a:lnTo>
                      <a:pt x="106" y="479"/>
                    </a:lnTo>
                    <a:cubicBezTo>
                      <a:pt x="123" y="488"/>
                      <a:pt x="150" y="497"/>
                      <a:pt x="176" y="497"/>
                    </a:cubicBezTo>
                    <a:cubicBezTo>
                      <a:pt x="203" y="497"/>
                      <a:pt x="229" y="488"/>
                      <a:pt x="248" y="479"/>
                    </a:cubicBezTo>
                    <a:cubicBezTo>
                      <a:pt x="248" y="426"/>
                      <a:pt x="248" y="426"/>
                      <a:pt x="248" y="426"/>
                    </a:cubicBezTo>
                    <a:cubicBezTo>
                      <a:pt x="106" y="426"/>
                      <a:pt x="106" y="426"/>
                      <a:pt x="106" y="426"/>
                    </a:cubicBezTo>
                    <a:lnTo>
                      <a:pt x="106" y="479"/>
                    </a:lnTo>
                    <a:close/>
                    <a:moveTo>
                      <a:pt x="248" y="400"/>
                    </a:moveTo>
                    <a:lnTo>
                      <a:pt x="248" y="400"/>
                    </a:lnTo>
                    <a:cubicBezTo>
                      <a:pt x="248" y="293"/>
                      <a:pt x="363" y="258"/>
                      <a:pt x="354" y="151"/>
                    </a:cubicBezTo>
                    <a:cubicBezTo>
                      <a:pt x="345" y="80"/>
                      <a:pt x="301" y="0"/>
                      <a:pt x="176" y="0"/>
                    </a:cubicBezTo>
                    <a:cubicBezTo>
                      <a:pt x="53" y="0"/>
                      <a:pt x="9" y="80"/>
                      <a:pt x="0" y="151"/>
                    </a:cubicBezTo>
                    <a:cubicBezTo>
                      <a:pt x="0" y="258"/>
                      <a:pt x="106" y="293"/>
                      <a:pt x="106" y="400"/>
                    </a:cubicBezTo>
                    <a:lnTo>
                      <a:pt x="248" y="400"/>
                    </a:lnTo>
                    <a:close/>
                    <a:moveTo>
                      <a:pt x="53" y="151"/>
                    </a:moveTo>
                    <a:lnTo>
                      <a:pt x="53" y="151"/>
                    </a:lnTo>
                    <a:cubicBezTo>
                      <a:pt x="62" y="89"/>
                      <a:pt x="106" y="53"/>
                      <a:pt x="176" y="53"/>
                    </a:cubicBezTo>
                    <a:cubicBezTo>
                      <a:pt x="248" y="53"/>
                      <a:pt x="292" y="89"/>
                      <a:pt x="301" y="151"/>
                    </a:cubicBezTo>
                    <a:cubicBezTo>
                      <a:pt x="301" y="187"/>
                      <a:pt x="283" y="213"/>
                      <a:pt x="257" y="249"/>
                    </a:cubicBezTo>
                    <a:cubicBezTo>
                      <a:pt x="229" y="275"/>
                      <a:pt x="213" y="311"/>
                      <a:pt x="194" y="355"/>
                    </a:cubicBezTo>
                    <a:cubicBezTo>
                      <a:pt x="159" y="355"/>
                      <a:pt x="159" y="355"/>
                      <a:pt x="159" y="355"/>
                    </a:cubicBezTo>
                    <a:cubicBezTo>
                      <a:pt x="141" y="311"/>
                      <a:pt x="123" y="275"/>
                      <a:pt x="97" y="249"/>
                    </a:cubicBezTo>
                    <a:cubicBezTo>
                      <a:pt x="70" y="213"/>
                      <a:pt x="53" y="187"/>
                      <a:pt x="53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4" name="Freeform 166"/>
              <p:cNvSpPr>
                <a:spLocks noChangeArrowheads="1"/>
              </p:cNvSpPr>
              <p:nvPr/>
            </p:nvSpPr>
            <p:spPr bwMode="auto">
              <a:xfrm>
                <a:off x="10979029" y="4405050"/>
                <a:ext cx="191230" cy="218986"/>
              </a:xfrm>
              <a:custGeom>
                <a:gdLst>
                  <a:gd name="T0" fmla="*/ 371 w 390"/>
                  <a:gd name="T1" fmla="*/ 0 h 445"/>
                  <a:gd name="T2" fmla="*/ 371 w 390"/>
                  <a:gd name="T3" fmla="*/ 0 h 445"/>
                  <a:gd name="T4" fmla="*/ 310 w 390"/>
                  <a:gd name="T5" fmla="*/ 0 h 445"/>
                  <a:gd name="T6" fmla="*/ 292 w 390"/>
                  <a:gd name="T7" fmla="*/ 28 h 445"/>
                  <a:gd name="T8" fmla="*/ 292 w 390"/>
                  <a:gd name="T9" fmla="*/ 444 h 445"/>
                  <a:gd name="T10" fmla="*/ 389 w 390"/>
                  <a:gd name="T11" fmla="*/ 444 h 445"/>
                  <a:gd name="T12" fmla="*/ 389 w 390"/>
                  <a:gd name="T13" fmla="*/ 28 h 445"/>
                  <a:gd name="T14" fmla="*/ 371 w 390"/>
                  <a:gd name="T15" fmla="*/ 0 h 445"/>
                  <a:gd name="T16" fmla="*/ 221 w 390"/>
                  <a:gd name="T17" fmla="*/ 151 h 445"/>
                  <a:gd name="T18" fmla="*/ 221 w 390"/>
                  <a:gd name="T19" fmla="*/ 151 h 445"/>
                  <a:gd name="T20" fmla="*/ 168 w 390"/>
                  <a:gd name="T21" fmla="*/ 151 h 445"/>
                  <a:gd name="T22" fmla="*/ 141 w 390"/>
                  <a:gd name="T23" fmla="*/ 178 h 445"/>
                  <a:gd name="T24" fmla="*/ 141 w 390"/>
                  <a:gd name="T25" fmla="*/ 444 h 445"/>
                  <a:gd name="T26" fmla="*/ 248 w 390"/>
                  <a:gd name="T27" fmla="*/ 444 h 445"/>
                  <a:gd name="T28" fmla="*/ 248 w 390"/>
                  <a:gd name="T29" fmla="*/ 178 h 445"/>
                  <a:gd name="T30" fmla="*/ 221 w 390"/>
                  <a:gd name="T31" fmla="*/ 151 h 445"/>
                  <a:gd name="T32" fmla="*/ 70 w 390"/>
                  <a:gd name="T33" fmla="*/ 302 h 445"/>
                  <a:gd name="T34" fmla="*/ 70 w 390"/>
                  <a:gd name="T35" fmla="*/ 302 h 445"/>
                  <a:gd name="T36" fmla="*/ 17 w 390"/>
                  <a:gd name="T37" fmla="*/ 302 h 445"/>
                  <a:gd name="T38" fmla="*/ 0 w 390"/>
                  <a:gd name="T39" fmla="*/ 319 h 445"/>
                  <a:gd name="T40" fmla="*/ 0 w 390"/>
                  <a:gd name="T41" fmla="*/ 444 h 445"/>
                  <a:gd name="T42" fmla="*/ 97 w 390"/>
                  <a:gd name="T43" fmla="*/ 444 h 445"/>
                  <a:gd name="T44" fmla="*/ 97 w 390"/>
                  <a:gd name="T45" fmla="*/ 319 h 445"/>
                  <a:gd name="T46" fmla="*/ 70 w 390"/>
                  <a:gd name="T47" fmla="*/ 302 h 4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0" h="445">
                    <a:moveTo>
                      <a:pt x="371" y="0"/>
                    </a:moveTo>
                    <a:lnTo>
                      <a:pt x="371" y="0"/>
                    </a:lnTo>
                    <a:cubicBezTo>
                      <a:pt x="310" y="0"/>
                      <a:pt x="310" y="0"/>
                      <a:pt x="310" y="0"/>
                    </a:cubicBezTo>
                    <a:cubicBezTo>
                      <a:pt x="301" y="0"/>
                      <a:pt x="292" y="10"/>
                      <a:pt x="292" y="28"/>
                    </a:cubicBezTo>
                    <a:cubicBezTo>
                      <a:pt x="292" y="444"/>
                      <a:pt x="292" y="444"/>
                      <a:pt x="292" y="444"/>
                    </a:cubicBezTo>
                    <a:cubicBezTo>
                      <a:pt x="389" y="444"/>
                      <a:pt x="389" y="444"/>
                      <a:pt x="389" y="444"/>
                    </a:cubicBezTo>
                    <a:cubicBezTo>
                      <a:pt x="389" y="28"/>
                      <a:pt x="389" y="28"/>
                      <a:pt x="389" y="28"/>
                    </a:cubicBezTo>
                    <a:cubicBezTo>
                      <a:pt x="389" y="10"/>
                      <a:pt x="380" y="0"/>
                      <a:pt x="371" y="0"/>
                    </a:cubicBezTo>
                    <a:close/>
                    <a:moveTo>
                      <a:pt x="221" y="151"/>
                    </a:moveTo>
                    <a:lnTo>
                      <a:pt x="221" y="151"/>
                    </a:ln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50" y="151"/>
                      <a:pt x="141" y="160"/>
                      <a:pt x="141" y="178"/>
                    </a:cubicBezTo>
                    <a:cubicBezTo>
                      <a:pt x="141" y="444"/>
                      <a:pt x="141" y="444"/>
                      <a:pt x="141" y="444"/>
                    </a:cubicBezTo>
                    <a:cubicBezTo>
                      <a:pt x="248" y="444"/>
                      <a:pt x="248" y="444"/>
                      <a:pt x="248" y="444"/>
                    </a:cubicBezTo>
                    <a:cubicBezTo>
                      <a:pt x="248" y="178"/>
                      <a:pt x="248" y="178"/>
                      <a:pt x="248" y="178"/>
                    </a:cubicBezTo>
                    <a:cubicBezTo>
                      <a:pt x="248" y="160"/>
                      <a:pt x="230" y="151"/>
                      <a:pt x="221" y="151"/>
                    </a:cubicBezTo>
                    <a:close/>
                    <a:moveTo>
                      <a:pt x="70" y="302"/>
                    </a:moveTo>
                    <a:lnTo>
                      <a:pt x="70" y="302"/>
                    </a:lnTo>
                    <a:cubicBezTo>
                      <a:pt x="17" y="302"/>
                      <a:pt x="17" y="302"/>
                      <a:pt x="17" y="302"/>
                    </a:cubicBezTo>
                    <a:cubicBezTo>
                      <a:pt x="0" y="302"/>
                      <a:pt x="0" y="310"/>
                      <a:pt x="0" y="31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97" y="444"/>
                      <a:pt x="97" y="444"/>
                      <a:pt x="97" y="444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10"/>
                      <a:pt x="88" y="302"/>
                      <a:pt x="70" y="3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5" name="Freeform 167"/>
              <p:cNvSpPr>
                <a:spLocks noChangeArrowheads="1"/>
              </p:cNvSpPr>
              <p:nvPr/>
            </p:nvSpPr>
            <p:spPr bwMode="auto">
              <a:xfrm>
                <a:off x="9538496" y="4441909"/>
                <a:ext cx="206441" cy="205977"/>
              </a:xfrm>
              <a:custGeom>
                <a:gdLst>
                  <a:gd name="T0" fmla="*/ 177 w 418"/>
                  <a:gd name="T1" fmla="*/ 0 h 417"/>
                  <a:gd name="T2" fmla="*/ 177 w 418"/>
                  <a:gd name="T3" fmla="*/ 0 h 417"/>
                  <a:gd name="T4" fmla="*/ 0 w 418"/>
                  <a:gd name="T5" fmla="*/ 176 h 417"/>
                  <a:gd name="T6" fmla="*/ 177 w 418"/>
                  <a:gd name="T7" fmla="*/ 176 h 417"/>
                  <a:gd name="T8" fmla="*/ 177 w 418"/>
                  <a:gd name="T9" fmla="*/ 0 h 417"/>
                  <a:gd name="T10" fmla="*/ 230 w 418"/>
                  <a:gd name="T11" fmla="*/ 0 h 417"/>
                  <a:gd name="T12" fmla="*/ 230 w 418"/>
                  <a:gd name="T13" fmla="*/ 0 h 417"/>
                  <a:gd name="T14" fmla="*/ 230 w 418"/>
                  <a:gd name="T15" fmla="*/ 203 h 417"/>
                  <a:gd name="T16" fmla="*/ 204 w 418"/>
                  <a:gd name="T17" fmla="*/ 229 h 417"/>
                  <a:gd name="T18" fmla="*/ 0 w 418"/>
                  <a:gd name="T19" fmla="*/ 229 h 417"/>
                  <a:gd name="T20" fmla="*/ 204 w 418"/>
                  <a:gd name="T21" fmla="*/ 416 h 417"/>
                  <a:gd name="T22" fmla="*/ 417 w 418"/>
                  <a:gd name="T23" fmla="*/ 203 h 417"/>
                  <a:gd name="T24" fmla="*/ 230 w 418"/>
                  <a:gd name="T25" fmla="*/ 0 h 4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17">
                    <a:moveTo>
                      <a:pt x="177" y="0"/>
                    </a:moveTo>
                    <a:lnTo>
                      <a:pt x="177" y="0"/>
                    </a:lnTo>
                    <a:cubicBezTo>
                      <a:pt x="80" y="9"/>
                      <a:pt x="9" y="88"/>
                      <a:pt x="0" y="176"/>
                    </a:cubicBezTo>
                    <a:cubicBezTo>
                      <a:pt x="177" y="176"/>
                      <a:pt x="177" y="176"/>
                      <a:pt x="177" y="176"/>
                    </a:cubicBezTo>
                    <a:lnTo>
                      <a:pt x="177" y="0"/>
                    </a:lnTo>
                    <a:close/>
                    <a:moveTo>
                      <a:pt x="230" y="0"/>
                    </a:moveTo>
                    <a:lnTo>
                      <a:pt x="230" y="0"/>
                    </a:lnTo>
                    <a:cubicBezTo>
                      <a:pt x="230" y="203"/>
                      <a:pt x="230" y="203"/>
                      <a:pt x="230" y="203"/>
                    </a:cubicBezTo>
                    <a:cubicBezTo>
                      <a:pt x="230" y="221"/>
                      <a:pt x="222" y="229"/>
                      <a:pt x="204" y="229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9" y="336"/>
                      <a:pt x="98" y="416"/>
                      <a:pt x="204" y="416"/>
                    </a:cubicBezTo>
                    <a:cubicBezTo>
                      <a:pt x="319" y="416"/>
                      <a:pt x="417" y="319"/>
                      <a:pt x="417" y="203"/>
                    </a:cubicBezTo>
                    <a:cubicBezTo>
                      <a:pt x="417" y="97"/>
                      <a:pt x="337" y="9"/>
                      <a:pt x="2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828506" y="4749522"/>
              <a:ext cx="8993410" cy="249341"/>
              <a:chOff x="2176849" y="3936722"/>
              <a:chExt cx="8993410" cy="249341"/>
            </a:xfrm>
            <a:grpFill/>
          </p:grpSpPr>
          <p:sp>
            <p:nvSpPr>
              <p:cNvPr id="48" name="Freeform 36"/>
              <p:cNvSpPr>
                <a:spLocks noChangeArrowheads="1"/>
              </p:cNvSpPr>
              <p:nvPr/>
            </p:nvSpPr>
            <p:spPr bwMode="auto">
              <a:xfrm>
                <a:off x="9508072" y="3949732"/>
                <a:ext cx="236865" cy="214649"/>
              </a:xfrm>
              <a:custGeom>
                <a:gdLst>
                  <a:gd name="T0" fmla="*/ 239 w 480"/>
                  <a:gd name="T1" fmla="*/ 328 h 436"/>
                  <a:gd name="T2" fmla="*/ 239 w 480"/>
                  <a:gd name="T3" fmla="*/ 328 h 436"/>
                  <a:gd name="T4" fmla="*/ 186 w 480"/>
                  <a:gd name="T5" fmla="*/ 382 h 436"/>
                  <a:gd name="T6" fmla="*/ 239 w 480"/>
                  <a:gd name="T7" fmla="*/ 435 h 436"/>
                  <a:gd name="T8" fmla="*/ 292 w 480"/>
                  <a:gd name="T9" fmla="*/ 382 h 436"/>
                  <a:gd name="T10" fmla="*/ 239 w 480"/>
                  <a:gd name="T11" fmla="*/ 328 h 436"/>
                  <a:gd name="T12" fmla="*/ 133 w 480"/>
                  <a:gd name="T13" fmla="*/ 275 h 436"/>
                  <a:gd name="T14" fmla="*/ 133 w 480"/>
                  <a:gd name="T15" fmla="*/ 275 h 436"/>
                  <a:gd name="T16" fmla="*/ 168 w 480"/>
                  <a:gd name="T17" fmla="*/ 311 h 436"/>
                  <a:gd name="T18" fmla="*/ 310 w 480"/>
                  <a:gd name="T19" fmla="*/ 311 h 436"/>
                  <a:gd name="T20" fmla="*/ 345 w 480"/>
                  <a:gd name="T21" fmla="*/ 275 h 436"/>
                  <a:gd name="T22" fmla="*/ 133 w 480"/>
                  <a:gd name="T23" fmla="*/ 275 h 436"/>
                  <a:gd name="T24" fmla="*/ 62 w 480"/>
                  <a:gd name="T25" fmla="*/ 204 h 436"/>
                  <a:gd name="T26" fmla="*/ 62 w 480"/>
                  <a:gd name="T27" fmla="*/ 204 h 436"/>
                  <a:gd name="T28" fmla="*/ 98 w 480"/>
                  <a:gd name="T29" fmla="*/ 240 h 436"/>
                  <a:gd name="T30" fmla="*/ 381 w 480"/>
                  <a:gd name="T31" fmla="*/ 240 h 436"/>
                  <a:gd name="T32" fmla="*/ 417 w 480"/>
                  <a:gd name="T33" fmla="*/ 204 h 436"/>
                  <a:gd name="T34" fmla="*/ 62 w 480"/>
                  <a:gd name="T35" fmla="*/ 204 h 436"/>
                  <a:gd name="T36" fmla="*/ 0 w 480"/>
                  <a:gd name="T37" fmla="*/ 134 h 436"/>
                  <a:gd name="T38" fmla="*/ 0 w 480"/>
                  <a:gd name="T39" fmla="*/ 134 h 436"/>
                  <a:gd name="T40" fmla="*/ 26 w 480"/>
                  <a:gd name="T41" fmla="*/ 169 h 436"/>
                  <a:gd name="T42" fmla="*/ 443 w 480"/>
                  <a:gd name="T43" fmla="*/ 169 h 436"/>
                  <a:gd name="T44" fmla="*/ 479 w 480"/>
                  <a:gd name="T45" fmla="*/ 134 h 436"/>
                  <a:gd name="T46" fmla="*/ 0 w 480"/>
                  <a:gd name="T47" fmla="*/ 134 h 4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0" h="436">
                    <a:moveTo>
                      <a:pt x="239" y="328"/>
                    </a:moveTo>
                    <a:lnTo>
                      <a:pt x="239" y="328"/>
                    </a:lnTo>
                    <a:cubicBezTo>
                      <a:pt x="213" y="328"/>
                      <a:pt x="186" y="355"/>
                      <a:pt x="186" y="382"/>
                    </a:cubicBezTo>
                    <a:cubicBezTo>
                      <a:pt x="186" y="409"/>
                      <a:pt x="213" y="435"/>
                      <a:pt x="239" y="435"/>
                    </a:cubicBezTo>
                    <a:cubicBezTo>
                      <a:pt x="266" y="435"/>
                      <a:pt x="292" y="409"/>
                      <a:pt x="292" y="382"/>
                    </a:cubicBezTo>
                    <a:cubicBezTo>
                      <a:pt x="292" y="355"/>
                      <a:pt x="266" y="328"/>
                      <a:pt x="239" y="328"/>
                    </a:cubicBezTo>
                    <a:close/>
                    <a:moveTo>
                      <a:pt x="133" y="275"/>
                    </a:moveTo>
                    <a:lnTo>
                      <a:pt x="133" y="275"/>
                    </a:lnTo>
                    <a:cubicBezTo>
                      <a:pt x="168" y="311"/>
                      <a:pt x="168" y="311"/>
                      <a:pt x="168" y="311"/>
                    </a:cubicBezTo>
                    <a:cubicBezTo>
                      <a:pt x="204" y="275"/>
                      <a:pt x="266" y="275"/>
                      <a:pt x="310" y="311"/>
                    </a:cubicBezTo>
                    <a:cubicBezTo>
                      <a:pt x="345" y="275"/>
                      <a:pt x="345" y="275"/>
                      <a:pt x="345" y="275"/>
                    </a:cubicBezTo>
                    <a:cubicBezTo>
                      <a:pt x="283" y="222"/>
                      <a:pt x="195" y="222"/>
                      <a:pt x="133" y="275"/>
                    </a:cubicBezTo>
                    <a:close/>
                    <a:moveTo>
                      <a:pt x="62" y="204"/>
                    </a:moveTo>
                    <a:lnTo>
                      <a:pt x="62" y="204"/>
                    </a:lnTo>
                    <a:cubicBezTo>
                      <a:pt x="98" y="240"/>
                      <a:pt x="98" y="240"/>
                      <a:pt x="98" y="240"/>
                    </a:cubicBezTo>
                    <a:cubicBezTo>
                      <a:pt x="177" y="169"/>
                      <a:pt x="301" y="169"/>
                      <a:pt x="381" y="240"/>
                    </a:cubicBezTo>
                    <a:cubicBezTo>
                      <a:pt x="417" y="204"/>
                      <a:pt x="417" y="204"/>
                      <a:pt x="417" y="204"/>
                    </a:cubicBezTo>
                    <a:cubicBezTo>
                      <a:pt x="319" y="107"/>
                      <a:pt x="160" y="107"/>
                      <a:pt x="62" y="204"/>
                    </a:cubicBezTo>
                    <a:close/>
                    <a:moveTo>
                      <a:pt x="0" y="134"/>
                    </a:moveTo>
                    <a:lnTo>
                      <a:pt x="0" y="134"/>
                    </a:lnTo>
                    <a:cubicBezTo>
                      <a:pt x="26" y="169"/>
                      <a:pt x="26" y="169"/>
                      <a:pt x="26" y="169"/>
                    </a:cubicBezTo>
                    <a:cubicBezTo>
                      <a:pt x="142" y="54"/>
                      <a:pt x="328" y="54"/>
                      <a:pt x="443" y="169"/>
                    </a:cubicBezTo>
                    <a:cubicBezTo>
                      <a:pt x="479" y="134"/>
                      <a:pt x="479" y="134"/>
                      <a:pt x="479" y="134"/>
                    </a:cubicBezTo>
                    <a:cubicBezTo>
                      <a:pt x="345" y="0"/>
                      <a:pt x="133" y="0"/>
                      <a:pt x="0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9" name="Freeform 79"/>
              <p:cNvSpPr>
                <a:spLocks noChangeArrowheads="1"/>
              </p:cNvSpPr>
              <p:nvPr/>
            </p:nvSpPr>
            <p:spPr bwMode="auto">
              <a:xfrm>
                <a:off x="8537422" y="3941059"/>
                <a:ext cx="236864" cy="236332"/>
              </a:xfrm>
              <a:custGeom>
                <a:gdLst>
                  <a:gd name="T0" fmla="*/ 239 w 479"/>
                  <a:gd name="T1" fmla="*/ 0 h 479"/>
                  <a:gd name="T2" fmla="*/ 239 w 479"/>
                  <a:gd name="T3" fmla="*/ 0 h 479"/>
                  <a:gd name="T4" fmla="*/ 0 w 479"/>
                  <a:gd name="T5" fmla="*/ 239 h 479"/>
                  <a:gd name="T6" fmla="*/ 239 w 479"/>
                  <a:gd name="T7" fmla="*/ 478 h 479"/>
                  <a:gd name="T8" fmla="*/ 478 w 479"/>
                  <a:gd name="T9" fmla="*/ 239 h 479"/>
                  <a:gd name="T10" fmla="*/ 239 w 479"/>
                  <a:gd name="T11" fmla="*/ 0 h 479"/>
                  <a:gd name="T12" fmla="*/ 443 w 479"/>
                  <a:gd name="T13" fmla="*/ 239 h 479"/>
                  <a:gd name="T14" fmla="*/ 443 w 479"/>
                  <a:gd name="T15" fmla="*/ 239 h 479"/>
                  <a:gd name="T16" fmla="*/ 399 w 479"/>
                  <a:gd name="T17" fmla="*/ 363 h 479"/>
                  <a:gd name="T18" fmla="*/ 390 w 479"/>
                  <a:gd name="T19" fmla="*/ 328 h 479"/>
                  <a:gd name="T20" fmla="*/ 399 w 479"/>
                  <a:gd name="T21" fmla="*/ 257 h 479"/>
                  <a:gd name="T22" fmla="*/ 372 w 479"/>
                  <a:gd name="T23" fmla="*/ 204 h 479"/>
                  <a:gd name="T24" fmla="*/ 319 w 479"/>
                  <a:gd name="T25" fmla="*/ 178 h 479"/>
                  <a:gd name="T26" fmla="*/ 346 w 479"/>
                  <a:gd name="T27" fmla="*/ 88 h 479"/>
                  <a:gd name="T28" fmla="*/ 293 w 479"/>
                  <a:gd name="T29" fmla="*/ 62 h 479"/>
                  <a:gd name="T30" fmla="*/ 301 w 479"/>
                  <a:gd name="T31" fmla="*/ 53 h 479"/>
                  <a:gd name="T32" fmla="*/ 443 w 479"/>
                  <a:gd name="T33" fmla="*/ 239 h 479"/>
                  <a:gd name="T34" fmla="*/ 212 w 479"/>
                  <a:gd name="T35" fmla="*/ 44 h 479"/>
                  <a:gd name="T36" fmla="*/ 212 w 479"/>
                  <a:gd name="T37" fmla="*/ 44 h 479"/>
                  <a:gd name="T38" fmla="*/ 186 w 479"/>
                  <a:gd name="T39" fmla="*/ 62 h 479"/>
                  <a:gd name="T40" fmla="*/ 150 w 479"/>
                  <a:gd name="T41" fmla="*/ 88 h 479"/>
                  <a:gd name="T42" fmla="*/ 115 w 479"/>
                  <a:gd name="T43" fmla="*/ 133 h 479"/>
                  <a:gd name="T44" fmla="*/ 133 w 479"/>
                  <a:gd name="T45" fmla="*/ 159 h 479"/>
                  <a:gd name="T46" fmla="*/ 177 w 479"/>
                  <a:gd name="T47" fmla="*/ 159 h 479"/>
                  <a:gd name="T48" fmla="*/ 248 w 479"/>
                  <a:gd name="T49" fmla="*/ 239 h 479"/>
                  <a:gd name="T50" fmla="*/ 186 w 479"/>
                  <a:gd name="T51" fmla="*/ 292 h 479"/>
                  <a:gd name="T52" fmla="*/ 177 w 479"/>
                  <a:gd name="T53" fmla="*/ 337 h 479"/>
                  <a:gd name="T54" fmla="*/ 177 w 479"/>
                  <a:gd name="T55" fmla="*/ 390 h 479"/>
                  <a:gd name="T56" fmla="*/ 133 w 479"/>
                  <a:gd name="T57" fmla="*/ 345 h 479"/>
                  <a:gd name="T58" fmla="*/ 124 w 479"/>
                  <a:gd name="T59" fmla="*/ 284 h 479"/>
                  <a:gd name="T60" fmla="*/ 88 w 479"/>
                  <a:gd name="T61" fmla="*/ 239 h 479"/>
                  <a:gd name="T62" fmla="*/ 106 w 479"/>
                  <a:gd name="T63" fmla="*/ 186 h 479"/>
                  <a:gd name="T64" fmla="*/ 53 w 479"/>
                  <a:gd name="T65" fmla="*/ 169 h 479"/>
                  <a:gd name="T66" fmla="*/ 212 w 479"/>
                  <a:gd name="T67" fmla="*/ 44 h 479"/>
                  <a:gd name="T68" fmla="*/ 177 w 479"/>
                  <a:gd name="T69" fmla="*/ 434 h 479"/>
                  <a:gd name="T70" fmla="*/ 177 w 479"/>
                  <a:gd name="T71" fmla="*/ 434 h 479"/>
                  <a:gd name="T72" fmla="*/ 204 w 479"/>
                  <a:gd name="T73" fmla="*/ 416 h 479"/>
                  <a:gd name="T74" fmla="*/ 239 w 479"/>
                  <a:gd name="T75" fmla="*/ 407 h 479"/>
                  <a:gd name="T76" fmla="*/ 293 w 479"/>
                  <a:gd name="T77" fmla="*/ 390 h 479"/>
                  <a:gd name="T78" fmla="*/ 354 w 479"/>
                  <a:gd name="T79" fmla="*/ 407 h 479"/>
                  <a:gd name="T80" fmla="*/ 239 w 479"/>
                  <a:gd name="T81" fmla="*/ 443 h 479"/>
                  <a:gd name="T82" fmla="*/ 177 w 479"/>
                  <a:gd name="T83" fmla="*/ 434 h 4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9" h="479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6" y="0"/>
                      <a:pt x="0" y="106"/>
                      <a:pt x="0" y="239"/>
                    </a:cubicBezTo>
                    <a:cubicBezTo>
                      <a:pt x="0" y="372"/>
                      <a:pt x="106" y="478"/>
                      <a:pt x="239" y="478"/>
                    </a:cubicBezTo>
                    <a:cubicBezTo>
                      <a:pt x="372" y="478"/>
                      <a:pt x="478" y="372"/>
                      <a:pt x="478" y="239"/>
                    </a:cubicBezTo>
                    <a:cubicBezTo>
                      <a:pt x="478" y="106"/>
                      <a:pt x="372" y="0"/>
                      <a:pt x="239" y="0"/>
                    </a:cubicBezTo>
                    <a:close/>
                    <a:moveTo>
                      <a:pt x="443" y="239"/>
                    </a:moveTo>
                    <a:lnTo>
                      <a:pt x="443" y="239"/>
                    </a:lnTo>
                    <a:cubicBezTo>
                      <a:pt x="443" y="292"/>
                      <a:pt x="425" y="328"/>
                      <a:pt x="399" y="363"/>
                    </a:cubicBezTo>
                    <a:cubicBezTo>
                      <a:pt x="390" y="363"/>
                      <a:pt x="381" y="345"/>
                      <a:pt x="390" y="328"/>
                    </a:cubicBezTo>
                    <a:cubicBezTo>
                      <a:pt x="399" y="310"/>
                      <a:pt x="399" y="275"/>
                      <a:pt x="399" y="257"/>
                    </a:cubicBezTo>
                    <a:cubicBezTo>
                      <a:pt x="399" y="239"/>
                      <a:pt x="390" y="204"/>
                      <a:pt x="372" y="204"/>
                    </a:cubicBezTo>
                    <a:cubicBezTo>
                      <a:pt x="346" y="204"/>
                      <a:pt x="337" y="204"/>
                      <a:pt x="319" y="178"/>
                    </a:cubicBezTo>
                    <a:cubicBezTo>
                      <a:pt x="301" y="124"/>
                      <a:pt x="372" y="115"/>
                      <a:pt x="346" y="88"/>
                    </a:cubicBezTo>
                    <a:cubicBezTo>
                      <a:pt x="337" y="80"/>
                      <a:pt x="301" y="115"/>
                      <a:pt x="293" y="62"/>
                    </a:cubicBezTo>
                    <a:lnTo>
                      <a:pt x="301" y="53"/>
                    </a:lnTo>
                    <a:cubicBezTo>
                      <a:pt x="381" y="80"/>
                      <a:pt x="443" y="150"/>
                      <a:pt x="443" y="239"/>
                    </a:cubicBezTo>
                    <a:close/>
                    <a:moveTo>
                      <a:pt x="212" y="44"/>
                    </a:moveTo>
                    <a:lnTo>
                      <a:pt x="212" y="44"/>
                    </a:lnTo>
                    <a:cubicBezTo>
                      <a:pt x="204" y="53"/>
                      <a:pt x="194" y="53"/>
                      <a:pt x="186" y="62"/>
                    </a:cubicBezTo>
                    <a:cubicBezTo>
                      <a:pt x="168" y="80"/>
                      <a:pt x="159" y="71"/>
                      <a:pt x="150" y="88"/>
                    </a:cubicBezTo>
                    <a:cubicBezTo>
                      <a:pt x="141" y="106"/>
                      <a:pt x="115" y="124"/>
                      <a:pt x="115" y="133"/>
                    </a:cubicBezTo>
                    <a:cubicBezTo>
                      <a:pt x="115" y="142"/>
                      <a:pt x="133" y="159"/>
                      <a:pt x="133" y="159"/>
                    </a:cubicBezTo>
                    <a:cubicBezTo>
                      <a:pt x="141" y="150"/>
                      <a:pt x="159" y="150"/>
                      <a:pt x="177" y="159"/>
                    </a:cubicBezTo>
                    <a:cubicBezTo>
                      <a:pt x="186" y="159"/>
                      <a:pt x="275" y="169"/>
                      <a:pt x="248" y="239"/>
                    </a:cubicBezTo>
                    <a:cubicBezTo>
                      <a:pt x="239" y="266"/>
                      <a:pt x="194" y="257"/>
                      <a:pt x="186" y="292"/>
                    </a:cubicBezTo>
                    <a:cubicBezTo>
                      <a:pt x="186" y="301"/>
                      <a:pt x="186" y="328"/>
                      <a:pt x="177" y="337"/>
                    </a:cubicBezTo>
                    <a:cubicBezTo>
                      <a:pt x="177" y="345"/>
                      <a:pt x="186" y="390"/>
                      <a:pt x="177" y="390"/>
                    </a:cubicBezTo>
                    <a:cubicBezTo>
                      <a:pt x="168" y="390"/>
                      <a:pt x="133" y="345"/>
                      <a:pt x="133" y="345"/>
                    </a:cubicBezTo>
                    <a:cubicBezTo>
                      <a:pt x="133" y="337"/>
                      <a:pt x="124" y="310"/>
                      <a:pt x="124" y="284"/>
                    </a:cubicBezTo>
                    <a:cubicBezTo>
                      <a:pt x="124" y="266"/>
                      <a:pt x="88" y="266"/>
                      <a:pt x="88" y="239"/>
                    </a:cubicBezTo>
                    <a:cubicBezTo>
                      <a:pt x="88" y="213"/>
                      <a:pt x="106" y="195"/>
                      <a:pt x="106" y="186"/>
                    </a:cubicBezTo>
                    <a:cubicBezTo>
                      <a:pt x="97" y="169"/>
                      <a:pt x="62" y="169"/>
                      <a:pt x="53" y="169"/>
                    </a:cubicBezTo>
                    <a:cubicBezTo>
                      <a:pt x="80" y="97"/>
                      <a:pt x="141" y="53"/>
                      <a:pt x="212" y="44"/>
                    </a:cubicBezTo>
                    <a:close/>
                    <a:moveTo>
                      <a:pt x="177" y="434"/>
                    </a:moveTo>
                    <a:lnTo>
                      <a:pt x="177" y="434"/>
                    </a:lnTo>
                    <a:cubicBezTo>
                      <a:pt x="186" y="425"/>
                      <a:pt x="186" y="416"/>
                      <a:pt x="204" y="416"/>
                    </a:cubicBezTo>
                    <a:cubicBezTo>
                      <a:pt x="212" y="416"/>
                      <a:pt x="221" y="416"/>
                      <a:pt x="239" y="407"/>
                    </a:cubicBezTo>
                    <a:cubicBezTo>
                      <a:pt x="248" y="407"/>
                      <a:pt x="275" y="398"/>
                      <a:pt x="293" y="390"/>
                    </a:cubicBezTo>
                    <a:cubicBezTo>
                      <a:pt x="310" y="390"/>
                      <a:pt x="346" y="398"/>
                      <a:pt x="354" y="407"/>
                    </a:cubicBezTo>
                    <a:cubicBezTo>
                      <a:pt x="319" y="434"/>
                      <a:pt x="284" y="443"/>
                      <a:pt x="239" y="443"/>
                    </a:cubicBezTo>
                    <a:cubicBezTo>
                      <a:pt x="221" y="443"/>
                      <a:pt x="194" y="443"/>
                      <a:pt x="177" y="4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0" name="Freeform 80"/>
              <p:cNvSpPr>
                <a:spLocks noChangeArrowheads="1"/>
              </p:cNvSpPr>
              <p:nvPr/>
            </p:nvSpPr>
            <p:spPr bwMode="auto">
              <a:xfrm>
                <a:off x="9022016" y="3984422"/>
                <a:ext cx="245558" cy="149603"/>
              </a:xfrm>
              <a:custGeom>
                <a:gdLst>
                  <a:gd name="T0" fmla="*/ 462 w 498"/>
                  <a:gd name="T1" fmla="*/ 0 h 303"/>
                  <a:gd name="T2" fmla="*/ 0 w 498"/>
                  <a:gd name="T3" fmla="*/ 36 h 303"/>
                  <a:gd name="T4" fmla="*/ 36 w 498"/>
                  <a:gd name="T5" fmla="*/ 302 h 303"/>
                  <a:gd name="T6" fmla="*/ 497 w 498"/>
                  <a:gd name="T7" fmla="*/ 266 h 303"/>
                  <a:gd name="T8" fmla="*/ 462 w 498"/>
                  <a:gd name="T9" fmla="*/ 0 h 303"/>
                  <a:gd name="T10" fmla="*/ 275 w 498"/>
                  <a:gd name="T11" fmla="*/ 54 h 303"/>
                  <a:gd name="T12" fmla="*/ 319 w 498"/>
                  <a:gd name="T13" fmla="*/ 107 h 303"/>
                  <a:gd name="T14" fmla="*/ 275 w 498"/>
                  <a:gd name="T15" fmla="*/ 54 h 303"/>
                  <a:gd name="T16" fmla="*/ 346 w 498"/>
                  <a:gd name="T17" fmla="*/ 125 h 303"/>
                  <a:gd name="T18" fmla="*/ 302 w 498"/>
                  <a:gd name="T19" fmla="*/ 178 h 303"/>
                  <a:gd name="T20" fmla="*/ 346 w 498"/>
                  <a:gd name="T21" fmla="*/ 125 h 303"/>
                  <a:gd name="T22" fmla="*/ 195 w 498"/>
                  <a:gd name="T23" fmla="*/ 54 h 303"/>
                  <a:gd name="T24" fmla="*/ 249 w 498"/>
                  <a:gd name="T25" fmla="*/ 107 h 303"/>
                  <a:gd name="T26" fmla="*/ 195 w 498"/>
                  <a:gd name="T27" fmla="*/ 54 h 303"/>
                  <a:gd name="T28" fmla="*/ 275 w 498"/>
                  <a:gd name="T29" fmla="*/ 125 h 303"/>
                  <a:gd name="T30" fmla="*/ 222 w 498"/>
                  <a:gd name="T31" fmla="*/ 178 h 303"/>
                  <a:gd name="T32" fmla="*/ 275 w 498"/>
                  <a:gd name="T33" fmla="*/ 125 h 303"/>
                  <a:gd name="T34" fmla="*/ 124 w 498"/>
                  <a:gd name="T35" fmla="*/ 54 h 303"/>
                  <a:gd name="T36" fmla="*/ 178 w 498"/>
                  <a:gd name="T37" fmla="*/ 107 h 303"/>
                  <a:gd name="T38" fmla="*/ 124 w 498"/>
                  <a:gd name="T39" fmla="*/ 54 h 303"/>
                  <a:gd name="T40" fmla="*/ 195 w 498"/>
                  <a:gd name="T41" fmla="*/ 125 h 303"/>
                  <a:gd name="T42" fmla="*/ 151 w 498"/>
                  <a:gd name="T43" fmla="*/ 178 h 303"/>
                  <a:gd name="T44" fmla="*/ 195 w 498"/>
                  <a:gd name="T45" fmla="*/ 125 h 303"/>
                  <a:gd name="T46" fmla="*/ 54 w 498"/>
                  <a:gd name="T47" fmla="*/ 54 h 303"/>
                  <a:gd name="T48" fmla="*/ 98 w 498"/>
                  <a:gd name="T49" fmla="*/ 107 h 303"/>
                  <a:gd name="T50" fmla="*/ 54 w 498"/>
                  <a:gd name="T51" fmla="*/ 54 h 303"/>
                  <a:gd name="T52" fmla="*/ 124 w 498"/>
                  <a:gd name="T53" fmla="*/ 125 h 303"/>
                  <a:gd name="T54" fmla="*/ 71 w 498"/>
                  <a:gd name="T55" fmla="*/ 178 h 303"/>
                  <a:gd name="T56" fmla="*/ 124 w 498"/>
                  <a:gd name="T57" fmla="*/ 125 h 303"/>
                  <a:gd name="T58" fmla="*/ 98 w 498"/>
                  <a:gd name="T59" fmla="*/ 249 h 303"/>
                  <a:gd name="T60" fmla="*/ 54 w 498"/>
                  <a:gd name="T61" fmla="*/ 204 h 303"/>
                  <a:gd name="T62" fmla="*/ 98 w 498"/>
                  <a:gd name="T63" fmla="*/ 249 h 303"/>
                  <a:gd name="T64" fmla="*/ 372 w 498"/>
                  <a:gd name="T65" fmla="*/ 249 h 303"/>
                  <a:gd name="T66" fmla="*/ 124 w 498"/>
                  <a:gd name="T67" fmla="*/ 204 h 303"/>
                  <a:gd name="T68" fmla="*/ 372 w 498"/>
                  <a:gd name="T69" fmla="*/ 249 h 303"/>
                  <a:gd name="T70" fmla="*/ 443 w 498"/>
                  <a:gd name="T71" fmla="*/ 249 h 303"/>
                  <a:gd name="T72" fmla="*/ 399 w 498"/>
                  <a:gd name="T73" fmla="*/ 204 h 303"/>
                  <a:gd name="T74" fmla="*/ 443 w 498"/>
                  <a:gd name="T75" fmla="*/ 249 h 303"/>
                  <a:gd name="T76" fmla="*/ 372 w 498"/>
                  <a:gd name="T77" fmla="*/ 178 h 303"/>
                  <a:gd name="T78" fmla="*/ 425 w 498"/>
                  <a:gd name="T79" fmla="*/ 125 h 303"/>
                  <a:gd name="T80" fmla="*/ 372 w 498"/>
                  <a:gd name="T81" fmla="*/ 178 h 303"/>
                  <a:gd name="T82" fmla="*/ 443 w 498"/>
                  <a:gd name="T83" fmla="*/ 107 h 303"/>
                  <a:gd name="T84" fmla="*/ 346 w 498"/>
                  <a:gd name="T85" fmla="*/ 54 h 303"/>
                  <a:gd name="T86" fmla="*/ 443 w 498"/>
                  <a:gd name="T87" fmla="*/ 107 h 3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8" h="303">
                    <a:moveTo>
                      <a:pt x="462" y="0"/>
                    </a:moveTo>
                    <a:lnTo>
                      <a:pt x="462" y="0"/>
                    </a:lnTo>
                    <a:cubicBezTo>
                      <a:pt x="36" y="0"/>
                      <a:pt x="36" y="0"/>
                      <a:pt x="36" y="0"/>
                    </a:cubicBezTo>
                    <a:cubicBezTo>
                      <a:pt x="18" y="0"/>
                      <a:pt x="0" y="18"/>
                      <a:pt x="0" y="3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84"/>
                      <a:pt x="18" y="302"/>
                      <a:pt x="36" y="302"/>
                    </a:cubicBezTo>
                    <a:cubicBezTo>
                      <a:pt x="462" y="302"/>
                      <a:pt x="462" y="302"/>
                      <a:pt x="462" y="302"/>
                    </a:cubicBezTo>
                    <a:cubicBezTo>
                      <a:pt x="479" y="302"/>
                      <a:pt x="497" y="284"/>
                      <a:pt x="497" y="26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497" y="18"/>
                      <a:pt x="479" y="0"/>
                      <a:pt x="462" y="0"/>
                    </a:cubicBezTo>
                    <a:close/>
                    <a:moveTo>
                      <a:pt x="275" y="54"/>
                    </a:moveTo>
                    <a:lnTo>
                      <a:pt x="275" y="54"/>
                    </a:lnTo>
                    <a:cubicBezTo>
                      <a:pt x="319" y="54"/>
                      <a:pt x="319" y="54"/>
                      <a:pt x="319" y="54"/>
                    </a:cubicBezTo>
                    <a:cubicBezTo>
                      <a:pt x="319" y="107"/>
                      <a:pt x="319" y="107"/>
                      <a:pt x="319" y="107"/>
                    </a:cubicBezTo>
                    <a:cubicBezTo>
                      <a:pt x="275" y="107"/>
                      <a:pt x="275" y="107"/>
                      <a:pt x="275" y="107"/>
                    </a:cubicBezTo>
                    <a:lnTo>
                      <a:pt x="275" y="54"/>
                    </a:lnTo>
                    <a:close/>
                    <a:moveTo>
                      <a:pt x="346" y="125"/>
                    </a:moveTo>
                    <a:lnTo>
                      <a:pt x="346" y="125"/>
                    </a:lnTo>
                    <a:cubicBezTo>
                      <a:pt x="346" y="178"/>
                      <a:pt x="346" y="178"/>
                      <a:pt x="346" y="178"/>
                    </a:cubicBezTo>
                    <a:cubicBezTo>
                      <a:pt x="302" y="178"/>
                      <a:pt x="302" y="178"/>
                      <a:pt x="302" y="178"/>
                    </a:cubicBezTo>
                    <a:cubicBezTo>
                      <a:pt x="302" y="125"/>
                      <a:pt x="302" y="125"/>
                      <a:pt x="302" y="125"/>
                    </a:cubicBezTo>
                    <a:lnTo>
                      <a:pt x="346" y="125"/>
                    </a:lnTo>
                    <a:close/>
                    <a:moveTo>
                      <a:pt x="195" y="54"/>
                    </a:moveTo>
                    <a:lnTo>
                      <a:pt x="195" y="54"/>
                    </a:lnTo>
                    <a:cubicBezTo>
                      <a:pt x="249" y="54"/>
                      <a:pt x="249" y="54"/>
                      <a:pt x="249" y="54"/>
                    </a:cubicBezTo>
                    <a:cubicBezTo>
                      <a:pt x="249" y="107"/>
                      <a:pt x="249" y="107"/>
                      <a:pt x="249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lnTo>
                      <a:pt x="195" y="54"/>
                    </a:lnTo>
                    <a:close/>
                    <a:moveTo>
                      <a:pt x="275" y="125"/>
                    </a:moveTo>
                    <a:lnTo>
                      <a:pt x="275" y="125"/>
                    </a:lnTo>
                    <a:cubicBezTo>
                      <a:pt x="275" y="178"/>
                      <a:pt x="275" y="178"/>
                      <a:pt x="275" y="178"/>
                    </a:cubicBezTo>
                    <a:cubicBezTo>
                      <a:pt x="222" y="178"/>
                      <a:pt x="222" y="178"/>
                      <a:pt x="222" y="178"/>
                    </a:cubicBezTo>
                    <a:cubicBezTo>
                      <a:pt x="222" y="125"/>
                      <a:pt x="222" y="125"/>
                      <a:pt x="222" y="125"/>
                    </a:cubicBezTo>
                    <a:lnTo>
                      <a:pt x="275" y="125"/>
                    </a:lnTo>
                    <a:close/>
                    <a:moveTo>
                      <a:pt x="124" y="54"/>
                    </a:moveTo>
                    <a:lnTo>
                      <a:pt x="124" y="54"/>
                    </a:lnTo>
                    <a:cubicBezTo>
                      <a:pt x="178" y="54"/>
                      <a:pt x="178" y="54"/>
                      <a:pt x="178" y="54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24" y="107"/>
                      <a:pt x="124" y="107"/>
                      <a:pt x="124" y="107"/>
                    </a:cubicBezTo>
                    <a:lnTo>
                      <a:pt x="124" y="54"/>
                    </a:lnTo>
                    <a:close/>
                    <a:moveTo>
                      <a:pt x="195" y="125"/>
                    </a:moveTo>
                    <a:lnTo>
                      <a:pt x="195" y="125"/>
                    </a:lnTo>
                    <a:cubicBezTo>
                      <a:pt x="195" y="178"/>
                      <a:pt x="195" y="178"/>
                      <a:pt x="195" y="178"/>
                    </a:cubicBezTo>
                    <a:cubicBezTo>
                      <a:pt x="151" y="178"/>
                      <a:pt x="151" y="178"/>
                      <a:pt x="151" y="178"/>
                    </a:cubicBezTo>
                    <a:cubicBezTo>
                      <a:pt x="151" y="125"/>
                      <a:pt x="151" y="125"/>
                      <a:pt x="151" y="125"/>
                    </a:cubicBezTo>
                    <a:lnTo>
                      <a:pt x="195" y="125"/>
                    </a:lnTo>
                    <a:close/>
                    <a:moveTo>
                      <a:pt x="54" y="54"/>
                    </a:moveTo>
                    <a:lnTo>
                      <a:pt x="54" y="54"/>
                    </a:lnTo>
                    <a:cubicBezTo>
                      <a:pt x="98" y="54"/>
                      <a:pt x="98" y="54"/>
                      <a:pt x="98" y="54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54" y="107"/>
                      <a:pt x="54" y="107"/>
                      <a:pt x="54" y="107"/>
                    </a:cubicBezTo>
                    <a:lnTo>
                      <a:pt x="54" y="54"/>
                    </a:lnTo>
                    <a:close/>
                    <a:moveTo>
                      <a:pt x="124" y="125"/>
                    </a:moveTo>
                    <a:lnTo>
                      <a:pt x="124" y="125"/>
                    </a:lnTo>
                    <a:cubicBezTo>
                      <a:pt x="124" y="178"/>
                      <a:pt x="124" y="178"/>
                      <a:pt x="124" y="178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71" y="125"/>
                      <a:pt x="71" y="125"/>
                      <a:pt x="71" y="125"/>
                    </a:cubicBezTo>
                    <a:lnTo>
                      <a:pt x="124" y="125"/>
                    </a:lnTo>
                    <a:close/>
                    <a:moveTo>
                      <a:pt x="98" y="249"/>
                    </a:moveTo>
                    <a:lnTo>
                      <a:pt x="98" y="249"/>
                    </a:lnTo>
                    <a:cubicBezTo>
                      <a:pt x="54" y="249"/>
                      <a:pt x="54" y="249"/>
                      <a:pt x="54" y="249"/>
                    </a:cubicBezTo>
                    <a:cubicBezTo>
                      <a:pt x="54" y="204"/>
                      <a:pt x="54" y="204"/>
                      <a:pt x="54" y="204"/>
                    </a:cubicBezTo>
                    <a:cubicBezTo>
                      <a:pt x="98" y="204"/>
                      <a:pt x="98" y="204"/>
                      <a:pt x="98" y="204"/>
                    </a:cubicBezTo>
                    <a:lnTo>
                      <a:pt x="98" y="249"/>
                    </a:lnTo>
                    <a:close/>
                    <a:moveTo>
                      <a:pt x="372" y="249"/>
                    </a:moveTo>
                    <a:lnTo>
                      <a:pt x="372" y="249"/>
                    </a:lnTo>
                    <a:cubicBezTo>
                      <a:pt x="124" y="249"/>
                      <a:pt x="124" y="249"/>
                      <a:pt x="124" y="249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372" y="204"/>
                      <a:pt x="372" y="204"/>
                      <a:pt x="372" y="204"/>
                    </a:cubicBezTo>
                    <a:lnTo>
                      <a:pt x="372" y="249"/>
                    </a:lnTo>
                    <a:close/>
                    <a:moveTo>
                      <a:pt x="443" y="249"/>
                    </a:moveTo>
                    <a:lnTo>
                      <a:pt x="443" y="249"/>
                    </a:lnTo>
                    <a:cubicBezTo>
                      <a:pt x="399" y="249"/>
                      <a:pt x="399" y="249"/>
                      <a:pt x="399" y="249"/>
                    </a:cubicBezTo>
                    <a:cubicBezTo>
                      <a:pt x="399" y="204"/>
                      <a:pt x="399" y="204"/>
                      <a:pt x="399" y="204"/>
                    </a:cubicBezTo>
                    <a:cubicBezTo>
                      <a:pt x="443" y="204"/>
                      <a:pt x="443" y="204"/>
                      <a:pt x="443" y="204"/>
                    </a:cubicBezTo>
                    <a:lnTo>
                      <a:pt x="443" y="249"/>
                    </a:lnTo>
                    <a:close/>
                    <a:moveTo>
                      <a:pt x="372" y="178"/>
                    </a:moveTo>
                    <a:lnTo>
                      <a:pt x="372" y="178"/>
                    </a:lnTo>
                    <a:cubicBezTo>
                      <a:pt x="372" y="125"/>
                      <a:pt x="372" y="125"/>
                      <a:pt x="372" y="125"/>
                    </a:cubicBezTo>
                    <a:cubicBezTo>
                      <a:pt x="425" y="125"/>
                      <a:pt x="425" y="125"/>
                      <a:pt x="425" y="125"/>
                    </a:cubicBezTo>
                    <a:cubicBezTo>
                      <a:pt x="425" y="178"/>
                      <a:pt x="425" y="178"/>
                      <a:pt x="425" y="178"/>
                    </a:cubicBezTo>
                    <a:lnTo>
                      <a:pt x="372" y="178"/>
                    </a:lnTo>
                    <a:close/>
                    <a:moveTo>
                      <a:pt x="443" y="107"/>
                    </a:moveTo>
                    <a:lnTo>
                      <a:pt x="443" y="107"/>
                    </a:lnTo>
                    <a:cubicBezTo>
                      <a:pt x="346" y="107"/>
                      <a:pt x="346" y="107"/>
                      <a:pt x="346" y="107"/>
                    </a:cubicBezTo>
                    <a:cubicBezTo>
                      <a:pt x="346" y="54"/>
                      <a:pt x="346" y="54"/>
                      <a:pt x="346" y="54"/>
                    </a:cubicBezTo>
                    <a:cubicBezTo>
                      <a:pt x="443" y="54"/>
                      <a:pt x="443" y="54"/>
                      <a:pt x="443" y="54"/>
                    </a:cubicBezTo>
                    <a:lnTo>
                      <a:pt x="443" y="10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1" name="Freeform 87"/>
              <p:cNvSpPr>
                <a:spLocks noChangeArrowheads="1"/>
              </p:cNvSpPr>
              <p:nvPr/>
            </p:nvSpPr>
            <p:spPr bwMode="auto">
              <a:xfrm>
                <a:off x="3163423" y="3949732"/>
                <a:ext cx="228173" cy="223322"/>
              </a:xfrm>
              <a:custGeom>
                <a:gdLst>
                  <a:gd name="T0" fmla="*/ 115 w 462"/>
                  <a:gd name="T1" fmla="*/ 151 h 452"/>
                  <a:gd name="T2" fmla="*/ 186 w 462"/>
                  <a:gd name="T3" fmla="*/ 97 h 452"/>
                  <a:gd name="T4" fmla="*/ 186 w 462"/>
                  <a:gd name="T5" fmla="*/ 70 h 452"/>
                  <a:gd name="T6" fmla="*/ 44 w 462"/>
                  <a:gd name="T7" fmla="*/ 88 h 452"/>
                  <a:gd name="T8" fmla="*/ 115 w 462"/>
                  <a:gd name="T9" fmla="*/ 151 h 452"/>
                  <a:gd name="T10" fmla="*/ 62 w 462"/>
                  <a:gd name="T11" fmla="*/ 195 h 452"/>
                  <a:gd name="T12" fmla="*/ 26 w 462"/>
                  <a:gd name="T13" fmla="*/ 124 h 452"/>
                  <a:gd name="T14" fmla="*/ 35 w 462"/>
                  <a:gd name="T15" fmla="*/ 336 h 452"/>
                  <a:gd name="T16" fmla="*/ 62 w 462"/>
                  <a:gd name="T17" fmla="*/ 195 h 452"/>
                  <a:gd name="T18" fmla="*/ 230 w 462"/>
                  <a:gd name="T19" fmla="*/ 35 h 452"/>
                  <a:gd name="T20" fmla="*/ 346 w 462"/>
                  <a:gd name="T21" fmla="*/ 26 h 452"/>
                  <a:gd name="T22" fmla="*/ 151 w 462"/>
                  <a:gd name="T23" fmla="*/ 8 h 452"/>
                  <a:gd name="T24" fmla="*/ 230 w 462"/>
                  <a:gd name="T25" fmla="*/ 35 h 452"/>
                  <a:gd name="T26" fmla="*/ 301 w 462"/>
                  <a:gd name="T27" fmla="*/ 266 h 452"/>
                  <a:gd name="T28" fmla="*/ 248 w 462"/>
                  <a:gd name="T29" fmla="*/ 132 h 452"/>
                  <a:gd name="T30" fmla="*/ 204 w 462"/>
                  <a:gd name="T31" fmla="*/ 124 h 452"/>
                  <a:gd name="T32" fmla="*/ 160 w 462"/>
                  <a:gd name="T33" fmla="*/ 195 h 452"/>
                  <a:gd name="T34" fmla="*/ 301 w 462"/>
                  <a:gd name="T35" fmla="*/ 266 h 452"/>
                  <a:gd name="T36" fmla="*/ 363 w 462"/>
                  <a:gd name="T37" fmla="*/ 327 h 452"/>
                  <a:gd name="T38" fmla="*/ 363 w 462"/>
                  <a:gd name="T39" fmla="*/ 407 h 452"/>
                  <a:gd name="T40" fmla="*/ 390 w 462"/>
                  <a:gd name="T41" fmla="*/ 301 h 452"/>
                  <a:gd name="T42" fmla="*/ 292 w 462"/>
                  <a:gd name="T43" fmla="*/ 301 h 452"/>
                  <a:gd name="T44" fmla="*/ 142 w 462"/>
                  <a:gd name="T45" fmla="*/ 239 h 452"/>
                  <a:gd name="T46" fmla="*/ 107 w 462"/>
                  <a:gd name="T47" fmla="*/ 239 h 452"/>
                  <a:gd name="T48" fmla="*/ 142 w 462"/>
                  <a:gd name="T49" fmla="*/ 434 h 452"/>
                  <a:gd name="T50" fmla="*/ 381 w 462"/>
                  <a:gd name="T51" fmla="*/ 53 h 452"/>
                  <a:gd name="T52" fmla="*/ 275 w 462"/>
                  <a:gd name="T53" fmla="*/ 79 h 452"/>
                  <a:gd name="T54" fmla="*/ 275 w 462"/>
                  <a:gd name="T55" fmla="*/ 106 h 452"/>
                  <a:gd name="T56" fmla="*/ 390 w 462"/>
                  <a:gd name="T57" fmla="*/ 266 h 452"/>
                  <a:gd name="T58" fmla="*/ 461 w 462"/>
                  <a:gd name="T59" fmla="*/ 221 h 452"/>
                  <a:gd name="T60" fmla="*/ 319 w 462"/>
                  <a:gd name="T61" fmla="*/ 327 h 452"/>
                  <a:gd name="T62" fmla="*/ 177 w 462"/>
                  <a:gd name="T63" fmla="*/ 443 h 452"/>
                  <a:gd name="T64" fmla="*/ 328 w 462"/>
                  <a:gd name="T65" fmla="*/ 434 h 452"/>
                  <a:gd name="T66" fmla="*/ 328 w 462"/>
                  <a:gd name="T67" fmla="*/ 336 h 4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2" h="452">
                    <a:moveTo>
                      <a:pt x="115" y="151"/>
                    </a:moveTo>
                    <a:lnTo>
                      <a:pt x="115" y="151"/>
                    </a:lnTo>
                    <a:lnTo>
                      <a:pt x="124" y="151"/>
                    </a:lnTo>
                    <a:cubicBezTo>
                      <a:pt x="142" y="132"/>
                      <a:pt x="160" y="115"/>
                      <a:pt x="186" y="97"/>
                    </a:cubicBezTo>
                    <a:lnTo>
                      <a:pt x="186" y="88"/>
                    </a:lnTo>
                    <a:cubicBezTo>
                      <a:pt x="186" y="79"/>
                      <a:pt x="186" y="79"/>
                      <a:pt x="186" y="70"/>
                    </a:cubicBezTo>
                    <a:cubicBezTo>
                      <a:pt x="160" y="53"/>
                      <a:pt x="133" y="44"/>
                      <a:pt x="107" y="26"/>
                    </a:cubicBezTo>
                    <a:cubicBezTo>
                      <a:pt x="89" y="44"/>
                      <a:pt x="62" y="62"/>
                      <a:pt x="44" y="88"/>
                    </a:cubicBezTo>
                    <a:cubicBezTo>
                      <a:pt x="62" y="115"/>
                      <a:pt x="71" y="132"/>
                      <a:pt x="89" y="151"/>
                    </a:cubicBezTo>
                    <a:cubicBezTo>
                      <a:pt x="98" y="151"/>
                      <a:pt x="107" y="151"/>
                      <a:pt x="115" y="151"/>
                    </a:cubicBezTo>
                    <a:close/>
                    <a:moveTo>
                      <a:pt x="62" y="195"/>
                    </a:moveTo>
                    <a:lnTo>
                      <a:pt x="62" y="195"/>
                    </a:lnTo>
                    <a:cubicBezTo>
                      <a:pt x="62" y="186"/>
                      <a:pt x="62" y="186"/>
                      <a:pt x="71" y="177"/>
                    </a:cubicBezTo>
                    <a:cubicBezTo>
                      <a:pt x="54" y="160"/>
                      <a:pt x="35" y="141"/>
                      <a:pt x="26" y="124"/>
                    </a:cubicBezTo>
                    <a:cubicBezTo>
                      <a:pt x="9" y="151"/>
                      <a:pt x="0" y="186"/>
                      <a:pt x="0" y="221"/>
                    </a:cubicBezTo>
                    <a:cubicBezTo>
                      <a:pt x="0" y="266"/>
                      <a:pt x="9" y="310"/>
                      <a:pt x="35" y="336"/>
                    </a:cubicBezTo>
                    <a:cubicBezTo>
                      <a:pt x="44" y="301"/>
                      <a:pt x="54" y="257"/>
                      <a:pt x="71" y="221"/>
                    </a:cubicBezTo>
                    <a:cubicBezTo>
                      <a:pt x="71" y="221"/>
                      <a:pt x="62" y="204"/>
                      <a:pt x="62" y="195"/>
                    </a:cubicBezTo>
                    <a:close/>
                    <a:moveTo>
                      <a:pt x="230" y="35"/>
                    </a:moveTo>
                    <a:lnTo>
                      <a:pt x="230" y="35"/>
                    </a:lnTo>
                    <a:cubicBezTo>
                      <a:pt x="239" y="35"/>
                      <a:pt x="257" y="44"/>
                      <a:pt x="266" y="53"/>
                    </a:cubicBezTo>
                    <a:cubicBezTo>
                      <a:pt x="292" y="35"/>
                      <a:pt x="319" y="35"/>
                      <a:pt x="346" y="26"/>
                    </a:cubicBezTo>
                    <a:cubicBezTo>
                      <a:pt x="310" y="8"/>
                      <a:pt x="275" y="0"/>
                      <a:pt x="230" y="0"/>
                    </a:cubicBezTo>
                    <a:cubicBezTo>
                      <a:pt x="204" y="0"/>
                      <a:pt x="177" y="0"/>
                      <a:pt x="151" y="8"/>
                    </a:cubicBezTo>
                    <a:cubicBezTo>
                      <a:pt x="168" y="17"/>
                      <a:pt x="186" y="35"/>
                      <a:pt x="204" y="44"/>
                    </a:cubicBezTo>
                    <a:cubicBezTo>
                      <a:pt x="213" y="44"/>
                      <a:pt x="221" y="35"/>
                      <a:pt x="230" y="35"/>
                    </a:cubicBezTo>
                    <a:close/>
                    <a:moveTo>
                      <a:pt x="301" y="266"/>
                    </a:moveTo>
                    <a:lnTo>
                      <a:pt x="301" y="266"/>
                    </a:lnTo>
                    <a:cubicBezTo>
                      <a:pt x="310" y="257"/>
                      <a:pt x="310" y="257"/>
                      <a:pt x="319" y="248"/>
                    </a:cubicBezTo>
                    <a:cubicBezTo>
                      <a:pt x="301" y="204"/>
                      <a:pt x="275" y="168"/>
                      <a:pt x="248" y="132"/>
                    </a:cubicBezTo>
                    <a:cubicBezTo>
                      <a:pt x="248" y="132"/>
                      <a:pt x="239" y="132"/>
                      <a:pt x="230" y="132"/>
                    </a:cubicBezTo>
                    <a:cubicBezTo>
                      <a:pt x="221" y="132"/>
                      <a:pt x="213" y="132"/>
                      <a:pt x="204" y="124"/>
                    </a:cubicBezTo>
                    <a:cubicBezTo>
                      <a:pt x="186" y="141"/>
                      <a:pt x="168" y="151"/>
                      <a:pt x="151" y="168"/>
                    </a:cubicBezTo>
                    <a:cubicBezTo>
                      <a:pt x="160" y="177"/>
                      <a:pt x="160" y="186"/>
                      <a:pt x="160" y="195"/>
                    </a:cubicBezTo>
                    <a:cubicBezTo>
                      <a:pt x="160" y="204"/>
                      <a:pt x="160" y="204"/>
                      <a:pt x="160" y="213"/>
                    </a:cubicBezTo>
                    <a:cubicBezTo>
                      <a:pt x="204" y="239"/>
                      <a:pt x="248" y="257"/>
                      <a:pt x="301" y="266"/>
                    </a:cubicBezTo>
                    <a:close/>
                    <a:moveTo>
                      <a:pt x="363" y="327"/>
                    </a:moveTo>
                    <a:lnTo>
                      <a:pt x="363" y="327"/>
                    </a:lnTo>
                    <a:cubicBezTo>
                      <a:pt x="363" y="336"/>
                      <a:pt x="363" y="354"/>
                      <a:pt x="363" y="363"/>
                    </a:cubicBezTo>
                    <a:cubicBezTo>
                      <a:pt x="363" y="372"/>
                      <a:pt x="363" y="389"/>
                      <a:pt x="363" y="407"/>
                    </a:cubicBezTo>
                    <a:cubicBezTo>
                      <a:pt x="399" y="380"/>
                      <a:pt x="434" y="336"/>
                      <a:pt x="443" y="292"/>
                    </a:cubicBezTo>
                    <a:cubicBezTo>
                      <a:pt x="426" y="301"/>
                      <a:pt x="408" y="301"/>
                      <a:pt x="390" y="301"/>
                    </a:cubicBezTo>
                    <a:cubicBezTo>
                      <a:pt x="390" y="319"/>
                      <a:pt x="381" y="327"/>
                      <a:pt x="363" y="327"/>
                    </a:cubicBezTo>
                    <a:close/>
                    <a:moveTo>
                      <a:pt x="292" y="301"/>
                    </a:moveTo>
                    <a:lnTo>
                      <a:pt x="292" y="301"/>
                    </a:lnTo>
                    <a:cubicBezTo>
                      <a:pt x="239" y="292"/>
                      <a:pt x="186" y="266"/>
                      <a:pt x="142" y="239"/>
                    </a:cubicBezTo>
                    <a:cubicBezTo>
                      <a:pt x="133" y="239"/>
                      <a:pt x="124" y="248"/>
                      <a:pt x="115" y="248"/>
                    </a:cubicBezTo>
                    <a:cubicBezTo>
                      <a:pt x="107" y="248"/>
                      <a:pt x="107" y="248"/>
                      <a:pt x="107" y="239"/>
                    </a:cubicBezTo>
                    <a:cubicBezTo>
                      <a:pt x="79" y="283"/>
                      <a:pt x="71" y="327"/>
                      <a:pt x="62" y="380"/>
                    </a:cubicBezTo>
                    <a:cubicBezTo>
                      <a:pt x="89" y="398"/>
                      <a:pt x="115" y="425"/>
                      <a:pt x="142" y="434"/>
                    </a:cubicBezTo>
                    <a:cubicBezTo>
                      <a:pt x="177" y="380"/>
                      <a:pt x="230" y="327"/>
                      <a:pt x="292" y="301"/>
                    </a:cubicBezTo>
                    <a:close/>
                    <a:moveTo>
                      <a:pt x="381" y="53"/>
                    </a:moveTo>
                    <a:lnTo>
                      <a:pt x="381" y="53"/>
                    </a:lnTo>
                    <a:cubicBezTo>
                      <a:pt x="346" y="62"/>
                      <a:pt x="310" y="70"/>
                      <a:pt x="275" y="79"/>
                    </a:cubicBezTo>
                    <a:lnTo>
                      <a:pt x="283" y="88"/>
                    </a:lnTo>
                    <a:cubicBezTo>
                      <a:pt x="283" y="97"/>
                      <a:pt x="275" y="97"/>
                      <a:pt x="275" y="106"/>
                    </a:cubicBezTo>
                    <a:cubicBezTo>
                      <a:pt x="310" y="141"/>
                      <a:pt x="328" y="186"/>
                      <a:pt x="346" y="239"/>
                    </a:cubicBezTo>
                    <a:cubicBezTo>
                      <a:pt x="363" y="239"/>
                      <a:pt x="381" y="248"/>
                      <a:pt x="390" y="266"/>
                    </a:cubicBezTo>
                    <a:cubicBezTo>
                      <a:pt x="417" y="266"/>
                      <a:pt x="434" y="266"/>
                      <a:pt x="452" y="257"/>
                    </a:cubicBezTo>
                    <a:cubicBezTo>
                      <a:pt x="461" y="248"/>
                      <a:pt x="461" y="230"/>
                      <a:pt x="461" y="221"/>
                    </a:cubicBezTo>
                    <a:cubicBezTo>
                      <a:pt x="461" y="160"/>
                      <a:pt x="426" y="97"/>
                      <a:pt x="381" y="53"/>
                    </a:cubicBezTo>
                    <a:close/>
                    <a:moveTo>
                      <a:pt x="319" y="327"/>
                    </a:moveTo>
                    <a:lnTo>
                      <a:pt x="319" y="327"/>
                    </a:lnTo>
                    <a:cubicBezTo>
                      <a:pt x="257" y="354"/>
                      <a:pt x="213" y="389"/>
                      <a:pt x="177" y="443"/>
                    </a:cubicBezTo>
                    <a:cubicBezTo>
                      <a:pt x="195" y="451"/>
                      <a:pt x="213" y="451"/>
                      <a:pt x="230" y="451"/>
                    </a:cubicBezTo>
                    <a:cubicBezTo>
                      <a:pt x="266" y="451"/>
                      <a:pt x="292" y="443"/>
                      <a:pt x="328" y="434"/>
                    </a:cubicBezTo>
                    <a:cubicBezTo>
                      <a:pt x="328" y="407"/>
                      <a:pt x="337" y="380"/>
                      <a:pt x="337" y="363"/>
                    </a:cubicBezTo>
                    <a:cubicBezTo>
                      <a:pt x="337" y="354"/>
                      <a:pt x="337" y="345"/>
                      <a:pt x="328" y="336"/>
                    </a:cubicBezTo>
                    <a:cubicBezTo>
                      <a:pt x="328" y="327"/>
                      <a:pt x="319" y="327"/>
                      <a:pt x="319" y="32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2" name="Freeform 99"/>
              <p:cNvSpPr>
                <a:spLocks noChangeArrowheads="1"/>
              </p:cNvSpPr>
              <p:nvPr/>
            </p:nvSpPr>
            <p:spPr bwMode="auto">
              <a:xfrm>
                <a:off x="4132612" y="3984422"/>
                <a:ext cx="245558" cy="149603"/>
              </a:xfrm>
              <a:custGeom>
                <a:gdLst>
                  <a:gd name="T0" fmla="*/ 381 w 497"/>
                  <a:gd name="T1" fmla="*/ 151 h 303"/>
                  <a:gd name="T2" fmla="*/ 381 w 497"/>
                  <a:gd name="T3" fmla="*/ 151 h 303"/>
                  <a:gd name="T4" fmla="*/ 434 w 497"/>
                  <a:gd name="T5" fmla="*/ 45 h 303"/>
                  <a:gd name="T6" fmla="*/ 470 w 497"/>
                  <a:gd name="T7" fmla="*/ 45 h 303"/>
                  <a:gd name="T8" fmla="*/ 381 w 497"/>
                  <a:gd name="T9" fmla="*/ 0 h 303"/>
                  <a:gd name="T10" fmla="*/ 133 w 497"/>
                  <a:gd name="T11" fmla="*/ 0 h 303"/>
                  <a:gd name="T12" fmla="*/ 0 w 497"/>
                  <a:gd name="T13" fmla="*/ 151 h 303"/>
                  <a:gd name="T14" fmla="*/ 133 w 497"/>
                  <a:gd name="T15" fmla="*/ 302 h 303"/>
                  <a:gd name="T16" fmla="*/ 381 w 497"/>
                  <a:gd name="T17" fmla="*/ 302 h 303"/>
                  <a:gd name="T18" fmla="*/ 470 w 497"/>
                  <a:gd name="T19" fmla="*/ 257 h 303"/>
                  <a:gd name="T20" fmla="*/ 434 w 497"/>
                  <a:gd name="T21" fmla="*/ 257 h 303"/>
                  <a:gd name="T22" fmla="*/ 381 w 497"/>
                  <a:gd name="T23" fmla="*/ 151 h 303"/>
                  <a:gd name="T24" fmla="*/ 310 w 497"/>
                  <a:gd name="T25" fmla="*/ 196 h 303"/>
                  <a:gd name="T26" fmla="*/ 310 w 497"/>
                  <a:gd name="T27" fmla="*/ 196 h 303"/>
                  <a:gd name="T28" fmla="*/ 302 w 497"/>
                  <a:gd name="T29" fmla="*/ 196 h 303"/>
                  <a:gd name="T30" fmla="*/ 221 w 497"/>
                  <a:gd name="T31" fmla="*/ 169 h 303"/>
                  <a:gd name="T32" fmla="*/ 212 w 497"/>
                  <a:gd name="T33" fmla="*/ 196 h 303"/>
                  <a:gd name="T34" fmla="*/ 186 w 497"/>
                  <a:gd name="T35" fmla="*/ 204 h 303"/>
                  <a:gd name="T36" fmla="*/ 98 w 497"/>
                  <a:gd name="T37" fmla="*/ 125 h 303"/>
                  <a:gd name="T38" fmla="*/ 89 w 497"/>
                  <a:gd name="T39" fmla="*/ 107 h 303"/>
                  <a:gd name="T40" fmla="*/ 106 w 497"/>
                  <a:gd name="T41" fmla="*/ 107 h 303"/>
                  <a:gd name="T42" fmla="*/ 177 w 497"/>
                  <a:gd name="T43" fmla="*/ 143 h 303"/>
                  <a:gd name="T44" fmla="*/ 195 w 497"/>
                  <a:gd name="T45" fmla="*/ 116 h 303"/>
                  <a:gd name="T46" fmla="*/ 221 w 497"/>
                  <a:gd name="T47" fmla="*/ 107 h 303"/>
                  <a:gd name="T48" fmla="*/ 310 w 497"/>
                  <a:gd name="T49" fmla="*/ 187 h 303"/>
                  <a:gd name="T50" fmla="*/ 310 w 497"/>
                  <a:gd name="T51" fmla="*/ 196 h 303"/>
                  <a:gd name="T52" fmla="*/ 470 w 497"/>
                  <a:gd name="T53" fmla="*/ 98 h 303"/>
                  <a:gd name="T54" fmla="*/ 470 w 497"/>
                  <a:gd name="T55" fmla="*/ 98 h 303"/>
                  <a:gd name="T56" fmla="*/ 452 w 497"/>
                  <a:gd name="T57" fmla="*/ 98 h 303"/>
                  <a:gd name="T58" fmla="*/ 425 w 497"/>
                  <a:gd name="T59" fmla="*/ 151 h 303"/>
                  <a:gd name="T60" fmla="*/ 452 w 497"/>
                  <a:gd name="T61" fmla="*/ 204 h 303"/>
                  <a:gd name="T62" fmla="*/ 470 w 497"/>
                  <a:gd name="T63" fmla="*/ 204 h 303"/>
                  <a:gd name="T64" fmla="*/ 496 w 497"/>
                  <a:gd name="T65" fmla="*/ 151 h 303"/>
                  <a:gd name="T66" fmla="*/ 470 w 497"/>
                  <a:gd name="T67" fmla="*/ 98 h 3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303">
                    <a:moveTo>
                      <a:pt x="381" y="151"/>
                    </a:moveTo>
                    <a:lnTo>
                      <a:pt x="381" y="151"/>
                    </a:lnTo>
                    <a:cubicBezTo>
                      <a:pt x="381" y="90"/>
                      <a:pt x="417" y="45"/>
                      <a:pt x="434" y="45"/>
                    </a:cubicBezTo>
                    <a:cubicBezTo>
                      <a:pt x="443" y="45"/>
                      <a:pt x="470" y="45"/>
                      <a:pt x="470" y="45"/>
                    </a:cubicBezTo>
                    <a:cubicBezTo>
                      <a:pt x="452" y="18"/>
                      <a:pt x="443" y="0"/>
                      <a:pt x="381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36" y="0"/>
                      <a:pt x="0" y="90"/>
                      <a:pt x="0" y="151"/>
                    </a:cubicBezTo>
                    <a:cubicBezTo>
                      <a:pt x="0" y="213"/>
                      <a:pt x="36" y="302"/>
                      <a:pt x="133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443" y="302"/>
                      <a:pt x="452" y="284"/>
                      <a:pt x="470" y="257"/>
                    </a:cubicBezTo>
                    <a:cubicBezTo>
                      <a:pt x="470" y="257"/>
                      <a:pt x="461" y="257"/>
                      <a:pt x="434" y="257"/>
                    </a:cubicBezTo>
                    <a:cubicBezTo>
                      <a:pt x="417" y="257"/>
                      <a:pt x="381" y="222"/>
                      <a:pt x="381" y="151"/>
                    </a:cubicBezTo>
                    <a:close/>
                    <a:moveTo>
                      <a:pt x="310" y="196"/>
                    </a:moveTo>
                    <a:lnTo>
                      <a:pt x="310" y="196"/>
                    </a:lnTo>
                    <a:cubicBezTo>
                      <a:pt x="310" y="204"/>
                      <a:pt x="302" y="196"/>
                      <a:pt x="302" y="196"/>
                    </a:cubicBezTo>
                    <a:cubicBezTo>
                      <a:pt x="221" y="169"/>
                      <a:pt x="221" y="169"/>
                      <a:pt x="221" y="169"/>
                    </a:cubicBezTo>
                    <a:cubicBezTo>
                      <a:pt x="221" y="169"/>
                      <a:pt x="221" y="178"/>
                      <a:pt x="212" y="196"/>
                    </a:cubicBezTo>
                    <a:cubicBezTo>
                      <a:pt x="204" y="204"/>
                      <a:pt x="204" y="222"/>
                      <a:pt x="186" y="204"/>
                    </a:cubicBezTo>
                    <a:cubicBezTo>
                      <a:pt x="159" y="187"/>
                      <a:pt x="98" y="125"/>
                      <a:pt x="98" y="125"/>
                    </a:cubicBezTo>
                    <a:cubicBezTo>
                      <a:pt x="98" y="125"/>
                      <a:pt x="89" y="116"/>
                      <a:pt x="89" y="107"/>
                    </a:cubicBezTo>
                    <a:cubicBezTo>
                      <a:pt x="98" y="107"/>
                      <a:pt x="106" y="107"/>
                      <a:pt x="106" y="107"/>
                    </a:cubicBezTo>
                    <a:cubicBezTo>
                      <a:pt x="177" y="143"/>
                      <a:pt x="177" y="143"/>
                      <a:pt x="177" y="143"/>
                    </a:cubicBezTo>
                    <a:cubicBezTo>
                      <a:pt x="177" y="143"/>
                      <a:pt x="186" y="125"/>
                      <a:pt x="195" y="116"/>
                    </a:cubicBezTo>
                    <a:cubicBezTo>
                      <a:pt x="195" y="98"/>
                      <a:pt x="204" y="90"/>
                      <a:pt x="221" y="107"/>
                    </a:cubicBezTo>
                    <a:cubicBezTo>
                      <a:pt x="239" y="116"/>
                      <a:pt x="310" y="187"/>
                      <a:pt x="310" y="187"/>
                    </a:cubicBezTo>
                    <a:cubicBezTo>
                      <a:pt x="310" y="187"/>
                      <a:pt x="319" y="196"/>
                      <a:pt x="310" y="196"/>
                    </a:cubicBezTo>
                    <a:close/>
                    <a:moveTo>
                      <a:pt x="470" y="98"/>
                    </a:moveTo>
                    <a:lnTo>
                      <a:pt x="470" y="98"/>
                    </a:lnTo>
                    <a:cubicBezTo>
                      <a:pt x="452" y="98"/>
                      <a:pt x="452" y="98"/>
                      <a:pt x="452" y="98"/>
                    </a:cubicBezTo>
                    <a:cubicBezTo>
                      <a:pt x="434" y="98"/>
                      <a:pt x="425" y="125"/>
                      <a:pt x="425" y="151"/>
                    </a:cubicBezTo>
                    <a:cubicBezTo>
                      <a:pt x="425" y="178"/>
                      <a:pt x="434" y="204"/>
                      <a:pt x="452" y="204"/>
                    </a:cubicBezTo>
                    <a:cubicBezTo>
                      <a:pt x="470" y="204"/>
                      <a:pt x="470" y="204"/>
                      <a:pt x="470" y="204"/>
                    </a:cubicBezTo>
                    <a:cubicBezTo>
                      <a:pt x="478" y="204"/>
                      <a:pt x="496" y="178"/>
                      <a:pt x="496" y="151"/>
                    </a:cubicBezTo>
                    <a:cubicBezTo>
                      <a:pt x="496" y="125"/>
                      <a:pt x="478" y="98"/>
                      <a:pt x="470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3" name="Freeform 104"/>
              <p:cNvSpPr>
                <a:spLocks noChangeArrowheads="1"/>
              </p:cNvSpPr>
              <p:nvPr/>
            </p:nvSpPr>
            <p:spPr bwMode="auto">
              <a:xfrm>
                <a:off x="2176849" y="3975749"/>
                <a:ext cx="245558" cy="164782"/>
              </a:xfrm>
              <a:custGeom>
                <a:gdLst>
                  <a:gd name="T0" fmla="*/ 203 w 497"/>
                  <a:gd name="T1" fmla="*/ 257 h 337"/>
                  <a:gd name="T2" fmla="*/ 203 w 497"/>
                  <a:gd name="T3" fmla="*/ 257 h 337"/>
                  <a:gd name="T4" fmla="*/ 221 w 497"/>
                  <a:gd name="T5" fmla="*/ 327 h 337"/>
                  <a:gd name="T6" fmla="*/ 283 w 497"/>
                  <a:gd name="T7" fmla="*/ 310 h 337"/>
                  <a:gd name="T8" fmla="*/ 398 w 497"/>
                  <a:gd name="T9" fmla="*/ 9 h 337"/>
                  <a:gd name="T10" fmla="*/ 203 w 497"/>
                  <a:gd name="T11" fmla="*/ 257 h 337"/>
                  <a:gd name="T12" fmla="*/ 248 w 497"/>
                  <a:gd name="T13" fmla="*/ 71 h 337"/>
                  <a:gd name="T14" fmla="*/ 248 w 497"/>
                  <a:gd name="T15" fmla="*/ 71 h 337"/>
                  <a:gd name="T16" fmla="*/ 274 w 497"/>
                  <a:gd name="T17" fmla="*/ 71 h 337"/>
                  <a:gd name="T18" fmla="*/ 310 w 497"/>
                  <a:gd name="T19" fmla="*/ 26 h 337"/>
                  <a:gd name="T20" fmla="*/ 248 w 497"/>
                  <a:gd name="T21" fmla="*/ 17 h 337"/>
                  <a:gd name="T22" fmla="*/ 0 w 497"/>
                  <a:gd name="T23" fmla="*/ 283 h 337"/>
                  <a:gd name="T24" fmla="*/ 0 w 497"/>
                  <a:gd name="T25" fmla="*/ 310 h 337"/>
                  <a:gd name="T26" fmla="*/ 26 w 497"/>
                  <a:gd name="T27" fmla="*/ 336 h 337"/>
                  <a:gd name="T28" fmla="*/ 53 w 497"/>
                  <a:gd name="T29" fmla="*/ 310 h 337"/>
                  <a:gd name="T30" fmla="*/ 53 w 497"/>
                  <a:gd name="T31" fmla="*/ 283 h 337"/>
                  <a:gd name="T32" fmla="*/ 248 w 497"/>
                  <a:gd name="T33" fmla="*/ 71 h 337"/>
                  <a:gd name="T34" fmla="*/ 425 w 497"/>
                  <a:gd name="T35" fmla="*/ 98 h 337"/>
                  <a:gd name="T36" fmla="*/ 425 w 497"/>
                  <a:gd name="T37" fmla="*/ 98 h 337"/>
                  <a:gd name="T38" fmla="*/ 407 w 497"/>
                  <a:gd name="T39" fmla="*/ 151 h 337"/>
                  <a:gd name="T40" fmla="*/ 442 w 497"/>
                  <a:gd name="T41" fmla="*/ 283 h 337"/>
                  <a:gd name="T42" fmla="*/ 442 w 497"/>
                  <a:gd name="T43" fmla="*/ 310 h 337"/>
                  <a:gd name="T44" fmla="*/ 469 w 497"/>
                  <a:gd name="T45" fmla="*/ 336 h 337"/>
                  <a:gd name="T46" fmla="*/ 469 w 497"/>
                  <a:gd name="T47" fmla="*/ 336 h 337"/>
                  <a:gd name="T48" fmla="*/ 496 w 497"/>
                  <a:gd name="T49" fmla="*/ 310 h 337"/>
                  <a:gd name="T50" fmla="*/ 496 w 497"/>
                  <a:gd name="T51" fmla="*/ 283 h 337"/>
                  <a:gd name="T52" fmla="*/ 425 w 497"/>
                  <a:gd name="T53" fmla="*/ 98 h 3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337">
                    <a:moveTo>
                      <a:pt x="203" y="257"/>
                    </a:moveTo>
                    <a:lnTo>
                      <a:pt x="203" y="257"/>
                    </a:lnTo>
                    <a:cubicBezTo>
                      <a:pt x="186" y="283"/>
                      <a:pt x="194" y="310"/>
                      <a:pt x="221" y="327"/>
                    </a:cubicBezTo>
                    <a:cubicBezTo>
                      <a:pt x="239" y="336"/>
                      <a:pt x="266" y="336"/>
                      <a:pt x="283" y="310"/>
                    </a:cubicBezTo>
                    <a:cubicBezTo>
                      <a:pt x="301" y="274"/>
                      <a:pt x="407" y="9"/>
                      <a:pt x="398" y="9"/>
                    </a:cubicBezTo>
                    <a:cubicBezTo>
                      <a:pt x="389" y="0"/>
                      <a:pt x="221" y="230"/>
                      <a:pt x="203" y="257"/>
                    </a:cubicBezTo>
                    <a:close/>
                    <a:moveTo>
                      <a:pt x="248" y="71"/>
                    </a:moveTo>
                    <a:lnTo>
                      <a:pt x="248" y="71"/>
                    </a:lnTo>
                    <a:cubicBezTo>
                      <a:pt x="257" y="71"/>
                      <a:pt x="266" y="71"/>
                      <a:pt x="274" y="71"/>
                    </a:cubicBezTo>
                    <a:cubicBezTo>
                      <a:pt x="292" y="53"/>
                      <a:pt x="301" y="44"/>
                      <a:pt x="310" y="26"/>
                    </a:cubicBezTo>
                    <a:cubicBezTo>
                      <a:pt x="292" y="17"/>
                      <a:pt x="274" y="17"/>
                      <a:pt x="248" y="17"/>
                    </a:cubicBezTo>
                    <a:cubicBezTo>
                      <a:pt x="106" y="17"/>
                      <a:pt x="0" y="133"/>
                      <a:pt x="0" y="283"/>
                    </a:cubicBezTo>
                    <a:cubicBezTo>
                      <a:pt x="0" y="292"/>
                      <a:pt x="0" y="301"/>
                      <a:pt x="0" y="310"/>
                    </a:cubicBezTo>
                    <a:cubicBezTo>
                      <a:pt x="0" y="327"/>
                      <a:pt x="17" y="336"/>
                      <a:pt x="26" y="336"/>
                    </a:cubicBezTo>
                    <a:cubicBezTo>
                      <a:pt x="44" y="336"/>
                      <a:pt x="53" y="319"/>
                      <a:pt x="53" y="310"/>
                    </a:cubicBezTo>
                    <a:cubicBezTo>
                      <a:pt x="53" y="301"/>
                      <a:pt x="53" y="292"/>
                      <a:pt x="53" y="283"/>
                    </a:cubicBezTo>
                    <a:cubicBezTo>
                      <a:pt x="53" y="160"/>
                      <a:pt x="132" y="71"/>
                      <a:pt x="248" y="71"/>
                    </a:cubicBezTo>
                    <a:close/>
                    <a:moveTo>
                      <a:pt x="425" y="98"/>
                    </a:moveTo>
                    <a:lnTo>
                      <a:pt x="425" y="98"/>
                    </a:lnTo>
                    <a:cubicBezTo>
                      <a:pt x="416" y="115"/>
                      <a:pt x="416" y="133"/>
                      <a:pt x="407" y="151"/>
                    </a:cubicBezTo>
                    <a:cubicBezTo>
                      <a:pt x="433" y="186"/>
                      <a:pt x="442" y="239"/>
                      <a:pt x="442" y="283"/>
                    </a:cubicBezTo>
                    <a:cubicBezTo>
                      <a:pt x="442" y="292"/>
                      <a:pt x="442" y="301"/>
                      <a:pt x="442" y="310"/>
                    </a:cubicBezTo>
                    <a:cubicBezTo>
                      <a:pt x="442" y="319"/>
                      <a:pt x="451" y="336"/>
                      <a:pt x="469" y="336"/>
                    </a:cubicBezTo>
                    <a:lnTo>
                      <a:pt x="469" y="336"/>
                    </a:lnTo>
                    <a:cubicBezTo>
                      <a:pt x="478" y="336"/>
                      <a:pt x="496" y="327"/>
                      <a:pt x="496" y="310"/>
                    </a:cubicBezTo>
                    <a:cubicBezTo>
                      <a:pt x="496" y="301"/>
                      <a:pt x="496" y="292"/>
                      <a:pt x="496" y="283"/>
                    </a:cubicBezTo>
                    <a:cubicBezTo>
                      <a:pt x="496" y="213"/>
                      <a:pt x="469" y="151"/>
                      <a:pt x="425" y="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4" name="Freeform 105"/>
              <p:cNvSpPr>
                <a:spLocks noChangeArrowheads="1"/>
              </p:cNvSpPr>
              <p:nvPr/>
            </p:nvSpPr>
            <p:spPr bwMode="auto">
              <a:xfrm>
                <a:off x="2665790" y="3967077"/>
                <a:ext cx="249902" cy="188631"/>
              </a:xfrm>
              <a:custGeom>
                <a:gdLst>
                  <a:gd name="T0" fmla="*/ 488 w 506"/>
                  <a:gd name="T1" fmla="*/ 213 h 382"/>
                  <a:gd name="T2" fmla="*/ 363 w 506"/>
                  <a:gd name="T3" fmla="*/ 142 h 382"/>
                  <a:gd name="T4" fmla="*/ 451 w 506"/>
                  <a:gd name="T5" fmla="*/ 80 h 382"/>
                  <a:gd name="T6" fmla="*/ 451 w 506"/>
                  <a:gd name="T7" fmla="*/ 44 h 382"/>
                  <a:gd name="T8" fmla="*/ 363 w 506"/>
                  <a:gd name="T9" fmla="*/ 53 h 382"/>
                  <a:gd name="T10" fmla="*/ 363 w 506"/>
                  <a:gd name="T11" fmla="*/ 0 h 382"/>
                  <a:gd name="T12" fmla="*/ 328 w 506"/>
                  <a:gd name="T13" fmla="*/ 0 h 382"/>
                  <a:gd name="T14" fmla="*/ 257 w 506"/>
                  <a:gd name="T15" fmla="*/ 71 h 382"/>
                  <a:gd name="T16" fmla="*/ 257 w 506"/>
                  <a:gd name="T17" fmla="*/ 106 h 382"/>
                  <a:gd name="T18" fmla="*/ 336 w 506"/>
                  <a:gd name="T19" fmla="*/ 97 h 382"/>
                  <a:gd name="T20" fmla="*/ 275 w 506"/>
                  <a:gd name="T21" fmla="*/ 178 h 382"/>
                  <a:gd name="T22" fmla="*/ 310 w 506"/>
                  <a:gd name="T23" fmla="*/ 319 h 382"/>
                  <a:gd name="T24" fmla="*/ 398 w 506"/>
                  <a:gd name="T25" fmla="*/ 354 h 382"/>
                  <a:gd name="T26" fmla="*/ 407 w 506"/>
                  <a:gd name="T27" fmla="*/ 372 h 382"/>
                  <a:gd name="T28" fmla="*/ 488 w 506"/>
                  <a:gd name="T29" fmla="*/ 213 h 382"/>
                  <a:gd name="T30" fmla="*/ 310 w 506"/>
                  <a:gd name="T31" fmla="*/ 292 h 382"/>
                  <a:gd name="T32" fmla="*/ 301 w 506"/>
                  <a:gd name="T33" fmla="*/ 204 h 382"/>
                  <a:gd name="T34" fmla="*/ 336 w 506"/>
                  <a:gd name="T35" fmla="*/ 284 h 382"/>
                  <a:gd name="T36" fmla="*/ 363 w 506"/>
                  <a:gd name="T37" fmla="*/ 275 h 382"/>
                  <a:gd name="T38" fmla="*/ 363 w 506"/>
                  <a:gd name="T39" fmla="*/ 178 h 382"/>
                  <a:gd name="T40" fmla="*/ 416 w 506"/>
                  <a:gd name="T41" fmla="*/ 186 h 382"/>
                  <a:gd name="T42" fmla="*/ 142 w 506"/>
                  <a:gd name="T43" fmla="*/ 89 h 382"/>
                  <a:gd name="T44" fmla="*/ 142 w 506"/>
                  <a:gd name="T45" fmla="*/ 80 h 382"/>
                  <a:gd name="T46" fmla="*/ 88 w 506"/>
                  <a:gd name="T47" fmla="*/ 89 h 382"/>
                  <a:gd name="T48" fmla="*/ 0 w 506"/>
                  <a:gd name="T49" fmla="*/ 363 h 382"/>
                  <a:gd name="T50" fmla="*/ 44 w 506"/>
                  <a:gd name="T51" fmla="*/ 363 h 382"/>
                  <a:gd name="T52" fmla="*/ 160 w 506"/>
                  <a:gd name="T53" fmla="*/ 275 h 382"/>
                  <a:gd name="T54" fmla="*/ 186 w 506"/>
                  <a:gd name="T55" fmla="*/ 363 h 382"/>
                  <a:gd name="T56" fmla="*/ 230 w 506"/>
                  <a:gd name="T57" fmla="*/ 363 h 382"/>
                  <a:gd name="T58" fmla="*/ 79 w 506"/>
                  <a:gd name="T59" fmla="*/ 239 h 382"/>
                  <a:gd name="T60" fmla="*/ 116 w 506"/>
                  <a:gd name="T61" fmla="*/ 116 h 382"/>
                  <a:gd name="T62" fmla="*/ 79 w 506"/>
                  <a:gd name="T63" fmla="*/ 239 h 3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6" h="382">
                    <a:moveTo>
                      <a:pt x="488" y="213"/>
                    </a:moveTo>
                    <a:lnTo>
                      <a:pt x="488" y="213"/>
                    </a:lnTo>
                    <a:cubicBezTo>
                      <a:pt x="470" y="169"/>
                      <a:pt x="434" y="142"/>
                      <a:pt x="372" y="142"/>
                    </a:cubicBezTo>
                    <a:cubicBezTo>
                      <a:pt x="372" y="142"/>
                      <a:pt x="372" y="142"/>
                      <a:pt x="363" y="142"/>
                    </a:cubicBezTo>
                    <a:cubicBezTo>
                      <a:pt x="363" y="89"/>
                      <a:pt x="363" y="89"/>
                      <a:pt x="363" y="89"/>
                    </a:cubicBezTo>
                    <a:lnTo>
                      <a:pt x="451" y="80"/>
                    </a:lnTo>
                    <a:cubicBezTo>
                      <a:pt x="461" y="80"/>
                      <a:pt x="461" y="71"/>
                      <a:pt x="461" y="71"/>
                    </a:cubicBezTo>
                    <a:cubicBezTo>
                      <a:pt x="461" y="71"/>
                      <a:pt x="451" y="53"/>
                      <a:pt x="451" y="44"/>
                    </a:cubicBezTo>
                    <a:cubicBezTo>
                      <a:pt x="451" y="44"/>
                      <a:pt x="451" y="44"/>
                      <a:pt x="443" y="44"/>
                    </a:cubicBezTo>
                    <a:lnTo>
                      <a:pt x="363" y="53"/>
                    </a:lnTo>
                    <a:cubicBezTo>
                      <a:pt x="363" y="53"/>
                      <a:pt x="363" y="9"/>
                      <a:pt x="363" y="0"/>
                    </a:cubicBezTo>
                    <a:lnTo>
                      <a:pt x="363" y="0"/>
                    </a:lnTo>
                    <a:cubicBezTo>
                      <a:pt x="354" y="0"/>
                      <a:pt x="336" y="0"/>
                      <a:pt x="336" y="0"/>
                    </a:cubicBezTo>
                    <a:lnTo>
                      <a:pt x="328" y="0"/>
                    </a:lnTo>
                    <a:cubicBezTo>
                      <a:pt x="328" y="9"/>
                      <a:pt x="336" y="62"/>
                      <a:pt x="336" y="62"/>
                    </a:cubicBezTo>
                    <a:lnTo>
                      <a:pt x="257" y="71"/>
                    </a:lnTo>
                    <a:lnTo>
                      <a:pt x="248" y="80"/>
                    </a:lnTo>
                    <a:lnTo>
                      <a:pt x="257" y="106"/>
                    </a:lnTo>
                    <a:lnTo>
                      <a:pt x="257" y="106"/>
                    </a:lnTo>
                    <a:cubicBezTo>
                      <a:pt x="266" y="106"/>
                      <a:pt x="336" y="97"/>
                      <a:pt x="336" y="97"/>
                    </a:cubicBezTo>
                    <a:cubicBezTo>
                      <a:pt x="336" y="151"/>
                      <a:pt x="336" y="151"/>
                      <a:pt x="336" y="151"/>
                    </a:cubicBezTo>
                    <a:cubicBezTo>
                      <a:pt x="310" y="151"/>
                      <a:pt x="292" y="169"/>
                      <a:pt x="275" y="178"/>
                    </a:cubicBezTo>
                    <a:cubicBezTo>
                      <a:pt x="257" y="204"/>
                      <a:pt x="248" y="231"/>
                      <a:pt x="248" y="257"/>
                    </a:cubicBezTo>
                    <a:cubicBezTo>
                      <a:pt x="248" y="292"/>
                      <a:pt x="275" y="319"/>
                      <a:pt x="310" y="319"/>
                    </a:cubicBezTo>
                    <a:cubicBezTo>
                      <a:pt x="381" y="328"/>
                      <a:pt x="434" y="248"/>
                      <a:pt x="451" y="204"/>
                    </a:cubicBezTo>
                    <a:cubicBezTo>
                      <a:pt x="479" y="239"/>
                      <a:pt x="451" y="310"/>
                      <a:pt x="398" y="354"/>
                    </a:cubicBezTo>
                    <a:lnTo>
                      <a:pt x="398" y="354"/>
                    </a:lnTo>
                    <a:lnTo>
                      <a:pt x="407" y="372"/>
                    </a:lnTo>
                    <a:cubicBezTo>
                      <a:pt x="416" y="381"/>
                      <a:pt x="416" y="381"/>
                      <a:pt x="416" y="372"/>
                    </a:cubicBezTo>
                    <a:cubicBezTo>
                      <a:pt x="479" y="337"/>
                      <a:pt x="505" y="266"/>
                      <a:pt x="488" y="213"/>
                    </a:cubicBezTo>
                    <a:close/>
                    <a:moveTo>
                      <a:pt x="310" y="292"/>
                    </a:moveTo>
                    <a:lnTo>
                      <a:pt x="310" y="292"/>
                    </a:lnTo>
                    <a:cubicBezTo>
                      <a:pt x="283" y="284"/>
                      <a:pt x="283" y="266"/>
                      <a:pt x="283" y="257"/>
                    </a:cubicBezTo>
                    <a:cubicBezTo>
                      <a:pt x="283" y="231"/>
                      <a:pt x="292" y="213"/>
                      <a:pt x="301" y="204"/>
                    </a:cubicBezTo>
                    <a:cubicBezTo>
                      <a:pt x="310" y="195"/>
                      <a:pt x="319" y="186"/>
                      <a:pt x="336" y="178"/>
                    </a:cubicBezTo>
                    <a:cubicBezTo>
                      <a:pt x="336" y="284"/>
                      <a:pt x="336" y="284"/>
                      <a:pt x="336" y="284"/>
                    </a:cubicBezTo>
                    <a:cubicBezTo>
                      <a:pt x="328" y="292"/>
                      <a:pt x="319" y="292"/>
                      <a:pt x="310" y="292"/>
                    </a:cubicBezTo>
                    <a:close/>
                    <a:moveTo>
                      <a:pt x="363" y="275"/>
                    </a:moveTo>
                    <a:lnTo>
                      <a:pt x="363" y="275"/>
                    </a:lnTo>
                    <a:cubicBezTo>
                      <a:pt x="363" y="178"/>
                      <a:pt x="363" y="178"/>
                      <a:pt x="363" y="178"/>
                    </a:cubicBezTo>
                    <a:cubicBezTo>
                      <a:pt x="372" y="178"/>
                      <a:pt x="372" y="178"/>
                      <a:pt x="372" y="178"/>
                    </a:cubicBezTo>
                    <a:cubicBezTo>
                      <a:pt x="389" y="178"/>
                      <a:pt x="407" y="178"/>
                      <a:pt x="416" y="186"/>
                    </a:cubicBezTo>
                    <a:cubicBezTo>
                      <a:pt x="434" y="186"/>
                      <a:pt x="398" y="248"/>
                      <a:pt x="363" y="275"/>
                    </a:cubicBezTo>
                    <a:close/>
                    <a:moveTo>
                      <a:pt x="142" y="89"/>
                    </a:moveTo>
                    <a:lnTo>
                      <a:pt x="142" y="89"/>
                    </a:lnTo>
                    <a:cubicBezTo>
                      <a:pt x="142" y="80"/>
                      <a:pt x="142" y="80"/>
                      <a:pt x="142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0"/>
                      <a:pt x="88" y="80"/>
                      <a:pt x="88" y="89"/>
                    </a:cubicBezTo>
                    <a:cubicBezTo>
                      <a:pt x="79" y="116"/>
                      <a:pt x="0" y="354"/>
                      <a:pt x="0" y="363"/>
                    </a:cubicBezTo>
                    <a:lnTo>
                      <a:pt x="0" y="363"/>
                    </a:lnTo>
                    <a:cubicBezTo>
                      <a:pt x="44" y="363"/>
                      <a:pt x="44" y="363"/>
                      <a:pt x="44" y="363"/>
                    </a:cubicBezTo>
                    <a:lnTo>
                      <a:pt x="44" y="363"/>
                    </a:lnTo>
                    <a:cubicBezTo>
                      <a:pt x="44" y="354"/>
                      <a:pt x="71" y="275"/>
                      <a:pt x="71" y="275"/>
                    </a:cubicBezTo>
                    <a:cubicBezTo>
                      <a:pt x="160" y="275"/>
                      <a:pt x="160" y="275"/>
                      <a:pt x="160" y="275"/>
                    </a:cubicBezTo>
                    <a:cubicBezTo>
                      <a:pt x="160" y="275"/>
                      <a:pt x="186" y="354"/>
                      <a:pt x="186" y="363"/>
                    </a:cubicBezTo>
                    <a:lnTo>
                      <a:pt x="186" y="363"/>
                    </a:lnTo>
                    <a:cubicBezTo>
                      <a:pt x="230" y="363"/>
                      <a:pt x="230" y="363"/>
                      <a:pt x="230" y="363"/>
                    </a:cubicBezTo>
                    <a:lnTo>
                      <a:pt x="230" y="363"/>
                    </a:lnTo>
                    <a:cubicBezTo>
                      <a:pt x="230" y="354"/>
                      <a:pt x="151" y="116"/>
                      <a:pt x="142" y="89"/>
                    </a:cubicBezTo>
                    <a:close/>
                    <a:moveTo>
                      <a:pt x="79" y="239"/>
                    </a:moveTo>
                    <a:lnTo>
                      <a:pt x="79" y="239"/>
                    </a:ln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51" y="239"/>
                      <a:pt x="151" y="239"/>
                      <a:pt x="151" y="239"/>
                    </a:cubicBezTo>
                    <a:lnTo>
                      <a:pt x="79" y="23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5" name="Freeform 115"/>
              <p:cNvSpPr>
                <a:spLocks noChangeArrowheads="1"/>
              </p:cNvSpPr>
              <p:nvPr/>
            </p:nvSpPr>
            <p:spPr bwMode="auto">
              <a:xfrm>
                <a:off x="3669749" y="3936722"/>
                <a:ext cx="197748" cy="245004"/>
              </a:xfrm>
              <a:custGeom>
                <a:gdLst>
                  <a:gd name="T0" fmla="*/ 381 w 400"/>
                  <a:gd name="T1" fmla="*/ 124 h 498"/>
                  <a:gd name="T2" fmla="*/ 381 w 400"/>
                  <a:gd name="T3" fmla="*/ 124 h 498"/>
                  <a:gd name="T4" fmla="*/ 231 w 400"/>
                  <a:gd name="T5" fmla="*/ 9 h 498"/>
                  <a:gd name="T6" fmla="*/ 115 w 400"/>
                  <a:gd name="T7" fmla="*/ 151 h 498"/>
                  <a:gd name="T8" fmla="*/ 133 w 400"/>
                  <a:gd name="T9" fmla="*/ 213 h 498"/>
                  <a:gd name="T10" fmla="*/ 9 w 400"/>
                  <a:gd name="T11" fmla="*/ 407 h 498"/>
                  <a:gd name="T12" fmla="*/ 0 w 400"/>
                  <a:gd name="T13" fmla="*/ 434 h 498"/>
                  <a:gd name="T14" fmla="*/ 9 w 400"/>
                  <a:gd name="T15" fmla="*/ 478 h 498"/>
                  <a:gd name="T16" fmla="*/ 27 w 400"/>
                  <a:gd name="T17" fmla="*/ 497 h 498"/>
                  <a:gd name="T18" fmla="*/ 62 w 400"/>
                  <a:gd name="T19" fmla="*/ 487 h 498"/>
                  <a:gd name="T20" fmla="*/ 89 w 400"/>
                  <a:gd name="T21" fmla="*/ 470 h 498"/>
                  <a:gd name="T22" fmla="*/ 142 w 400"/>
                  <a:gd name="T23" fmla="*/ 390 h 498"/>
                  <a:gd name="T24" fmla="*/ 142 w 400"/>
                  <a:gd name="T25" fmla="*/ 390 h 498"/>
                  <a:gd name="T26" fmla="*/ 177 w 400"/>
                  <a:gd name="T27" fmla="*/ 381 h 498"/>
                  <a:gd name="T28" fmla="*/ 231 w 400"/>
                  <a:gd name="T29" fmla="*/ 284 h 498"/>
                  <a:gd name="T30" fmla="*/ 293 w 400"/>
                  <a:gd name="T31" fmla="*/ 284 h 498"/>
                  <a:gd name="T32" fmla="*/ 381 w 400"/>
                  <a:gd name="T33" fmla="*/ 124 h 498"/>
                  <a:gd name="T34" fmla="*/ 319 w 400"/>
                  <a:gd name="T35" fmla="*/ 159 h 498"/>
                  <a:gd name="T36" fmla="*/ 319 w 400"/>
                  <a:gd name="T37" fmla="*/ 159 h 498"/>
                  <a:gd name="T38" fmla="*/ 256 w 400"/>
                  <a:gd name="T39" fmla="*/ 142 h 498"/>
                  <a:gd name="T40" fmla="*/ 221 w 400"/>
                  <a:gd name="T41" fmla="*/ 80 h 498"/>
                  <a:gd name="T42" fmla="*/ 310 w 400"/>
                  <a:gd name="T43" fmla="*/ 71 h 498"/>
                  <a:gd name="T44" fmla="*/ 319 w 400"/>
                  <a:gd name="T45" fmla="*/ 159 h 4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0" h="498">
                    <a:moveTo>
                      <a:pt x="381" y="124"/>
                    </a:moveTo>
                    <a:lnTo>
                      <a:pt x="381" y="124"/>
                    </a:lnTo>
                    <a:cubicBezTo>
                      <a:pt x="372" y="44"/>
                      <a:pt x="301" y="0"/>
                      <a:pt x="231" y="9"/>
                    </a:cubicBezTo>
                    <a:cubicBezTo>
                      <a:pt x="159" y="27"/>
                      <a:pt x="106" y="80"/>
                      <a:pt x="115" y="151"/>
                    </a:cubicBezTo>
                    <a:cubicBezTo>
                      <a:pt x="115" y="168"/>
                      <a:pt x="124" y="195"/>
                      <a:pt x="133" y="213"/>
                    </a:cubicBezTo>
                    <a:cubicBezTo>
                      <a:pt x="9" y="407"/>
                      <a:pt x="9" y="407"/>
                      <a:pt x="9" y="407"/>
                    </a:cubicBezTo>
                    <a:cubicBezTo>
                      <a:pt x="0" y="407"/>
                      <a:pt x="0" y="425"/>
                      <a:pt x="0" y="434"/>
                    </a:cubicBezTo>
                    <a:cubicBezTo>
                      <a:pt x="9" y="478"/>
                      <a:pt x="9" y="478"/>
                      <a:pt x="9" y="478"/>
                    </a:cubicBezTo>
                    <a:cubicBezTo>
                      <a:pt x="9" y="487"/>
                      <a:pt x="18" y="497"/>
                      <a:pt x="27" y="497"/>
                    </a:cubicBezTo>
                    <a:cubicBezTo>
                      <a:pt x="62" y="487"/>
                      <a:pt x="62" y="487"/>
                      <a:pt x="62" y="487"/>
                    </a:cubicBezTo>
                    <a:cubicBezTo>
                      <a:pt x="71" y="487"/>
                      <a:pt x="80" y="478"/>
                      <a:pt x="89" y="470"/>
                    </a:cubicBezTo>
                    <a:cubicBezTo>
                      <a:pt x="142" y="390"/>
                      <a:pt x="142" y="390"/>
                      <a:pt x="142" y="390"/>
                    </a:cubicBezTo>
                    <a:lnTo>
                      <a:pt x="142" y="390"/>
                    </a:lnTo>
                    <a:cubicBezTo>
                      <a:pt x="177" y="381"/>
                      <a:pt x="177" y="381"/>
                      <a:pt x="177" y="381"/>
                    </a:cubicBezTo>
                    <a:cubicBezTo>
                      <a:pt x="231" y="284"/>
                      <a:pt x="231" y="284"/>
                      <a:pt x="231" y="284"/>
                    </a:cubicBezTo>
                    <a:cubicBezTo>
                      <a:pt x="248" y="293"/>
                      <a:pt x="284" y="284"/>
                      <a:pt x="293" y="284"/>
                    </a:cubicBezTo>
                    <a:cubicBezTo>
                      <a:pt x="363" y="275"/>
                      <a:pt x="399" y="195"/>
                      <a:pt x="381" y="124"/>
                    </a:cubicBezTo>
                    <a:close/>
                    <a:moveTo>
                      <a:pt x="319" y="159"/>
                    </a:moveTo>
                    <a:lnTo>
                      <a:pt x="319" y="159"/>
                    </a:lnTo>
                    <a:cubicBezTo>
                      <a:pt x="301" y="187"/>
                      <a:pt x="284" y="168"/>
                      <a:pt x="256" y="142"/>
                    </a:cubicBezTo>
                    <a:cubicBezTo>
                      <a:pt x="231" y="124"/>
                      <a:pt x="203" y="115"/>
                      <a:pt x="221" y="80"/>
                    </a:cubicBezTo>
                    <a:cubicBezTo>
                      <a:pt x="240" y="53"/>
                      <a:pt x="284" y="44"/>
                      <a:pt x="310" y="71"/>
                    </a:cubicBezTo>
                    <a:cubicBezTo>
                      <a:pt x="337" y="89"/>
                      <a:pt x="346" y="133"/>
                      <a:pt x="319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6" name="Freeform 117"/>
              <p:cNvSpPr>
                <a:spLocks noChangeArrowheads="1"/>
              </p:cNvSpPr>
              <p:nvPr/>
            </p:nvSpPr>
            <p:spPr bwMode="auto">
              <a:xfrm>
                <a:off x="4630245" y="3954068"/>
                <a:ext cx="228171" cy="210313"/>
              </a:xfrm>
              <a:custGeom>
                <a:gdLst>
                  <a:gd name="T0" fmla="*/ 266 w 462"/>
                  <a:gd name="T1" fmla="*/ 0 h 427"/>
                  <a:gd name="T2" fmla="*/ 266 w 462"/>
                  <a:gd name="T3" fmla="*/ 0 h 427"/>
                  <a:gd name="T4" fmla="*/ 266 w 462"/>
                  <a:gd name="T5" fmla="*/ 0 h 427"/>
                  <a:gd name="T6" fmla="*/ 71 w 462"/>
                  <a:gd name="T7" fmla="*/ 80 h 427"/>
                  <a:gd name="T8" fmla="*/ 80 w 462"/>
                  <a:gd name="T9" fmla="*/ 143 h 427"/>
                  <a:gd name="T10" fmla="*/ 0 w 462"/>
                  <a:gd name="T11" fmla="*/ 240 h 427"/>
                  <a:gd name="T12" fmla="*/ 115 w 462"/>
                  <a:gd name="T13" fmla="*/ 319 h 427"/>
                  <a:gd name="T14" fmla="*/ 231 w 462"/>
                  <a:gd name="T15" fmla="*/ 266 h 427"/>
                  <a:gd name="T16" fmla="*/ 231 w 462"/>
                  <a:gd name="T17" fmla="*/ 249 h 427"/>
                  <a:gd name="T18" fmla="*/ 266 w 462"/>
                  <a:gd name="T19" fmla="*/ 213 h 427"/>
                  <a:gd name="T20" fmla="*/ 302 w 462"/>
                  <a:gd name="T21" fmla="*/ 249 h 427"/>
                  <a:gd name="T22" fmla="*/ 266 w 462"/>
                  <a:gd name="T23" fmla="*/ 284 h 427"/>
                  <a:gd name="T24" fmla="*/ 115 w 462"/>
                  <a:gd name="T25" fmla="*/ 355 h 427"/>
                  <a:gd name="T26" fmla="*/ 115 w 462"/>
                  <a:gd name="T27" fmla="*/ 372 h 427"/>
                  <a:gd name="T28" fmla="*/ 266 w 462"/>
                  <a:gd name="T29" fmla="*/ 426 h 427"/>
                  <a:gd name="T30" fmla="*/ 266 w 462"/>
                  <a:gd name="T31" fmla="*/ 426 h 427"/>
                  <a:gd name="T32" fmla="*/ 408 w 462"/>
                  <a:gd name="T33" fmla="*/ 372 h 427"/>
                  <a:gd name="T34" fmla="*/ 453 w 462"/>
                  <a:gd name="T35" fmla="*/ 80 h 427"/>
                  <a:gd name="T36" fmla="*/ 266 w 462"/>
                  <a:gd name="T37" fmla="*/ 0 h 427"/>
                  <a:gd name="T38" fmla="*/ 36 w 462"/>
                  <a:gd name="T39" fmla="*/ 231 h 427"/>
                  <a:gd name="T40" fmla="*/ 36 w 462"/>
                  <a:gd name="T41" fmla="*/ 231 h 427"/>
                  <a:gd name="T42" fmla="*/ 89 w 462"/>
                  <a:gd name="T43" fmla="*/ 178 h 427"/>
                  <a:gd name="T44" fmla="*/ 106 w 462"/>
                  <a:gd name="T45" fmla="*/ 284 h 427"/>
                  <a:gd name="T46" fmla="*/ 36 w 462"/>
                  <a:gd name="T47" fmla="*/ 231 h 427"/>
                  <a:gd name="T48" fmla="*/ 266 w 462"/>
                  <a:gd name="T49" fmla="*/ 133 h 427"/>
                  <a:gd name="T50" fmla="*/ 266 w 462"/>
                  <a:gd name="T51" fmla="*/ 133 h 427"/>
                  <a:gd name="T52" fmla="*/ 106 w 462"/>
                  <a:gd name="T53" fmla="*/ 80 h 427"/>
                  <a:gd name="T54" fmla="*/ 266 w 462"/>
                  <a:gd name="T55" fmla="*/ 36 h 427"/>
                  <a:gd name="T56" fmla="*/ 416 w 462"/>
                  <a:gd name="T57" fmla="*/ 80 h 427"/>
                  <a:gd name="T58" fmla="*/ 266 w 462"/>
                  <a:gd name="T59" fmla="*/ 133 h 4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2" h="427">
                    <a:moveTo>
                      <a:pt x="266" y="0"/>
                    </a:moveTo>
                    <a:lnTo>
                      <a:pt x="266" y="0"/>
                    </a:lnTo>
                    <a:lnTo>
                      <a:pt x="266" y="0"/>
                    </a:lnTo>
                    <a:cubicBezTo>
                      <a:pt x="142" y="0"/>
                      <a:pt x="62" y="45"/>
                      <a:pt x="71" y="80"/>
                    </a:cubicBezTo>
                    <a:cubicBezTo>
                      <a:pt x="71" y="89"/>
                      <a:pt x="71" y="116"/>
                      <a:pt x="80" y="143"/>
                    </a:cubicBezTo>
                    <a:cubicBezTo>
                      <a:pt x="18" y="169"/>
                      <a:pt x="0" y="205"/>
                      <a:pt x="0" y="240"/>
                    </a:cubicBezTo>
                    <a:cubicBezTo>
                      <a:pt x="9" y="275"/>
                      <a:pt x="36" y="311"/>
                      <a:pt x="115" y="319"/>
                    </a:cubicBezTo>
                    <a:cubicBezTo>
                      <a:pt x="151" y="319"/>
                      <a:pt x="204" y="302"/>
                      <a:pt x="231" y="266"/>
                    </a:cubicBezTo>
                    <a:cubicBezTo>
                      <a:pt x="231" y="258"/>
                      <a:pt x="231" y="249"/>
                      <a:pt x="231" y="249"/>
                    </a:cubicBezTo>
                    <a:cubicBezTo>
                      <a:pt x="231" y="222"/>
                      <a:pt x="249" y="213"/>
                      <a:pt x="266" y="213"/>
                    </a:cubicBezTo>
                    <a:cubicBezTo>
                      <a:pt x="284" y="213"/>
                      <a:pt x="302" y="222"/>
                      <a:pt x="302" y="249"/>
                    </a:cubicBezTo>
                    <a:cubicBezTo>
                      <a:pt x="302" y="266"/>
                      <a:pt x="284" y="284"/>
                      <a:pt x="266" y="284"/>
                    </a:cubicBezTo>
                    <a:cubicBezTo>
                      <a:pt x="222" y="328"/>
                      <a:pt x="169" y="355"/>
                      <a:pt x="115" y="355"/>
                    </a:cubicBezTo>
                    <a:cubicBezTo>
                      <a:pt x="115" y="364"/>
                      <a:pt x="115" y="364"/>
                      <a:pt x="115" y="372"/>
                    </a:cubicBezTo>
                    <a:cubicBezTo>
                      <a:pt x="115" y="381"/>
                      <a:pt x="178" y="426"/>
                      <a:pt x="266" y="426"/>
                    </a:cubicBezTo>
                    <a:lnTo>
                      <a:pt x="266" y="426"/>
                    </a:lnTo>
                    <a:cubicBezTo>
                      <a:pt x="355" y="426"/>
                      <a:pt x="408" y="381"/>
                      <a:pt x="408" y="372"/>
                    </a:cubicBezTo>
                    <a:cubicBezTo>
                      <a:pt x="416" y="355"/>
                      <a:pt x="453" y="116"/>
                      <a:pt x="453" y="80"/>
                    </a:cubicBezTo>
                    <a:cubicBezTo>
                      <a:pt x="461" y="45"/>
                      <a:pt x="381" y="0"/>
                      <a:pt x="266" y="0"/>
                    </a:cubicBezTo>
                    <a:close/>
                    <a:moveTo>
                      <a:pt x="36" y="231"/>
                    </a:moveTo>
                    <a:lnTo>
                      <a:pt x="36" y="231"/>
                    </a:lnTo>
                    <a:cubicBezTo>
                      <a:pt x="36" y="222"/>
                      <a:pt x="53" y="196"/>
                      <a:pt x="89" y="178"/>
                    </a:cubicBezTo>
                    <a:cubicBezTo>
                      <a:pt x="89" y="213"/>
                      <a:pt x="98" y="249"/>
                      <a:pt x="106" y="284"/>
                    </a:cubicBezTo>
                    <a:cubicBezTo>
                      <a:pt x="62" y="275"/>
                      <a:pt x="44" y="258"/>
                      <a:pt x="36" y="231"/>
                    </a:cubicBezTo>
                    <a:close/>
                    <a:moveTo>
                      <a:pt x="266" y="133"/>
                    </a:moveTo>
                    <a:lnTo>
                      <a:pt x="266" y="133"/>
                    </a:lnTo>
                    <a:cubicBezTo>
                      <a:pt x="178" y="133"/>
                      <a:pt x="106" y="98"/>
                      <a:pt x="106" y="80"/>
                    </a:cubicBezTo>
                    <a:cubicBezTo>
                      <a:pt x="106" y="71"/>
                      <a:pt x="178" y="36"/>
                      <a:pt x="266" y="36"/>
                    </a:cubicBezTo>
                    <a:cubicBezTo>
                      <a:pt x="355" y="36"/>
                      <a:pt x="416" y="71"/>
                      <a:pt x="416" y="80"/>
                    </a:cubicBezTo>
                    <a:cubicBezTo>
                      <a:pt x="416" y="98"/>
                      <a:pt x="355" y="133"/>
                      <a:pt x="266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7" name="Freeform 118"/>
              <p:cNvSpPr>
                <a:spLocks noChangeArrowheads="1"/>
              </p:cNvSpPr>
              <p:nvPr/>
            </p:nvSpPr>
            <p:spPr bwMode="auto">
              <a:xfrm>
                <a:off x="5132222" y="3954068"/>
                <a:ext cx="202096" cy="214649"/>
              </a:xfrm>
              <a:custGeom>
                <a:gdLst>
                  <a:gd name="T0" fmla="*/ 257 w 409"/>
                  <a:gd name="T1" fmla="*/ 408 h 436"/>
                  <a:gd name="T2" fmla="*/ 257 w 409"/>
                  <a:gd name="T3" fmla="*/ 408 h 436"/>
                  <a:gd name="T4" fmla="*/ 275 w 409"/>
                  <a:gd name="T5" fmla="*/ 426 h 436"/>
                  <a:gd name="T6" fmla="*/ 372 w 409"/>
                  <a:gd name="T7" fmla="*/ 435 h 436"/>
                  <a:gd name="T8" fmla="*/ 391 w 409"/>
                  <a:gd name="T9" fmla="*/ 417 h 436"/>
                  <a:gd name="T10" fmla="*/ 391 w 409"/>
                  <a:gd name="T11" fmla="*/ 337 h 436"/>
                  <a:gd name="T12" fmla="*/ 266 w 409"/>
                  <a:gd name="T13" fmla="*/ 328 h 436"/>
                  <a:gd name="T14" fmla="*/ 257 w 409"/>
                  <a:gd name="T15" fmla="*/ 408 h 436"/>
                  <a:gd name="T16" fmla="*/ 18 w 409"/>
                  <a:gd name="T17" fmla="*/ 337 h 436"/>
                  <a:gd name="T18" fmla="*/ 18 w 409"/>
                  <a:gd name="T19" fmla="*/ 337 h 436"/>
                  <a:gd name="T20" fmla="*/ 18 w 409"/>
                  <a:gd name="T21" fmla="*/ 417 h 436"/>
                  <a:gd name="T22" fmla="*/ 35 w 409"/>
                  <a:gd name="T23" fmla="*/ 435 h 436"/>
                  <a:gd name="T24" fmla="*/ 133 w 409"/>
                  <a:gd name="T25" fmla="*/ 426 h 436"/>
                  <a:gd name="T26" fmla="*/ 151 w 409"/>
                  <a:gd name="T27" fmla="*/ 408 h 436"/>
                  <a:gd name="T28" fmla="*/ 142 w 409"/>
                  <a:gd name="T29" fmla="*/ 328 h 436"/>
                  <a:gd name="T30" fmla="*/ 18 w 409"/>
                  <a:gd name="T31" fmla="*/ 337 h 436"/>
                  <a:gd name="T32" fmla="*/ 0 w 409"/>
                  <a:gd name="T33" fmla="*/ 205 h 436"/>
                  <a:gd name="T34" fmla="*/ 0 w 409"/>
                  <a:gd name="T35" fmla="*/ 205 h 436"/>
                  <a:gd name="T36" fmla="*/ 9 w 409"/>
                  <a:gd name="T37" fmla="*/ 293 h 436"/>
                  <a:gd name="T38" fmla="*/ 133 w 409"/>
                  <a:gd name="T39" fmla="*/ 275 h 436"/>
                  <a:gd name="T40" fmla="*/ 133 w 409"/>
                  <a:gd name="T41" fmla="*/ 196 h 436"/>
                  <a:gd name="T42" fmla="*/ 133 w 409"/>
                  <a:gd name="T43" fmla="*/ 187 h 436"/>
                  <a:gd name="T44" fmla="*/ 204 w 409"/>
                  <a:gd name="T45" fmla="*/ 116 h 436"/>
                  <a:gd name="T46" fmla="*/ 275 w 409"/>
                  <a:gd name="T47" fmla="*/ 187 h 436"/>
                  <a:gd name="T48" fmla="*/ 275 w 409"/>
                  <a:gd name="T49" fmla="*/ 196 h 436"/>
                  <a:gd name="T50" fmla="*/ 266 w 409"/>
                  <a:gd name="T51" fmla="*/ 275 h 436"/>
                  <a:gd name="T52" fmla="*/ 399 w 409"/>
                  <a:gd name="T53" fmla="*/ 293 h 436"/>
                  <a:gd name="T54" fmla="*/ 408 w 409"/>
                  <a:gd name="T55" fmla="*/ 205 h 436"/>
                  <a:gd name="T56" fmla="*/ 408 w 409"/>
                  <a:gd name="T57" fmla="*/ 187 h 436"/>
                  <a:gd name="T58" fmla="*/ 204 w 409"/>
                  <a:gd name="T59" fmla="*/ 0 h 436"/>
                  <a:gd name="T60" fmla="*/ 0 w 409"/>
                  <a:gd name="T61" fmla="*/ 187 h 436"/>
                  <a:gd name="T62" fmla="*/ 0 w 409"/>
                  <a:gd name="T63" fmla="*/ 205 h 4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9" h="436">
                    <a:moveTo>
                      <a:pt x="257" y="408"/>
                    </a:moveTo>
                    <a:lnTo>
                      <a:pt x="257" y="408"/>
                    </a:lnTo>
                    <a:cubicBezTo>
                      <a:pt x="257" y="417"/>
                      <a:pt x="266" y="426"/>
                      <a:pt x="275" y="426"/>
                    </a:cubicBezTo>
                    <a:cubicBezTo>
                      <a:pt x="372" y="435"/>
                      <a:pt x="372" y="435"/>
                      <a:pt x="372" y="435"/>
                    </a:cubicBezTo>
                    <a:cubicBezTo>
                      <a:pt x="382" y="435"/>
                      <a:pt x="382" y="426"/>
                      <a:pt x="391" y="417"/>
                    </a:cubicBezTo>
                    <a:cubicBezTo>
                      <a:pt x="391" y="337"/>
                      <a:pt x="391" y="337"/>
                      <a:pt x="391" y="337"/>
                    </a:cubicBezTo>
                    <a:cubicBezTo>
                      <a:pt x="266" y="328"/>
                      <a:pt x="266" y="328"/>
                      <a:pt x="266" y="328"/>
                    </a:cubicBezTo>
                    <a:lnTo>
                      <a:pt x="257" y="408"/>
                    </a:lnTo>
                    <a:close/>
                    <a:moveTo>
                      <a:pt x="18" y="337"/>
                    </a:moveTo>
                    <a:lnTo>
                      <a:pt x="18" y="337"/>
                    </a:lnTo>
                    <a:cubicBezTo>
                      <a:pt x="18" y="417"/>
                      <a:pt x="18" y="417"/>
                      <a:pt x="18" y="417"/>
                    </a:cubicBezTo>
                    <a:cubicBezTo>
                      <a:pt x="18" y="426"/>
                      <a:pt x="27" y="435"/>
                      <a:pt x="35" y="435"/>
                    </a:cubicBezTo>
                    <a:cubicBezTo>
                      <a:pt x="133" y="426"/>
                      <a:pt x="133" y="426"/>
                      <a:pt x="133" y="426"/>
                    </a:cubicBezTo>
                    <a:cubicBezTo>
                      <a:pt x="142" y="426"/>
                      <a:pt x="151" y="417"/>
                      <a:pt x="151" y="408"/>
                    </a:cubicBezTo>
                    <a:cubicBezTo>
                      <a:pt x="142" y="328"/>
                      <a:pt x="142" y="328"/>
                      <a:pt x="142" y="328"/>
                    </a:cubicBezTo>
                    <a:lnTo>
                      <a:pt x="18" y="337"/>
                    </a:lnTo>
                    <a:close/>
                    <a:moveTo>
                      <a:pt x="0" y="205"/>
                    </a:moveTo>
                    <a:lnTo>
                      <a:pt x="0" y="205"/>
                    </a:lnTo>
                    <a:cubicBezTo>
                      <a:pt x="9" y="293"/>
                      <a:pt x="9" y="293"/>
                      <a:pt x="9" y="293"/>
                    </a:cubicBezTo>
                    <a:cubicBezTo>
                      <a:pt x="133" y="275"/>
                      <a:pt x="133" y="275"/>
                      <a:pt x="133" y="275"/>
                    </a:cubicBezTo>
                    <a:cubicBezTo>
                      <a:pt x="133" y="196"/>
                      <a:pt x="133" y="196"/>
                      <a:pt x="133" y="196"/>
                    </a:cubicBezTo>
                    <a:lnTo>
                      <a:pt x="133" y="187"/>
                    </a:lnTo>
                    <a:cubicBezTo>
                      <a:pt x="133" y="152"/>
                      <a:pt x="160" y="116"/>
                      <a:pt x="204" y="116"/>
                    </a:cubicBezTo>
                    <a:cubicBezTo>
                      <a:pt x="248" y="116"/>
                      <a:pt x="275" y="152"/>
                      <a:pt x="275" y="187"/>
                    </a:cubicBezTo>
                    <a:lnTo>
                      <a:pt x="275" y="196"/>
                    </a:lnTo>
                    <a:cubicBezTo>
                      <a:pt x="266" y="275"/>
                      <a:pt x="266" y="275"/>
                      <a:pt x="266" y="275"/>
                    </a:cubicBezTo>
                    <a:cubicBezTo>
                      <a:pt x="399" y="293"/>
                      <a:pt x="399" y="293"/>
                      <a:pt x="399" y="293"/>
                    </a:cubicBezTo>
                    <a:cubicBezTo>
                      <a:pt x="408" y="205"/>
                      <a:pt x="408" y="205"/>
                      <a:pt x="408" y="205"/>
                    </a:cubicBezTo>
                    <a:cubicBezTo>
                      <a:pt x="408" y="196"/>
                      <a:pt x="408" y="196"/>
                      <a:pt x="408" y="187"/>
                    </a:cubicBezTo>
                    <a:cubicBezTo>
                      <a:pt x="408" y="80"/>
                      <a:pt x="319" y="0"/>
                      <a:pt x="204" y="0"/>
                    </a:cubicBezTo>
                    <a:cubicBezTo>
                      <a:pt x="88" y="0"/>
                      <a:pt x="0" y="80"/>
                      <a:pt x="0" y="187"/>
                    </a:cubicBezTo>
                    <a:cubicBezTo>
                      <a:pt x="0" y="196"/>
                      <a:pt x="0" y="196"/>
                      <a:pt x="0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8" name="Freeform 119"/>
              <p:cNvSpPr>
                <a:spLocks noChangeArrowheads="1"/>
              </p:cNvSpPr>
              <p:nvPr/>
            </p:nvSpPr>
            <p:spPr bwMode="auto">
              <a:xfrm>
                <a:off x="7555195" y="3949732"/>
                <a:ext cx="245556" cy="218986"/>
              </a:xfrm>
              <a:custGeom>
                <a:gdLst>
                  <a:gd name="T0" fmla="*/ 443 w 497"/>
                  <a:gd name="T1" fmla="*/ 70 h 444"/>
                  <a:gd name="T2" fmla="*/ 443 w 497"/>
                  <a:gd name="T3" fmla="*/ 70 h 444"/>
                  <a:gd name="T4" fmla="*/ 426 w 497"/>
                  <a:gd name="T5" fmla="*/ 70 h 444"/>
                  <a:gd name="T6" fmla="*/ 426 w 497"/>
                  <a:gd name="T7" fmla="*/ 443 h 444"/>
                  <a:gd name="T8" fmla="*/ 443 w 497"/>
                  <a:gd name="T9" fmla="*/ 443 h 444"/>
                  <a:gd name="T10" fmla="*/ 496 w 497"/>
                  <a:gd name="T11" fmla="*/ 398 h 444"/>
                  <a:gd name="T12" fmla="*/ 496 w 497"/>
                  <a:gd name="T13" fmla="*/ 124 h 444"/>
                  <a:gd name="T14" fmla="*/ 443 w 497"/>
                  <a:gd name="T15" fmla="*/ 70 h 444"/>
                  <a:gd name="T16" fmla="*/ 0 w 497"/>
                  <a:gd name="T17" fmla="*/ 124 h 444"/>
                  <a:gd name="T18" fmla="*/ 0 w 497"/>
                  <a:gd name="T19" fmla="*/ 124 h 444"/>
                  <a:gd name="T20" fmla="*/ 0 w 497"/>
                  <a:gd name="T21" fmla="*/ 398 h 444"/>
                  <a:gd name="T22" fmla="*/ 53 w 497"/>
                  <a:gd name="T23" fmla="*/ 443 h 444"/>
                  <a:gd name="T24" fmla="*/ 71 w 497"/>
                  <a:gd name="T25" fmla="*/ 443 h 444"/>
                  <a:gd name="T26" fmla="*/ 71 w 497"/>
                  <a:gd name="T27" fmla="*/ 70 h 444"/>
                  <a:gd name="T28" fmla="*/ 53 w 497"/>
                  <a:gd name="T29" fmla="*/ 70 h 444"/>
                  <a:gd name="T30" fmla="*/ 0 w 497"/>
                  <a:gd name="T31" fmla="*/ 124 h 444"/>
                  <a:gd name="T32" fmla="*/ 337 w 497"/>
                  <a:gd name="T33" fmla="*/ 26 h 444"/>
                  <a:gd name="T34" fmla="*/ 337 w 497"/>
                  <a:gd name="T35" fmla="*/ 26 h 444"/>
                  <a:gd name="T36" fmla="*/ 248 w 497"/>
                  <a:gd name="T37" fmla="*/ 0 h 444"/>
                  <a:gd name="T38" fmla="*/ 160 w 497"/>
                  <a:gd name="T39" fmla="*/ 26 h 444"/>
                  <a:gd name="T40" fmla="*/ 160 w 497"/>
                  <a:gd name="T41" fmla="*/ 70 h 444"/>
                  <a:gd name="T42" fmla="*/ 107 w 497"/>
                  <a:gd name="T43" fmla="*/ 70 h 444"/>
                  <a:gd name="T44" fmla="*/ 107 w 497"/>
                  <a:gd name="T45" fmla="*/ 443 h 444"/>
                  <a:gd name="T46" fmla="*/ 390 w 497"/>
                  <a:gd name="T47" fmla="*/ 443 h 444"/>
                  <a:gd name="T48" fmla="*/ 390 w 497"/>
                  <a:gd name="T49" fmla="*/ 70 h 444"/>
                  <a:gd name="T50" fmla="*/ 337 w 497"/>
                  <a:gd name="T51" fmla="*/ 70 h 444"/>
                  <a:gd name="T52" fmla="*/ 337 w 497"/>
                  <a:gd name="T53" fmla="*/ 26 h 444"/>
                  <a:gd name="T54" fmla="*/ 301 w 497"/>
                  <a:gd name="T55" fmla="*/ 70 h 444"/>
                  <a:gd name="T56" fmla="*/ 301 w 497"/>
                  <a:gd name="T57" fmla="*/ 70 h 444"/>
                  <a:gd name="T58" fmla="*/ 195 w 497"/>
                  <a:gd name="T59" fmla="*/ 70 h 444"/>
                  <a:gd name="T60" fmla="*/ 195 w 497"/>
                  <a:gd name="T61" fmla="*/ 44 h 444"/>
                  <a:gd name="T62" fmla="*/ 248 w 497"/>
                  <a:gd name="T63" fmla="*/ 26 h 444"/>
                  <a:gd name="T64" fmla="*/ 301 w 497"/>
                  <a:gd name="T65" fmla="*/ 44 h 444"/>
                  <a:gd name="T66" fmla="*/ 301 w 497"/>
                  <a:gd name="T67" fmla="*/ 70 h 4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42">
                    <a:moveTo>
                      <a:pt x="443" y="70"/>
                    </a:moveTo>
                    <a:lnTo>
                      <a:pt x="443" y="70"/>
                    </a:lnTo>
                    <a:cubicBezTo>
                      <a:pt x="426" y="70"/>
                      <a:pt x="426" y="70"/>
                      <a:pt x="426" y="70"/>
                    </a:cubicBezTo>
                    <a:cubicBezTo>
                      <a:pt x="426" y="443"/>
                      <a:pt x="426" y="443"/>
                      <a:pt x="426" y="443"/>
                    </a:cubicBezTo>
                    <a:cubicBezTo>
                      <a:pt x="443" y="443"/>
                      <a:pt x="443" y="443"/>
                      <a:pt x="443" y="443"/>
                    </a:cubicBezTo>
                    <a:cubicBezTo>
                      <a:pt x="479" y="443"/>
                      <a:pt x="496" y="425"/>
                      <a:pt x="496" y="398"/>
                    </a:cubicBezTo>
                    <a:cubicBezTo>
                      <a:pt x="496" y="124"/>
                      <a:pt x="496" y="124"/>
                      <a:pt x="496" y="124"/>
                    </a:cubicBezTo>
                    <a:cubicBezTo>
                      <a:pt x="496" y="97"/>
                      <a:pt x="479" y="70"/>
                      <a:pt x="443" y="70"/>
                    </a:cubicBezTo>
                    <a:close/>
                    <a:moveTo>
                      <a:pt x="0" y="124"/>
                    </a:moveTo>
                    <a:lnTo>
                      <a:pt x="0" y="124"/>
                    </a:lnTo>
                    <a:cubicBezTo>
                      <a:pt x="0" y="398"/>
                      <a:pt x="0" y="398"/>
                      <a:pt x="0" y="398"/>
                    </a:cubicBezTo>
                    <a:cubicBezTo>
                      <a:pt x="0" y="425"/>
                      <a:pt x="26" y="443"/>
                      <a:pt x="53" y="443"/>
                    </a:cubicBezTo>
                    <a:cubicBezTo>
                      <a:pt x="71" y="443"/>
                      <a:pt x="71" y="443"/>
                      <a:pt x="71" y="443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26" y="70"/>
                      <a:pt x="0" y="97"/>
                      <a:pt x="0" y="124"/>
                    </a:cubicBezTo>
                    <a:close/>
                    <a:moveTo>
                      <a:pt x="337" y="26"/>
                    </a:moveTo>
                    <a:lnTo>
                      <a:pt x="337" y="26"/>
                    </a:lnTo>
                    <a:cubicBezTo>
                      <a:pt x="319" y="17"/>
                      <a:pt x="292" y="0"/>
                      <a:pt x="248" y="0"/>
                    </a:cubicBezTo>
                    <a:cubicBezTo>
                      <a:pt x="204" y="0"/>
                      <a:pt x="177" y="17"/>
                      <a:pt x="160" y="26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443"/>
                      <a:pt x="107" y="443"/>
                      <a:pt x="107" y="443"/>
                    </a:cubicBezTo>
                    <a:cubicBezTo>
                      <a:pt x="390" y="443"/>
                      <a:pt x="390" y="443"/>
                      <a:pt x="390" y="443"/>
                    </a:cubicBezTo>
                    <a:cubicBezTo>
                      <a:pt x="390" y="70"/>
                      <a:pt x="390" y="70"/>
                      <a:pt x="390" y="70"/>
                    </a:cubicBezTo>
                    <a:cubicBezTo>
                      <a:pt x="337" y="70"/>
                      <a:pt x="337" y="70"/>
                      <a:pt x="337" y="70"/>
                    </a:cubicBezTo>
                    <a:lnTo>
                      <a:pt x="337" y="26"/>
                    </a:lnTo>
                    <a:close/>
                    <a:moveTo>
                      <a:pt x="301" y="70"/>
                    </a:moveTo>
                    <a:lnTo>
                      <a:pt x="301" y="70"/>
                    </a:lnTo>
                    <a:cubicBezTo>
                      <a:pt x="195" y="70"/>
                      <a:pt x="195" y="70"/>
                      <a:pt x="195" y="70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204" y="35"/>
                      <a:pt x="222" y="26"/>
                      <a:pt x="248" y="26"/>
                    </a:cubicBezTo>
                    <a:cubicBezTo>
                      <a:pt x="275" y="26"/>
                      <a:pt x="292" y="35"/>
                      <a:pt x="301" y="44"/>
                    </a:cubicBezTo>
                    <a:lnTo>
                      <a:pt x="301" y="7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9" name="Freeform 122"/>
              <p:cNvSpPr>
                <a:spLocks noChangeArrowheads="1"/>
              </p:cNvSpPr>
              <p:nvPr/>
            </p:nvSpPr>
            <p:spPr bwMode="auto">
              <a:xfrm>
                <a:off x="5612472" y="3967078"/>
                <a:ext cx="219479" cy="184295"/>
              </a:xfrm>
              <a:custGeom>
                <a:gdLst>
                  <a:gd name="T0" fmla="*/ 434 w 444"/>
                  <a:gd name="T1" fmla="*/ 213 h 373"/>
                  <a:gd name="T2" fmla="*/ 434 w 444"/>
                  <a:gd name="T3" fmla="*/ 213 h 373"/>
                  <a:gd name="T4" fmla="*/ 354 w 444"/>
                  <a:gd name="T5" fmla="*/ 27 h 373"/>
                  <a:gd name="T6" fmla="*/ 319 w 444"/>
                  <a:gd name="T7" fmla="*/ 0 h 373"/>
                  <a:gd name="T8" fmla="*/ 124 w 444"/>
                  <a:gd name="T9" fmla="*/ 0 h 373"/>
                  <a:gd name="T10" fmla="*/ 80 w 444"/>
                  <a:gd name="T11" fmla="*/ 27 h 373"/>
                  <a:gd name="T12" fmla="*/ 9 w 444"/>
                  <a:gd name="T13" fmla="*/ 213 h 373"/>
                  <a:gd name="T14" fmla="*/ 0 w 444"/>
                  <a:gd name="T15" fmla="*/ 257 h 373"/>
                  <a:gd name="T16" fmla="*/ 18 w 444"/>
                  <a:gd name="T17" fmla="*/ 345 h 373"/>
                  <a:gd name="T18" fmla="*/ 45 w 444"/>
                  <a:gd name="T19" fmla="*/ 372 h 373"/>
                  <a:gd name="T20" fmla="*/ 399 w 444"/>
                  <a:gd name="T21" fmla="*/ 372 h 373"/>
                  <a:gd name="T22" fmla="*/ 425 w 444"/>
                  <a:gd name="T23" fmla="*/ 345 h 373"/>
                  <a:gd name="T24" fmla="*/ 443 w 444"/>
                  <a:gd name="T25" fmla="*/ 257 h 373"/>
                  <a:gd name="T26" fmla="*/ 434 w 444"/>
                  <a:gd name="T27" fmla="*/ 213 h 373"/>
                  <a:gd name="T28" fmla="*/ 399 w 444"/>
                  <a:gd name="T29" fmla="*/ 275 h 373"/>
                  <a:gd name="T30" fmla="*/ 399 w 444"/>
                  <a:gd name="T31" fmla="*/ 275 h 373"/>
                  <a:gd name="T32" fmla="*/ 399 w 444"/>
                  <a:gd name="T33" fmla="*/ 310 h 373"/>
                  <a:gd name="T34" fmla="*/ 372 w 444"/>
                  <a:gd name="T35" fmla="*/ 337 h 373"/>
                  <a:gd name="T36" fmla="*/ 71 w 444"/>
                  <a:gd name="T37" fmla="*/ 337 h 373"/>
                  <a:gd name="T38" fmla="*/ 45 w 444"/>
                  <a:gd name="T39" fmla="*/ 310 h 373"/>
                  <a:gd name="T40" fmla="*/ 35 w 444"/>
                  <a:gd name="T41" fmla="*/ 275 h 373"/>
                  <a:gd name="T42" fmla="*/ 62 w 444"/>
                  <a:gd name="T43" fmla="*/ 248 h 373"/>
                  <a:gd name="T44" fmla="*/ 381 w 444"/>
                  <a:gd name="T45" fmla="*/ 248 h 373"/>
                  <a:gd name="T46" fmla="*/ 399 w 444"/>
                  <a:gd name="T47" fmla="*/ 275 h 3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2" h="373">
                    <a:moveTo>
                      <a:pt x="434" y="213"/>
                    </a:moveTo>
                    <a:lnTo>
                      <a:pt x="434" y="213"/>
                    </a:lnTo>
                    <a:cubicBezTo>
                      <a:pt x="354" y="27"/>
                      <a:pt x="354" y="27"/>
                      <a:pt x="354" y="27"/>
                    </a:cubicBezTo>
                    <a:cubicBezTo>
                      <a:pt x="354" y="9"/>
                      <a:pt x="337" y="0"/>
                      <a:pt x="319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06" y="0"/>
                      <a:pt x="89" y="9"/>
                      <a:pt x="80" y="27"/>
                    </a:cubicBezTo>
                    <a:cubicBezTo>
                      <a:pt x="9" y="213"/>
                      <a:pt x="9" y="213"/>
                      <a:pt x="9" y="213"/>
                    </a:cubicBezTo>
                    <a:cubicBezTo>
                      <a:pt x="0" y="222"/>
                      <a:pt x="0" y="248"/>
                      <a:pt x="0" y="257"/>
                    </a:cubicBezTo>
                    <a:cubicBezTo>
                      <a:pt x="18" y="345"/>
                      <a:pt x="18" y="345"/>
                      <a:pt x="18" y="345"/>
                    </a:cubicBezTo>
                    <a:cubicBezTo>
                      <a:pt x="18" y="363"/>
                      <a:pt x="35" y="372"/>
                      <a:pt x="45" y="372"/>
                    </a:cubicBezTo>
                    <a:cubicBezTo>
                      <a:pt x="399" y="372"/>
                      <a:pt x="399" y="372"/>
                      <a:pt x="399" y="372"/>
                    </a:cubicBezTo>
                    <a:cubicBezTo>
                      <a:pt x="408" y="372"/>
                      <a:pt x="425" y="363"/>
                      <a:pt x="425" y="345"/>
                    </a:cubicBezTo>
                    <a:cubicBezTo>
                      <a:pt x="443" y="257"/>
                      <a:pt x="443" y="257"/>
                      <a:pt x="443" y="257"/>
                    </a:cubicBezTo>
                    <a:cubicBezTo>
                      <a:pt x="443" y="248"/>
                      <a:pt x="443" y="222"/>
                      <a:pt x="434" y="213"/>
                    </a:cubicBezTo>
                    <a:close/>
                    <a:moveTo>
                      <a:pt x="399" y="275"/>
                    </a:moveTo>
                    <a:lnTo>
                      <a:pt x="399" y="275"/>
                    </a:lnTo>
                    <a:cubicBezTo>
                      <a:pt x="399" y="310"/>
                      <a:pt x="399" y="310"/>
                      <a:pt x="399" y="310"/>
                    </a:cubicBezTo>
                    <a:cubicBezTo>
                      <a:pt x="399" y="328"/>
                      <a:pt x="381" y="337"/>
                      <a:pt x="372" y="337"/>
                    </a:cubicBezTo>
                    <a:cubicBezTo>
                      <a:pt x="71" y="337"/>
                      <a:pt x="71" y="337"/>
                      <a:pt x="71" y="337"/>
                    </a:cubicBezTo>
                    <a:cubicBezTo>
                      <a:pt x="62" y="337"/>
                      <a:pt x="45" y="328"/>
                      <a:pt x="45" y="310"/>
                    </a:cubicBezTo>
                    <a:cubicBezTo>
                      <a:pt x="35" y="275"/>
                      <a:pt x="35" y="275"/>
                      <a:pt x="35" y="275"/>
                    </a:cubicBezTo>
                    <a:cubicBezTo>
                      <a:pt x="35" y="266"/>
                      <a:pt x="45" y="248"/>
                      <a:pt x="62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99" y="248"/>
                      <a:pt x="408" y="266"/>
                      <a:pt x="399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0" name="Freeform 123"/>
              <p:cNvSpPr>
                <a:spLocks noChangeArrowheads="1"/>
              </p:cNvSpPr>
              <p:nvPr/>
            </p:nvSpPr>
            <p:spPr bwMode="auto">
              <a:xfrm>
                <a:off x="6590353" y="3941059"/>
                <a:ext cx="223825" cy="227658"/>
              </a:xfrm>
              <a:custGeom>
                <a:gdLst>
                  <a:gd name="T0" fmla="*/ 275 w 452"/>
                  <a:gd name="T1" fmla="*/ 301 h 462"/>
                  <a:gd name="T2" fmla="*/ 275 w 452"/>
                  <a:gd name="T3" fmla="*/ 301 h 462"/>
                  <a:gd name="T4" fmla="*/ 434 w 452"/>
                  <a:gd name="T5" fmla="*/ 26 h 462"/>
                  <a:gd name="T6" fmla="*/ 434 w 452"/>
                  <a:gd name="T7" fmla="*/ 18 h 462"/>
                  <a:gd name="T8" fmla="*/ 425 w 452"/>
                  <a:gd name="T9" fmla="*/ 18 h 462"/>
                  <a:gd name="T10" fmla="*/ 159 w 452"/>
                  <a:gd name="T11" fmla="*/ 178 h 462"/>
                  <a:gd name="T12" fmla="*/ 9 w 452"/>
                  <a:gd name="T13" fmla="*/ 301 h 462"/>
                  <a:gd name="T14" fmla="*/ 35 w 452"/>
                  <a:gd name="T15" fmla="*/ 328 h 462"/>
                  <a:gd name="T16" fmla="*/ 88 w 452"/>
                  <a:gd name="T17" fmla="*/ 310 h 462"/>
                  <a:gd name="T18" fmla="*/ 151 w 452"/>
                  <a:gd name="T19" fmla="*/ 372 h 462"/>
                  <a:gd name="T20" fmla="*/ 133 w 452"/>
                  <a:gd name="T21" fmla="*/ 425 h 462"/>
                  <a:gd name="T22" fmla="*/ 151 w 452"/>
                  <a:gd name="T23" fmla="*/ 452 h 462"/>
                  <a:gd name="T24" fmla="*/ 275 w 452"/>
                  <a:gd name="T25" fmla="*/ 301 h 462"/>
                  <a:gd name="T26" fmla="*/ 301 w 452"/>
                  <a:gd name="T27" fmla="*/ 150 h 462"/>
                  <a:gd name="T28" fmla="*/ 301 w 452"/>
                  <a:gd name="T29" fmla="*/ 150 h 462"/>
                  <a:gd name="T30" fmla="*/ 301 w 452"/>
                  <a:gd name="T31" fmla="*/ 97 h 462"/>
                  <a:gd name="T32" fmla="*/ 354 w 452"/>
                  <a:gd name="T33" fmla="*/ 97 h 462"/>
                  <a:gd name="T34" fmla="*/ 354 w 452"/>
                  <a:gd name="T35" fmla="*/ 150 h 462"/>
                  <a:gd name="T36" fmla="*/ 301 w 452"/>
                  <a:gd name="T37" fmla="*/ 150 h 4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2" h="462">
                    <a:moveTo>
                      <a:pt x="275" y="301"/>
                    </a:moveTo>
                    <a:lnTo>
                      <a:pt x="275" y="301"/>
                    </a:lnTo>
                    <a:cubicBezTo>
                      <a:pt x="275" y="301"/>
                      <a:pt x="451" y="169"/>
                      <a:pt x="434" y="26"/>
                    </a:cubicBezTo>
                    <a:lnTo>
                      <a:pt x="434" y="18"/>
                    </a:lnTo>
                    <a:cubicBezTo>
                      <a:pt x="425" y="18"/>
                      <a:pt x="425" y="18"/>
                      <a:pt x="425" y="18"/>
                    </a:cubicBezTo>
                    <a:cubicBezTo>
                      <a:pt x="284" y="0"/>
                      <a:pt x="159" y="178"/>
                      <a:pt x="159" y="178"/>
                    </a:cubicBezTo>
                    <a:cubicBezTo>
                      <a:pt x="53" y="159"/>
                      <a:pt x="62" y="186"/>
                      <a:pt x="9" y="301"/>
                    </a:cubicBezTo>
                    <a:cubicBezTo>
                      <a:pt x="0" y="328"/>
                      <a:pt x="18" y="328"/>
                      <a:pt x="35" y="328"/>
                    </a:cubicBezTo>
                    <a:cubicBezTo>
                      <a:pt x="53" y="319"/>
                      <a:pt x="88" y="310"/>
                      <a:pt x="88" y="310"/>
                    </a:cubicBezTo>
                    <a:cubicBezTo>
                      <a:pt x="151" y="372"/>
                      <a:pt x="151" y="372"/>
                      <a:pt x="151" y="372"/>
                    </a:cubicBezTo>
                    <a:cubicBezTo>
                      <a:pt x="151" y="372"/>
                      <a:pt x="141" y="407"/>
                      <a:pt x="133" y="425"/>
                    </a:cubicBezTo>
                    <a:cubicBezTo>
                      <a:pt x="124" y="443"/>
                      <a:pt x="133" y="461"/>
                      <a:pt x="151" y="452"/>
                    </a:cubicBezTo>
                    <a:cubicBezTo>
                      <a:pt x="266" y="398"/>
                      <a:pt x="292" y="407"/>
                      <a:pt x="275" y="301"/>
                    </a:cubicBezTo>
                    <a:close/>
                    <a:moveTo>
                      <a:pt x="301" y="150"/>
                    </a:moveTo>
                    <a:lnTo>
                      <a:pt x="301" y="150"/>
                    </a:lnTo>
                    <a:cubicBezTo>
                      <a:pt x="284" y="133"/>
                      <a:pt x="284" y="115"/>
                      <a:pt x="301" y="97"/>
                    </a:cubicBezTo>
                    <a:cubicBezTo>
                      <a:pt x="319" y="80"/>
                      <a:pt x="345" y="80"/>
                      <a:pt x="354" y="97"/>
                    </a:cubicBezTo>
                    <a:cubicBezTo>
                      <a:pt x="372" y="115"/>
                      <a:pt x="372" y="133"/>
                      <a:pt x="354" y="150"/>
                    </a:cubicBezTo>
                    <a:cubicBezTo>
                      <a:pt x="345" y="169"/>
                      <a:pt x="319" y="169"/>
                      <a:pt x="301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1" name="Freeform 124"/>
              <p:cNvSpPr>
                <a:spLocks noChangeArrowheads="1"/>
              </p:cNvSpPr>
              <p:nvPr/>
            </p:nvSpPr>
            <p:spPr bwMode="auto">
              <a:xfrm>
                <a:off x="7061907" y="3936722"/>
                <a:ext cx="254249" cy="245004"/>
              </a:xfrm>
              <a:custGeom>
                <a:gdLst>
                  <a:gd name="T0" fmla="*/ 79 w 515"/>
                  <a:gd name="T1" fmla="*/ 337 h 498"/>
                  <a:gd name="T2" fmla="*/ 79 w 515"/>
                  <a:gd name="T3" fmla="*/ 337 h 498"/>
                  <a:gd name="T4" fmla="*/ 18 w 515"/>
                  <a:gd name="T5" fmla="*/ 470 h 498"/>
                  <a:gd name="T6" fmla="*/ 169 w 515"/>
                  <a:gd name="T7" fmla="*/ 434 h 498"/>
                  <a:gd name="T8" fmla="*/ 160 w 515"/>
                  <a:gd name="T9" fmla="*/ 346 h 498"/>
                  <a:gd name="T10" fmla="*/ 79 w 515"/>
                  <a:gd name="T11" fmla="*/ 337 h 498"/>
                  <a:gd name="T12" fmla="*/ 496 w 515"/>
                  <a:gd name="T13" fmla="*/ 18 h 498"/>
                  <a:gd name="T14" fmla="*/ 496 w 515"/>
                  <a:gd name="T15" fmla="*/ 18 h 498"/>
                  <a:gd name="T16" fmla="*/ 195 w 515"/>
                  <a:gd name="T17" fmla="*/ 231 h 498"/>
                  <a:gd name="T18" fmla="*/ 141 w 515"/>
                  <a:gd name="T19" fmla="*/ 293 h 498"/>
                  <a:gd name="T20" fmla="*/ 150 w 515"/>
                  <a:gd name="T21" fmla="*/ 301 h 498"/>
                  <a:gd name="T22" fmla="*/ 186 w 515"/>
                  <a:gd name="T23" fmla="*/ 328 h 498"/>
                  <a:gd name="T24" fmla="*/ 204 w 515"/>
                  <a:gd name="T25" fmla="*/ 354 h 498"/>
                  <a:gd name="T26" fmla="*/ 213 w 515"/>
                  <a:gd name="T27" fmla="*/ 363 h 498"/>
                  <a:gd name="T28" fmla="*/ 275 w 515"/>
                  <a:gd name="T29" fmla="*/ 310 h 498"/>
                  <a:gd name="T30" fmla="*/ 496 w 515"/>
                  <a:gd name="T31" fmla="*/ 18 h 4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5" h="498">
                    <a:moveTo>
                      <a:pt x="79" y="337"/>
                    </a:moveTo>
                    <a:lnTo>
                      <a:pt x="79" y="337"/>
                    </a:lnTo>
                    <a:cubicBezTo>
                      <a:pt x="44" y="372"/>
                      <a:pt x="71" y="416"/>
                      <a:pt x="18" y="470"/>
                    </a:cubicBezTo>
                    <a:cubicBezTo>
                      <a:pt x="0" y="497"/>
                      <a:pt x="116" y="487"/>
                      <a:pt x="169" y="434"/>
                    </a:cubicBezTo>
                    <a:cubicBezTo>
                      <a:pt x="195" y="407"/>
                      <a:pt x="186" y="372"/>
                      <a:pt x="160" y="346"/>
                    </a:cubicBezTo>
                    <a:cubicBezTo>
                      <a:pt x="132" y="319"/>
                      <a:pt x="97" y="319"/>
                      <a:pt x="79" y="337"/>
                    </a:cubicBezTo>
                    <a:close/>
                    <a:moveTo>
                      <a:pt x="496" y="18"/>
                    </a:moveTo>
                    <a:lnTo>
                      <a:pt x="496" y="18"/>
                    </a:lnTo>
                    <a:cubicBezTo>
                      <a:pt x="479" y="0"/>
                      <a:pt x="257" y="168"/>
                      <a:pt x="195" y="231"/>
                    </a:cubicBezTo>
                    <a:cubicBezTo>
                      <a:pt x="169" y="266"/>
                      <a:pt x="160" y="284"/>
                      <a:pt x="141" y="293"/>
                    </a:cubicBezTo>
                    <a:cubicBezTo>
                      <a:pt x="141" y="301"/>
                      <a:pt x="150" y="301"/>
                      <a:pt x="150" y="301"/>
                    </a:cubicBezTo>
                    <a:cubicBezTo>
                      <a:pt x="160" y="310"/>
                      <a:pt x="169" y="310"/>
                      <a:pt x="186" y="328"/>
                    </a:cubicBezTo>
                    <a:cubicBezTo>
                      <a:pt x="195" y="337"/>
                      <a:pt x="204" y="346"/>
                      <a:pt x="204" y="354"/>
                    </a:cubicBezTo>
                    <a:cubicBezTo>
                      <a:pt x="204" y="363"/>
                      <a:pt x="213" y="363"/>
                      <a:pt x="213" y="363"/>
                    </a:cubicBezTo>
                    <a:cubicBezTo>
                      <a:pt x="230" y="354"/>
                      <a:pt x="248" y="337"/>
                      <a:pt x="275" y="310"/>
                    </a:cubicBezTo>
                    <a:cubicBezTo>
                      <a:pt x="336" y="248"/>
                      <a:pt x="514" y="35"/>
                      <a:pt x="49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2" name="Freeform 126"/>
              <p:cNvSpPr>
                <a:spLocks noChangeArrowheads="1"/>
              </p:cNvSpPr>
              <p:nvPr/>
            </p:nvSpPr>
            <p:spPr bwMode="auto">
              <a:xfrm>
                <a:off x="8044135" y="3949732"/>
                <a:ext cx="245558" cy="223322"/>
              </a:xfrm>
              <a:custGeom>
                <a:gdLst>
                  <a:gd name="T0" fmla="*/ 247 w 497"/>
                  <a:gd name="T1" fmla="*/ 274 h 452"/>
                  <a:gd name="T2" fmla="*/ 247 w 497"/>
                  <a:gd name="T3" fmla="*/ 274 h 452"/>
                  <a:gd name="T4" fmla="*/ 363 w 497"/>
                  <a:gd name="T5" fmla="*/ 230 h 452"/>
                  <a:gd name="T6" fmla="*/ 337 w 497"/>
                  <a:gd name="T7" fmla="*/ 151 h 452"/>
                  <a:gd name="T8" fmla="*/ 247 w 497"/>
                  <a:gd name="T9" fmla="*/ 186 h 452"/>
                  <a:gd name="T10" fmla="*/ 168 w 497"/>
                  <a:gd name="T11" fmla="*/ 151 h 452"/>
                  <a:gd name="T12" fmla="*/ 133 w 497"/>
                  <a:gd name="T13" fmla="*/ 230 h 452"/>
                  <a:gd name="T14" fmla="*/ 247 w 497"/>
                  <a:gd name="T15" fmla="*/ 274 h 452"/>
                  <a:gd name="T16" fmla="*/ 247 w 497"/>
                  <a:gd name="T17" fmla="*/ 106 h 452"/>
                  <a:gd name="T18" fmla="*/ 247 w 497"/>
                  <a:gd name="T19" fmla="*/ 106 h 452"/>
                  <a:gd name="T20" fmla="*/ 309 w 497"/>
                  <a:gd name="T21" fmla="*/ 88 h 452"/>
                  <a:gd name="T22" fmla="*/ 284 w 497"/>
                  <a:gd name="T23" fmla="*/ 17 h 452"/>
                  <a:gd name="T24" fmla="*/ 247 w 497"/>
                  <a:gd name="T25" fmla="*/ 0 h 452"/>
                  <a:gd name="T26" fmla="*/ 212 w 497"/>
                  <a:gd name="T27" fmla="*/ 17 h 452"/>
                  <a:gd name="T28" fmla="*/ 186 w 497"/>
                  <a:gd name="T29" fmla="*/ 88 h 452"/>
                  <a:gd name="T30" fmla="*/ 247 w 497"/>
                  <a:gd name="T31" fmla="*/ 106 h 452"/>
                  <a:gd name="T32" fmla="*/ 469 w 497"/>
                  <a:gd name="T33" fmla="*/ 301 h 452"/>
                  <a:gd name="T34" fmla="*/ 469 w 497"/>
                  <a:gd name="T35" fmla="*/ 301 h 452"/>
                  <a:gd name="T36" fmla="*/ 372 w 497"/>
                  <a:gd name="T37" fmla="*/ 266 h 452"/>
                  <a:gd name="T38" fmla="*/ 381 w 497"/>
                  <a:gd name="T39" fmla="*/ 292 h 452"/>
                  <a:gd name="T40" fmla="*/ 247 w 497"/>
                  <a:gd name="T41" fmla="*/ 345 h 452"/>
                  <a:gd name="T42" fmla="*/ 115 w 497"/>
                  <a:gd name="T43" fmla="*/ 292 h 452"/>
                  <a:gd name="T44" fmla="*/ 124 w 497"/>
                  <a:gd name="T45" fmla="*/ 266 h 452"/>
                  <a:gd name="T46" fmla="*/ 26 w 497"/>
                  <a:gd name="T47" fmla="*/ 301 h 452"/>
                  <a:gd name="T48" fmla="*/ 26 w 497"/>
                  <a:gd name="T49" fmla="*/ 345 h 452"/>
                  <a:gd name="T50" fmla="*/ 203 w 497"/>
                  <a:gd name="T51" fmla="*/ 434 h 452"/>
                  <a:gd name="T52" fmla="*/ 292 w 497"/>
                  <a:gd name="T53" fmla="*/ 434 h 452"/>
                  <a:gd name="T54" fmla="*/ 469 w 497"/>
                  <a:gd name="T55" fmla="*/ 345 h 452"/>
                  <a:gd name="T56" fmla="*/ 469 w 497"/>
                  <a:gd name="T57" fmla="*/ 301 h 4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7" h="452">
                    <a:moveTo>
                      <a:pt x="247" y="274"/>
                    </a:moveTo>
                    <a:lnTo>
                      <a:pt x="247" y="274"/>
                    </a:lnTo>
                    <a:cubicBezTo>
                      <a:pt x="309" y="274"/>
                      <a:pt x="354" y="257"/>
                      <a:pt x="363" y="230"/>
                    </a:cubicBezTo>
                    <a:cubicBezTo>
                      <a:pt x="354" y="204"/>
                      <a:pt x="345" y="177"/>
                      <a:pt x="337" y="151"/>
                    </a:cubicBezTo>
                    <a:cubicBezTo>
                      <a:pt x="328" y="168"/>
                      <a:pt x="292" y="186"/>
                      <a:pt x="247" y="186"/>
                    </a:cubicBezTo>
                    <a:cubicBezTo>
                      <a:pt x="203" y="186"/>
                      <a:pt x="168" y="168"/>
                      <a:pt x="168" y="151"/>
                    </a:cubicBezTo>
                    <a:cubicBezTo>
                      <a:pt x="150" y="177"/>
                      <a:pt x="141" y="204"/>
                      <a:pt x="133" y="230"/>
                    </a:cubicBezTo>
                    <a:cubicBezTo>
                      <a:pt x="141" y="257"/>
                      <a:pt x="186" y="274"/>
                      <a:pt x="247" y="274"/>
                    </a:cubicBezTo>
                    <a:close/>
                    <a:moveTo>
                      <a:pt x="247" y="106"/>
                    </a:moveTo>
                    <a:lnTo>
                      <a:pt x="247" y="106"/>
                    </a:lnTo>
                    <a:cubicBezTo>
                      <a:pt x="274" y="106"/>
                      <a:pt x="300" y="97"/>
                      <a:pt x="309" y="88"/>
                    </a:cubicBezTo>
                    <a:cubicBezTo>
                      <a:pt x="300" y="62"/>
                      <a:pt x="292" y="35"/>
                      <a:pt x="284" y="17"/>
                    </a:cubicBezTo>
                    <a:cubicBezTo>
                      <a:pt x="284" y="8"/>
                      <a:pt x="265" y="0"/>
                      <a:pt x="247" y="0"/>
                    </a:cubicBezTo>
                    <a:cubicBezTo>
                      <a:pt x="230" y="0"/>
                      <a:pt x="212" y="8"/>
                      <a:pt x="212" y="17"/>
                    </a:cubicBezTo>
                    <a:cubicBezTo>
                      <a:pt x="203" y="35"/>
                      <a:pt x="194" y="62"/>
                      <a:pt x="186" y="88"/>
                    </a:cubicBezTo>
                    <a:cubicBezTo>
                      <a:pt x="194" y="97"/>
                      <a:pt x="221" y="106"/>
                      <a:pt x="247" y="106"/>
                    </a:cubicBezTo>
                    <a:close/>
                    <a:moveTo>
                      <a:pt x="469" y="301"/>
                    </a:moveTo>
                    <a:lnTo>
                      <a:pt x="469" y="301"/>
                    </a:lnTo>
                    <a:cubicBezTo>
                      <a:pt x="372" y="266"/>
                      <a:pt x="372" y="266"/>
                      <a:pt x="372" y="266"/>
                    </a:cubicBezTo>
                    <a:cubicBezTo>
                      <a:pt x="381" y="292"/>
                      <a:pt x="381" y="292"/>
                      <a:pt x="381" y="292"/>
                    </a:cubicBezTo>
                    <a:cubicBezTo>
                      <a:pt x="381" y="327"/>
                      <a:pt x="319" y="345"/>
                      <a:pt x="247" y="345"/>
                    </a:cubicBezTo>
                    <a:cubicBezTo>
                      <a:pt x="177" y="345"/>
                      <a:pt x="115" y="327"/>
                      <a:pt x="115" y="292"/>
                    </a:cubicBezTo>
                    <a:cubicBezTo>
                      <a:pt x="124" y="266"/>
                      <a:pt x="124" y="266"/>
                      <a:pt x="124" y="266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0" y="310"/>
                      <a:pt x="0" y="327"/>
                      <a:pt x="26" y="345"/>
                    </a:cubicBezTo>
                    <a:cubicBezTo>
                      <a:pt x="203" y="434"/>
                      <a:pt x="203" y="434"/>
                      <a:pt x="203" y="434"/>
                    </a:cubicBezTo>
                    <a:cubicBezTo>
                      <a:pt x="230" y="451"/>
                      <a:pt x="265" y="451"/>
                      <a:pt x="292" y="434"/>
                    </a:cubicBezTo>
                    <a:cubicBezTo>
                      <a:pt x="469" y="345"/>
                      <a:pt x="469" y="345"/>
                      <a:pt x="469" y="345"/>
                    </a:cubicBezTo>
                    <a:cubicBezTo>
                      <a:pt x="496" y="327"/>
                      <a:pt x="496" y="310"/>
                      <a:pt x="469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3" name="Freeform 129"/>
              <p:cNvSpPr>
                <a:spLocks noChangeArrowheads="1"/>
              </p:cNvSpPr>
              <p:nvPr/>
            </p:nvSpPr>
            <p:spPr bwMode="auto">
              <a:xfrm>
                <a:off x="6127488" y="3958405"/>
                <a:ext cx="165154" cy="201640"/>
              </a:xfrm>
              <a:custGeom>
                <a:gdLst>
                  <a:gd name="T0" fmla="*/ 168 w 337"/>
                  <a:gd name="T1" fmla="*/ 0 h 409"/>
                  <a:gd name="T2" fmla="*/ 168 w 337"/>
                  <a:gd name="T3" fmla="*/ 0 h 409"/>
                  <a:gd name="T4" fmla="*/ 0 w 337"/>
                  <a:gd name="T5" fmla="*/ 62 h 409"/>
                  <a:gd name="T6" fmla="*/ 35 w 337"/>
                  <a:gd name="T7" fmla="*/ 363 h 409"/>
                  <a:gd name="T8" fmla="*/ 168 w 337"/>
                  <a:gd name="T9" fmla="*/ 408 h 409"/>
                  <a:gd name="T10" fmla="*/ 301 w 337"/>
                  <a:gd name="T11" fmla="*/ 363 h 409"/>
                  <a:gd name="T12" fmla="*/ 336 w 337"/>
                  <a:gd name="T13" fmla="*/ 62 h 409"/>
                  <a:gd name="T14" fmla="*/ 168 w 337"/>
                  <a:gd name="T15" fmla="*/ 0 h 409"/>
                  <a:gd name="T16" fmla="*/ 168 w 337"/>
                  <a:gd name="T17" fmla="*/ 107 h 409"/>
                  <a:gd name="T18" fmla="*/ 168 w 337"/>
                  <a:gd name="T19" fmla="*/ 107 h 409"/>
                  <a:gd name="T20" fmla="*/ 35 w 337"/>
                  <a:gd name="T21" fmla="*/ 71 h 409"/>
                  <a:gd name="T22" fmla="*/ 168 w 337"/>
                  <a:gd name="T23" fmla="*/ 36 h 409"/>
                  <a:gd name="T24" fmla="*/ 301 w 337"/>
                  <a:gd name="T25" fmla="*/ 71 h 409"/>
                  <a:gd name="T26" fmla="*/ 168 w 337"/>
                  <a:gd name="T27" fmla="*/ 107 h 4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7" h="40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62" y="0"/>
                      <a:pt x="0" y="36"/>
                      <a:pt x="0" y="62"/>
                    </a:cubicBezTo>
                    <a:cubicBezTo>
                      <a:pt x="35" y="363"/>
                      <a:pt x="35" y="363"/>
                      <a:pt x="35" y="363"/>
                    </a:cubicBezTo>
                    <a:cubicBezTo>
                      <a:pt x="35" y="372"/>
                      <a:pt x="88" y="408"/>
                      <a:pt x="168" y="408"/>
                    </a:cubicBezTo>
                    <a:cubicBezTo>
                      <a:pt x="248" y="408"/>
                      <a:pt x="301" y="372"/>
                      <a:pt x="301" y="363"/>
                    </a:cubicBezTo>
                    <a:cubicBezTo>
                      <a:pt x="336" y="62"/>
                      <a:pt x="336" y="62"/>
                      <a:pt x="336" y="62"/>
                    </a:cubicBezTo>
                    <a:cubicBezTo>
                      <a:pt x="336" y="36"/>
                      <a:pt x="274" y="0"/>
                      <a:pt x="168" y="0"/>
                    </a:cubicBezTo>
                    <a:close/>
                    <a:moveTo>
                      <a:pt x="168" y="107"/>
                    </a:moveTo>
                    <a:lnTo>
                      <a:pt x="168" y="107"/>
                    </a:lnTo>
                    <a:cubicBezTo>
                      <a:pt x="88" y="107"/>
                      <a:pt x="35" y="80"/>
                      <a:pt x="35" y="71"/>
                    </a:cubicBezTo>
                    <a:cubicBezTo>
                      <a:pt x="35" y="62"/>
                      <a:pt x="88" y="36"/>
                      <a:pt x="168" y="36"/>
                    </a:cubicBezTo>
                    <a:cubicBezTo>
                      <a:pt x="248" y="36"/>
                      <a:pt x="301" y="62"/>
                      <a:pt x="301" y="71"/>
                    </a:cubicBezTo>
                    <a:cubicBezTo>
                      <a:pt x="301" y="80"/>
                      <a:pt x="248" y="107"/>
                      <a:pt x="168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4" name="Freeform 155"/>
              <p:cNvSpPr>
                <a:spLocks noChangeArrowheads="1"/>
              </p:cNvSpPr>
              <p:nvPr/>
            </p:nvSpPr>
            <p:spPr bwMode="auto">
              <a:xfrm>
                <a:off x="10490299" y="3941059"/>
                <a:ext cx="228173" cy="245004"/>
              </a:xfrm>
              <a:custGeom>
                <a:gdLst>
                  <a:gd name="T0" fmla="*/ 79 w 461"/>
                  <a:gd name="T1" fmla="*/ 9 h 497"/>
                  <a:gd name="T2" fmla="*/ 79 w 461"/>
                  <a:gd name="T3" fmla="*/ 9 h 497"/>
                  <a:gd name="T4" fmla="*/ 71 w 461"/>
                  <a:gd name="T5" fmla="*/ 9 h 497"/>
                  <a:gd name="T6" fmla="*/ 0 w 461"/>
                  <a:gd name="T7" fmla="*/ 195 h 497"/>
                  <a:gd name="T8" fmla="*/ 79 w 461"/>
                  <a:gd name="T9" fmla="*/ 274 h 497"/>
                  <a:gd name="T10" fmla="*/ 159 w 461"/>
                  <a:gd name="T11" fmla="*/ 195 h 497"/>
                  <a:gd name="T12" fmla="*/ 79 w 461"/>
                  <a:gd name="T13" fmla="*/ 9 h 497"/>
                  <a:gd name="T14" fmla="*/ 390 w 461"/>
                  <a:gd name="T15" fmla="*/ 9 h 497"/>
                  <a:gd name="T16" fmla="*/ 390 w 461"/>
                  <a:gd name="T17" fmla="*/ 9 h 497"/>
                  <a:gd name="T18" fmla="*/ 381 w 461"/>
                  <a:gd name="T19" fmla="*/ 9 h 497"/>
                  <a:gd name="T20" fmla="*/ 301 w 461"/>
                  <a:gd name="T21" fmla="*/ 195 h 497"/>
                  <a:gd name="T22" fmla="*/ 381 w 461"/>
                  <a:gd name="T23" fmla="*/ 274 h 497"/>
                  <a:gd name="T24" fmla="*/ 460 w 461"/>
                  <a:gd name="T25" fmla="*/ 195 h 497"/>
                  <a:gd name="T26" fmla="*/ 390 w 461"/>
                  <a:gd name="T27" fmla="*/ 9 h 497"/>
                  <a:gd name="T28" fmla="*/ 230 w 461"/>
                  <a:gd name="T29" fmla="*/ 221 h 497"/>
                  <a:gd name="T30" fmla="*/ 230 w 461"/>
                  <a:gd name="T31" fmla="*/ 221 h 497"/>
                  <a:gd name="T32" fmla="*/ 150 w 461"/>
                  <a:gd name="T33" fmla="*/ 417 h 497"/>
                  <a:gd name="T34" fmla="*/ 230 w 461"/>
                  <a:gd name="T35" fmla="*/ 496 h 497"/>
                  <a:gd name="T36" fmla="*/ 310 w 461"/>
                  <a:gd name="T37" fmla="*/ 417 h 497"/>
                  <a:gd name="T38" fmla="*/ 230 w 461"/>
                  <a:gd name="T39" fmla="*/ 221 h 4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1" h="497">
                    <a:moveTo>
                      <a:pt x="79" y="9"/>
                    </a:moveTo>
                    <a:lnTo>
                      <a:pt x="79" y="9"/>
                    </a:lnTo>
                    <a:cubicBezTo>
                      <a:pt x="79" y="0"/>
                      <a:pt x="71" y="0"/>
                      <a:pt x="71" y="9"/>
                    </a:cubicBezTo>
                    <a:cubicBezTo>
                      <a:pt x="62" y="107"/>
                      <a:pt x="0" y="124"/>
                      <a:pt x="0" y="195"/>
                    </a:cubicBezTo>
                    <a:cubicBezTo>
                      <a:pt x="0" y="239"/>
                      <a:pt x="35" y="274"/>
                      <a:pt x="79" y="274"/>
                    </a:cubicBezTo>
                    <a:cubicBezTo>
                      <a:pt x="124" y="274"/>
                      <a:pt x="159" y="239"/>
                      <a:pt x="159" y="195"/>
                    </a:cubicBezTo>
                    <a:cubicBezTo>
                      <a:pt x="159" y="124"/>
                      <a:pt x="88" y="107"/>
                      <a:pt x="79" y="9"/>
                    </a:cubicBezTo>
                    <a:close/>
                    <a:moveTo>
                      <a:pt x="390" y="9"/>
                    </a:moveTo>
                    <a:lnTo>
                      <a:pt x="390" y="9"/>
                    </a:lnTo>
                    <a:cubicBezTo>
                      <a:pt x="390" y="0"/>
                      <a:pt x="381" y="0"/>
                      <a:pt x="381" y="9"/>
                    </a:cubicBezTo>
                    <a:cubicBezTo>
                      <a:pt x="363" y="107"/>
                      <a:pt x="301" y="124"/>
                      <a:pt x="301" y="195"/>
                    </a:cubicBezTo>
                    <a:cubicBezTo>
                      <a:pt x="301" y="239"/>
                      <a:pt x="336" y="274"/>
                      <a:pt x="381" y="274"/>
                    </a:cubicBezTo>
                    <a:cubicBezTo>
                      <a:pt x="425" y="274"/>
                      <a:pt x="460" y="239"/>
                      <a:pt x="460" y="195"/>
                    </a:cubicBezTo>
                    <a:cubicBezTo>
                      <a:pt x="460" y="124"/>
                      <a:pt x="398" y="107"/>
                      <a:pt x="390" y="9"/>
                    </a:cubicBezTo>
                    <a:close/>
                    <a:moveTo>
                      <a:pt x="230" y="221"/>
                    </a:moveTo>
                    <a:lnTo>
                      <a:pt x="230" y="221"/>
                    </a:lnTo>
                    <a:cubicBezTo>
                      <a:pt x="212" y="328"/>
                      <a:pt x="150" y="345"/>
                      <a:pt x="150" y="417"/>
                    </a:cubicBezTo>
                    <a:cubicBezTo>
                      <a:pt x="150" y="461"/>
                      <a:pt x="185" y="496"/>
                      <a:pt x="230" y="496"/>
                    </a:cubicBezTo>
                    <a:cubicBezTo>
                      <a:pt x="275" y="496"/>
                      <a:pt x="310" y="461"/>
                      <a:pt x="310" y="417"/>
                    </a:cubicBezTo>
                    <a:cubicBezTo>
                      <a:pt x="310" y="345"/>
                      <a:pt x="247" y="328"/>
                      <a:pt x="230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5" name="Freeform 156"/>
              <p:cNvSpPr>
                <a:spLocks noChangeArrowheads="1"/>
              </p:cNvSpPr>
              <p:nvPr/>
            </p:nvSpPr>
            <p:spPr bwMode="auto">
              <a:xfrm>
                <a:off x="10049168" y="3941059"/>
                <a:ext cx="130384" cy="245004"/>
              </a:xfrm>
              <a:custGeom>
                <a:gdLst>
                  <a:gd name="T0" fmla="*/ 194 w 266"/>
                  <a:gd name="T1" fmla="*/ 248 h 497"/>
                  <a:gd name="T2" fmla="*/ 194 w 266"/>
                  <a:gd name="T3" fmla="*/ 248 h 497"/>
                  <a:gd name="T4" fmla="*/ 194 w 266"/>
                  <a:gd name="T5" fmla="*/ 26 h 497"/>
                  <a:gd name="T6" fmla="*/ 168 w 266"/>
                  <a:gd name="T7" fmla="*/ 0 h 497"/>
                  <a:gd name="T8" fmla="*/ 88 w 266"/>
                  <a:gd name="T9" fmla="*/ 0 h 497"/>
                  <a:gd name="T10" fmla="*/ 71 w 266"/>
                  <a:gd name="T11" fmla="*/ 26 h 497"/>
                  <a:gd name="T12" fmla="*/ 71 w 266"/>
                  <a:gd name="T13" fmla="*/ 248 h 497"/>
                  <a:gd name="T14" fmla="*/ 0 w 266"/>
                  <a:gd name="T15" fmla="*/ 364 h 497"/>
                  <a:gd name="T16" fmla="*/ 132 w 266"/>
                  <a:gd name="T17" fmla="*/ 496 h 497"/>
                  <a:gd name="T18" fmla="*/ 265 w 266"/>
                  <a:gd name="T19" fmla="*/ 364 h 497"/>
                  <a:gd name="T20" fmla="*/ 194 w 266"/>
                  <a:gd name="T21" fmla="*/ 248 h 497"/>
                  <a:gd name="T22" fmla="*/ 132 w 266"/>
                  <a:gd name="T23" fmla="*/ 452 h 497"/>
                  <a:gd name="T24" fmla="*/ 132 w 266"/>
                  <a:gd name="T25" fmla="*/ 452 h 497"/>
                  <a:gd name="T26" fmla="*/ 44 w 266"/>
                  <a:gd name="T27" fmla="*/ 364 h 497"/>
                  <a:gd name="T28" fmla="*/ 106 w 266"/>
                  <a:gd name="T29" fmla="*/ 283 h 497"/>
                  <a:gd name="T30" fmla="*/ 106 w 266"/>
                  <a:gd name="T31" fmla="*/ 98 h 497"/>
                  <a:gd name="T32" fmla="*/ 159 w 266"/>
                  <a:gd name="T33" fmla="*/ 98 h 497"/>
                  <a:gd name="T34" fmla="*/ 159 w 266"/>
                  <a:gd name="T35" fmla="*/ 283 h 497"/>
                  <a:gd name="T36" fmla="*/ 212 w 266"/>
                  <a:gd name="T37" fmla="*/ 364 h 497"/>
                  <a:gd name="T38" fmla="*/ 132 w 266"/>
                  <a:gd name="T39" fmla="*/ 452 h 4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6" h="497">
                    <a:moveTo>
                      <a:pt x="194" y="248"/>
                    </a:moveTo>
                    <a:lnTo>
                      <a:pt x="194" y="248"/>
                    </a:lnTo>
                    <a:cubicBezTo>
                      <a:pt x="194" y="26"/>
                      <a:pt x="194" y="26"/>
                      <a:pt x="194" y="26"/>
                    </a:cubicBezTo>
                    <a:cubicBezTo>
                      <a:pt x="194" y="17"/>
                      <a:pt x="185" y="0"/>
                      <a:pt x="16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71" y="0"/>
                      <a:pt x="71" y="17"/>
                      <a:pt x="71" y="26"/>
                    </a:cubicBezTo>
                    <a:cubicBezTo>
                      <a:pt x="71" y="248"/>
                      <a:pt x="71" y="248"/>
                      <a:pt x="71" y="248"/>
                    </a:cubicBezTo>
                    <a:cubicBezTo>
                      <a:pt x="26" y="266"/>
                      <a:pt x="0" y="310"/>
                      <a:pt x="0" y="364"/>
                    </a:cubicBezTo>
                    <a:cubicBezTo>
                      <a:pt x="0" y="443"/>
                      <a:pt x="62" y="496"/>
                      <a:pt x="132" y="496"/>
                    </a:cubicBezTo>
                    <a:cubicBezTo>
                      <a:pt x="204" y="496"/>
                      <a:pt x="265" y="443"/>
                      <a:pt x="265" y="364"/>
                    </a:cubicBezTo>
                    <a:cubicBezTo>
                      <a:pt x="265" y="310"/>
                      <a:pt x="239" y="266"/>
                      <a:pt x="194" y="248"/>
                    </a:cubicBezTo>
                    <a:close/>
                    <a:moveTo>
                      <a:pt x="132" y="452"/>
                    </a:moveTo>
                    <a:lnTo>
                      <a:pt x="132" y="452"/>
                    </a:lnTo>
                    <a:cubicBezTo>
                      <a:pt x="88" y="452"/>
                      <a:pt x="44" y="408"/>
                      <a:pt x="44" y="364"/>
                    </a:cubicBezTo>
                    <a:cubicBezTo>
                      <a:pt x="44" y="328"/>
                      <a:pt x="71" y="292"/>
                      <a:pt x="106" y="283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59" y="98"/>
                      <a:pt x="159" y="98"/>
                      <a:pt x="159" y="98"/>
                    </a:cubicBezTo>
                    <a:cubicBezTo>
                      <a:pt x="159" y="283"/>
                      <a:pt x="159" y="283"/>
                      <a:pt x="159" y="283"/>
                    </a:cubicBezTo>
                    <a:cubicBezTo>
                      <a:pt x="194" y="292"/>
                      <a:pt x="212" y="328"/>
                      <a:pt x="212" y="364"/>
                    </a:cubicBezTo>
                    <a:cubicBezTo>
                      <a:pt x="212" y="408"/>
                      <a:pt x="177" y="452"/>
                      <a:pt x="132" y="4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Freeform 168"/>
              <p:cNvSpPr>
                <a:spLocks noChangeArrowheads="1"/>
              </p:cNvSpPr>
              <p:nvPr/>
            </p:nvSpPr>
            <p:spPr bwMode="auto">
              <a:xfrm>
                <a:off x="10924701" y="3975749"/>
                <a:ext cx="245558" cy="210313"/>
              </a:xfrm>
              <a:custGeom>
                <a:gdLst>
                  <a:gd name="T0" fmla="*/ 17 w 497"/>
                  <a:gd name="T1" fmla="*/ 247 h 426"/>
                  <a:gd name="T2" fmla="*/ 17 w 497"/>
                  <a:gd name="T3" fmla="*/ 247 h 426"/>
                  <a:gd name="T4" fmla="*/ 53 w 497"/>
                  <a:gd name="T5" fmla="*/ 256 h 426"/>
                  <a:gd name="T6" fmla="*/ 80 w 497"/>
                  <a:gd name="T7" fmla="*/ 212 h 426"/>
                  <a:gd name="T8" fmla="*/ 26 w 497"/>
                  <a:gd name="T9" fmla="*/ 203 h 426"/>
                  <a:gd name="T10" fmla="*/ 0 w 497"/>
                  <a:gd name="T11" fmla="*/ 221 h 426"/>
                  <a:gd name="T12" fmla="*/ 17 w 497"/>
                  <a:gd name="T13" fmla="*/ 247 h 426"/>
                  <a:gd name="T14" fmla="*/ 460 w 497"/>
                  <a:gd name="T15" fmla="*/ 256 h 426"/>
                  <a:gd name="T16" fmla="*/ 460 w 497"/>
                  <a:gd name="T17" fmla="*/ 256 h 426"/>
                  <a:gd name="T18" fmla="*/ 345 w 497"/>
                  <a:gd name="T19" fmla="*/ 354 h 426"/>
                  <a:gd name="T20" fmla="*/ 221 w 497"/>
                  <a:gd name="T21" fmla="*/ 256 h 426"/>
                  <a:gd name="T22" fmla="*/ 212 w 497"/>
                  <a:gd name="T23" fmla="*/ 247 h 426"/>
                  <a:gd name="T24" fmla="*/ 194 w 497"/>
                  <a:gd name="T25" fmla="*/ 247 h 426"/>
                  <a:gd name="T26" fmla="*/ 168 w 497"/>
                  <a:gd name="T27" fmla="*/ 283 h 426"/>
                  <a:gd name="T28" fmla="*/ 194 w 497"/>
                  <a:gd name="T29" fmla="*/ 292 h 426"/>
                  <a:gd name="T30" fmla="*/ 337 w 497"/>
                  <a:gd name="T31" fmla="*/ 398 h 426"/>
                  <a:gd name="T32" fmla="*/ 345 w 497"/>
                  <a:gd name="T33" fmla="*/ 407 h 426"/>
                  <a:gd name="T34" fmla="*/ 363 w 497"/>
                  <a:gd name="T35" fmla="*/ 398 h 426"/>
                  <a:gd name="T36" fmla="*/ 487 w 497"/>
                  <a:gd name="T37" fmla="*/ 292 h 426"/>
                  <a:gd name="T38" fmla="*/ 487 w 497"/>
                  <a:gd name="T39" fmla="*/ 256 h 426"/>
                  <a:gd name="T40" fmla="*/ 460 w 497"/>
                  <a:gd name="T41" fmla="*/ 256 h 426"/>
                  <a:gd name="T42" fmla="*/ 212 w 497"/>
                  <a:gd name="T43" fmla="*/ 141 h 426"/>
                  <a:gd name="T44" fmla="*/ 212 w 497"/>
                  <a:gd name="T45" fmla="*/ 141 h 426"/>
                  <a:gd name="T46" fmla="*/ 337 w 497"/>
                  <a:gd name="T47" fmla="*/ 221 h 426"/>
                  <a:gd name="T48" fmla="*/ 372 w 497"/>
                  <a:gd name="T49" fmla="*/ 212 h 426"/>
                  <a:gd name="T50" fmla="*/ 496 w 497"/>
                  <a:gd name="T51" fmla="*/ 35 h 426"/>
                  <a:gd name="T52" fmla="*/ 487 w 497"/>
                  <a:gd name="T53" fmla="*/ 9 h 426"/>
                  <a:gd name="T54" fmla="*/ 452 w 497"/>
                  <a:gd name="T55" fmla="*/ 9 h 426"/>
                  <a:gd name="T56" fmla="*/ 345 w 497"/>
                  <a:gd name="T57" fmla="*/ 177 h 426"/>
                  <a:gd name="T58" fmla="*/ 221 w 497"/>
                  <a:gd name="T59" fmla="*/ 97 h 426"/>
                  <a:gd name="T60" fmla="*/ 203 w 497"/>
                  <a:gd name="T61" fmla="*/ 88 h 426"/>
                  <a:gd name="T62" fmla="*/ 186 w 497"/>
                  <a:gd name="T63" fmla="*/ 106 h 426"/>
                  <a:gd name="T64" fmla="*/ 0 w 497"/>
                  <a:gd name="T65" fmla="*/ 390 h 426"/>
                  <a:gd name="T66" fmla="*/ 9 w 497"/>
                  <a:gd name="T67" fmla="*/ 425 h 426"/>
                  <a:gd name="T68" fmla="*/ 26 w 497"/>
                  <a:gd name="T69" fmla="*/ 425 h 426"/>
                  <a:gd name="T70" fmla="*/ 44 w 497"/>
                  <a:gd name="T71" fmla="*/ 416 h 426"/>
                  <a:gd name="T72" fmla="*/ 212 w 497"/>
                  <a:gd name="T73" fmla="*/ 141 h 4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7" h="426">
                    <a:moveTo>
                      <a:pt x="17" y="247"/>
                    </a:moveTo>
                    <a:lnTo>
                      <a:pt x="17" y="247"/>
                    </a:lnTo>
                    <a:cubicBezTo>
                      <a:pt x="53" y="256"/>
                      <a:pt x="53" y="256"/>
                      <a:pt x="53" y="256"/>
                    </a:cubicBezTo>
                    <a:cubicBezTo>
                      <a:pt x="80" y="212"/>
                      <a:pt x="80" y="212"/>
                      <a:pt x="80" y="212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7" y="203"/>
                      <a:pt x="0" y="212"/>
                      <a:pt x="0" y="221"/>
                    </a:cubicBezTo>
                    <a:cubicBezTo>
                      <a:pt x="0" y="230"/>
                      <a:pt x="9" y="247"/>
                      <a:pt x="17" y="247"/>
                    </a:cubicBezTo>
                    <a:close/>
                    <a:moveTo>
                      <a:pt x="460" y="256"/>
                    </a:moveTo>
                    <a:lnTo>
                      <a:pt x="460" y="256"/>
                    </a:lnTo>
                    <a:cubicBezTo>
                      <a:pt x="345" y="354"/>
                      <a:pt x="345" y="354"/>
                      <a:pt x="345" y="354"/>
                    </a:cubicBezTo>
                    <a:cubicBezTo>
                      <a:pt x="221" y="256"/>
                      <a:pt x="221" y="256"/>
                      <a:pt x="221" y="256"/>
                    </a:cubicBezTo>
                    <a:cubicBezTo>
                      <a:pt x="212" y="247"/>
                      <a:pt x="212" y="247"/>
                      <a:pt x="212" y="247"/>
                    </a:cubicBezTo>
                    <a:cubicBezTo>
                      <a:pt x="194" y="247"/>
                      <a:pt x="194" y="247"/>
                      <a:pt x="194" y="247"/>
                    </a:cubicBezTo>
                    <a:cubicBezTo>
                      <a:pt x="168" y="283"/>
                      <a:pt x="168" y="283"/>
                      <a:pt x="168" y="283"/>
                    </a:cubicBezTo>
                    <a:cubicBezTo>
                      <a:pt x="194" y="292"/>
                      <a:pt x="194" y="292"/>
                      <a:pt x="194" y="292"/>
                    </a:cubicBezTo>
                    <a:cubicBezTo>
                      <a:pt x="337" y="398"/>
                      <a:pt x="337" y="398"/>
                      <a:pt x="337" y="398"/>
                    </a:cubicBezTo>
                    <a:cubicBezTo>
                      <a:pt x="337" y="407"/>
                      <a:pt x="345" y="407"/>
                      <a:pt x="345" y="407"/>
                    </a:cubicBezTo>
                    <a:cubicBezTo>
                      <a:pt x="354" y="407"/>
                      <a:pt x="363" y="407"/>
                      <a:pt x="363" y="398"/>
                    </a:cubicBezTo>
                    <a:cubicBezTo>
                      <a:pt x="487" y="292"/>
                      <a:pt x="487" y="292"/>
                      <a:pt x="487" y="292"/>
                    </a:cubicBezTo>
                    <a:cubicBezTo>
                      <a:pt x="496" y="283"/>
                      <a:pt x="496" y="265"/>
                      <a:pt x="487" y="256"/>
                    </a:cubicBezTo>
                    <a:cubicBezTo>
                      <a:pt x="478" y="247"/>
                      <a:pt x="469" y="247"/>
                      <a:pt x="460" y="256"/>
                    </a:cubicBezTo>
                    <a:close/>
                    <a:moveTo>
                      <a:pt x="212" y="141"/>
                    </a:moveTo>
                    <a:lnTo>
                      <a:pt x="212" y="141"/>
                    </a:lnTo>
                    <a:cubicBezTo>
                      <a:pt x="337" y="221"/>
                      <a:pt x="337" y="221"/>
                      <a:pt x="337" y="221"/>
                    </a:cubicBezTo>
                    <a:cubicBezTo>
                      <a:pt x="345" y="230"/>
                      <a:pt x="363" y="230"/>
                      <a:pt x="372" y="212"/>
                    </a:cubicBezTo>
                    <a:cubicBezTo>
                      <a:pt x="496" y="35"/>
                      <a:pt x="496" y="35"/>
                      <a:pt x="496" y="35"/>
                    </a:cubicBezTo>
                    <a:cubicBezTo>
                      <a:pt x="496" y="26"/>
                      <a:pt x="496" y="9"/>
                      <a:pt x="487" y="9"/>
                    </a:cubicBezTo>
                    <a:cubicBezTo>
                      <a:pt x="478" y="0"/>
                      <a:pt x="460" y="0"/>
                      <a:pt x="452" y="9"/>
                    </a:cubicBezTo>
                    <a:cubicBezTo>
                      <a:pt x="345" y="177"/>
                      <a:pt x="345" y="177"/>
                      <a:pt x="345" y="177"/>
                    </a:cubicBezTo>
                    <a:cubicBezTo>
                      <a:pt x="221" y="97"/>
                      <a:pt x="221" y="97"/>
                      <a:pt x="221" y="97"/>
                    </a:cubicBezTo>
                    <a:cubicBezTo>
                      <a:pt x="212" y="88"/>
                      <a:pt x="212" y="88"/>
                      <a:pt x="203" y="88"/>
                    </a:cubicBezTo>
                    <a:cubicBezTo>
                      <a:pt x="194" y="97"/>
                      <a:pt x="194" y="97"/>
                      <a:pt x="186" y="106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407"/>
                      <a:pt x="0" y="416"/>
                      <a:pt x="9" y="425"/>
                    </a:cubicBezTo>
                    <a:cubicBezTo>
                      <a:pt x="17" y="425"/>
                      <a:pt x="17" y="425"/>
                      <a:pt x="26" y="425"/>
                    </a:cubicBezTo>
                    <a:cubicBezTo>
                      <a:pt x="26" y="425"/>
                      <a:pt x="35" y="425"/>
                      <a:pt x="44" y="416"/>
                    </a:cubicBezTo>
                    <a:lnTo>
                      <a:pt x="212" y="1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828506" y="2769642"/>
              <a:ext cx="8993410" cy="280733"/>
              <a:chOff x="2176849" y="1956842"/>
              <a:chExt cx="8993410" cy="280733"/>
            </a:xfrm>
            <a:grpFill/>
          </p:grpSpPr>
          <p:sp>
            <p:nvSpPr>
              <p:cNvPr id="29" name="Freeform 1"/>
              <p:cNvSpPr>
                <a:spLocks noChangeArrowheads="1"/>
              </p:cNvSpPr>
              <p:nvPr/>
            </p:nvSpPr>
            <p:spPr bwMode="auto">
              <a:xfrm>
                <a:off x="8057173" y="2020048"/>
                <a:ext cx="219481" cy="175622"/>
              </a:xfrm>
              <a:custGeom>
                <a:gdLst>
                  <a:gd name="T0" fmla="*/ 399 w 444"/>
                  <a:gd name="T1" fmla="*/ 36 h 356"/>
                  <a:gd name="T2" fmla="*/ 399 w 444"/>
                  <a:gd name="T3" fmla="*/ 36 h 356"/>
                  <a:gd name="T4" fmla="*/ 248 w 444"/>
                  <a:gd name="T5" fmla="*/ 36 h 356"/>
                  <a:gd name="T6" fmla="*/ 221 w 444"/>
                  <a:gd name="T7" fmla="*/ 62 h 356"/>
                  <a:gd name="T8" fmla="*/ 195 w 444"/>
                  <a:gd name="T9" fmla="*/ 36 h 356"/>
                  <a:gd name="T10" fmla="*/ 45 w 444"/>
                  <a:gd name="T11" fmla="*/ 36 h 356"/>
                  <a:gd name="T12" fmla="*/ 45 w 444"/>
                  <a:gd name="T13" fmla="*/ 186 h 356"/>
                  <a:gd name="T14" fmla="*/ 221 w 444"/>
                  <a:gd name="T15" fmla="*/ 355 h 356"/>
                  <a:gd name="T16" fmla="*/ 399 w 444"/>
                  <a:gd name="T17" fmla="*/ 186 h 356"/>
                  <a:gd name="T18" fmla="*/ 399 w 444"/>
                  <a:gd name="T19" fmla="*/ 36 h 3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2" h="356">
                    <a:moveTo>
                      <a:pt x="399" y="36"/>
                    </a:moveTo>
                    <a:lnTo>
                      <a:pt x="399" y="36"/>
                    </a:lnTo>
                    <a:cubicBezTo>
                      <a:pt x="355" y="0"/>
                      <a:pt x="293" y="0"/>
                      <a:pt x="248" y="36"/>
                    </a:cubicBezTo>
                    <a:cubicBezTo>
                      <a:pt x="221" y="62"/>
                      <a:pt x="221" y="62"/>
                      <a:pt x="221" y="62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51" y="0"/>
                      <a:pt x="89" y="0"/>
                      <a:pt x="45" y="36"/>
                    </a:cubicBezTo>
                    <a:cubicBezTo>
                      <a:pt x="0" y="80"/>
                      <a:pt x="0" y="151"/>
                      <a:pt x="45" y="186"/>
                    </a:cubicBezTo>
                    <a:cubicBezTo>
                      <a:pt x="221" y="355"/>
                      <a:pt x="221" y="355"/>
                      <a:pt x="221" y="355"/>
                    </a:cubicBezTo>
                    <a:cubicBezTo>
                      <a:pt x="399" y="186"/>
                      <a:pt x="399" y="186"/>
                      <a:pt x="399" y="186"/>
                    </a:cubicBezTo>
                    <a:cubicBezTo>
                      <a:pt x="443" y="151"/>
                      <a:pt x="443" y="80"/>
                      <a:pt x="399" y="3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0" name="Freeform 2"/>
              <p:cNvSpPr>
                <a:spLocks noChangeArrowheads="1"/>
              </p:cNvSpPr>
              <p:nvPr/>
            </p:nvSpPr>
            <p:spPr bwMode="auto">
              <a:xfrm>
                <a:off x="4193457" y="2011376"/>
                <a:ext cx="121693" cy="197304"/>
              </a:xfrm>
              <a:custGeom>
                <a:gdLst>
                  <a:gd name="T0" fmla="*/ 125 w 249"/>
                  <a:gd name="T1" fmla="*/ 0 h 400"/>
                  <a:gd name="T2" fmla="*/ 125 w 249"/>
                  <a:gd name="T3" fmla="*/ 0 h 400"/>
                  <a:gd name="T4" fmla="*/ 0 w 249"/>
                  <a:gd name="T5" fmla="*/ 125 h 400"/>
                  <a:gd name="T6" fmla="*/ 125 w 249"/>
                  <a:gd name="T7" fmla="*/ 399 h 400"/>
                  <a:gd name="T8" fmla="*/ 248 w 249"/>
                  <a:gd name="T9" fmla="*/ 125 h 400"/>
                  <a:gd name="T10" fmla="*/ 125 w 249"/>
                  <a:gd name="T11" fmla="*/ 0 h 400"/>
                  <a:gd name="T12" fmla="*/ 125 w 249"/>
                  <a:gd name="T13" fmla="*/ 196 h 400"/>
                  <a:gd name="T14" fmla="*/ 125 w 249"/>
                  <a:gd name="T15" fmla="*/ 196 h 400"/>
                  <a:gd name="T16" fmla="*/ 53 w 249"/>
                  <a:gd name="T17" fmla="*/ 125 h 400"/>
                  <a:gd name="T18" fmla="*/ 125 w 249"/>
                  <a:gd name="T19" fmla="*/ 54 h 400"/>
                  <a:gd name="T20" fmla="*/ 195 w 249"/>
                  <a:gd name="T21" fmla="*/ 125 h 400"/>
                  <a:gd name="T22" fmla="*/ 125 w 249"/>
                  <a:gd name="T23" fmla="*/ 196 h 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9" h="400">
                    <a:moveTo>
                      <a:pt x="125" y="0"/>
                    </a:moveTo>
                    <a:lnTo>
                      <a:pt x="125" y="0"/>
                    </a:lnTo>
                    <a:cubicBezTo>
                      <a:pt x="53" y="0"/>
                      <a:pt x="0" y="54"/>
                      <a:pt x="0" y="125"/>
                    </a:cubicBezTo>
                    <a:cubicBezTo>
                      <a:pt x="0" y="240"/>
                      <a:pt x="125" y="399"/>
                      <a:pt x="125" y="399"/>
                    </a:cubicBezTo>
                    <a:cubicBezTo>
                      <a:pt x="125" y="399"/>
                      <a:pt x="248" y="240"/>
                      <a:pt x="248" y="125"/>
                    </a:cubicBezTo>
                    <a:cubicBezTo>
                      <a:pt x="248" y="54"/>
                      <a:pt x="195" y="0"/>
                      <a:pt x="125" y="0"/>
                    </a:cubicBezTo>
                    <a:close/>
                    <a:moveTo>
                      <a:pt x="125" y="196"/>
                    </a:moveTo>
                    <a:lnTo>
                      <a:pt x="125" y="196"/>
                    </a:lnTo>
                    <a:cubicBezTo>
                      <a:pt x="88" y="196"/>
                      <a:pt x="53" y="160"/>
                      <a:pt x="53" y="125"/>
                    </a:cubicBezTo>
                    <a:cubicBezTo>
                      <a:pt x="53" y="89"/>
                      <a:pt x="88" y="54"/>
                      <a:pt x="125" y="54"/>
                    </a:cubicBezTo>
                    <a:cubicBezTo>
                      <a:pt x="159" y="54"/>
                      <a:pt x="195" y="89"/>
                      <a:pt x="195" y="125"/>
                    </a:cubicBezTo>
                    <a:cubicBezTo>
                      <a:pt x="195" y="160"/>
                      <a:pt x="159" y="196"/>
                      <a:pt x="125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1" name="Freeform 3"/>
              <p:cNvSpPr>
                <a:spLocks noChangeArrowheads="1"/>
              </p:cNvSpPr>
              <p:nvPr/>
            </p:nvSpPr>
            <p:spPr bwMode="auto">
              <a:xfrm>
                <a:off x="4621552" y="2011376"/>
                <a:ext cx="245556" cy="197304"/>
              </a:xfrm>
              <a:custGeom>
                <a:gdLst>
                  <a:gd name="T0" fmla="*/ 487 w 497"/>
                  <a:gd name="T1" fmla="*/ 71 h 400"/>
                  <a:gd name="T2" fmla="*/ 487 w 497"/>
                  <a:gd name="T3" fmla="*/ 71 h 400"/>
                  <a:gd name="T4" fmla="*/ 372 w 497"/>
                  <a:gd name="T5" fmla="*/ 0 h 400"/>
                  <a:gd name="T6" fmla="*/ 354 w 497"/>
                  <a:gd name="T7" fmla="*/ 0 h 400"/>
                  <a:gd name="T8" fmla="*/ 248 w 497"/>
                  <a:gd name="T9" fmla="*/ 71 h 400"/>
                  <a:gd name="T10" fmla="*/ 142 w 497"/>
                  <a:gd name="T11" fmla="*/ 0 h 400"/>
                  <a:gd name="T12" fmla="*/ 123 w 497"/>
                  <a:gd name="T13" fmla="*/ 0 h 400"/>
                  <a:gd name="T14" fmla="*/ 8 w 497"/>
                  <a:gd name="T15" fmla="*/ 71 h 400"/>
                  <a:gd name="T16" fmla="*/ 0 w 497"/>
                  <a:gd name="T17" fmla="*/ 89 h 400"/>
                  <a:gd name="T18" fmla="*/ 0 w 497"/>
                  <a:gd name="T19" fmla="*/ 382 h 400"/>
                  <a:gd name="T20" fmla="*/ 8 w 497"/>
                  <a:gd name="T21" fmla="*/ 390 h 400"/>
                  <a:gd name="T22" fmla="*/ 26 w 497"/>
                  <a:gd name="T23" fmla="*/ 390 h 400"/>
                  <a:gd name="T24" fmla="*/ 132 w 497"/>
                  <a:gd name="T25" fmla="*/ 328 h 400"/>
                  <a:gd name="T26" fmla="*/ 239 w 497"/>
                  <a:gd name="T27" fmla="*/ 390 h 400"/>
                  <a:gd name="T28" fmla="*/ 257 w 497"/>
                  <a:gd name="T29" fmla="*/ 390 h 400"/>
                  <a:gd name="T30" fmla="*/ 363 w 497"/>
                  <a:gd name="T31" fmla="*/ 328 h 400"/>
                  <a:gd name="T32" fmla="*/ 470 w 497"/>
                  <a:gd name="T33" fmla="*/ 390 h 400"/>
                  <a:gd name="T34" fmla="*/ 478 w 497"/>
                  <a:gd name="T35" fmla="*/ 399 h 400"/>
                  <a:gd name="T36" fmla="*/ 487 w 497"/>
                  <a:gd name="T37" fmla="*/ 390 h 400"/>
                  <a:gd name="T38" fmla="*/ 496 w 497"/>
                  <a:gd name="T39" fmla="*/ 382 h 400"/>
                  <a:gd name="T40" fmla="*/ 496 w 497"/>
                  <a:gd name="T41" fmla="*/ 89 h 400"/>
                  <a:gd name="T42" fmla="*/ 487 w 497"/>
                  <a:gd name="T43" fmla="*/ 71 h 400"/>
                  <a:gd name="T44" fmla="*/ 115 w 497"/>
                  <a:gd name="T45" fmla="*/ 293 h 400"/>
                  <a:gd name="T46" fmla="*/ 115 w 497"/>
                  <a:gd name="T47" fmla="*/ 293 h 400"/>
                  <a:gd name="T48" fmla="*/ 35 w 497"/>
                  <a:gd name="T49" fmla="*/ 346 h 400"/>
                  <a:gd name="T50" fmla="*/ 35 w 497"/>
                  <a:gd name="T51" fmla="*/ 98 h 400"/>
                  <a:gd name="T52" fmla="*/ 115 w 497"/>
                  <a:gd name="T53" fmla="*/ 44 h 400"/>
                  <a:gd name="T54" fmla="*/ 115 w 497"/>
                  <a:gd name="T55" fmla="*/ 293 h 400"/>
                  <a:gd name="T56" fmla="*/ 230 w 497"/>
                  <a:gd name="T57" fmla="*/ 346 h 400"/>
                  <a:gd name="T58" fmla="*/ 230 w 497"/>
                  <a:gd name="T59" fmla="*/ 346 h 400"/>
                  <a:gd name="T60" fmla="*/ 150 w 497"/>
                  <a:gd name="T61" fmla="*/ 293 h 400"/>
                  <a:gd name="T62" fmla="*/ 150 w 497"/>
                  <a:gd name="T63" fmla="*/ 44 h 400"/>
                  <a:gd name="T64" fmla="*/ 230 w 497"/>
                  <a:gd name="T65" fmla="*/ 98 h 400"/>
                  <a:gd name="T66" fmla="*/ 230 w 497"/>
                  <a:gd name="T67" fmla="*/ 346 h 400"/>
                  <a:gd name="T68" fmla="*/ 345 w 497"/>
                  <a:gd name="T69" fmla="*/ 293 h 400"/>
                  <a:gd name="T70" fmla="*/ 345 w 497"/>
                  <a:gd name="T71" fmla="*/ 293 h 400"/>
                  <a:gd name="T72" fmla="*/ 266 w 497"/>
                  <a:gd name="T73" fmla="*/ 346 h 400"/>
                  <a:gd name="T74" fmla="*/ 266 w 497"/>
                  <a:gd name="T75" fmla="*/ 98 h 400"/>
                  <a:gd name="T76" fmla="*/ 345 w 497"/>
                  <a:gd name="T77" fmla="*/ 44 h 400"/>
                  <a:gd name="T78" fmla="*/ 345 w 497"/>
                  <a:gd name="T79" fmla="*/ 293 h 400"/>
                  <a:gd name="T80" fmla="*/ 461 w 497"/>
                  <a:gd name="T81" fmla="*/ 346 h 400"/>
                  <a:gd name="T82" fmla="*/ 461 w 497"/>
                  <a:gd name="T83" fmla="*/ 346 h 400"/>
                  <a:gd name="T84" fmla="*/ 380 w 497"/>
                  <a:gd name="T85" fmla="*/ 293 h 400"/>
                  <a:gd name="T86" fmla="*/ 380 w 497"/>
                  <a:gd name="T87" fmla="*/ 44 h 400"/>
                  <a:gd name="T88" fmla="*/ 461 w 497"/>
                  <a:gd name="T89" fmla="*/ 98 h 400"/>
                  <a:gd name="T90" fmla="*/ 461 w 497"/>
                  <a:gd name="T91" fmla="*/ 346 h 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97" h="400">
                    <a:moveTo>
                      <a:pt x="487" y="71"/>
                    </a:moveTo>
                    <a:lnTo>
                      <a:pt x="487" y="71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63" y="0"/>
                      <a:pt x="363" y="0"/>
                      <a:pt x="354" y="0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32" y="0"/>
                      <a:pt x="132" y="0"/>
                      <a:pt x="123" y="0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0" y="80"/>
                      <a:pt x="0" y="80"/>
                      <a:pt x="0" y="89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0" y="382"/>
                      <a:pt x="0" y="390"/>
                      <a:pt x="8" y="390"/>
                    </a:cubicBezTo>
                    <a:cubicBezTo>
                      <a:pt x="8" y="399"/>
                      <a:pt x="17" y="399"/>
                      <a:pt x="26" y="390"/>
                    </a:cubicBezTo>
                    <a:cubicBezTo>
                      <a:pt x="132" y="328"/>
                      <a:pt x="132" y="328"/>
                      <a:pt x="132" y="328"/>
                    </a:cubicBezTo>
                    <a:cubicBezTo>
                      <a:pt x="239" y="390"/>
                      <a:pt x="239" y="390"/>
                      <a:pt x="239" y="390"/>
                    </a:cubicBezTo>
                    <a:cubicBezTo>
                      <a:pt x="248" y="399"/>
                      <a:pt x="248" y="399"/>
                      <a:pt x="257" y="390"/>
                    </a:cubicBezTo>
                    <a:cubicBezTo>
                      <a:pt x="363" y="328"/>
                      <a:pt x="363" y="328"/>
                      <a:pt x="363" y="328"/>
                    </a:cubicBezTo>
                    <a:cubicBezTo>
                      <a:pt x="470" y="390"/>
                      <a:pt x="470" y="390"/>
                      <a:pt x="470" y="390"/>
                    </a:cubicBezTo>
                    <a:cubicBezTo>
                      <a:pt x="470" y="399"/>
                      <a:pt x="478" y="399"/>
                      <a:pt x="478" y="399"/>
                    </a:cubicBezTo>
                    <a:cubicBezTo>
                      <a:pt x="478" y="399"/>
                      <a:pt x="487" y="399"/>
                      <a:pt x="487" y="390"/>
                    </a:cubicBezTo>
                    <a:cubicBezTo>
                      <a:pt x="496" y="390"/>
                      <a:pt x="496" y="382"/>
                      <a:pt x="496" y="382"/>
                    </a:cubicBezTo>
                    <a:cubicBezTo>
                      <a:pt x="496" y="89"/>
                      <a:pt x="496" y="89"/>
                      <a:pt x="496" y="89"/>
                    </a:cubicBezTo>
                    <a:cubicBezTo>
                      <a:pt x="496" y="80"/>
                      <a:pt x="496" y="80"/>
                      <a:pt x="487" y="71"/>
                    </a:cubicBezTo>
                    <a:close/>
                    <a:moveTo>
                      <a:pt x="115" y="293"/>
                    </a:moveTo>
                    <a:lnTo>
                      <a:pt x="115" y="293"/>
                    </a:lnTo>
                    <a:cubicBezTo>
                      <a:pt x="35" y="346"/>
                      <a:pt x="35" y="346"/>
                      <a:pt x="35" y="346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115" y="44"/>
                      <a:pt x="115" y="44"/>
                      <a:pt x="115" y="44"/>
                    </a:cubicBezTo>
                    <a:lnTo>
                      <a:pt x="115" y="293"/>
                    </a:lnTo>
                    <a:close/>
                    <a:moveTo>
                      <a:pt x="230" y="346"/>
                    </a:moveTo>
                    <a:lnTo>
                      <a:pt x="230" y="346"/>
                    </a:lnTo>
                    <a:cubicBezTo>
                      <a:pt x="150" y="293"/>
                      <a:pt x="150" y="293"/>
                      <a:pt x="150" y="293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230" y="98"/>
                      <a:pt x="230" y="98"/>
                      <a:pt x="230" y="98"/>
                    </a:cubicBezTo>
                    <a:lnTo>
                      <a:pt x="230" y="346"/>
                    </a:lnTo>
                    <a:close/>
                    <a:moveTo>
                      <a:pt x="345" y="293"/>
                    </a:moveTo>
                    <a:lnTo>
                      <a:pt x="345" y="293"/>
                    </a:lnTo>
                    <a:cubicBezTo>
                      <a:pt x="266" y="346"/>
                      <a:pt x="266" y="346"/>
                      <a:pt x="266" y="346"/>
                    </a:cubicBezTo>
                    <a:cubicBezTo>
                      <a:pt x="266" y="98"/>
                      <a:pt x="266" y="98"/>
                      <a:pt x="266" y="98"/>
                    </a:cubicBezTo>
                    <a:cubicBezTo>
                      <a:pt x="345" y="44"/>
                      <a:pt x="345" y="44"/>
                      <a:pt x="345" y="44"/>
                    </a:cubicBezTo>
                    <a:lnTo>
                      <a:pt x="345" y="293"/>
                    </a:lnTo>
                    <a:close/>
                    <a:moveTo>
                      <a:pt x="461" y="346"/>
                    </a:moveTo>
                    <a:lnTo>
                      <a:pt x="461" y="346"/>
                    </a:lnTo>
                    <a:cubicBezTo>
                      <a:pt x="380" y="293"/>
                      <a:pt x="380" y="293"/>
                      <a:pt x="380" y="293"/>
                    </a:cubicBezTo>
                    <a:cubicBezTo>
                      <a:pt x="380" y="44"/>
                      <a:pt x="380" y="44"/>
                      <a:pt x="380" y="44"/>
                    </a:cubicBezTo>
                    <a:cubicBezTo>
                      <a:pt x="461" y="98"/>
                      <a:pt x="461" y="98"/>
                      <a:pt x="461" y="98"/>
                    </a:cubicBezTo>
                    <a:lnTo>
                      <a:pt x="461" y="34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2" name="Freeform 4"/>
              <p:cNvSpPr>
                <a:spLocks noChangeArrowheads="1"/>
              </p:cNvSpPr>
              <p:nvPr/>
            </p:nvSpPr>
            <p:spPr bwMode="auto">
              <a:xfrm>
                <a:off x="3154731" y="2011376"/>
                <a:ext cx="245558" cy="192967"/>
              </a:xfrm>
              <a:custGeom>
                <a:gdLst>
                  <a:gd name="T0" fmla="*/ 372 w 498"/>
                  <a:gd name="T1" fmla="*/ 337 h 391"/>
                  <a:gd name="T2" fmla="*/ 372 w 498"/>
                  <a:gd name="T3" fmla="*/ 337 h 391"/>
                  <a:gd name="T4" fmla="*/ 53 w 498"/>
                  <a:gd name="T5" fmla="*/ 337 h 391"/>
                  <a:gd name="T6" fmla="*/ 53 w 498"/>
                  <a:gd name="T7" fmla="*/ 116 h 391"/>
                  <a:gd name="T8" fmla="*/ 116 w 498"/>
                  <a:gd name="T9" fmla="*/ 116 h 391"/>
                  <a:gd name="T10" fmla="*/ 169 w 498"/>
                  <a:gd name="T11" fmla="*/ 71 h 391"/>
                  <a:gd name="T12" fmla="*/ 27 w 498"/>
                  <a:gd name="T13" fmla="*/ 71 h 391"/>
                  <a:gd name="T14" fmla="*/ 0 w 498"/>
                  <a:gd name="T15" fmla="*/ 89 h 391"/>
                  <a:gd name="T16" fmla="*/ 0 w 498"/>
                  <a:gd name="T17" fmla="*/ 363 h 391"/>
                  <a:gd name="T18" fmla="*/ 27 w 498"/>
                  <a:gd name="T19" fmla="*/ 390 h 391"/>
                  <a:gd name="T20" fmla="*/ 399 w 498"/>
                  <a:gd name="T21" fmla="*/ 390 h 391"/>
                  <a:gd name="T22" fmla="*/ 426 w 498"/>
                  <a:gd name="T23" fmla="*/ 363 h 391"/>
                  <a:gd name="T24" fmla="*/ 426 w 498"/>
                  <a:gd name="T25" fmla="*/ 275 h 391"/>
                  <a:gd name="T26" fmla="*/ 372 w 498"/>
                  <a:gd name="T27" fmla="*/ 310 h 391"/>
                  <a:gd name="T28" fmla="*/ 372 w 498"/>
                  <a:gd name="T29" fmla="*/ 337 h 391"/>
                  <a:gd name="T30" fmla="*/ 328 w 498"/>
                  <a:gd name="T31" fmla="*/ 169 h 391"/>
                  <a:gd name="T32" fmla="*/ 328 w 498"/>
                  <a:gd name="T33" fmla="*/ 169 h 391"/>
                  <a:gd name="T34" fmla="*/ 328 w 498"/>
                  <a:gd name="T35" fmla="*/ 257 h 391"/>
                  <a:gd name="T36" fmla="*/ 497 w 498"/>
                  <a:gd name="T37" fmla="*/ 125 h 391"/>
                  <a:gd name="T38" fmla="*/ 328 w 498"/>
                  <a:gd name="T39" fmla="*/ 0 h 391"/>
                  <a:gd name="T40" fmla="*/ 328 w 498"/>
                  <a:gd name="T41" fmla="*/ 80 h 391"/>
                  <a:gd name="T42" fmla="*/ 133 w 498"/>
                  <a:gd name="T43" fmla="*/ 275 h 391"/>
                  <a:gd name="T44" fmla="*/ 328 w 498"/>
                  <a:gd name="T45" fmla="*/ 169 h 3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8" h="391">
                    <a:moveTo>
                      <a:pt x="372" y="337"/>
                    </a:moveTo>
                    <a:lnTo>
                      <a:pt x="372" y="337"/>
                    </a:lnTo>
                    <a:cubicBezTo>
                      <a:pt x="53" y="337"/>
                      <a:pt x="53" y="337"/>
                      <a:pt x="53" y="337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33" y="98"/>
                      <a:pt x="169" y="71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9" y="71"/>
                      <a:pt x="0" y="80"/>
                      <a:pt x="0" y="89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82"/>
                      <a:pt x="9" y="390"/>
                      <a:pt x="27" y="390"/>
                    </a:cubicBezTo>
                    <a:cubicBezTo>
                      <a:pt x="399" y="390"/>
                      <a:pt x="399" y="390"/>
                      <a:pt x="399" y="390"/>
                    </a:cubicBezTo>
                    <a:cubicBezTo>
                      <a:pt x="408" y="390"/>
                      <a:pt x="426" y="382"/>
                      <a:pt x="426" y="363"/>
                    </a:cubicBezTo>
                    <a:cubicBezTo>
                      <a:pt x="426" y="275"/>
                      <a:pt x="426" y="275"/>
                      <a:pt x="426" y="275"/>
                    </a:cubicBez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37"/>
                    </a:lnTo>
                    <a:close/>
                    <a:moveTo>
                      <a:pt x="328" y="169"/>
                    </a:moveTo>
                    <a:lnTo>
                      <a:pt x="328" y="169"/>
                    </a:lnTo>
                    <a:cubicBezTo>
                      <a:pt x="328" y="257"/>
                      <a:pt x="328" y="257"/>
                      <a:pt x="328" y="257"/>
                    </a:cubicBezTo>
                    <a:cubicBezTo>
                      <a:pt x="497" y="125"/>
                      <a:pt x="497" y="125"/>
                      <a:pt x="497" y="125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80"/>
                      <a:pt x="328" y="80"/>
                      <a:pt x="328" y="80"/>
                    </a:cubicBezTo>
                    <a:cubicBezTo>
                      <a:pt x="133" y="80"/>
                      <a:pt x="133" y="275"/>
                      <a:pt x="133" y="275"/>
                    </a:cubicBezTo>
                    <a:cubicBezTo>
                      <a:pt x="186" y="187"/>
                      <a:pt x="222" y="169"/>
                      <a:pt x="328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3" name="Freeform 5"/>
              <p:cNvSpPr>
                <a:spLocks noChangeArrowheads="1"/>
              </p:cNvSpPr>
              <p:nvPr/>
            </p:nvSpPr>
            <p:spPr bwMode="auto">
              <a:xfrm>
                <a:off x="5114838" y="1989693"/>
                <a:ext cx="236865" cy="236332"/>
              </a:xfrm>
              <a:custGeom>
                <a:gdLst>
                  <a:gd name="T0" fmla="*/ 239 w 480"/>
                  <a:gd name="T1" fmla="*/ 0 h 480"/>
                  <a:gd name="T2" fmla="*/ 239 w 480"/>
                  <a:gd name="T3" fmla="*/ 0 h 480"/>
                  <a:gd name="T4" fmla="*/ 0 w 480"/>
                  <a:gd name="T5" fmla="*/ 248 h 480"/>
                  <a:gd name="T6" fmla="*/ 239 w 480"/>
                  <a:gd name="T7" fmla="*/ 479 h 480"/>
                  <a:gd name="T8" fmla="*/ 479 w 480"/>
                  <a:gd name="T9" fmla="*/ 240 h 480"/>
                  <a:gd name="T10" fmla="*/ 239 w 480"/>
                  <a:gd name="T11" fmla="*/ 0 h 480"/>
                  <a:gd name="T12" fmla="*/ 239 w 480"/>
                  <a:gd name="T13" fmla="*/ 426 h 480"/>
                  <a:gd name="T14" fmla="*/ 239 w 480"/>
                  <a:gd name="T15" fmla="*/ 426 h 480"/>
                  <a:gd name="T16" fmla="*/ 53 w 480"/>
                  <a:gd name="T17" fmla="*/ 248 h 480"/>
                  <a:gd name="T18" fmla="*/ 239 w 480"/>
                  <a:gd name="T19" fmla="*/ 53 h 480"/>
                  <a:gd name="T20" fmla="*/ 426 w 480"/>
                  <a:gd name="T21" fmla="*/ 240 h 480"/>
                  <a:gd name="T22" fmla="*/ 239 w 480"/>
                  <a:gd name="T23" fmla="*/ 426 h 480"/>
                  <a:gd name="T24" fmla="*/ 123 w 480"/>
                  <a:gd name="T25" fmla="*/ 354 h 480"/>
                  <a:gd name="T26" fmla="*/ 123 w 480"/>
                  <a:gd name="T27" fmla="*/ 354 h 480"/>
                  <a:gd name="T28" fmla="*/ 283 w 480"/>
                  <a:gd name="T29" fmla="*/ 293 h 480"/>
                  <a:gd name="T30" fmla="*/ 354 w 480"/>
                  <a:gd name="T31" fmla="*/ 124 h 480"/>
                  <a:gd name="T32" fmla="*/ 186 w 480"/>
                  <a:gd name="T33" fmla="*/ 195 h 480"/>
                  <a:gd name="T34" fmla="*/ 123 w 480"/>
                  <a:gd name="T35" fmla="*/ 354 h 480"/>
                  <a:gd name="T36" fmla="*/ 213 w 480"/>
                  <a:gd name="T37" fmla="*/ 213 h 480"/>
                  <a:gd name="T38" fmla="*/ 213 w 480"/>
                  <a:gd name="T39" fmla="*/ 213 h 480"/>
                  <a:gd name="T40" fmla="*/ 310 w 480"/>
                  <a:gd name="T41" fmla="*/ 169 h 480"/>
                  <a:gd name="T42" fmla="*/ 266 w 480"/>
                  <a:gd name="T43" fmla="*/ 266 h 480"/>
                  <a:gd name="T44" fmla="*/ 213 w 480"/>
                  <a:gd name="T45" fmla="*/ 266 h 480"/>
                  <a:gd name="T46" fmla="*/ 213 w 480"/>
                  <a:gd name="T47" fmla="*/ 213 h 4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0" h="480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9"/>
                      <a:pt x="0" y="115"/>
                      <a:pt x="0" y="248"/>
                    </a:cubicBezTo>
                    <a:cubicBezTo>
                      <a:pt x="0" y="372"/>
                      <a:pt x="107" y="479"/>
                      <a:pt x="239" y="479"/>
                    </a:cubicBezTo>
                    <a:cubicBezTo>
                      <a:pt x="372" y="479"/>
                      <a:pt x="479" y="372"/>
                      <a:pt x="479" y="240"/>
                    </a:cubicBezTo>
                    <a:cubicBezTo>
                      <a:pt x="479" y="107"/>
                      <a:pt x="363" y="0"/>
                      <a:pt x="239" y="0"/>
                    </a:cubicBezTo>
                    <a:close/>
                    <a:moveTo>
                      <a:pt x="239" y="426"/>
                    </a:moveTo>
                    <a:lnTo>
                      <a:pt x="239" y="426"/>
                    </a:lnTo>
                    <a:cubicBezTo>
                      <a:pt x="142" y="434"/>
                      <a:pt x="53" y="346"/>
                      <a:pt x="53" y="248"/>
                    </a:cubicBezTo>
                    <a:cubicBezTo>
                      <a:pt x="53" y="142"/>
                      <a:pt x="133" y="53"/>
                      <a:pt x="239" y="53"/>
                    </a:cubicBezTo>
                    <a:cubicBezTo>
                      <a:pt x="336" y="53"/>
                      <a:pt x="426" y="133"/>
                      <a:pt x="426" y="240"/>
                    </a:cubicBezTo>
                    <a:cubicBezTo>
                      <a:pt x="426" y="346"/>
                      <a:pt x="345" y="426"/>
                      <a:pt x="239" y="426"/>
                    </a:cubicBezTo>
                    <a:close/>
                    <a:moveTo>
                      <a:pt x="123" y="354"/>
                    </a:moveTo>
                    <a:lnTo>
                      <a:pt x="123" y="354"/>
                    </a:lnTo>
                    <a:cubicBezTo>
                      <a:pt x="123" y="354"/>
                      <a:pt x="239" y="337"/>
                      <a:pt x="283" y="293"/>
                    </a:cubicBezTo>
                    <a:cubicBezTo>
                      <a:pt x="336" y="240"/>
                      <a:pt x="354" y="124"/>
                      <a:pt x="354" y="124"/>
                    </a:cubicBezTo>
                    <a:cubicBezTo>
                      <a:pt x="354" y="124"/>
                      <a:pt x="239" y="142"/>
                      <a:pt x="186" y="195"/>
                    </a:cubicBezTo>
                    <a:cubicBezTo>
                      <a:pt x="142" y="240"/>
                      <a:pt x="123" y="354"/>
                      <a:pt x="123" y="354"/>
                    </a:cubicBezTo>
                    <a:close/>
                    <a:moveTo>
                      <a:pt x="213" y="213"/>
                    </a:moveTo>
                    <a:lnTo>
                      <a:pt x="213" y="213"/>
                    </a:lnTo>
                    <a:cubicBezTo>
                      <a:pt x="239" y="195"/>
                      <a:pt x="274" y="178"/>
                      <a:pt x="310" y="169"/>
                    </a:cubicBezTo>
                    <a:cubicBezTo>
                      <a:pt x="301" y="204"/>
                      <a:pt x="283" y="248"/>
                      <a:pt x="266" y="266"/>
                    </a:cubicBezTo>
                    <a:cubicBezTo>
                      <a:pt x="248" y="275"/>
                      <a:pt x="230" y="275"/>
                      <a:pt x="213" y="266"/>
                    </a:cubicBezTo>
                    <a:cubicBezTo>
                      <a:pt x="204" y="248"/>
                      <a:pt x="204" y="231"/>
                      <a:pt x="213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4" name="Freeform 6"/>
              <p:cNvSpPr>
                <a:spLocks noChangeArrowheads="1"/>
              </p:cNvSpPr>
              <p:nvPr/>
            </p:nvSpPr>
            <p:spPr bwMode="auto">
              <a:xfrm>
                <a:off x="5616818" y="1998366"/>
                <a:ext cx="219479" cy="214649"/>
              </a:xfrm>
              <a:custGeom>
                <a:gdLst>
                  <a:gd name="T0" fmla="*/ 425 w 444"/>
                  <a:gd name="T1" fmla="*/ 17 h 435"/>
                  <a:gd name="T2" fmla="*/ 425 w 444"/>
                  <a:gd name="T3" fmla="*/ 17 h 435"/>
                  <a:gd name="T4" fmla="*/ 345 w 444"/>
                  <a:gd name="T5" fmla="*/ 35 h 435"/>
                  <a:gd name="T6" fmla="*/ 0 w 444"/>
                  <a:gd name="T7" fmla="*/ 222 h 435"/>
                  <a:gd name="T8" fmla="*/ 195 w 444"/>
                  <a:gd name="T9" fmla="*/ 248 h 435"/>
                  <a:gd name="T10" fmla="*/ 221 w 444"/>
                  <a:gd name="T11" fmla="*/ 434 h 435"/>
                  <a:gd name="T12" fmla="*/ 399 w 444"/>
                  <a:gd name="T13" fmla="*/ 89 h 435"/>
                  <a:gd name="T14" fmla="*/ 425 w 444"/>
                  <a:gd name="T15" fmla="*/ 17 h 435"/>
                  <a:gd name="T16" fmla="*/ 381 w 444"/>
                  <a:gd name="T17" fmla="*/ 62 h 435"/>
                  <a:gd name="T18" fmla="*/ 381 w 444"/>
                  <a:gd name="T19" fmla="*/ 62 h 435"/>
                  <a:gd name="T20" fmla="*/ 239 w 444"/>
                  <a:gd name="T21" fmla="*/ 319 h 435"/>
                  <a:gd name="T22" fmla="*/ 230 w 444"/>
                  <a:gd name="T23" fmla="*/ 204 h 435"/>
                  <a:gd name="T24" fmla="*/ 381 w 444"/>
                  <a:gd name="T25" fmla="*/ 62 h 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435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5" name="Freeform 7"/>
              <p:cNvSpPr>
                <a:spLocks noChangeArrowheads="1"/>
              </p:cNvSpPr>
              <p:nvPr/>
            </p:nvSpPr>
            <p:spPr bwMode="auto">
              <a:xfrm>
                <a:off x="7092331" y="1998366"/>
                <a:ext cx="191230" cy="218986"/>
              </a:xfrm>
              <a:custGeom>
                <a:gdLst>
                  <a:gd name="T0" fmla="*/ 319 w 390"/>
                  <a:gd name="T1" fmla="*/ 301 h 444"/>
                  <a:gd name="T2" fmla="*/ 319 w 390"/>
                  <a:gd name="T3" fmla="*/ 301 h 444"/>
                  <a:gd name="T4" fmla="*/ 274 w 390"/>
                  <a:gd name="T5" fmla="*/ 310 h 444"/>
                  <a:gd name="T6" fmla="*/ 142 w 390"/>
                  <a:gd name="T7" fmla="*/ 239 h 444"/>
                  <a:gd name="T8" fmla="*/ 142 w 390"/>
                  <a:gd name="T9" fmla="*/ 222 h 444"/>
                  <a:gd name="T10" fmla="*/ 142 w 390"/>
                  <a:gd name="T11" fmla="*/ 213 h 444"/>
                  <a:gd name="T12" fmla="*/ 274 w 390"/>
                  <a:gd name="T13" fmla="*/ 133 h 444"/>
                  <a:gd name="T14" fmla="*/ 319 w 390"/>
                  <a:gd name="T15" fmla="*/ 151 h 444"/>
                  <a:gd name="T16" fmla="*/ 389 w 390"/>
                  <a:gd name="T17" fmla="*/ 70 h 444"/>
                  <a:gd name="T18" fmla="*/ 319 w 390"/>
                  <a:gd name="T19" fmla="*/ 0 h 444"/>
                  <a:gd name="T20" fmla="*/ 248 w 390"/>
                  <a:gd name="T21" fmla="*/ 70 h 444"/>
                  <a:gd name="T22" fmla="*/ 248 w 390"/>
                  <a:gd name="T23" fmla="*/ 89 h 444"/>
                  <a:gd name="T24" fmla="*/ 115 w 390"/>
                  <a:gd name="T25" fmla="*/ 169 h 444"/>
                  <a:gd name="T26" fmla="*/ 70 w 390"/>
                  <a:gd name="T27" fmla="*/ 151 h 444"/>
                  <a:gd name="T28" fmla="*/ 0 w 390"/>
                  <a:gd name="T29" fmla="*/ 222 h 444"/>
                  <a:gd name="T30" fmla="*/ 70 w 390"/>
                  <a:gd name="T31" fmla="*/ 301 h 444"/>
                  <a:gd name="T32" fmla="*/ 115 w 390"/>
                  <a:gd name="T33" fmla="*/ 283 h 444"/>
                  <a:gd name="T34" fmla="*/ 248 w 390"/>
                  <a:gd name="T35" fmla="*/ 363 h 444"/>
                  <a:gd name="T36" fmla="*/ 248 w 390"/>
                  <a:gd name="T37" fmla="*/ 372 h 444"/>
                  <a:gd name="T38" fmla="*/ 319 w 390"/>
                  <a:gd name="T39" fmla="*/ 443 h 444"/>
                  <a:gd name="T40" fmla="*/ 389 w 390"/>
                  <a:gd name="T41" fmla="*/ 372 h 444"/>
                  <a:gd name="T42" fmla="*/ 319 w 390"/>
                  <a:gd name="T43" fmla="*/ 301 h 4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0" h="442">
                    <a:moveTo>
                      <a:pt x="319" y="301"/>
                    </a:moveTo>
                    <a:lnTo>
                      <a:pt x="319" y="301"/>
                    </a:lnTo>
                    <a:cubicBezTo>
                      <a:pt x="301" y="301"/>
                      <a:pt x="283" y="301"/>
                      <a:pt x="274" y="310"/>
                    </a:cubicBezTo>
                    <a:cubicBezTo>
                      <a:pt x="142" y="239"/>
                      <a:pt x="142" y="239"/>
                      <a:pt x="142" y="239"/>
                    </a:cubicBezTo>
                    <a:cubicBezTo>
                      <a:pt x="142" y="230"/>
                      <a:pt x="142" y="230"/>
                      <a:pt x="142" y="222"/>
                    </a:cubicBezTo>
                    <a:lnTo>
                      <a:pt x="142" y="213"/>
                    </a:ln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83" y="142"/>
                      <a:pt x="301" y="151"/>
                      <a:pt x="319" y="151"/>
                    </a:cubicBezTo>
                    <a:cubicBezTo>
                      <a:pt x="363" y="151"/>
                      <a:pt x="389" y="115"/>
                      <a:pt x="389" y="70"/>
                    </a:cubicBezTo>
                    <a:cubicBezTo>
                      <a:pt x="389" y="35"/>
                      <a:pt x="363" y="0"/>
                      <a:pt x="319" y="0"/>
                    </a:cubicBezTo>
                    <a:cubicBezTo>
                      <a:pt x="274" y="0"/>
                      <a:pt x="248" y="35"/>
                      <a:pt x="248" y="70"/>
                    </a:cubicBezTo>
                    <a:cubicBezTo>
                      <a:pt x="248" y="80"/>
                      <a:pt x="248" y="80"/>
                      <a:pt x="248" y="89"/>
                    </a:cubicBezTo>
                    <a:cubicBezTo>
                      <a:pt x="115" y="169"/>
                      <a:pt x="115" y="169"/>
                      <a:pt x="115" y="169"/>
                    </a:cubicBezTo>
                    <a:cubicBezTo>
                      <a:pt x="107" y="151"/>
                      <a:pt x="88" y="151"/>
                      <a:pt x="70" y="151"/>
                    </a:cubicBezTo>
                    <a:cubicBezTo>
                      <a:pt x="26" y="151"/>
                      <a:pt x="0" y="186"/>
                      <a:pt x="0" y="222"/>
                    </a:cubicBezTo>
                    <a:cubicBezTo>
                      <a:pt x="0" y="266"/>
                      <a:pt x="26" y="301"/>
                      <a:pt x="70" y="301"/>
                    </a:cubicBezTo>
                    <a:cubicBezTo>
                      <a:pt x="88" y="301"/>
                      <a:pt x="107" y="292"/>
                      <a:pt x="115" y="283"/>
                    </a:cubicBezTo>
                    <a:cubicBezTo>
                      <a:pt x="248" y="363"/>
                      <a:pt x="248" y="363"/>
                      <a:pt x="248" y="363"/>
                    </a:cubicBezTo>
                    <a:lnTo>
                      <a:pt x="248" y="372"/>
                    </a:lnTo>
                    <a:cubicBezTo>
                      <a:pt x="248" y="416"/>
                      <a:pt x="274" y="443"/>
                      <a:pt x="319" y="443"/>
                    </a:cubicBezTo>
                    <a:cubicBezTo>
                      <a:pt x="363" y="443"/>
                      <a:pt x="389" y="416"/>
                      <a:pt x="389" y="372"/>
                    </a:cubicBezTo>
                    <a:cubicBezTo>
                      <a:pt x="389" y="328"/>
                      <a:pt x="363" y="301"/>
                      <a:pt x="319" y="30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6" name="Freeform 8"/>
              <p:cNvSpPr>
                <a:spLocks noChangeArrowheads="1"/>
              </p:cNvSpPr>
              <p:nvPr/>
            </p:nvSpPr>
            <p:spPr bwMode="auto">
              <a:xfrm>
                <a:off x="2176849" y="1998366"/>
                <a:ext cx="245558" cy="218986"/>
              </a:xfrm>
              <a:custGeom>
                <a:gdLst>
                  <a:gd name="T0" fmla="*/ 310 w 497"/>
                  <a:gd name="T1" fmla="*/ 336 h 444"/>
                  <a:gd name="T2" fmla="*/ 310 w 497"/>
                  <a:gd name="T3" fmla="*/ 336 h 444"/>
                  <a:gd name="T4" fmla="*/ 221 w 497"/>
                  <a:gd name="T5" fmla="*/ 257 h 444"/>
                  <a:gd name="T6" fmla="*/ 248 w 497"/>
                  <a:gd name="T7" fmla="*/ 195 h 444"/>
                  <a:gd name="T8" fmla="*/ 274 w 497"/>
                  <a:gd name="T9" fmla="*/ 151 h 444"/>
                  <a:gd name="T10" fmla="*/ 266 w 497"/>
                  <a:gd name="T11" fmla="*/ 133 h 444"/>
                  <a:gd name="T12" fmla="*/ 274 w 497"/>
                  <a:gd name="T13" fmla="*/ 89 h 444"/>
                  <a:gd name="T14" fmla="*/ 177 w 497"/>
                  <a:gd name="T15" fmla="*/ 0 h 444"/>
                  <a:gd name="T16" fmla="*/ 70 w 497"/>
                  <a:gd name="T17" fmla="*/ 89 h 444"/>
                  <a:gd name="T18" fmla="*/ 79 w 497"/>
                  <a:gd name="T19" fmla="*/ 133 h 444"/>
                  <a:gd name="T20" fmla="*/ 70 w 497"/>
                  <a:gd name="T21" fmla="*/ 151 h 444"/>
                  <a:gd name="T22" fmla="*/ 97 w 497"/>
                  <a:gd name="T23" fmla="*/ 195 h 444"/>
                  <a:gd name="T24" fmla="*/ 123 w 497"/>
                  <a:gd name="T25" fmla="*/ 257 h 444"/>
                  <a:gd name="T26" fmla="*/ 35 w 497"/>
                  <a:gd name="T27" fmla="*/ 336 h 444"/>
                  <a:gd name="T28" fmla="*/ 0 w 497"/>
                  <a:gd name="T29" fmla="*/ 345 h 444"/>
                  <a:gd name="T30" fmla="*/ 0 w 497"/>
                  <a:gd name="T31" fmla="*/ 443 h 444"/>
                  <a:gd name="T32" fmla="*/ 398 w 497"/>
                  <a:gd name="T33" fmla="*/ 443 h 444"/>
                  <a:gd name="T34" fmla="*/ 398 w 497"/>
                  <a:gd name="T35" fmla="*/ 399 h 444"/>
                  <a:gd name="T36" fmla="*/ 310 w 497"/>
                  <a:gd name="T37" fmla="*/ 336 h 444"/>
                  <a:gd name="T38" fmla="*/ 425 w 497"/>
                  <a:gd name="T39" fmla="*/ 195 h 444"/>
                  <a:gd name="T40" fmla="*/ 425 w 497"/>
                  <a:gd name="T41" fmla="*/ 195 h 444"/>
                  <a:gd name="T42" fmla="*/ 425 w 497"/>
                  <a:gd name="T43" fmla="*/ 124 h 444"/>
                  <a:gd name="T44" fmla="*/ 372 w 497"/>
                  <a:gd name="T45" fmla="*/ 124 h 444"/>
                  <a:gd name="T46" fmla="*/ 372 w 497"/>
                  <a:gd name="T47" fmla="*/ 195 h 444"/>
                  <a:gd name="T48" fmla="*/ 301 w 497"/>
                  <a:gd name="T49" fmla="*/ 195 h 444"/>
                  <a:gd name="T50" fmla="*/ 301 w 497"/>
                  <a:gd name="T51" fmla="*/ 248 h 444"/>
                  <a:gd name="T52" fmla="*/ 372 w 497"/>
                  <a:gd name="T53" fmla="*/ 248 h 444"/>
                  <a:gd name="T54" fmla="*/ 372 w 497"/>
                  <a:gd name="T55" fmla="*/ 319 h 444"/>
                  <a:gd name="T56" fmla="*/ 425 w 497"/>
                  <a:gd name="T57" fmla="*/ 319 h 444"/>
                  <a:gd name="T58" fmla="*/ 425 w 497"/>
                  <a:gd name="T59" fmla="*/ 248 h 444"/>
                  <a:gd name="T60" fmla="*/ 496 w 497"/>
                  <a:gd name="T61" fmla="*/ 248 h 444"/>
                  <a:gd name="T62" fmla="*/ 496 w 497"/>
                  <a:gd name="T63" fmla="*/ 195 h 444"/>
                  <a:gd name="T64" fmla="*/ 425 w 497"/>
                  <a:gd name="T65" fmla="*/ 195 h 4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442">
                    <a:moveTo>
                      <a:pt x="310" y="336"/>
                    </a:moveTo>
                    <a:lnTo>
                      <a:pt x="310" y="336"/>
                    </a:lnTo>
                    <a:cubicBezTo>
                      <a:pt x="248" y="310"/>
                      <a:pt x="221" y="292"/>
                      <a:pt x="221" y="257"/>
                    </a:cubicBezTo>
                    <a:cubicBezTo>
                      <a:pt x="221" y="230"/>
                      <a:pt x="239" y="239"/>
                      <a:pt x="248" y="195"/>
                    </a:cubicBezTo>
                    <a:cubicBezTo>
                      <a:pt x="257" y="177"/>
                      <a:pt x="274" y="195"/>
                      <a:pt x="274" y="151"/>
                    </a:cubicBezTo>
                    <a:cubicBezTo>
                      <a:pt x="274" y="133"/>
                      <a:pt x="266" y="133"/>
                      <a:pt x="266" y="133"/>
                    </a:cubicBezTo>
                    <a:cubicBezTo>
                      <a:pt x="266" y="133"/>
                      <a:pt x="274" y="106"/>
                      <a:pt x="274" y="89"/>
                    </a:cubicBezTo>
                    <a:cubicBezTo>
                      <a:pt x="274" y="62"/>
                      <a:pt x="257" y="0"/>
                      <a:pt x="177" y="0"/>
                    </a:cubicBezTo>
                    <a:cubicBezTo>
                      <a:pt x="88" y="0"/>
                      <a:pt x="70" y="62"/>
                      <a:pt x="70" y="89"/>
                    </a:cubicBezTo>
                    <a:cubicBezTo>
                      <a:pt x="70" y="106"/>
                      <a:pt x="79" y="133"/>
                      <a:pt x="79" y="133"/>
                    </a:cubicBezTo>
                    <a:cubicBezTo>
                      <a:pt x="79" y="133"/>
                      <a:pt x="70" y="133"/>
                      <a:pt x="70" y="151"/>
                    </a:cubicBezTo>
                    <a:cubicBezTo>
                      <a:pt x="70" y="195"/>
                      <a:pt x="88" y="177"/>
                      <a:pt x="97" y="195"/>
                    </a:cubicBezTo>
                    <a:cubicBezTo>
                      <a:pt x="106" y="239"/>
                      <a:pt x="123" y="230"/>
                      <a:pt x="123" y="257"/>
                    </a:cubicBezTo>
                    <a:cubicBezTo>
                      <a:pt x="123" y="292"/>
                      <a:pt x="97" y="310"/>
                      <a:pt x="35" y="336"/>
                    </a:cubicBezTo>
                    <a:cubicBezTo>
                      <a:pt x="35" y="336"/>
                      <a:pt x="17" y="336"/>
                      <a:pt x="0" y="345"/>
                    </a:cubicBezTo>
                    <a:cubicBezTo>
                      <a:pt x="0" y="443"/>
                      <a:pt x="0" y="443"/>
                      <a:pt x="0" y="443"/>
                    </a:cubicBezTo>
                    <a:cubicBezTo>
                      <a:pt x="398" y="443"/>
                      <a:pt x="398" y="443"/>
                      <a:pt x="398" y="443"/>
                    </a:cubicBezTo>
                    <a:cubicBezTo>
                      <a:pt x="398" y="443"/>
                      <a:pt x="398" y="408"/>
                      <a:pt x="398" y="399"/>
                    </a:cubicBezTo>
                    <a:cubicBezTo>
                      <a:pt x="398" y="381"/>
                      <a:pt x="372" y="354"/>
                      <a:pt x="310" y="336"/>
                    </a:cubicBezTo>
                    <a:close/>
                    <a:moveTo>
                      <a:pt x="425" y="195"/>
                    </a:moveTo>
                    <a:lnTo>
                      <a:pt x="425" y="195"/>
                    </a:lnTo>
                    <a:cubicBezTo>
                      <a:pt x="425" y="124"/>
                      <a:pt x="425" y="124"/>
                      <a:pt x="425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95"/>
                      <a:pt x="372" y="195"/>
                      <a:pt x="372" y="195"/>
                    </a:cubicBezTo>
                    <a:cubicBezTo>
                      <a:pt x="301" y="195"/>
                      <a:pt x="301" y="195"/>
                      <a:pt x="301" y="195"/>
                    </a:cubicBezTo>
                    <a:cubicBezTo>
                      <a:pt x="301" y="248"/>
                      <a:pt x="301" y="248"/>
                      <a:pt x="301" y="248"/>
                    </a:cubicBezTo>
                    <a:cubicBezTo>
                      <a:pt x="372" y="248"/>
                      <a:pt x="372" y="248"/>
                      <a:pt x="372" y="248"/>
                    </a:cubicBezTo>
                    <a:cubicBezTo>
                      <a:pt x="372" y="319"/>
                      <a:pt x="372" y="319"/>
                      <a:pt x="372" y="319"/>
                    </a:cubicBezTo>
                    <a:cubicBezTo>
                      <a:pt x="425" y="319"/>
                      <a:pt x="425" y="319"/>
                      <a:pt x="425" y="319"/>
                    </a:cubicBezTo>
                    <a:cubicBezTo>
                      <a:pt x="425" y="248"/>
                      <a:pt x="425" y="248"/>
                      <a:pt x="425" y="248"/>
                    </a:cubicBezTo>
                    <a:cubicBezTo>
                      <a:pt x="496" y="248"/>
                      <a:pt x="496" y="248"/>
                      <a:pt x="496" y="248"/>
                    </a:cubicBezTo>
                    <a:cubicBezTo>
                      <a:pt x="496" y="195"/>
                      <a:pt x="496" y="195"/>
                      <a:pt x="496" y="195"/>
                    </a:cubicBezTo>
                    <a:lnTo>
                      <a:pt x="425" y="19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7" name="Freeform 9"/>
              <p:cNvSpPr>
                <a:spLocks noChangeArrowheads="1"/>
              </p:cNvSpPr>
              <p:nvPr/>
            </p:nvSpPr>
            <p:spPr bwMode="auto">
              <a:xfrm>
                <a:off x="6105758" y="2002703"/>
                <a:ext cx="210788" cy="210313"/>
              </a:xfrm>
              <a:custGeom>
                <a:gdLst>
                  <a:gd name="T0" fmla="*/ 212 w 426"/>
                  <a:gd name="T1" fmla="*/ 0 h 426"/>
                  <a:gd name="T2" fmla="*/ 212 w 426"/>
                  <a:gd name="T3" fmla="*/ 0 h 426"/>
                  <a:gd name="T4" fmla="*/ 0 w 426"/>
                  <a:gd name="T5" fmla="*/ 213 h 426"/>
                  <a:gd name="T6" fmla="*/ 212 w 426"/>
                  <a:gd name="T7" fmla="*/ 425 h 426"/>
                  <a:gd name="T8" fmla="*/ 425 w 426"/>
                  <a:gd name="T9" fmla="*/ 213 h 426"/>
                  <a:gd name="T10" fmla="*/ 212 w 426"/>
                  <a:gd name="T11" fmla="*/ 0 h 426"/>
                  <a:gd name="T12" fmla="*/ 229 w 426"/>
                  <a:gd name="T13" fmla="*/ 390 h 426"/>
                  <a:gd name="T14" fmla="*/ 229 w 426"/>
                  <a:gd name="T15" fmla="*/ 390 h 426"/>
                  <a:gd name="T16" fmla="*/ 229 w 426"/>
                  <a:gd name="T17" fmla="*/ 292 h 426"/>
                  <a:gd name="T18" fmla="*/ 194 w 426"/>
                  <a:gd name="T19" fmla="*/ 292 h 426"/>
                  <a:gd name="T20" fmla="*/ 194 w 426"/>
                  <a:gd name="T21" fmla="*/ 390 h 426"/>
                  <a:gd name="T22" fmla="*/ 35 w 426"/>
                  <a:gd name="T23" fmla="*/ 230 h 426"/>
                  <a:gd name="T24" fmla="*/ 132 w 426"/>
                  <a:gd name="T25" fmla="*/ 230 h 426"/>
                  <a:gd name="T26" fmla="*/ 132 w 426"/>
                  <a:gd name="T27" fmla="*/ 195 h 426"/>
                  <a:gd name="T28" fmla="*/ 35 w 426"/>
                  <a:gd name="T29" fmla="*/ 195 h 426"/>
                  <a:gd name="T30" fmla="*/ 194 w 426"/>
                  <a:gd name="T31" fmla="*/ 44 h 426"/>
                  <a:gd name="T32" fmla="*/ 194 w 426"/>
                  <a:gd name="T33" fmla="*/ 142 h 426"/>
                  <a:gd name="T34" fmla="*/ 229 w 426"/>
                  <a:gd name="T35" fmla="*/ 142 h 426"/>
                  <a:gd name="T36" fmla="*/ 229 w 426"/>
                  <a:gd name="T37" fmla="*/ 44 h 426"/>
                  <a:gd name="T38" fmla="*/ 380 w 426"/>
                  <a:gd name="T39" fmla="*/ 195 h 426"/>
                  <a:gd name="T40" fmla="*/ 292 w 426"/>
                  <a:gd name="T41" fmla="*/ 195 h 426"/>
                  <a:gd name="T42" fmla="*/ 292 w 426"/>
                  <a:gd name="T43" fmla="*/ 230 h 426"/>
                  <a:gd name="T44" fmla="*/ 380 w 426"/>
                  <a:gd name="T45" fmla="*/ 230 h 426"/>
                  <a:gd name="T46" fmla="*/ 229 w 426"/>
                  <a:gd name="T47" fmla="*/ 390 h 4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6" h="426">
                    <a:moveTo>
                      <a:pt x="212" y="0"/>
                    </a:moveTo>
                    <a:lnTo>
                      <a:pt x="212" y="0"/>
                    </a:lnTo>
                    <a:cubicBezTo>
                      <a:pt x="97" y="0"/>
                      <a:pt x="0" y="97"/>
                      <a:pt x="0" y="213"/>
                    </a:cubicBezTo>
                    <a:cubicBezTo>
                      <a:pt x="0" y="336"/>
                      <a:pt x="97" y="425"/>
                      <a:pt x="212" y="425"/>
                    </a:cubicBezTo>
                    <a:cubicBezTo>
                      <a:pt x="327" y="425"/>
                      <a:pt x="425" y="336"/>
                      <a:pt x="425" y="213"/>
                    </a:cubicBezTo>
                    <a:cubicBezTo>
                      <a:pt x="425" y="97"/>
                      <a:pt x="327" y="0"/>
                      <a:pt x="212" y="0"/>
                    </a:cubicBezTo>
                    <a:close/>
                    <a:moveTo>
                      <a:pt x="229" y="390"/>
                    </a:moveTo>
                    <a:lnTo>
                      <a:pt x="229" y="390"/>
                    </a:lnTo>
                    <a:cubicBezTo>
                      <a:pt x="229" y="292"/>
                      <a:pt x="229" y="292"/>
                      <a:pt x="229" y="292"/>
                    </a:cubicBezTo>
                    <a:cubicBezTo>
                      <a:pt x="194" y="292"/>
                      <a:pt x="194" y="292"/>
                      <a:pt x="194" y="292"/>
                    </a:cubicBezTo>
                    <a:cubicBezTo>
                      <a:pt x="194" y="390"/>
                      <a:pt x="194" y="390"/>
                      <a:pt x="194" y="390"/>
                    </a:cubicBezTo>
                    <a:cubicBezTo>
                      <a:pt x="114" y="380"/>
                      <a:pt x="44" y="310"/>
                      <a:pt x="35" y="230"/>
                    </a:cubicBezTo>
                    <a:cubicBezTo>
                      <a:pt x="132" y="230"/>
                      <a:pt x="132" y="230"/>
                      <a:pt x="132" y="230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44" y="115"/>
                      <a:pt x="114" y="53"/>
                      <a:pt x="194" y="44"/>
                    </a:cubicBezTo>
                    <a:cubicBezTo>
                      <a:pt x="194" y="142"/>
                      <a:pt x="194" y="142"/>
                      <a:pt x="194" y="142"/>
                    </a:cubicBezTo>
                    <a:cubicBezTo>
                      <a:pt x="229" y="142"/>
                      <a:pt x="229" y="142"/>
                      <a:pt x="229" y="142"/>
                    </a:cubicBezTo>
                    <a:cubicBezTo>
                      <a:pt x="229" y="44"/>
                      <a:pt x="229" y="44"/>
                      <a:pt x="229" y="44"/>
                    </a:cubicBezTo>
                    <a:cubicBezTo>
                      <a:pt x="310" y="53"/>
                      <a:pt x="380" y="115"/>
                      <a:pt x="380" y="195"/>
                    </a:cubicBezTo>
                    <a:cubicBezTo>
                      <a:pt x="292" y="195"/>
                      <a:pt x="292" y="195"/>
                      <a:pt x="292" y="195"/>
                    </a:cubicBezTo>
                    <a:cubicBezTo>
                      <a:pt x="292" y="230"/>
                      <a:pt x="292" y="230"/>
                      <a:pt x="292" y="230"/>
                    </a:cubicBezTo>
                    <a:cubicBezTo>
                      <a:pt x="380" y="230"/>
                      <a:pt x="380" y="230"/>
                      <a:pt x="380" y="230"/>
                    </a:cubicBezTo>
                    <a:cubicBezTo>
                      <a:pt x="380" y="310"/>
                      <a:pt x="310" y="380"/>
                      <a:pt x="229" y="3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8" name="Freeform 11"/>
              <p:cNvSpPr>
                <a:spLocks noChangeArrowheads="1"/>
              </p:cNvSpPr>
              <p:nvPr/>
            </p:nvSpPr>
            <p:spPr bwMode="auto">
              <a:xfrm>
                <a:off x="10031782" y="2031597"/>
                <a:ext cx="206441" cy="205978"/>
              </a:xfrm>
              <a:custGeom>
                <a:gdLst>
                  <a:gd name="T0" fmla="*/ 204 w 418"/>
                  <a:gd name="T1" fmla="*/ 0 h 417"/>
                  <a:gd name="T2" fmla="*/ 204 w 418"/>
                  <a:gd name="T3" fmla="*/ 0 h 417"/>
                  <a:gd name="T4" fmla="*/ 0 w 418"/>
                  <a:gd name="T5" fmla="*/ 204 h 417"/>
                  <a:gd name="T6" fmla="*/ 204 w 418"/>
                  <a:gd name="T7" fmla="*/ 416 h 417"/>
                  <a:gd name="T8" fmla="*/ 417 w 418"/>
                  <a:gd name="T9" fmla="*/ 204 h 417"/>
                  <a:gd name="T10" fmla="*/ 204 w 418"/>
                  <a:gd name="T11" fmla="*/ 0 h 417"/>
                  <a:gd name="T12" fmla="*/ 328 w 418"/>
                  <a:gd name="T13" fmla="*/ 177 h 417"/>
                  <a:gd name="T14" fmla="*/ 328 w 418"/>
                  <a:gd name="T15" fmla="*/ 177 h 417"/>
                  <a:gd name="T16" fmla="*/ 328 w 418"/>
                  <a:gd name="T17" fmla="*/ 230 h 417"/>
                  <a:gd name="T18" fmla="*/ 80 w 418"/>
                  <a:gd name="T19" fmla="*/ 230 h 417"/>
                  <a:gd name="T20" fmla="*/ 80 w 418"/>
                  <a:gd name="T21" fmla="*/ 177 h 417"/>
                  <a:gd name="T22" fmla="*/ 328 w 418"/>
                  <a:gd name="T23" fmla="*/ 177 h 4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8" h="417">
                    <a:moveTo>
                      <a:pt x="204" y="0"/>
                    </a:moveTo>
                    <a:lnTo>
                      <a:pt x="204" y="0"/>
                    </a:lnTo>
                    <a:cubicBezTo>
                      <a:pt x="89" y="0"/>
                      <a:pt x="0" y="88"/>
                      <a:pt x="0" y="204"/>
                    </a:cubicBezTo>
                    <a:cubicBezTo>
                      <a:pt x="0" y="319"/>
                      <a:pt x="89" y="416"/>
                      <a:pt x="204" y="416"/>
                    </a:cubicBezTo>
                    <a:cubicBezTo>
                      <a:pt x="319" y="416"/>
                      <a:pt x="417" y="319"/>
                      <a:pt x="417" y="204"/>
                    </a:cubicBezTo>
                    <a:cubicBezTo>
                      <a:pt x="417" y="88"/>
                      <a:pt x="319" y="0"/>
                      <a:pt x="204" y="0"/>
                    </a:cubicBezTo>
                    <a:close/>
                    <a:moveTo>
                      <a:pt x="328" y="177"/>
                    </a:moveTo>
                    <a:lnTo>
                      <a:pt x="328" y="177"/>
                    </a:lnTo>
                    <a:cubicBezTo>
                      <a:pt x="328" y="230"/>
                      <a:pt x="328" y="230"/>
                      <a:pt x="328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0" y="177"/>
                      <a:pt x="80" y="177"/>
                      <a:pt x="80" y="177"/>
                    </a:cubicBezTo>
                    <a:lnTo>
                      <a:pt x="328" y="17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9" name="Freeform 13"/>
              <p:cNvSpPr>
                <a:spLocks noChangeArrowheads="1"/>
              </p:cNvSpPr>
              <p:nvPr/>
            </p:nvSpPr>
            <p:spPr bwMode="auto">
              <a:xfrm>
                <a:off x="3671863" y="1956842"/>
                <a:ext cx="115173" cy="245004"/>
              </a:xfrm>
              <a:custGeom>
                <a:gdLst>
                  <a:gd name="T0" fmla="*/ 178 w 232"/>
                  <a:gd name="T1" fmla="*/ 0 h 498"/>
                  <a:gd name="T2" fmla="*/ 178 w 232"/>
                  <a:gd name="T3" fmla="*/ 0 h 498"/>
                  <a:gd name="T4" fmla="*/ 222 w 232"/>
                  <a:gd name="T5" fmla="*/ 53 h 498"/>
                  <a:gd name="T6" fmla="*/ 160 w 232"/>
                  <a:gd name="T7" fmla="*/ 115 h 498"/>
                  <a:gd name="T8" fmla="*/ 107 w 232"/>
                  <a:gd name="T9" fmla="*/ 62 h 498"/>
                  <a:gd name="T10" fmla="*/ 178 w 232"/>
                  <a:gd name="T11" fmla="*/ 0 h 498"/>
                  <a:gd name="T12" fmla="*/ 72 w 232"/>
                  <a:gd name="T13" fmla="*/ 497 h 498"/>
                  <a:gd name="T14" fmla="*/ 72 w 232"/>
                  <a:gd name="T15" fmla="*/ 497 h 498"/>
                  <a:gd name="T16" fmla="*/ 45 w 232"/>
                  <a:gd name="T17" fmla="*/ 407 h 498"/>
                  <a:gd name="T18" fmla="*/ 81 w 232"/>
                  <a:gd name="T19" fmla="*/ 284 h 498"/>
                  <a:gd name="T20" fmla="*/ 81 w 232"/>
                  <a:gd name="T21" fmla="*/ 257 h 498"/>
                  <a:gd name="T22" fmla="*/ 19 w 232"/>
                  <a:gd name="T23" fmla="*/ 284 h 498"/>
                  <a:gd name="T24" fmla="*/ 0 w 232"/>
                  <a:gd name="T25" fmla="*/ 266 h 498"/>
                  <a:gd name="T26" fmla="*/ 169 w 232"/>
                  <a:gd name="T27" fmla="*/ 178 h 498"/>
                  <a:gd name="T28" fmla="*/ 187 w 232"/>
                  <a:gd name="T29" fmla="*/ 257 h 498"/>
                  <a:gd name="T30" fmla="*/ 151 w 232"/>
                  <a:gd name="T31" fmla="*/ 390 h 498"/>
                  <a:gd name="T32" fmla="*/ 160 w 232"/>
                  <a:gd name="T33" fmla="*/ 425 h 498"/>
                  <a:gd name="T34" fmla="*/ 213 w 232"/>
                  <a:gd name="T35" fmla="*/ 390 h 498"/>
                  <a:gd name="T36" fmla="*/ 231 w 232"/>
                  <a:gd name="T37" fmla="*/ 407 h 498"/>
                  <a:gd name="T38" fmla="*/ 72 w 232"/>
                  <a:gd name="T39" fmla="*/ 497 h 4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1" h="498">
                    <a:moveTo>
                      <a:pt x="178" y="0"/>
                    </a:moveTo>
                    <a:lnTo>
                      <a:pt x="178" y="0"/>
                    </a:lnTo>
                    <a:cubicBezTo>
                      <a:pt x="213" y="0"/>
                      <a:pt x="222" y="27"/>
                      <a:pt x="222" y="53"/>
                    </a:cubicBezTo>
                    <a:cubicBezTo>
                      <a:pt x="222" y="80"/>
                      <a:pt x="196" y="115"/>
                      <a:pt x="160" y="115"/>
                    </a:cubicBezTo>
                    <a:cubicBezTo>
                      <a:pt x="125" y="115"/>
                      <a:pt x="107" y="97"/>
                      <a:pt x="107" y="62"/>
                    </a:cubicBezTo>
                    <a:cubicBezTo>
                      <a:pt x="107" y="35"/>
                      <a:pt x="134" y="0"/>
                      <a:pt x="178" y="0"/>
                    </a:cubicBezTo>
                    <a:close/>
                    <a:moveTo>
                      <a:pt x="72" y="497"/>
                    </a:moveTo>
                    <a:lnTo>
                      <a:pt x="72" y="497"/>
                    </a:lnTo>
                    <a:cubicBezTo>
                      <a:pt x="45" y="497"/>
                      <a:pt x="28" y="478"/>
                      <a:pt x="45" y="407"/>
                    </a:cubicBezTo>
                    <a:cubicBezTo>
                      <a:pt x="81" y="284"/>
                      <a:pt x="81" y="284"/>
                      <a:pt x="81" y="284"/>
                    </a:cubicBezTo>
                    <a:cubicBezTo>
                      <a:pt x="81" y="266"/>
                      <a:pt x="81" y="257"/>
                      <a:pt x="81" y="257"/>
                    </a:cubicBezTo>
                    <a:cubicBezTo>
                      <a:pt x="72" y="257"/>
                      <a:pt x="37" y="275"/>
                      <a:pt x="19" y="284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63" y="213"/>
                      <a:pt x="143" y="178"/>
                      <a:pt x="169" y="178"/>
                    </a:cubicBezTo>
                    <a:cubicBezTo>
                      <a:pt x="196" y="178"/>
                      <a:pt x="205" y="213"/>
                      <a:pt x="187" y="257"/>
                    </a:cubicBezTo>
                    <a:cubicBezTo>
                      <a:pt x="151" y="390"/>
                      <a:pt x="151" y="390"/>
                      <a:pt x="151" y="390"/>
                    </a:cubicBezTo>
                    <a:cubicBezTo>
                      <a:pt x="151" y="416"/>
                      <a:pt x="151" y="425"/>
                      <a:pt x="160" y="425"/>
                    </a:cubicBezTo>
                    <a:cubicBezTo>
                      <a:pt x="160" y="425"/>
                      <a:pt x="187" y="407"/>
                      <a:pt x="213" y="390"/>
                    </a:cubicBezTo>
                    <a:cubicBezTo>
                      <a:pt x="231" y="407"/>
                      <a:pt x="231" y="407"/>
                      <a:pt x="231" y="407"/>
                    </a:cubicBezTo>
                    <a:cubicBezTo>
                      <a:pt x="169" y="478"/>
                      <a:pt x="98" y="497"/>
                      <a:pt x="72" y="49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0" name="Freeform 35"/>
              <p:cNvSpPr>
                <a:spLocks noChangeArrowheads="1"/>
              </p:cNvSpPr>
              <p:nvPr/>
            </p:nvSpPr>
            <p:spPr bwMode="auto">
              <a:xfrm>
                <a:off x="10505300" y="2022924"/>
                <a:ext cx="176019" cy="205978"/>
              </a:xfrm>
              <a:custGeom>
                <a:gdLst>
                  <a:gd name="T0" fmla="*/ 319 w 355"/>
                  <a:gd name="T1" fmla="*/ 141 h 417"/>
                  <a:gd name="T2" fmla="*/ 319 w 355"/>
                  <a:gd name="T3" fmla="*/ 141 h 417"/>
                  <a:gd name="T4" fmla="*/ 274 w 355"/>
                  <a:gd name="T5" fmla="*/ 141 h 417"/>
                  <a:gd name="T6" fmla="*/ 274 w 355"/>
                  <a:gd name="T7" fmla="*/ 106 h 417"/>
                  <a:gd name="T8" fmla="*/ 176 w 355"/>
                  <a:gd name="T9" fmla="*/ 0 h 417"/>
                  <a:gd name="T10" fmla="*/ 79 w 355"/>
                  <a:gd name="T11" fmla="*/ 106 h 417"/>
                  <a:gd name="T12" fmla="*/ 79 w 355"/>
                  <a:gd name="T13" fmla="*/ 141 h 417"/>
                  <a:gd name="T14" fmla="*/ 25 w 355"/>
                  <a:gd name="T15" fmla="*/ 141 h 417"/>
                  <a:gd name="T16" fmla="*/ 0 w 355"/>
                  <a:gd name="T17" fmla="*/ 177 h 417"/>
                  <a:gd name="T18" fmla="*/ 0 w 355"/>
                  <a:gd name="T19" fmla="*/ 372 h 417"/>
                  <a:gd name="T20" fmla="*/ 25 w 355"/>
                  <a:gd name="T21" fmla="*/ 398 h 417"/>
                  <a:gd name="T22" fmla="*/ 53 w 355"/>
                  <a:gd name="T23" fmla="*/ 407 h 417"/>
                  <a:gd name="T24" fmla="*/ 106 w 355"/>
                  <a:gd name="T25" fmla="*/ 416 h 417"/>
                  <a:gd name="T26" fmla="*/ 247 w 355"/>
                  <a:gd name="T27" fmla="*/ 416 h 417"/>
                  <a:gd name="T28" fmla="*/ 300 w 355"/>
                  <a:gd name="T29" fmla="*/ 407 h 417"/>
                  <a:gd name="T30" fmla="*/ 327 w 355"/>
                  <a:gd name="T31" fmla="*/ 398 h 417"/>
                  <a:gd name="T32" fmla="*/ 354 w 355"/>
                  <a:gd name="T33" fmla="*/ 372 h 417"/>
                  <a:gd name="T34" fmla="*/ 354 w 355"/>
                  <a:gd name="T35" fmla="*/ 177 h 417"/>
                  <a:gd name="T36" fmla="*/ 319 w 355"/>
                  <a:gd name="T37" fmla="*/ 141 h 417"/>
                  <a:gd name="T38" fmla="*/ 123 w 355"/>
                  <a:gd name="T39" fmla="*/ 97 h 417"/>
                  <a:gd name="T40" fmla="*/ 123 w 355"/>
                  <a:gd name="T41" fmla="*/ 97 h 417"/>
                  <a:gd name="T42" fmla="*/ 176 w 355"/>
                  <a:gd name="T43" fmla="*/ 44 h 417"/>
                  <a:gd name="T44" fmla="*/ 229 w 355"/>
                  <a:gd name="T45" fmla="*/ 97 h 417"/>
                  <a:gd name="T46" fmla="*/ 229 w 355"/>
                  <a:gd name="T47" fmla="*/ 141 h 417"/>
                  <a:gd name="T48" fmla="*/ 123 w 355"/>
                  <a:gd name="T49" fmla="*/ 141 h 417"/>
                  <a:gd name="T50" fmla="*/ 123 w 355"/>
                  <a:gd name="T51" fmla="*/ 97 h 4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5" h="417">
                    <a:moveTo>
                      <a:pt x="319" y="141"/>
                    </a:moveTo>
                    <a:lnTo>
                      <a:pt x="319" y="141"/>
                    </a:lnTo>
                    <a:cubicBezTo>
                      <a:pt x="274" y="141"/>
                      <a:pt x="274" y="141"/>
                      <a:pt x="274" y="141"/>
                    </a:cubicBezTo>
                    <a:cubicBezTo>
                      <a:pt x="274" y="106"/>
                      <a:pt x="274" y="106"/>
                      <a:pt x="274" y="106"/>
                    </a:cubicBezTo>
                    <a:cubicBezTo>
                      <a:pt x="274" y="35"/>
                      <a:pt x="238" y="0"/>
                      <a:pt x="176" y="0"/>
                    </a:cubicBezTo>
                    <a:cubicBezTo>
                      <a:pt x="106" y="0"/>
                      <a:pt x="79" y="35"/>
                      <a:pt x="79" y="106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25" y="141"/>
                      <a:pt x="25" y="141"/>
                      <a:pt x="25" y="141"/>
                    </a:cubicBezTo>
                    <a:cubicBezTo>
                      <a:pt x="17" y="141"/>
                      <a:pt x="0" y="159"/>
                      <a:pt x="0" y="177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81"/>
                      <a:pt x="17" y="398"/>
                      <a:pt x="25" y="398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70" y="416"/>
                      <a:pt x="88" y="416"/>
                      <a:pt x="106" y="416"/>
                    </a:cubicBezTo>
                    <a:cubicBezTo>
                      <a:pt x="247" y="416"/>
                      <a:pt x="247" y="416"/>
                      <a:pt x="247" y="416"/>
                    </a:cubicBezTo>
                    <a:cubicBezTo>
                      <a:pt x="265" y="416"/>
                      <a:pt x="283" y="416"/>
                      <a:pt x="300" y="407"/>
                    </a:cubicBezTo>
                    <a:cubicBezTo>
                      <a:pt x="327" y="398"/>
                      <a:pt x="327" y="398"/>
                      <a:pt x="327" y="398"/>
                    </a:cubicBezTo>
                    <a:cubicBezTo>
                      <a:pt x="336" y="398"/>
                      <a:pt x="354" y="381"/>
                      <a:pt x="354" y="372"/>
                    </a:cubicBezTo>
                    <a:cubicBezTo>
                      <a:pt x="354" y="177"/>
                      <a:pt x="354" y="177"/>
                      <a:pt x="354" y="177"/>
                    </a:cubicBezTo>
                    <a:cubicBezTo>
                      <a:pt x="354" y="159"/>
                      <a:pt x="336" y="141"/>
                      <a:pt x="319" y="141"/>
                    </a:cubicBezTo>
                    <a:close/>
                    <a:moveTo>
                      <a:pt x="123" y="97"/>
                    </a:moveTo>
                    <a:lnTo>
                      <a:pt x="123" y="97"/>
                    </a:lnTo>
                    <a:cubicBezTo>
                      <a:pt x="123" y="62"/>
                      <a:pt x="150" y="44"/>
                      <a:pt x="176" y="44"/>
                    </a:cubicBezTo>
                    <a:cubicBezTo>
                      <a:pt x="203" y="44"/>
                      <a:pt x="229" y="62"/>
                      <a:pt x="229" y="97"/>
                    </a:cubicBezTo>
                    <a:cubicBezTo>
                      <a:pt x="229" y="141"/>
                      <a:pt x="229" y="141"/>
                      <a:pt x="229" y="141"/>
                    </a:cubicBezTo>
                    <a:cubicBezTo>
                      <a:pt x="123" y="141"/>
                      <a:pt x="123" y="141"/>
                      <a:pt x="123" y="141"/>
                    </a:cubicBezTo>
                    <a:lnTo>
                      <a:pt x="123" y="9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1" name="Freeform 44"/>
              <p:cNvSpPr>
                <a:spLocks noChangeArrowheads="1"/>
              </p:cNvSpPr>
              <p:nvPr/>
            </p:nvSpPr>
            <p:spPr bwMode="auto">
              <a:xfrm>
                <a:off x="10994241" y="2014251"/>
                <a:ext cx="176018" cy="223324"/>
              </a:xfrm>
              <a:custGeom>
                <a:gdLst>
                  <a:gd name="T0" fmla="*/ 319 w 355"/>
                  <a:gd name="T1" fmla="*/ 177 h 453"/>
                  <a:gd name="T2" fmla="*/ 319 w 355"/>
                  <a:gd name="T3" fmla="*/ 177 h 453"/>
                  <a:gd name="T4" fmla="*/ 275 w 355"/>
                  <a:gd name="T5" fmla="*/ 177 h 453"/>
                  <a:gd name="T6" fmla="*/ 275 w 355"/>
                  <a:gd name="T7" fmla="*/ 115 h 453"/>
                  <a:gd name="T8" fmla="*/ 177 w 355"/>
                  <a:gd name="T9" fmla="*/ 0 h 453"/>
                  <a:gd name="T10" fmla="*/ 79 w 355"/>
                  <a:gd name="T11" fmla="*/ 115 h 453"/>
                  <a:gd name="T12" fmla="*/ 79 w 355"/>
                  <a:gd name="T13" fmla="*/ 124 h 453"/>
                  <a:gd name="T14" fmla="*/ 124 w 355"/>
                  <a:gd name="T15" fmla="*/ 124 h 453"/>
                  <a:gd name="T16" fmla="*/ 124 w 355"/>
                  <a:gd name="T17" fmla="*/ 106 h 453"/>
                  <a:gd name="T18" fmla="*/ 177 w 355"/>
                  <a:gd name="T19" fmla="*/ 53 h 453"/>
                  <a:gd name="T20" fmla="*/ 230 w 355"/>
                  <a:gd name="T21" fmla="*/ 106 h 453"/>
                  <a:gd name="T22" fmla="*/ 230 w 355"/>
                  <a:gd name="T23" fmla="*/ 177 h 453"/>
                  <a:gd name="T24" fmla="*/ 26 w 355"/>
                  <a:gd name="T25" fmla="*/ 177 h 453"/>
                  <a:gd name="T26" fmla="*/ 0 w 355"/>
                  <a:gd name="T27" fmla="*/ 204 h 453"/>
                  <a:gd name="T28" fmla="*/ 0 w 355"/>
                  <a:gd name="T29" fmla="*/ 399 h 453"/>
                  <a:gd name="T30" fmla="*/ 26 w 355"/>
                  <a:gd name="T31" fmla="*/ 434 h 453"/>
                  <a:gd name="T32" fmla="*/ 53 w 355"/>
                  <a:gd name="T33" fmla="*/ 443 h 453"/>
                  <a:gd name="T34" fmla="*/ 106 w 355"/>
                  <a:gd name="T35" fmla="*/ 452 h 453"/>
                  <a:gd name="T36" fmla="*/ 248 w 355"/>
                  <a:gd name="T37" fmla="*/ 452 h 453"/>
                  <a:gd name="T38" fmla="*/ 301 w 355"/>
                  <a:gd name="T39" fmla="*/ 443 h 453"/>
                  <a:gd name="T40" fmla="*/ 328 w 355"/>
                  <a:gd name="T41" fmla="*/ 434 h 453"/>
                  <a:gd name="T42" fmla="*/ 354 w 355"/>
                  <a:gd name="T43" fmla="*/ 399 h 453"/>
                  <a:gd name="T44" fmla="*/ 354 w 355"/>
                  <a:gd name="T45" fmla="*/ 204 h 453"/>
                  <a:gd name="T46" fmla="*/ 319 w 355"/>
                  <a:gd name="T47" fmla="*/ 177 h 4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5" h="452">
                    <a:moveTo>
                      <a:pt x="319" y="177"/>
                    </a:moveTo>
                    <a:lnTo>
                      <a:pt x="319" y="177"/>
                    </a:lnTo>
                    <a:cubicBezTo>
                      <a:pt x="275" y="177"/>
                      <a:pt x="275" y="177"/>
                      <a:pt x="275" y="177"/>
                    </a:cubicBezTo>
                    <a:cubicBezTo>
                      <a:pt x="275" y="115"/>
                      <a:pt x="275" y="115"/>
                      <a:pt x="275" y="115"/>
                    </a:cubicBezTo>
                    <a:cubicBezTo>
                      <a:pt x="275" y="44"/>
                      <a:pt x="238" y="0"/>
                      <a:pt x="177" y="0"/>
                    </a:cubicBezTo>
                    <a:cubicBezTo>
                      <a:pt x="106" y="0"/>
                      <a:pt x="79" y="44"/>
                      <a:pt x="79" y="115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06"/>
                      <a:pt x="124" y="106"/>
                      <a:pt x="124" y="106"/>
                    </a:cubicBezTo>
                    <a:cubicBezTo>
                      <a:pt x="124" y="71"/>
                      <a:pt x="150" y="53"/>
                      <a:pt x="177" y="53"/>
                    </a:cubicBezTo>
                    <a:cubicBezTo>
                      <a:pt x="203" y="53"/>
                      <a:pt x="230" y="71"/>
                      <a:pt x="230" y="106"/>
                    </a:cubicBezTo>
                    <a:cubicBezTo>
                      <a:pt x="230" y="177"/>
                      <a:pt x="230" y="177"/>
                      <a:pt x="230" y="177"/>
                    </a:cubicBezTo>
                    <a:cubicBezTo>
                      <a:pt x="26" y="177"/>
                      <a:pt x="26" y="177"/>
                      <a:pt x="26" y="177"/>
                    </a:cubicBezTo>
                    <a:cubicBezTo>
                      <a:pt x="17" y="177"/>
                      <a:pt x="0" y="195"/>
                      <a:pt x="0" y="204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08"/>
                      <a:pt x="17" y="425"/>
                      <a:pt x="26" y="434"/>
                    </a:cubicBezTo>
                    <a:cubicBezTo>
                      <a:pt x="53" y="443"/>
                      <a:pt x="53" y="443"/>
                      <a:pt x="53" y="443"/>
                    </a:cubicBezTo>
                    <a:cubicBezTo>
                      <a:pt x="71" y="443"/>
                      <a:pt x="88" y="452"/>
                      <a:pt x="106" y="452"/>
                    </a:cubicBezTo>
                    <a:cubicBezTo>
                      <a:pt x="248" y="452"/>
                      <a:pt x="248" y="452"/>
                      <a:pt x="248" y="452"/>
                    </a:cubicBezTo>
                    <a:cubicBezTo>
                      <a:pt x="266" y="452"/>
                      <a:pt x="283" y="443"/>
                      <a:pt x="301" y="443"/>
                    </a:cubicBezTo>
                    <a:cubicBezTo>
                      <a:pt x="328" y="434"/>
                      <a:pt x="328" y="434"/>
                      <a:pt x="328" y="434"/>
                    </a:cubicBezTo>
                    <a:cubicBezTo>
                      <a:pt x="336" y="425"/>
                      <a:pt x="354" y="408"/>
                      <a:pt x="354" y="399"/>
                    </a:cubicBezTo>
                    <a:cubicBezTo>
                      <a:pt x="354" y="204"/>
                      <a:pt x="354" y="204"/>
                      <a:pt x="354" y="204"/>
                    </a:cubicBezTo>
                    <a:cubicBezTo>
                      <a:pt x="354" y="195"/>
                      <a:pt x="336" y="177"/>
                      <a:pt x="319" y="17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 noChangeArrowheads="1"/>
              </p:cNvSpPr>
              <p:nvPr/>
            </p:nvSpPr>
            <p:spPr bwMode="auto">
              <a:xfrm>
                <a:off x="9035054" y="2002703"/>
                <a:ext cx="219481" cy="214649"/>
              </a:xfrm>
              <a:custGeom>
                <a:gdLst>
                  <a:gd name="T0" fmla="*/ 222 w 444"/>
                  <a:gd name="T1" fmla="*/ 0 h 435"/>
                  <a:gd name="T2" fmla="*/ 284 w 444"/>
                  <a:gd name="T3" fmla="*/ 160 h 435"/>
                  <a:gd name="T4" fmla="*/ 443 w 444"/>
                  <a:gd name="T5" fmla="*/ 160 h 435"/>
                  <a:gd name="T6" fmla="*/ 310 w 444"/>
                  <a:gd name="T7" fmla="*/ 257 h 435"/>
                  <a:gd name="T8" fmla="*/ 354 w 444"/>
                  <a:gd name="T9" fmla="*/ 434 h 435"/>
                  <a:gd name="T10" fmla="*/ 222 w 444"/>
                  <a:gd name="T11" fmla="*/ 327 h 435"/>
                  <a:gd name="T12" fmla="*/ 88 w 444"/>
                  <a:gd name="T13" fmla="*/ 434 h 435"/>
                  <a:gd name="T14" fmla="*/ 133 w 444"/>
                  <a:gd name="T15" fmla="*/ 257 h 435"/>
                  <a:gd name="T16" fmla="*/ 0 w 444"/>
                  <a:gd name="T17" fmla="*/ 160 h 435"/>
                  <a:gd name="T18" fmla="*/ 160 w 444"/>
                  <a:gd name="T19" fmla="*/ 160 h 435"/>
                  <a:gd name="T20" fmla="*/ 222 w 444"/>
                  <a:gd name="T21" fmla="*/ 0 h 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2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3" name="Freeform 75"/>
              <p:cNvSpPr>
                <a:spLocks noChangeArrowheads="1"/>
              </p:cNvSpPr>
              <p:nvPr/>
            </p:nvSpPr>
            <p:spPr bwMode="auto">
              <a:xfrm>
                <a:off x="2665791" y="2011376"/>
                <a:ext cx="245556" cy="197304"/>
              </a:xfrm>
              <a:custGeom>
                <a:gdLst>
                  <a:gd name="T0" fmla="*/ 443 w 497"/>
                  <a:gd name="T1" fmla="*/ 0 h 400"/>
                  <a:gd name="T2" fmla="*/ 443 w 497"/>
                  <a:gd name="T3" fmla="*/ 0 h 400"/>
                  <a:gd name="T4" fmla="*/ 53 w 497"/>
                  <a:gd name="T5" fmla="*/ 0 h 400"/>
                  <a:gd name="T6" fmla="*/ 0 w 497"/>
                  <a:gd name="T7" fmla="*/ 44 h 400"/>
                  <a:gd name="T8" fmla="*/ 0 w 497"/>
                  <a:gd name="T9" fmla="*/ 346 h 400"/>
                  <a:gd name="T10" fmla="*/ 53 w 497"/>
                  <a:gd name="T11" fmla="*/ 399 h 400"/>
                  <a:gd name="T12" fmla="*/ 443 w 497"/>
                  <a:gd name="T13" fmla="*/ 399 h 400"/>
                  <a:gd name="T14" fmla="*/ 496 w 497"/>
                  <a:gd name="T15" fmla="*/ 346 h 400"/>
                  <a:gd name="T16" fmla="*/ 496 w 497"/>
                  <a:gd name="T17" fmla="*/ 44 h 400"/>
                  <a:gd name="T18" fmla="*/ 443 w 497"/>
                  <a:gd name="T19" fmla="*/ 0 h 400"/>
                  <a:gd name="T20" fmla="*/ 443 w 497"/>
                  <a:gd name="T21" fmla="*/ 346 h 400"/>
                  <a:gd name="T22" fmla="*/ 443 w 497"/>
                  <a:gd name="T23" fmla="*/ 346 h 400"/>
                  <a:gd name="T24" fmla="*/ 53 w 497"/>
                  <a:gd name="T25" fmla="*/ 346 h 400"/>
                  <a:gd name="T26" fmla="*/ 53 w 497"/>
                  <a:gd name="T27" fmla="*/ 44 h 400"/>
                  <a:gd name="T28" fmla="*/ 443 w 497"/>
                  <a:gd name="T29" fmla="*/ 44 h 400"/>
                  <a:gd name="T30" fmla="*/ 443 w 497"/>
                  <a:gd name="T31" fmla="*/ 346 h 400"/>
                  <a:gd name="T32" fmla="*/ 222 w 497"/>
                  <a:gd name="T33" fmla="*/ 249 h 400"/>
                  <a:gd name="T34" fmla="*/ 222 w 497"/>
                  <a:gd name="T35" fmla="*/ 249 h 400"/>
                  <a:gd name="T36" fmla="*/ 97 w 497"/>
                  <a:gd name="T37" fmla="*/ 249 h 400"/>
                  <a:gd name="T38" fmla="*/ 97 w 497"/>
                  <a:gd name="T39" fmla="*/ 293 h 400"/>
                  <a:gd name="T40" fmla="*/ 222 w 497"/>
                  <a:gd name="T41" fmla="*/ 293 h 400"/>
                  <a:gd name="T42" fmla="*/ 222 w 497"/>
                  <a:gd name="T43" fmla="*/ 249 h 400"/>
                  <a:gd name="T44" fmla="*/ 222 w 497"/>
                  <a:gd name="T45" fmla="*/ 178 h 400"/>
                  <a:gd name="T46" fmla="*/ 222 w 497"/>
                  <a:gd name="T47" fmla="*/ 178 h 400"/>
                  <a:gd name="T48" fmla="*/ 97 w 497"/>
                  <a:gd name="T49" fmla="*/ 178 h 400"/>
                  <a:gd name="T50" fmla="*/ 97 w 497"/>
                  <a:gd name="T51" fmla="*/ 222 h 400"/>
                  <a:gd name="T52" fmla="*/ 222 w 497"/>
                  <a:gd name="T53" fmla="*/ 222 h 400"/>
                  <a:gd name="T54" fmla="*/ 222 w 497"/>
                  <a:gd name="T55" fmla="*/ 178 h 400"/>
                  <a:gd name="T56" fmla="*/ 222 w 497"/>
                  <a:gd name="T57" fmla="*/ 98 h 400"/>
                  <a:gd name="T58" fmla="*/ 222 w 497"/>
                  <a:gd name="T59" fmla="*/ 98 h 400"/>
                  <a:gd name="T60" fmla="*/ 97 w 497"/>
                  <a:gd name="T61" fmla="*/ 98 h 400"/>
                  <a:gd name="T62" fmla="*/ 97 w 497"/>
                  <a:gd name="T63" fmla="*/ 143 h 400"/>
                  <a:gd name="T64" fmla="*/ 222 w 497"/>
                  <a:gd name="T65" fmla="*/ 143 h 400"/>
                  <a:gd name="T66" fmla="*/ 222 w 497"/>
                  <a:gd name="T67" fmla="*/ 98 h 400"/>
                  <a:gd name="T68" fmla="*/ 389 w 497"/>
                  <a:gd name="T69" fmla="*/ 257 h 400"/>
                  <a:gd name="T70" fmla="*/ 389 w 497"/>
                  <a:gd name="T71" fmla="*/ 257 h 400"/>
                  <a:gd name="T72" fmla="*/ 354 w 497"/>
                  <a:gd name="T73" fmla="*/ 231 h 400"/>
                  <a:gd name="T74" fmla="*/ 381 w 497"/>
                  <a:gd name="T75" fmla="*/ 151 h 400"/>
                  <a:gd name="T76" fmla="*/ 336 w 497"/>
                  <a:gd name="T77" fmla="*/ 98 h 400"/>
                  <a:gd name="T78" fmla="*/ 292 w 497"/>
                  <a:gd name="T79" fmla="*/ 151 h 400"/>
                  <a:gd name="T80" fmla="*/ 319 w 497"/>
                  <a:gd name="T81" fmla="*/ 231 h 400"/>
                  <a:gd name="T82" fmla="*/ 275 w 497"/>
                  <a:gd name="T83" fmla="*/ 257 h 400"/>
                  <a:gd name="T84" fmla="*/ 275 w 497"/>
                  <a:gd name="T85" fmla="*/ 293 h 400"/>
                  <a:gd name="T86" fmla="*/ 398 w 497"/>
                  <a:gd name="T87" fmla="*/ 293 h 400"/>
                  <a:gd name="T88" fmla="*/ 389 w 497"/>
                  <a:gd name="T89" fmla="*/ 257 h 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400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18"/>
                      <a:pt x="0" y="44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73"/>
                      <a:pt x="17" y="399"/>
                      <a:pt x="53" y="399"/>
                    </a:cubicBezTo>
                    <a:cubicBezTo>
                      <a:pt x="443" y="399"/>
                      <a:pt x="443" y="399"/>
                      <a:pt x="443" y="399"/>
                    </a:cubicBezTo>
                    <a:cubicBezTo>
                      <a:pt x="470" y="399"/>
                      <a:pt x="496" y="373"/>
                      <a:pt x="496" y="346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8"/>
                      <a:pt x="470" y="0"/>
                      <a:pt x="443" y="0"/>
                    </a:cubicBezTo>
                    <a:close/>
                    <a:moveTo>
                      <a:pt x="443" y="346"/>
                    </a:moveTo>
                    <a:lnTo>
                      <a:pt x="443" y="346"/>
                    </a:lnTo>
                    <a:cubicBezTo>
                      <a:pt x="53" y="346"/>
                      <a:pt x="53" y="346"/>
                      <a:pt x="53" y="3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3" y="44"/>
                      <a:pt x="443" y="44"/>
                      <a:pt x="443" y="44"/>
                    </a:cubicBezTo>
                    <a:lnTo>
                      <a:pt x="443" y="346"/>
                    </a:lnTo>
                    <a:close/>
                    <a:moveTo>
                      <a:pt x="222" y="249"/>
                    </a:moveTo>
                    <a:lnTo>
                      <a:pt x="222" y="249"/>
                    </a:lnTo>
                    <a:cubicBezTo>
                      <a:pt x="97" y="249"/>
                      <a:pt x="97" y="249"/>
                      <a:pt x="97" y="249"/>
                    </a:cubicBezTo>
                    <a:cubicBezTo>
                      <a:pt x="97" y="293"/>
                      <a:pt x="97" y="293"/>
                      <a:pt x="97" y="293"/>
                    </a:cubicBezTo>
                    <a:cubicBezTo>
                      <a:pt x="222" y="293"/>
                      <a:pt x="222" y="293"/>
                      <a:pt x="222" y="293"/>
                    </a:cubicBezTo>
                    <a:lnTo>
                      <a:pt x="222" y="249"/>
                    </a:lnTo>
                    <a:close/>
                    <a:moveTo>
                      <a:pt x="222" y="178"/>
                    </a:moveTo>
                    <a:lnTo>
                      <a:pt x="222" y="178"/>
                    </a:lnTo>
                    <a:cubicBezTo>
                      <a:pt x="97" y="178"/>
                      <a:pt x="97" y="178"/>
                      <a:pt x="97" y="178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222" y="222"/>
                      <a:pt x="222" y="222"/>
                      <a:pt x="222" y="222"/>
                    </a:cubicBezTo>
                    <a:lnTo>
                      <a:pt x="222" y="178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lnTo>
                      <a:pt x="222" y="98"/>
                    </a:lnTo>
                    <a:close/>
                    <a:moveTo>
                      <a:pt x="389" y="257"/>
                    </a:moveTo>
                    <a:lnTo>
                      <a:pt x="389" y="257"/>
                    </a:lnTo>
                    <a:cubicBezTo>
                      <a:pt x="389" y="257"/>
                      <a:pt x="354" y="249"/>
                      <a:pt x="354" y="231"/>
                    </a:cubicBezTo>
                    <a:cubicBezTo>
                      <a:pt x="354" y="204"/>
                      <a:pt x="381" y="196"/>
                      <a:pt x="381" y="151"/>
                    </a:cubicBezTo>
                    <a:cubicBezTo>
                      <a:pt x="381" y="125"/>
                      <a:pt x="372" y="98"/>
                      <a:pt x="336" y="98"/>
                    </a:cubicBezTo>
                    <a:cubicBezTo>
                      <a:pt x="301" y="98"/>
                      <a:pt x="292" y="125"/>
                      <a:pt x="292" y="151"/>
                    </a:cubicBezTo>
                    <a:cubicBezTo>
                      <a:pt x="292" y="196"/>
                      <a:pt x="319" y="204"/>
                      <a:pt x="319" y="231"/>
                    </a:cubicBezTo>
                    <a:cubicBezTo>
                      <a:pt x="319" y="249"/>
                      <a:pt x="275" y="257"/>
                      <a:pt x="275" y="257"/>
                    </a:cubicBezTo>
                    <a:lnTo>
                      <a:pt x="275" y="293"/>
                    </a:lnTo>
                    <a:cubicBezTo>
                      <a:pt x="398" y="293"/>
                      <a:pt x="398" y="293"/>
                      <a:pt x="398" y="293"/>
                    </a:cubicBezTo>
                    <a:cubicBezTo>
                      <a:pt x="398" y="293"/>
                      <a:pt x="398" y="257"/>
                      <a:pt x="389" y="25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4" name="Freeform 86"/>
              <p:cNvSpPr>
                <a:spLocks noChangeArrowheads="1"/>
              </p:cNvSpPr>
              <p:nvPr/>
            </p:nvSpPr>
            <p:spPr bwMode="auto">
              <a:xfrm>
                <a:off x="8546114" y="2020048"/>
                <a:ext cx="217307" cy="175622"/>
              </a:xfrm>
              <a:custGeom>
                <a:gdLst>
                  <a:gd name="T0" fmla="*/ 398 w 443"/>
                  <a:gd name="T1" fmla="*/ 36 h 356"/>
                  <a:gd name="T2" fmla="*/ 398 w 443"/>
                  <a:gd name="T3" fmla="*/ 36 h 356"/>
                  <a:gd name="T4" fmla="*/ 247 w 443"/>
                  <a:gd name="T5" fmla="*/ 36 h 356"/>
                  <a:gd name="T6" fmla="*/ 221 w 443"/>
                  <a:gd name="T7" fmla="*/ 62 h 356"/>
                  <a:gd name="T8" fmla="*/ 194 w 443"/>
                  <a:gd name="T9" fmla="*/ 36 h 356"/>
                  <a:gd name="T10" fmla="*/ 44 w 443"/>
                  <a:gd name="T11" fmla="*/ 36 h 356"/>
                  <a:gd name="T12" fmla="*/ 44 w 443"/>
                  <a:gd name="T13" fmla="*/ 186 h 356"/>
                  <a:gd name="T14" fmla="*/ 221 w 443"/>
                  <a:gd name="T15" fmla="*/ 355 h 356"/>
                  <a:gd name="T16" fmla="*/ 398 w 443"/>
                  <a:gd name="T17" fmla="*/ 186 h 356"/>
                  <a:gd name="T18" fmla="*/ 398 w 443"/>
                  <a:gd name="T19" fmla="*/ 36 h 356"/>
                  <a:gd name="T20" fmla="*/ 372 w 443"/>
                  <a:gd name="T21" fmla="*/ 160 h 356"/>
                  <a:gd name="T22" fmla="*/ 372 w 443"/>
                  <a:gd name="T23" fmla="*/ 160 h 356"/>
                  <a:gd name="T24" fmla="*/ 221 w 443"/>
                  <a:gd name="T25" fmla="*/ 301 h 356"/>
                  <a:gd name="T26" fmla="*/ 70 w 443"/>
                  <a:gd name="T27" fmla="*/ 160 h 356"/>
                  <a:gd name="T28" fmla="*/ 44 w 443"/>
                  <a:gd name="T29" fmla="*/ 116 h 356"/>
                  <a:gd name="T30" fmla="*/ 70 w 443"/>
                  <a:gd name="T31" fmla="*/ 62 h 356"/>
                  <a:gd name="T32" fmla="*/ 115 w 443"/>
                  <a:gd name="T33" fmla="*/ 45 h 356"/>
                  <a:gd name="T34" fmla="*/ 168 w 443"/>
                  <a:gd name="T35" fmla="*/ 71 h 356"/>
                  <a:gd name="T36" fmla="*/ 221 w 443"/>
                  <a:gd name="T37" fmla="*/ 116 h 356"/>
                  <a:gd name="T38" fmla="*/ 275 w 443"/>
                  <a:gd name="T39" fmla="*/ 71 h 356"/>
                  <a:gd name="T40" fmla="*/ 328 w 443"/>
                  <a:gd name="T41" fmla="*/ 45 h 356"/>
                  <a:gd name="T42" fmla="*/ 372 w 443"/>
                  <a:gd name="T43" fmla="*/ 62 h 356"/>
                  <a:gd name="T44" fmla="*/ 398 w 443"/>
                  <a:gd name="T45" fmla="*/ 116 h 356"/>
                  <a:gd name="T46" fmla="*/ 372 w 443"/>
                  <a:gd name="T47" fmla="*/ 160 h 3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2" h="356">
                    <a:moveTo>
                      <a:pt x="398" y="36"/>
                    </a:moveTo>
                    <a:lnTo>
                      <a:pt x="398" y="36"/>
                    </a:lnTo>
                    <a:cubicBezTo>
                      <a:pt x="354" y="0"/>
                      <a:pt x="292" y="0"/>
                      <a:pt x="247" y="36"/>
                    </a:cubicBezTo>
                    <a:cubicBezTo>
                      <a:pt x="221" y="62"/>
                      <a:pt x="221" y="62"/>
                      <a:pt x="221" y="62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50" y="0"/>
                      <a:pt x="88" y="0"/>
                      <a:pt x="44" y="36"/>
                    </a:cubicBezTo>
                    <a:cubicBezTo>
                      <a:pt x="0" y="80"/>
                      <a:pt x="0" y="151"/>
                      <a:pt x="44" y="186"/>
                    </a:cubicBezTo>
                    <a:cubicBezTo>
                      <a:pt x="221" y="355"/>
                      <a:pt x="221" y="355"/>
                      <a:pt x="221" y="355"/>
                    </a:cubicBezTo>
                    <a:cubicBezTo>
                      <a:pt x="398" y="186"/>
                      <a:pt x="398" y="186"/>
                      <a:pt x="398" y="186"/>
                    </a:cubicBezTo>
                    <a:cubicBezTo>
                      <a:pt x="442" y="151"/>
                      <a:pt x="442" y="80"/>
                      <a:pt x="398" y="36"/>
                    </a:cubicBezTo>
                    <a:close/>
                    <a:moveTo>
                      <a:pt x="372" y="160"/>
                    </a:moveTo>
                    <a:lnTo>
                      <a:pt x="372" y="160"/>
                    </a:lnTo>
                    <a:cubicBezTo>
                      <a:pt x="221" y="301"/>
                      <a:pt x="221" y="301"/>
                      <a:pt x="221" y="301"/>
                    </a:cubicBezTo>
                    <a:cubicBezTo>
                      <a:pt x="70" y="160"/>
                      <a:pt x="70" y="160"/>
                      <a:pt x="70" y="160"/>
                    </a:cubicBezTo>
                    <a:cubicBezTo>
                      <a:pt x="53" y="151"/>
                      <a:pt x="44" y="133"/>
                      <a:pt x="44" y="116"/>
                    </a:cubicBezTo>
                    <a:cubicBezTo>
                      <a:pt x="44" y="89"/>
                      <a:pt x="53" y="80"/>
                      <a:pt x="70" y="62"/>
                    </a:cubicBezTo>
                    <a:cubicBezTo>
                      <a:pt x="79" y="53"/>
                      <a:pt x="97" y="45"/>
                      <a:pt x="115" y="45"/>
                    </a:cubicBezTo>
                    <a:cubicBezTo>
                      <a:pt x="141" y="45"/>
                      <a:pt x="159" y="53"/>
                      <a:pt x="168" y="71"/>
                    </a:cubicBezTo>
                    <a:cubicBezTo>
                      <a:pt x="221" y="116"/>
                      <a:pt x="221" y="116"/>
                      <a:pt x="221" y="116"/>
                    </a:cubicBezTo>
                    <a:cubicBezTo>
                      <a:pt x="275" y="71"/>
                      <a:pt x="275" y="71"/>
                      <a:pt x="275" y="71"/>
                    </a:cubicBezTo>
                    <a:cubicBezTo>
                      <a:pt x="283" y="53"/>
                      <a:pt x="301" y="45"/>
                      <a:pt x="328" y="45"/>
                    </a:cubicBezTo>
                    <a:cubicBezTo>
                      <a:pt x="345" y="45"/>
                      <a:pt x="363" y="53"/>
                      <a:pt x="372" y="62"/>
                    </a:cubicBezTo>
                    <a:cubicBezTo>
                      <a:pt x="389" y="80"/>
                      <a:pt x="398" y="89"/>
                      <a:pt x="398" y="116"/>
                    </a:cubicBezTo>
                    <a:cubicBezTo>
                      <a:pt x="398" y="133"/>
                      <a:pt x="389" y="151"/>
                      <a:pt x="372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5" name="Freeform 127"/>
              <p:cNvSpPr>
                <a:spLocks noChangeArrowheads="1"/>
              </p:cNvSpPr>
              <p:nvPr/>
            </p:nvSpPr>
            <p:spPr bwMode="auto">
              <a:xfrm>
                <a:off x="7555195" y="2011376"/>
                <a:ext cx="245556" cy="197304"/>
              </a:xfrm>
              <a:custGeom>
                <a:gdLst>
                  <a:gd name="T0" fmla="*/ 169 w 497"/>
                  <a:gd name="T1" fmla="*/ 196 h 400"/>
                  <a:gd name="T2" fmla="*/ 169 w 497"/>
                  <a:gd name="T3" fmla="*/ 196 h 400"/>
                  <a:gd name="T4" fmla="*/ 248 w 497"/>
                  <a:gd name="T5" fmla="*/ 275 h 400"/>
                  <a:gd name="T6" fmla="*/ 328 w 497"/>
                  <a:gd name="T7" fmla="*/ 196 h 400"/>
                  <a:gd name="T8" fmla="*/ 248 w 497"/>
                  <a:gd name="T9" fmla="*/ 116 h 400"/>
                  <a:gd name="T10" fmla="*/ 169 w 497"/>
                  <a:gd name="T11" fmla="*/ 196 h 400"/>
                  <a:gd name="T12" fmla="*/ 116 w 497"/>
                  <a:gd name="T13" fmla="*/ 169 h 400"/>
                  <a:gd name="T14" fmla="*/ 116 w 497"/>
                  <a:gd name="T15" fmla="*/ 169 h 400"/>
                  <a:gd name="T16" fmla="*/ 248 w 497"/>
                  <a:gd name="T17" fmla="*/ 63 h 400"/>
                  <a:gd name="T18" fmla="*/ 345 w 497"/>
                  <a:gd name="T19" fmla="*/ 98 h 400"/>
                  <a:gd name="T20" fmla="*/ 390 w 497"/>
                  <a:gd name="T21" fmla="*/ 98 h 400"/>
                  <a:gd name="T22" fmla="*/ 390 w 497"/>
                  <a:gd name="T23" fmla="*/ 54 h 400"/>
                  <a:gd name="T24" fmla="*/ 248 w 497"/>
                  <a:gd name="T25" fmla="*/ 0 h 400"/>
                  <a:gd name="T26" fmla="*/ 62 w 497"/>
                  <a:gd name="T27" fmla="*/ 143 h 400"/>
                  <a:gd name="T28" fmla="*/ 0 w 497"/>
                  <a:gd name="T29" fmla="*/ 143 h 400"/>
                  <a:gd name="T30" fmla="*/ 0 w 497"/>
                  <a:gd name="T31" fmla="*/ 196 h 400"/>
                  <a:gd name="T32" fmla="*/ 80 w 497"/>
                  <a:gd name="T33" fmla="*/ 196 h 400"/>
                  <a:gd name="T34" fmla="*/ 116 w 497"/>
                  <a:gd name="T35" fmla="*/ 169 h 400"/>
                  <a:gd name="T36" fmla="*/ 416 w 497"/>
                  <a:gd name="T37" fmla="*/ 196 h 400"/>
                  <a:gd name="T38" fmla="*/ 416 w 497"/>
                  <a:gd name="T39" fmla="*/ 196 h 400"/>
                  <a:gd name="T40" fmla="*/ 381 w 497"/>
                  <a:gd name="T41" fmla="*/ 231 h 400"/>
                  <a:gd name="T42" fmla="*/ 248 w 497"/>
                  <a:gd name="T43" fmla="*/ 337 h 400"/>
                  <a:gd name="T44" fmla="*/ 151 w 497"/>
                  <a:gd name="T45" fmla="*/ 293 h 400"/>
                  <a:gd name="T46" fmla="*/ 107 w 497"/>
                  <a:gd name="T47" fmla="*/ 293 h 400"/>
                  <a:gd name="T48" fmla="*/ 107 w 497"/>
                  <a:gd name="T49" fmla="*/ 337 h 400"/>
                  <a:gd name="T50" fmla="*/ 248 w 497"/>
                  <a:gd name="T51" fmla="*/ 399 h 400"/>
                  <a:gd name="T52" fmla="*/ 435 w 497"/>
                  <a:gd name="T53" fmla="*/ 257 h 400"/>
                  <a:gd name="T54" fmla="*/ 496 w 497"/>
                  <a:gd name="T55" fmla="*/ 257 h 400"/>
                  <a:gd name="T56" fmla="*/ 496 w 497"/>
                  <a:gd name="T57" fmla="*/ 196 h 400"/>
                  <a:gd name="T58" fmla="*/ 416 w 497"/>
                  <a:gd name="T59" fmla="*/ 196 h 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7" h="400">
                    <a:moveTo>
                      <a:pt x="169" y="196"/>
                    </a:moveTo>
                    <a:lnTo>
                      <a:pt x="169" y="196"/>
                    </a:lnTo>
                    <a:cubicBezTo>
                      <a:pt x="169" y="240"/>
                      <a:pt x="204" y="275"/>
                      <a:pt x="248" y="275"/>
                    </a:cubicBezTo>
                    <a:cubicBezTo>
                      <a:pt x="292" y="275"/>
                      <a:pt x="328" y="240"/>
                      <a:pt x="328" y="196"/>
                    </a:cubicBezTo>
                    <a:cubicBezTo>
                      <a:pt x="328" y="151"/>
                      <a:pt x="292" y="116"/>
                      <a:pt x="248" y="116"/>
                    </a:cubicBezTo>
                    <a:cubicBezTo>
                      <a:pt x="204" y="116"/>
                      <a:pt x="169" y="151"/>
                      <a:pt x="169" y="196"/>
                    </a:cubicBezTo>
                    <a:close/>
                    <a:moveTo>
                      <a:pt x="116" y="169"/>
                    </a:moveTo>
                    <a:lnTo>
                      <a:pt x="116" y="169"/>
                    </a:lnTo>
                    <a:cubicBezTo>
                      <a:pt x="124" y="107"/>
                      <a:pt x="186" y="63"/>
                      <a:pt x="248" y="63"/>
                    </a:cubicBezTo>
                    <a:cubicBezTo>
                      <a:pt x="284" y="63"/>
                      <a:pt x="319" y="71"/>
                      <a:pt x="345" y="98"/>
                    </a:cubicBezTo>
                    <a:cubicBezTo>
                      <a:pt x="354" y="107"/>
                      <a:pt x="381" y="107"/>
                      <a:pt x="390" y="98"/>
                    </a:cubicBezTo>
                    <a:cubicBezTo>
                      <a:pt x="399" y="89"/>
                      <a:pt x="399" y="71"/>
                      <a:pt x="390" y="54"/>
                    </a:cubicBezTo>
                    <a:cubicBezTo>
                      <a:pt x="354" y="18"/>
                      <a:pt x="301" y="0"/>
                      <a:pt x="248" y="0"/>
                    </a:cubicBezTo>
                    <a:cubicBezTo>
                      <a:pt x="160" y="0"/>
                      <a:pt x="80" y="54"/>
                      <a:pt x="62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80" y="196"/>
                      <a:pt x="80" y="196"/>
                      <a:pt x="80" y="196"/>
                    </a:cubicBezTo>
                    <a:cubicBezTo>
                      <a:pt x="107" y="196"/>
                      <a:pt x="107" y="178"/>
                      <a:pt x="116" y="169"/>
                    </a:cubicBezTo>
                    <a:close/>
                    <a:moveTo>
                      <a:pt x="416" y="196"/>
                    </a:moveTo>
                    <a:lnTo>
                      <a:pt x="416" y="196"/>
                    </a:lnTo>
                    <a:cubicBezTo>
                      <a:pt x="390" y="196"/>
                      <a:pt x="390" y="222"/>
                      <a:pt x="381" y="231"/>
                    </a:cubicBezTo>
                    <a:cubicBezTo>
                      <a:pt x="372" y="293"/>
                      <a:pt x="319" y="337"/>
                      <a:pt x="248" y="337"/>
                    </a:cubicBezTo>
                    <a:cubicBezTo>
                      <a:pt x="213" y="337"/>
                      <a:pt x="177" y="319"/>
                      <a:pt x="151" y="293"/>
                    </a:cubicBezTo>
                    <a:cubicBezTo>
                      <a:pt x="142" y="284"/>
                      <a:pt x="116" y="284"/>
                      <a:pt x="107" y="293"/>
                    </a:cubicBezTo>
                    <a:cubicBezTo>
                      <a:pt x="97" y="310"/>
                      <a:pt x="97" y="328"/>
                      <a:pt x="107" y="337"/>
                    </a:cubicBezTo>
                    <a:cubicBezTo>
                      <a:pt x="142" y="373"/>
                      <a:pt x="195" y="399"/>
                      <a:pt x="248" y="399"/>
                    </a:cubicBezTo>
                    <a:cubicBezTo>
                      <a:pt x="337" y="399"/>
                      <a:pt x="416" y="337"/>
                      <a:pt x="435" y="257"/>
                    </a:cubicBezTo>
                    <a:cubicBezTo>
                      <a:pt x="496" y="257"/>
                      <a:pt x="496" y="257"/>
                      <a:pt x="496" y="257"/>
                    </a:cubicBezTo>
                    <a:cubicBezTo>
                      <a:pt x="496" y="196"/>
                      <a:pt x="496" y="196"/>
                      <a:pt x="496" y="196"/>
                    </a:cubicBezTo>
                    <a:lnTo>
                      <a:pt x="416" y="1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6" name="Freeform 161"/>
              <p:cNvSpPr>
                <a:spLocks noChangeArrowheads="1"/>
              </p:cNvSpPr>
              <p:nvPr/>
            </p:nvSpPr>
            <p:spPr bwMode="auto">
              <a:xfrm>
                <a:off x="6626819" y="1956842"/>
                <a:ext cx="236865" cy="205977"/>
              </a:xfrm>
              <a:custGeom>
                <a:gdLst>
                  <a:gd name="T0" fmla="*/ 478 w 479"/>
                  <a:gd name="T1" fmla="*/ 390 h 417"/>
                  <a:gd name="T2" fmla="*/ 478 w 479"/>
                  <a:gd name="T3" fmla="*/ 390 h 417"/>
                  <a:gd name="T4" fmla="*/ 257 w 479"/>
                  <a:gd name="T5" fmla="*/ 0 h 417"/>
                  <a:gd name="T6" fmla="*/ 239 w 479"/>
                  <a:gd name="T7" fmla="*/ 0 h 417"/>
                  <a:gd name="T8" fmla="*/ 221 w 479"/>
                  <a:gd name="T9" fmla="*/ 0 h 417"/>
                  <a:gd name="T10" fmla="*/ 0 w 479"/>
                  <a:gd name="T11" fmla="*/ 390 h 417"/>
                  <a:gd name="T12" fmla="*/ 0 w 479"/>
                  <a:gd name="T13" fmla="*/ 408 h 417"/>
                  <a:gd name="T14" fmla="*/ 17 w 479"/>
                  <a:gd name="T15" fmla="*/ 416 h 417"/>
                  <a:gd name="T16" fmla="*/ 461 w 479"/>
                  <a:gd name="T17" fmla="*/ 416 h 417"/>
                  <a:gd name="T18" fmla="*/ 478 w 479"/>
                  <a:gd name="T19" fmla="*/ 408 h 417"/>
                  <a:gd name="T20" fmla="*/ 478 w 479"/>
                  <a:gd name="T21" fmla="*/ 390 h 417"/>
                  <a:gd name="T22" fmla="*/ 265 w 479"/>
                  <a:gd name="T23" fmla="*/ 372 h 417"/>
                  <a:gd name="T24" fmla="*/ 265 w 479"/>
                  <a:gd name="T25" fmla="*/ 372 h 417"/>
                  <a:gd name="T26" fmla="*/ 212 w 479"/>
                  <a:gd name="T27" fmla="*/ 372 h 417"/>
                  <a:gd name="T28" fmla="*/ 212 w 479"/>
                  <a:gd name="T29" fmla="*/ 319 h 417"/>
                  <a:gd name="T30" fmla="*/ 265 w 479"/>
                  <a:gd name="T31" fmla="*/ 319 h 417"/>
                  <a:gd name="T32" fmla="*/ 265 w 479"/>
                  <a:gd name="T33" fmla="*/ 372 h 417"/>
                  <a:gd name="T34" fmla="*/ 265 w 479"/>
                  <a:gd name="T35" fmla="*/ 284 h 417"/>
                  <a:gd name="T36" fmla="*/ 265 w 479"/>
                  <a:gd name="T37" fmla="*/ 284 h 417"/>
                  <a:gd name="T38" fmla="*/ 212 w 479"/>
                  <a:gd name="T39" fmla="*/ 284 h 417"/>
                  <a:gd name="T40" fmla="*/ 212 w 479"/>
                  <a:gd name="T41" fmla="*/ 134 h 417"/>
                  <a:gd name="T42" fmla="*/ 265 w 479"/>
                  <a:gd name="T43" fmla="*/ 134 h 417"/>
                  <a:gd name="T44" fmla="*/ 265 w 479"/>
                  <a:gd name="T45" fmla="*/ 284 h 4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9" h="417">
                    <a:moveTo>
                      <a:pt x="478" y="390"/>
                    </a:moveTo>
                    <a:lnTo>
                      <a:pt x="478" y="390"/>
                    </a:lnTo>
                    <a:cubicBezTo>
                      <a:pt x="257" y="0"/>
                      <a:pt x="257" y="0"/>
                      <a:pt x="257" y="0"/>
                    </a:cubicBezTo>
                    <a:cubicBezTo>
                      <a:pt x="248" y="0"/>
                      <a:pt x="248" y="0"/>
                      <a:pt x="239" y="0"/>
                    </a:cubicBezTo>
                    <a:cubicBezTo>
                      <a:pt x="230" y="0"/>
                      <a:pt x="230" y="0"/>
                      <a:pt x="221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399"/>
                      <a:pt x="0" y="408"/>
                      <a:pt x="0" y="408"/>
                    </a:cubicBezTo>
                    <a:cubicBezTo>
                      <a:pt x="8" y="416"/>
                      <a:pt x="8" y="416"/>
                      <a:pt x="17" y="416"/>
                    </a:cubicBezTo>
                    <a:cubicBezTo>
                      <a:pt x="461" y="416"/>
                      <a:pt x="461" y="416"/>
                      <a:pt x="461" y="416"/>
                    </a:cubicBezTo>
                    <a:cubicBezTo>
                      <a:pt x="470" y="416"/>
                      <a:pt x="470" y="416"/>
                      <a:pt x="478" y="408"/>
                    </a:cubicBezTo>
                    <a:cubicBezTo>
                      <a:pt x="478" y="408"/>
                      <a:pt x="478" y="399"/>
                      <a:pt x="478" y="390"/>
                    </a:cubicBezTo>
                    <a:close/>
                    <a:moveTo>
                      <a:pt x="265" y="372"/>
                    </a:moveTo>
                    <a:lnTo>
                      <a:pt x="265" y="372"/>
                    </a:lnTo>
                    <a:cubicBezTo>
                      <a:pt x="212" y="372"/>
                      <a:pt x="212" y="372"/>
                      <a:pt x="212" y="372"/>
                    </a:cubicBezTo>
                    <a:cubicBezTo>
                      <a:pt x="212" y="319"/>
                      <a:pt x="212" y="319"/>
                      <a:pt x="212" y="319"/>
                    </a:cubicBezTo>
                    <a:cubicBezTo>
                      <a:pt x="265" y="319"/>
                      <a:pt x="265" y="319"/>
                      <a:pt x="265" y="319"/>
                    </a:cubicBezTo>
                    <a:lnTo>
                      <a:pt x="265" y="372"/>
                    </a:lnTo>
                    <a:close/>
                    <a:moveTo>
                      <a:pt x="265" y="284"/>
                    </a:moveTo>
                    <a:lnTo>
                      <a:pt x="265" y="284"/>
                    </a:lnTo>
                    <a:cubicBezTo>
                      <a:pt x="212" y="284"/>
                      <a:pt x="212" y="284"/>
                      <a:pt x="212" y="284"/>
                    </a:cubicBezTo>
                    <a:cubicBezTo>
                      <a:pt x="212" y="134"/>
                      <a:pt x="212" y="134"/>
                      <a:pt x="212" y="134"/>
                    </a:cubicBezTo>
                    <a:cubicBezTo>
                      <a:pt x="265" y="134"/>
                      <a:pt x="265" y="134"/>
                      <a:pt x="265" y="134"/>
                    </a:cubicBezTo>
                    <a:lnTo>
                      <a:pt x="265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7" name="Freeform 169"/>
              <p:cNvSpPr>
                <a:spLocks noChangeArrowheads="1"/>
              </p:cNvSpPr>
              <p:nvPr/>
            </p:nvSpPr>
            <p:spPr bwMode="auto">
              <a:xfrm>
                <a:off x="9492650" y="2027261"/>
                <a:ext cx="239037" cy="190800"/>
              </a:xfrm>
              <a:custGeom>
                <a:gdLst>
                  <a:gd name="T0" fmla="*/ 478 w 487"/>
                  <a:gd name="T1" fmla="*/ 9 h 390"/>
                  <a:gd name="T2" fmla="*/ 478 w 487"/>
                  <a:gd name="T3" fmla="*/ 9 h 390"/>
                  <a:gd name="T4" fmla="*/ 372 w 487"/>
                  <a:gd name="T5" fmla="*/ 195 h 390"/>
                  <a:gd name="T6" fmla="*/ 345 w 487"/>
                  <a:gd name="T7" fmla="*/ 195 h 390"/>
                  <a:gd name="T8" fmla="*/ 292 w 487"/>
                  <a:gd name="T9" fmla="*/ 150 h 390"/>
                  <a:gd name="T10" fmla="*/ 274 w 487"/>
                  <a:gd name="T11" fmla="*/ 150 h 390"/>
                  <a:gd name="T12" fmla="*/ 194 w 487"/>
                  <a:gd name="T13" fmla="*/ 266 h 390"/>
                  <a:gd name="T14" fmla="*/ 177 w 487"/>
                  <a:gd name="T15" fmla="*/ 266 h 390"/>
                  <a:gd name="T16" fmla="*/ 141 w 487"/>
                  <a:gd name="T17" fmla="*/ 239 h 390"/>
                  <a:gd name="T18" fmla="*/ 123 w 487"/>
                  <a:gd name="T19" fmla="*/ 239 h 390"/>
                  <a:gd name="T20" fmla="*/ 8 w 487"/>
                  <a:gd name="T21" fmla="*/ 381 h 390"/>
                  <a:gd name="T22" fmla="*/ 8 w 487"/>
                  <a:gd name="T23" fmla="*/ 389 h 390"/>
                  <a:gd name="T24" fmla="*/ 486 w 487"/>
                  <a:gd name="T25" fmla="*/ 389 h 390"/>
                  <a:gd name="T26" fmla="*/ 486 w 487"/>
                  <a:gd name="T27" fmla="*/ 9 h 390"/>
                  <a:gd name="T28" fmla="*/ 478 w 487"/>
                  <a:gd name="T29" fmla="*/ 9 h 3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7" h="390">
                    <a:moveTo>
                      <a:pt x="478" y="9"/>
                    </a:moveTo>
                    <a:lnTo>
                      <a:pt x="478" y="9"/>
                    </a:lnTo>
                    <a:cubicBezTo>
                      <a:pt x="372" y="195"/>
                      <a:pt x="372" y="195"/>
                      <a:pt x="372" y="195"/>
                    </a:cubicBezTo>
                    <a:cubicBezTo>
                      <a:pt x="363" y="204"/>
                      <a:pt x="354" y="204"/>
                      <a:pt x="345" y="195"/>
                    </a:cubicBezTo>
                    <a:cubicBezTo>
                      <a:pt x="292" y="150"/>
                      <a:pt x="292" y="150"/>
                      <a:pt x="292" y="150"/>
                    </a:cubicBezTo>
                    <a:cubicBezTo>
                      <a:pt x="283" y="141"/>
                      <a:pt x="283" y="141"/>
                      <a:pt x="274" y="150"/>
                    </a:cubicBezTo>
                    <a:cubicBezTo>
                      <a:pt x="194" y="266"/>
                      <a:pt x="194" y="266"/>
                      <a:pt x="194" y="266"/>
                    </a:cubicBezTo>
                    <a:cubicBezTo>
                      <a:pt x="194" y="275"/>
                      <a:pt x="186" y="275"/>
                      <a:pt x="177" y="266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32" y="230"/>
                      <a:pt x="123" y="230"/>
                      <a:pt x="123" y="239"/>
                    </a:cubicBezTo>
                    <a:cubicBezTo>
                      <a:pt x="8" y="381"/>
                      <a:pt x="8" y="381"/>
                      <a:pt x="8" y="381"/>
                    </a:cubicBezTo>
                    <a:cubicBezTo>
                      <a:pt x="0" y="389"/>
                      <a:pt x="0" y="389"/>
                      <a:pt x="8" y="389"/>
                    </a:cubicBezTo>
                    <a:cubicBezTo>
                      <a:pt x="486" y="389"/>
                      <a:pt x="486" y="389"/>
                      <a:pt x="486" y="389"/>
                    </a:cubicBezTo>
                    <a:cubicBezTo>
                      <a:pt x="486" y="9"/>
                      <a:pt x="486" y="9"/>
                      <a:pt x="486" y="9"/>
                    </a:cubicBezTo>
                    <a:cubicBezTo>
                      <a:pt x="486" y="0"/>
                      <a:pt x="486" y="0"/>
                      <a:pt x="478" y="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841545" y="3290334"/>
              <a:ext cx="9015140" cy="260890"/>
              <a:chOff x="2189888" y="2477534"/>
              <a:chExt cx="9015140" cy="260890"/>
            </a:xfrm>
            <a:grpFill/>
          </p:grpSpPr>
          <p:sp>
            <p:nvSpPr>
              <p:cNvPr id="10" name="Freeform 12"/>
              <p:cNvSpPr>
                <a:spLocks noChangeArrowheads="1"/>
              </p:cNvSpPr>
              <p:nvPr/>
            </p:nvSpPr>
            <p:spPr bwMode="auto">
              <a:xfrm>
                <a:off x="3639325" y="2510766"/>
                <a:ext cx="228171" cy="227658"/>
              </a:xfrm>
              <a:custGeom>
                <a:gdLst>
                  <a:gd name="T0" fmla="*/ 230 w 462"/>
                  <a:gd name="T1" fmla="*/ 9 h 461"/>
                  <a:gd name="T2" fmla="*/ 230 w 462"/>
                  <a:gd name="T3" fmla="*/ 9 h 461"/>
                  <a:gd name="T4" fmla="*/ 0 w 462"/>
                  <a:gd name="T5" fmla="*/ 239 h 461"/>
                  <a:gd name="T6" fmla="*/ 230 w 462"/>
                  <a:gd name="T7" fmla="*/ 460 h 461"/>
                  <a:gd name="T8" fmla="*/ 461 w 462"/>
                  <a:gd name="T9" fmla="*/ 230 h 461"/>
                  <a:gd name="T10" fmla="*/ 230 w 462"/>
                  <a:gd name="T11" fmla="*/ 9 h 461"/>
                  <a:gd name="T12" fmla="*/ 248 w 462"/>
                  <a:gd name="T13" fmla="*/ 79 h 461"/>
                  <a:gd name="T14" fmla="*/ 248 w 462"/>
                  <a:gd name="T15" fmla="*/ 79 h 461"/>
                  <a:gd name="T16" fmla="*/ 283 w 462"/>
                  <a:gd name="T17" fmla="*/ 106 h 461"/>
                  <a:gd name="T18" fmla="*/ 239 w 462"/>
                  <a:gd name="T19" fmla="*/ 150 h 461"/>
                  <a:gd name="T20" fmla="*/ 213 w 462"/>
                  <a:gd name="T21" fmla="*/ 115 h 461"/>
                  <a:gd name="T22" fmla="*/ 248 w 462"/>
                  <a:gd name="T23" fmla="*/ 79 h 461"/>
                  <a:gd name="T24" fmla="*/ 195 w 462"/>
                  <a:gd name="T25" fmla="*/ 372 h 461"/>
                  <a:gd name="T26" fmla="*/ 195 w 462"/>
                  <a:gd name="T27" fmla="*/ 372 h 461"/>
                  <a:gd name="T28" fmla="*/ 177 w 462"/>
                  <a:gd name="T29" fmla="*/ 327 h 461"/>
                  <a:gd name="T30" fmla="*/ 195 w 462"/>
                  <a:gd name="T31" fmla="*/ 248 h 461"/>
                  <a:gd name="T32" fmla="*/ 195 w 462"/>
                  <a:gd name="T33" fmla="*/ 230 h 461"/>
                  <a:gd name="T34" fmla="*/ 160 w 462"/>
                  <a:gd name="T35" fmla="*/ 248 h 461"/>
                  <a:gd name="T36" fmla="*/ 151 w 462"/>
                  <a:gd name="T37" fmla="*/ 239 h 461"/>
                  <a:gd name="T38" fmla="*/ 248 w 462"/>
                  <a:gd name="T39" fmla="*/ 185 h 461"/>
                  <a:gd name="T40" fmla="*/ 266 w 462"/>
                  <a:gd name="T41" fmla="*/ 230 h 461"/>
                  <a:gd name="T42" fmla="*/ 239 w 462"/>
                  <a:gd name="T43" fmla="*/ 310 h 461"/>
                  <a:gd name="T44" fmla="*/ 239 w 462"/>
                  <a:gd name="T45" fmla="*/ 327 h 461"/>
                  <a:gd name="T46" fmla="*/ 275 w 462"/>
                  <a:gd name="T47" fmla="*/ 310 h 461"/>
                  <a:gd name="T48" fmla="*/ 283 w 462"/>
                  <a:gd name="T49" fmla="*/ 327 h 461"/>
                  <a:gd name="T50" fmla="*/ 195 w 462"/>
                  <a:gd name="T51" fmla="*/ 372 h 4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2" h="461">
                    <a:moveTo>
                      <a:pt x="230" y="9"/>
                    </a:moveTo>
                    <a:lnTo>
                      <a:pt x="230" y="9"/>
                    </a:lnTo>
                    <a:cubicBezTo>
                      <a:pt x="98" y="9"/>
                      <a:pt x="0" y="106"/>
                      <a:pt x="0" y="239"/>
                    </a:cubicBezTo>
                    <a:cubicBezTo>
                      <a:pt x="0" y="363"/>
                      <a:pt x="107" y="460"/>
                      <a:pt x="230" y="460"/>
                    </a:cubicBezTo>
                    <a:cubicBezTo>
                      <a:pt x="363" y="460"/>
                      <a:pt x="461" y="354"/>
                      <a:pt x="461" y="230"/>
                    </a:cubicBezTo>
                    <a:cubicBezTo>
                      <a:pt x="461" y="106"/>
                      <a:pt x="355" y="0"/>
                      <a:pt x="230" y="9"/>
                    </a:cubicBezTo>
                    <a:close/>
                    <a:moveTo>
                      <a:pt x="248" y="79"/>
                    </a:moveTo>
                    <a:lnTo>
                      <a:pt x="248" y="79"/>
                    </a:lnTo>
                    <a:cubicBezTo>
                      <a:pt x="275" y="79"/>
                      <a:pt x="283" y="97"/>
                      <a:pt x="283" y="106"/>
                    </a:cubicBezTo>
                    <a:cubicBezTo>
                      <a:pt x="283" y="132"/>
                      <a:pt x="266" y="150"/>
                      <a:pt x="239" y="150"/>
                    </a:cubicBezTo>
                    <a:cubicBezTo>
                      <a:pt x="222" y="150"/>
                      <a:pt x="213" y="132"/>
                      <a:pt x="213" y="115"/>
                    </a:cubicBezTo>
                    <a:cubicBezTo>
                      <a:pt x="213" y="106"/>
                      <a:pt x="222" y="79"/>
                      <a:pt x="248" y="79"/>
                    </a:cubicBezTo>
                    <a:close/>
                    <a:moveTo>
                      <a:pt x="195" y="372"/>
                    </a:moveTo>
                    <a:lnTo>
                      <a:pt x="195" y="372"/>
                    </a:lnTo>
                    <a:cubicBezTo>
                      <a:pt x="177" y="372"/>
                      <a:pt x="169" y="363"/>
                      <a:pt x="177" y="327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195" y="239"/>
                      <a:pt x="195" y="230"/>
                      <a:pt x="195" y="230"/>
                    </a:cubicBezTo>
                    <a:cubicBezTo>
                      <a:pt x="186" y="230"/>
                      <a:pt x="169" y="239"/>
                      <a:pt x="160" y="248"/>
                    </a:cubicBezTo>
                    <a:cubicBezTo>
                      <a:pt x="151" y="239"/>
                      <a:pt x="151" y="239"/>
                      <a:pt x="151" y="239"/>
                    </a:cubicBezTo>
                    <a:cubicBezTo>
                      <a:pt x="186" y="204"/>
                      <a:pt x="230" y="185"/>
                      <a:pt x="248" y="185"/>
                    </a:cubicBezTo>
                    <a:cubicBezTo>
                      <a:pt x="266" y="185"/>
                      <a:pt x="266" y="204"/>
                      <a:pt x="266" y="230"/>
                    </a:cubicBezTo>
                    <a:cubicBezTo>
                      <a:pt x="239" y="310"/>
                      <a:pt x="239" y="310"/>
                      <a:pt x="239" y="310"/>
                    </a:cubicBezTo>
                    <a:cubicBezTo>
                      <a:pt x="239" y="327"/>
                      <a:pt x="239" y="327"/>
                      <a:pt x="239" y="327"/>
                    </a:cubicBezTo>
                    <a:cubicBezTo>
                      <a:pt x="248" y="327"/>
                      <a:pt x="266" y="327"/>
                      <a:pt x="275" y="310"/>
                    </a:cubicBezTo>
                    <a:cubicBezTo>
                      <a:pt x="283" y="327"/>
                      <a:pt x="283" y="327"/>
                      <a:pt x="283" y="327"/>
                    </a:cubicBezTo>
                    <a:cubicBezTo>
                      <a:pt x="248" y="363"/>
                      <a:pt x="213" y="372"/>
                      <a:pt x="195" y="3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1" name="Freeform 15"/>
              <p:cNvSpPr>
                <a:spLocks noChangeArrowheads="1"/>
              </p:cNvSpPr>
              <p:nvPr/>
            </p:nvSpPr>
            <p:spPr bwMode="auto">
              <a:xfrm>
                <a:off x="9510034" y="2510766"/>
                <a:ext cx="206442" cy="205977"/>
              </a:xfrm>
              <a:custGeom>
                <a:gdLst>
                  <a:gd name="T0" fmla="*/ 213 w 417"/>
                  <a:gd name="T1" fmla="*/ 0 h 417"/>
                  <a:gd name="T2" fmla="*/ 213 w 417"/>
                  <a:gd name="T3" fmla="*/ 0 h 417"/>
                  <a:gd name="T4" fmla="*/ 0 w 417"/>
                  <a:gd name="T5" fmla="*/ 204 h 417"/>
                  <a:gd name="T6" fmla="*/ 213 w 417"/>
                  <a:gd name="T7" fmla="*/ 416 h 417"/>
                  <a:gd name="T8" fmla="*/ 416 w 417"/>
                  <a:gd name="T9" fmla="*/ 204 h 417"/>
                  <a:gd name="T10" fmla="*/ 213 w 417"/>
                  <a:gd name="T11" fmla="*/ 0 h 417"/>
                  <a:gd name="T12" fmla="*/ 257 w 417"/>
                  <a:gd name="T13" fmla="*/ 204 h 417"/>
                  <a:gd name="T14" fmla="*/ 257 w 417"/>
                  <a:gd name="T15" fmla="*/ 204 h 417"/>
                  <a:gd name="T16" fmla="*/ 328 w 417"/>
                  <a:gd name="T17" fmla="*/ 284 h 417"/>
                  <a:gd name="T18" fmla="*/ 284 w 417"/>
                  <a:gd name="T19" fmla="*/ 328 h 417"/>
                  <a:gd name="T20" fmla="*/ 213 w 417"/>
                  <a:gd name="T21" fmla="*/ 248 h 417"/>
                  <a:gd name="T22" fmla="*/ 132 w 417"/>
                  <a:gd name="T23" fmla="*/ 328 h 417"/>
                  <a:gd name="T24" fmla="*/ 88 w 417"/>
                  <a:gd name="T25" fmla="*/ 284 h 417"/>
                  <a:gd name="T26" fmla="*/ 168 w 417"/>
                  <a:gd name="T27" fmla="*/ 204 h 417"/>
                  <a:gd name="T28" fmla="*/ 88 w 417"/>
                  <a:gd name="T29" fmla="*/ 134 h 417"/>
                  <a:gd name="T30" fmla="*/ 132 w 417"/>
                  <a:gd name="T31" fmla="*/ 89 h 417"/>
                  <a:gd name="T32" fmla="*/ 213 w 417"/>
                  <a:gd name="T33" fmla="*/ 159 h 417"/>
                  <a:gd name="T34" fmla="*/ 284 w 417"/>
                  <a:gd name="T35" fmla="*/ 89 h 417"/>
                  <a:gd name="T36" fmla="*/ 328 w 417"/>
                  <a:gd name="T37" fmla="*/ 134 h 417"/>
                  <a:gd name="T38" fmla="*/ 257 w 417"/>
                  <a:gd name="T39" fmla="*/ 204 h 4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7" h="417">
                    <a:moveTo>
                      <a:pt x="213" y="0"/>
                    </a:moveTo>
                    <a:lnTo>
                      <a:pt x="213" y="0"/>
                    </a:lnTo>
                    <a:cubicBezTo>
                      <a:pt x="97" y="0"/>
                      <a:pt x="0" y="89"/>
                      <a:pt x="0" y="204"/>
                    </a:cubicBezTo>
                    <a:cubicBezTo>
                      <a:pt x="0" y="319"/>
                      <a:pt x="97" y="416"/>
                      <a:pt x="213" y="416"/>
                    </a:cubicBezTo>
                    <a:cubicBezTo>
                      <a:pt x="328" y="416"/>
                      <a:pt x="416" y="319"/>
                      <a:pt x="416" y="204"/>
                    </a:cubicBezTo>
                    <a:cubicBezTo>
                      <a:pt x="416" y="89"/>
                      <a:pt x="328" y="0"/>
                      <a:pt x="213" y="0"/>
                    </a:cubicBezTo>
                    <a:close/>
                    <a:moveTo>
                      <a:pt x="257" y="204"/>
                    </a:moveTo>
                    <a:lnTo>
                      <a:pt x="257" y="204"/>
                    </a:lnTo>
                    <a:cubicBezTo>
                      <a:pt x="328" y="284"/>
                      <a:pt x="328" y="284"/>
                      <a:pt x="328" y="284"/>
                    </a:cubicBezTo>
                    <a:cubicBezTo>
                      <a:pt x="284" y="328"/>
                      <a:pt x="284" y="328"/>
                      <a:pt x="284" y="328"/>
                    </a:cubicBezTo>
                    <a:cubicBezTo>
                      <a:pt x="213" y="248"/>
                      <a:pt x="213" y="248"/>
                      <a:pt x="213" y="248"/>
                    </a:cubicBezTo>
                    <a:cubicBezTo>
                      <a:pt x="132" y="328"/>
                      <a:pt x="132" y="328"/>
                      <a:pt x="132" y="328"/>
                    </a:cubicBezTo>
                    <a:cubicBezTo>
                      <a:pt x="88" y="284"/>
                      <a:pt x="88" y="284"/>
                      <a:pt x="88" y="284"/>
                    </a:cubicBezTo>
                    <a:cubicBezTo>
                      <a:pt x="168" y="204"/>
                      <a:pt x="168" y="204"/>
                      <a:pt x="168" y="204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132" y="89"/>
                      <a:pt x="132" y="89"/>
                      <a:pt x="132" y="89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84" y="89"/>
                      <a:pt x="284" y="89"/>
                      <a:pt x="284" y="89"/>
                    </a:cubicBezTo>
                    <a:cubicBezTo>
                      <a:pt x="328" y="134"/>
                      <a:pt x="328" y="134"/>
                      <a:pt x="328" y="134"/>
                    </a:cubicBezTo>
                    <a:lnTo>
                      <a:pt x="257" y="20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2" name="Freeform 17"/>
              <p:cNvSpPr>
                <a:spLocks noChangeArrowheads="1"/>
              </p:cNvSpPr>
              <p:nvPr/>
            </p:nvSpPr>
            <p:spPr bwMode="auto">
              <a:xfrm>
                <a:off x="5612472" y="2486207"/>
                <a:ext cx="228171" cy="227658"/>
              </a:xfrm>
              <a:custGeom>
                <a:gdLst>
                  <a:gd name="T0" fmla="*/ 231 w 461"/>
                  <a:gd name="T1" fmla="*/ 9 h 461"/>
                  <a:gd name="T2" fmla="*/ 231 w 461"/>
                  <a:gd name="T3" fmla="*/ 9 h 461"/>
                  <a:gd name="T4" fmla="*/ 0 w 461"/>
                  <a:gd name="T5" fmla="*/ 239 h 461"/>
                  <a:gd name="T6" fmla="*/ 231 w 461"/>
                  <a:gd name="T7" fmla="*/ 460 h 461"/>
                  <a:gd name="T8" fmla="*/ 460 w 461"/>
                  <a:gd name="T9" fmla="*/ 230 h 461"/>
                  <a:gd name="T10" fmla="*/ 231 w 461"/>
                  <a:gd name="T11" fmla="*/ 9 h 461"/>
                  <a:gd name="T12" fmla="*/ 231 w 461"/>
                  <a:gd name="T13" fmla="*/ 372 h 461"/>
                  <a:gd name="T14" fmla="*/ 231 w 461"/>
                  <a:gd name="T15" fmla="*/ 372 h 461"/>
                  <a:gd name="T16" fmla="*/ 221 w 461"/>
                  <a:gd name="T17" fmla="*/ 372 h 461"/>
                  <a:gd name="T18" fmla="*/ 195 w 461"/>
                  <a:gd name="T19" fmla="*/ 336 h 461"/>
                  <a:gd name="T20" fmla="*/ 231 w 461"/>
                  <a:gd name="T21" fmla="*/ 301 h 461"/>
                  <a:gd name="T22" fmla="*/ 231 w 461"/>
                  <a:gd name="T23" fmla="*/ 301 h 461"/>
                  <a:gd name="T24" fmla="*/ 257 w 461"/>
                  <a:gd name="T25" fmla="*/ 336 h 461"/>
                  <a:gd name="T26" fmla="*/ 231 w 461"/>
                  <a:gd name="T27" fmla="*/ 372 h 461"/>
                  <a:gd name="T28" fmla="*/ 310 w 461"/>
                  <a:gd name="T29" fmla="*/ 213 h 461"/>
                  <a:gd name="T30" fmla="*/ 310 w 461"/>
                  <a:gd name="T31" fmla="*/ 213 h 461"/>
                  <a:gd name="T32" fmla="*/ 284 w 461"/>
                  <a:gd name="T33" fmla="*/ 230 h 461"/>
                  <a:gd name="T34" fmla="*/ 266 w 461"/>
                  <a:gd name="T35" fmla="*/ 248 h 461"/>
                  <a:gd name="T36" fmla="*/ 257 w 461"/>
                  <a:gd name="T37" fmla="*/ 257 h 461"/>
                  <a:gd name="T38" fmla="*/ 248 w 461"/>
                  <a:gd name="T39" fmla="*/ 274 h 461"/>
                  <a:gd name="T40" fmla="*/ 248 w 461"/>
                  <a:gd name="T41" fmla="*/ 274 h 461"/>
                  <a:gd name="T42" fmla="*/ 195 w 461"/>
                  <a:gd name="T43" fmla="*/ 274 h 461"/>
                  <a:gd name="T44" fmla="*/ 195 w 461"/>
                  <a:gd name="T45" fmla="*/ 274 h 461"/>
                  <a:gd name="T46" fmla="*/ 204 w 461"/>
                  <a:gd name="T47" fmla="*/ 230 h 461"/>
                  <a:gd name="T48" fmla="*/ 248 w 461"/>
                  <a:gd name="T49" fmla="*/ 204 h 461"/>
                  <a:gd name="T50" fmla="*/ 257 w 461"/>
                  <a:gd name="T51" fmla="*/ 195 h 461"/>
                  <a:gd name="T52" fmla="*/ 266 w 461"/>
                  <a:gd name="T53" fmla="*/ 176 h 461"/>
                  <a:gd name="T54" fmla="*/ 257 w 461"/>
                  <a:gd name="T55" fmla="*/ 150 h 461"/>
                  <a:gd name="T56" fmla="*/ 231 w 461"/>
                  <a:gd name="T57" fmla="*/ 141 h 461"/>
                  <a:gd name="T58" fmla="*/ 204 w 461"/>
                  <a:gd name="T59" fmla="*/ 150 h 461"/>
                  <a:gd name="T60" fmla="*/ 195 w 461"/>
                  <a:gd name="T61" fmla="*/ 176 h 461"/>
                  <a:gd name="T62" fmla="*/ 195 w 461"/>
                  <a:gd name="T63" fmla="*/ 185 h 461"/>
                  <a:gd name="T64" fmla="*/ 142 w 461"/>
                  <a:gd name="T65" fmla="*/ 185 h 461"/>
                  <a:gd name="T66" fmla="*/ 142 w 461"/>
                  <a:gd name="T67" fmla="*/ 176 h 461"/>
                  <a:gd name="T68" fmla="*/ 177 w 461"/>
                  <a:gd name="T69" fmla="*/ 106 h 461"/>
                  <a:gd name="T70" fmla="*/ 231 w 461"/>
                  <a:gd name="T71" fmla="*/ 97 h 461"/>
                  <a:gd name="T72" fmla="*/ 293 w 461"/>
                  <a:gd name="T73" fmla="*/ 115 h 461"/>
                  <a:gd name="T74" fmla="*/ 319 w 461"/>
                  <a:gd name="T75" fmla="*/ 168 h 461"/>
                  <a:gd name="T76" fmla="*/ 310 w 461"/>
                  <a:gd name="T77" fmla="*/ 213 h 4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1" h="461">
                    <a:moveTo>
                      <a:pt x="231" y="9"/>
                    </a:moveTo>
                    <a:lnTo>
                      <a:pt x="231" y="9"/>
                    </a:lnTo>
                    <a:cubicBezTo>
                      <a:pt x="97" y="9"/>
                      <a:pt x="0" y="106"/>
                      <a:pt x="0" y="239"/>
                    </a:cubicBezTo>
                    <a:cubicBezTo>
                      <a:pt x="0" y="363"/>
                      <a:pt x="106" y="460"/>
                      <a:pt x="231" y="460"/>
                    </a:cubicBezTo>
                    <a:cubicBezTo>
                      <a:pt x="363" y="460"/>
                      <a:pt x="460" y="354"/>
                      <a:pt x="460" y="230"/>
                    </a:cubicBezTo>
                    <a:cubicBezTo>
                      <a:pt x="460" y="106"/>
                      <a:pt x="354" y="0"/>
                      <a:pt x="231" y="9"/>
                    </a:cubicBezTo>
                    <a:close/>
                    <a:moveTo>
                      <a:pt x="231" y="372"/>
                    </a:moveTo>
                    <a:lnTo>
                      <a:pt x="231" y="372"/>
                    </a:lnTo>
                    <a:cubicBezTo>
                      <a:pt x="221" y="372"/>
                      <a:pt x="221" y="372"/>
                      <a:pt x="221" y="372"/>
                    </a:cubicBezTo>
                    <a:cubicBezTo>
                      <a:pt x="204" y="372"/>
                      <a:pt x="195" y="354"/>
                      <a:pt x="195" y="336"/>
                    </a:cubicBezTo>
                    <a:cubicBezTo>
                      <a:pt x="195" y="319"/>
                      <a:pt x="204" y="301"/>
                      <a:pt x="231" y="301"/>
                    </a:cubicBezTo>
                    <a:lnTo>
                      <a:pt x="231" y="301"/>
                    </a:lnTo>
                    <a:cubicBezTo>
                      <a:pt x="248" y="310"/>
                      <a:pt x="257" y="319"/>
                      <a:pt x="257" y="336"/>
                    </a:cubicBezTo>
                    <a:cubicBezTo>
                      <a:pt x="257" y="363"/>
                      <a:pt x="248" y="372"/>
                      <a:pt x="231" y="372"/>
                    </a:cubicBezTo>
                    <a:close/>
                    <a:moveTo>
                      <a:pt x="310" y="213"/>
                    </a:moveTo>
                    <a:lnTo>
                      <a:pt x="310" y="213"/>
                    </a:lnTo>
                    <a:cubicBezTo>
                      <a:pt x="301" y="213"/>
                      <a:pt x="293" y="221"/>
                      <a:pt x="284" y="230"/>
                    </a:cubicBezTo>
                    <a:cubicBezTo>
                      <a:pt x="266" y="248"/>
                      <a:pt x="266" y="248"/>
                      <a:pt x="266" y="248"/>
                    </a:cubicBezTo>
                    <a:cubicBezTo>
                      <a:pt x="257" y="248"/>
                      <a:pt x="257" y="257"/>
                      <a:pt x="257" y="257"/>
                    </a:cubicBezTo>
                    <a:cubicBezTo>
                      <a:pt x="248" y="266"/>
                      <a:pt x="248" y="266"/>
                      <a:pt x="248" y="274"/>
                    </a:cubicBezTo>
                    <a:lnTo>
                      <a:pt x="248" y="274"/>
                    </a:lnTo>
                    <a:cubicBezTo>
                      <a:pt x="195" y="274"/>
                      <a:pt x="195" y="274"/>
                      <a:pt x="195" y="274"/>
                    </a:cubicBezTo>
                    <a:lnTo>
                      <a:pt x="195" y="274"/>
                    </a:lnTo>
                    <a:cubicBezTo>
                      <a:pt x="195" y="257"/>
                      <a:pt x="195" y="248"/>
                      <a:pt x="204" y="230"/>
                    </a:cubicBezTo>
                    <a:cubicBezTo>
                      <a:pt x="221" y="221"/>
                      <a:pt x="248" y="204"/>
                      <a:pt x="248" y="204"/>
                    </a:cubicBezTo>
                    <a:lnTo>
                      <a:pt x="257" y="195"/>
                    </a:lnTo>
                    <a:cubicBezTo>
                      <a:pt x="257" y="185"/>
                      <a:pt x="266" y="176"/>
                      <a:pt x="266" y="176"/>
                    </a:cubicBezTo>
                    <a:cubicBezTo>
                      <a:pt x="266" y="168"/>
                      <a:pt x="257" y="160"/>
                      <a:pt x="257" y="150"/>
                    </a:cubicBezTo>
                    <a:cubicBezTo>
                      <a:pt x="248" y="141"/>
                      <a:pt x="240" y="141"/>
                      <a:pt x="231" y="141"/>
                    </a:cubicBezTo>
                    <a:cubicBezTo>
                      <a:pt x="221" y="141"/>
                      <a:pt x="213" y="141"/>
                      <a:pt x="204" y="150"/>
                    </a:cubicBezTo>
                    <a:cubicBezTo>
                      <a:pt x="195" y="160"/>
                      <a:pt x="195" y="168"/>
                      <a:pt x="195" y="176"/>
                    </a:cubicBezTo>
                    <a:cubicBezTo>
                      <a:pt x="195" y="185"/>
                      <a:pt x="195" y="185"/>
                      <a:pt x="195" y="185"/>
                    </a:cubicBezTo>
                    <a:cubicBezTo>
                      <a:pt x="142" y="185"/>
                      <a:pt x="142" y="185"/>
                      <a:pt x="142" y="185"/>
                    </a:cubicBezTo>
                    <a:cubicBezTo>
                      <a:pt x="142" y="176"/>
                      <a:pt x="142" y="176"/>
                      <a:pt x="142" y="176"/>
                    </a:cubicBezTo>
                    <a:cubicBezTo>
                      <a:pt x="142" y="141"/>
                      <a:pt x="150" y="123"/>
                      <a:pt x="177" y="106"/>
                    </a:cubicBezTo>
                    <a:cubicBezTo>
                      <a:pt x="186" y="97"/>
                      <a:pt x="204" y="97"/>
                      <a:pt x="231" y="97"/>
                    </a:cubicBezTo>
                    <a:cubicBezTo>
                      <a:pt x="257" y="97"/>
                      <a:pt x="275" y="97"/>
                      <a:pt x="293" y="115"/>
                    </a:cubicBezTo>
                    <a:cubicBezTo>
                      <a:pt x="310" y="123"/>
                      <a:pt x="319" y="141"/>
                      <a:pt x="319" y="168"/>
                    </a:cubicBezTo>
                    <a:cubicBezTo>
                      <a:pt x="319" y="185"/>
                      <a:pt x="319" y="195"/>
                      <a:pt x="310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3" name="Freeform 18"/>
              <p:cNvSpPr>
                <a:spLocks noChangeArrowheads="1"/>
              </p:cNvSpPr>
              <p:nvPr/>
            </p:nvSpPr>
            <p:spPr bwMode="auto">
              <a:xfrm>
                <a:off x="10522685" y="2541121"/>
                <a:ext cx="141250" cy="145267"/>
              </a:xfrm>
              <a:custGeom>
                <a:gdLst>
                  <a:gd name="T0" fmla="*/ 265 w 285"/>
                  <a:gd name="T1" fmla="*/ 125 h 294"/>
                  <a:gd name="T2" fmla="*/ 265 w 285"/>
                  <a:gd name="T3" fmla="*/ 125 h 294"/>
                  <a:gd name="T4" fmla="*/ 168 w 285"/>
                  <a:gd name="T5" fmla="*/ 125 h 294"/>
                  <a:gd name="T6" fmla="*/ 168 w 285"/>
                  <a:gd name="T7" fmla="*/ 18 h 294"/>
                  <a:gd name="T8" fmla="*/ 141 w 285"/>
                  <a:gd name="T9" fmla="*/ 0 h 294"/>
                  <a:gd name="T10" fmla="*/ 115 w 285"/>
                  <a:gd name="T11" fmla="*/ 18 h 294"/>
                  <a:gd name="T12" fmla="*/ 115 w 285"/>
                  <a:gd name="T13" fmla="*/ 125 h 294"/>
                  <a:gd name="T14" fmla="*/ 9 w 285"/>
                  <a:gd name="T15" fmla="*/ 125 h 294"/>
                  <a:gd name="T16" fmla="*/ 0 w 285"/>
                  <a:gd name="T17" fmla="*/ 142 h 294"/>
                  <a:gd name="T18" fmla="*/ 9 w 285"/>
                  <a:gd name="T19" fmla="*/ 169 h 294"/>
                  <a:gd name="T20" fmla="*/ 115 w 285"/>
                  <a:gd name="T21" fmla="*/ 169 h 294"/>
                  <a:gd name="T22" fmla="*/ 115 w 285"/>
                  <a:gd name="T23" fmla="*/ 275 h 294"/>
                  <a:gd name="T24" fmla="*/ 141 w 285"/>
                  <a:gd name="T25" fmla="*/ 293 h 294"/>
                  <a:gd name="T26" fmla="*/ 168 w 285"/>
                  <a:gd name="T27" fmla="*/ 275 h 294"/>
                  <a:gd name="T28" fmla="*/ 168 w 285"/>
                  <a:gd name="T29" fmla="*/ 169 h 294"/>
                  <a:gd name="T30" fmla="*/ 265 w 285"/>
                  <a:gd name="T31" fmla="*/ 169 h 294"/>
                  <a:gd name="T32" fmla="*/ 284 w 285"/>
                  <a:gd name="T33" fmla="*/ 142 h 294"/>
                  <a:gd name="T34" fmla="*/ 265 w 285"/>
                  <a:gd name="T35" fmla="*/ 125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294">
                    <a:moveTo>
                      <a:pt x="265" y="125"/>
                    </a:moveTo>
                    <a:lnTo>
                      <a:pt x="265" y="125"/>
                    </a:lnTo>
                    <a:cubicBezTo>
                      <a:pt x="168" y="125"/>
                      <a:pt x="168" y="125"/>
                      <a:pt x="168" y="125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8" y="0"/>
                      <a:pt x="150" y="0"/>
                      <a:pt x="141" y="0"/>
                    </a:cubicBezTo>
                    <a:cubicBezTo>
                      <a:pt x="124" y="0"/>
                      <a:pt x="115" y="0"/>
                      <a:pt x="115" y="18"/>
                    </a:cubicBezTo>
                    <a:cubicBezTo>
                      <a:pt x="115" y="125"/>
                      <a:pt x="115" y="125"/>
                      <a:pt x="115" y="12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0" y="125"/>
                      <a:pt x="0" y="133"/>
                      <a:pt x="0" y="142"/>
                    </a:cubicBezTo>
                    <a:cubicBezTo>
                      <a:pt x="0" y="160"/>
                      <a:pt x="0" y="169"/>
                      <a:pt x="9" y="169"/>
                    </a:cubicBezTo>
                    <a:cubicBezTo>
                      <a:pt x="115" y="169"/>
                      <a:pt x="115" y="169"/>
                      <a:pt x="115" y="169"/>
                    </a:cubicBezTo>
                    <a:cubicBezTo>
                      <a:pt x="115" y="275"/>
                      <a:pt x="115" y="275"/>
                      <a:pt x="115" y="275"/>
                    </a:cubicBezTo>
                    <a:cubicBezTo>
                      <a:pt x="115" y="284"/>
                      <a:pt x="124" y="293"/>
                      <a:pt x="141" y="293"/>
                    </a:cubicBezTo>
                    <a:cubicBezTo>
                      <a:pt x="150" y="293"/>
                      <a:pt x="168" y="284"/>
                      <a:pt x="168" y="275"/>
                    </a:cubicBezTo>
                    <a:cubicBezTo>
                      <a:pt x="168" y="169"/>
                      <a:pt x="168" y="169"/>
                      <a:pt x="168" y="169"/>
                    </a:cubicBezTo>
                    <a:cubicBezTo>
                      <a:pt x="265" y="169"/>
                      <a:pt x="265" y="169"/>
                      <a:pt x="265" y="169"/>
                    </a:cubicBezTo>
                    <a:cubicBezTo>
                      <a:pt x="284" y="169"/>
                      <a:pt x="284" y="160"/>
                      <a:pt x="284" y="142"/>
                    </a:cubicBezTo>
                    <a:cubicBezTo>
                      <a:pt x="284" y="133"/>
                      <a:pt x="284" y="125"/>
                      <a:pt x="265" y="1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4" name="Freeform 19"/>
              <p:cNvSpPr>
                <a:spLocks noChangeArrowheads="1"/>
              </p:cNvSpPr>
              <p:nvPr/>
            </p:nvSpPr>
            <p:spPr bwMode="auto">
              <a:xfrm>
                <a:off x="10033744" y="2601830"/>
                <a:ext cx="139077" cy="21682"/>
              </a:xfrm>
              <a:custGeom>
                <a:gdLst>
                  <a:gd name="T0" fmla="*/ 265 w 283"/>
                  <a:gd name="T1" fmla="*/ 0 h 45"/>
                  <a:gd name="T2" fmla="*/ 265 w 283"/>
                  <a:gd name="T3" fmla="*/ 0 h 45"/>
                  <a:gd name="T4" fmla="*/ 9 w 283"/>
                  <a:gd name="T5" fmla="*/ 0 h 45"/>
                  <a:gd name="T6" fmla="*/ 0 w 283"/>
                  <a:gd name="T7" fmla="*/ 17 h 45"/>
                  <a:gd name="T8" fmla="*/ 9 w 283"/>
                  <a:gd name="T9" fmla="*/ 44 h 45"/>
                  <a:gd name="T10" fmla="*/ 265 w 283"/>
                  <a:gd name="T11" fmla="*/ 44 h 45"/>
                  <a:gd name="T12" fmla="*/ 282 w 283"/>
                  <a:gd name="T13" fmla="*/ 17 h 45"/>
                  <a:gd name="T14" fmla="*/ 265 w 283"/>
                  <a:gd name="T15" fmla="*/ 0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45">
                    <a:moveTo>
                      <a:pt x="265" y="0"/>
                    </a:moveTo>
                    <a:lnTo>
                      <a:pt x="265" y="0"/>
                    </a:ln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8"/>
                      <a:pt x="0" y="17"/>
                    </a:cubicBezTo>
                    <a:cubicBezTo>
                      <a:pt x="0" y="35"/>
                      <a:pt x="0" y="44"/>
                      <a:pt x="9" y="44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82" y="44"/>
                      <a:pt x="282" y="35"/>
                      <a:pt x="282" y="17"/>
                    </a:cubicBezTo>
                    <a:cubicBezTo>
                      <a:pt x="282" y="8"/>
                      <a:pt x="282" y="0"/>
                      <a:pt x="26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" name="Freeform 62"/>
              <p:cNvSpPr>
                <a:spLocks noChangeArrowheads="1"/>
              </p:cNvSpPr>
              <p:nvPr/>
            </p:nvSpPr>
            <p:spPr bwMode="auto">
              <a:xfrm>
                <a:off x="9048093" y="2494879"/>
                <a:ext cx="191230" cy="201642"/>
              </a:xfrm>
              <a:custGeom>
                <a:gdLst>
                  <a:gd name="T0" fmla="*/ 141 w 390"/>
                  <a:gd name="T1" fmla="*/ 319 h 409"/>
                  <a:gd name="T2" fmla="*/ 141 w 390"/>
                  <a:gd name="T3" fmla="*/ 319 h 409"/>
                  <a:gd name="T4" fmla="*/ 124 w 390"/>
                  <a:gd name="T5" fmla="*/ 345 h 409"/>
                  <a:gd name="T6" fmla="*/ 61 w 390"/>
                  <a:gd name="T7" fmla="*/ 345 h 409"/>
                  <a:gd name="T8" fmla="*/ 44 w 390"/>
                  <a:gd name="T9" fmla="*/ 311 h 409"/>
                  <a:gd name="T10" fmla="*/ 61 w 390"/>
                  <a:gd name="T11" fmla="*/ 283 h 409"/>
                  <a:gd name="T12" fmla="*/ 133 w 390"/>
                  <a:gd name="T13" fmla="*/ 204 h 409"/>
                  <a:gd name="T14" fmla="*/ 195 w 390"/>
                  <a:gd name="T15" fmla="*/ 186 h 409"/>
                  <a:gd name="T16" fmla="*/ 230 w 390"/>
                  <a:gd name="T17" fmla="*/ 186 h 409"/>
                  <a:gd name="T18" fmla="*/ 230 w 390"/>
                  <a:gd name="T19" fmla="*/ 160 h 409"/>
                  <a:gd name="T20" fmla="*/ 97 w 390"/>
                  <a:gd name="T21" fmla="*/ 168 h 409"/>
                  <a:gd name="T22" fmla="*/ 26 w 390"/>
                  <a:gd name="T23" fmla="*/ 248 h 409"/>
                  <a:gd name="T24" fmla="*/ 0 w 390"/>
                  <a:gd name="T25" fmla="*/ 311 h 409"/>
                  <a:gd name="T26" fmla="*/ 26 w 390"/>
                  <a:gd name="T27" fmla="*/ 381 h 409"/>
                  <a:gd name="T28" fmla="*/ 88 w 390"/>
                  <a:gd name="T29" fmla="*/ 408 h 409"/>
                  <a:gd name="T30" fmla="*/ 159 w 390"/>
                  <a:gd name="T31" fmla="*/ 381 h 409"/>
                  <a:gd name="T32" fmla="*/ 177 w 390"/>
                  <a:gd name="T33" fmla="*/ 355 h 409"/>
                  <a:gd name="T34" fmla="*/ 177 w 390"/>
                  <a:gd name="T35" fmla="*/ 319 h 409"/>
                  <a:gd name="T36" fmla="*/ 141 w 390"/>
                  <a:gd name="T37" fmla="*/ 319 h 409"/>
                  <a:gd name="T38" fmla="*/ 363 w 390"/>
                  <a:gd name="T39" fmla="*/ 36 h 409"/>
                  <a:gd name="T40" fmla="*/ 363 w 390"/>
                  <a:gd name="T41" fmla="*/ 36 h 409"/>
                  <a:gd name="T42" fmla="*/ 239 w 390"/>
                  <a:gd name="T43" fmla="*/ 36 h 409"/>
                  <a:gd name="T44" fmla="*/ 212 w 390"/>
                  <a:gd name="T45" fmla="*/ 53 h 409"/>
                  <a:gd name="T46" fmla="*/ 212 w 390"/>
                  <a:gd name="T47" fmla="*/ 89 h 409"/>
                  <a:gd name="T48" fmla="*/ 248 w 390"/>
                  <a:gd name="T49" fmla="*/ 89 h 409"/>
                  <a:gd name="T50" fmla="*/ 274 w 390"/>
                  <a:gd name="T51" fmla="*/ 71 h 409"/>
                  <a:gd name="T52" fmla="*/ 327 w 390"/>
                  <a:gd name="T53" fmla="*/ 71 h 409"/>
                  <a:gd name="T54" fmla="*/ 345 w 390"/>
                  <a:gd name="T55" fmla="*/ 107 h 409"/>
                  <a:gd name="T56" fmla="*/ 327 w 390"/>
                  <a:gd name="T57" fmla="*/ 133 h 409"/>
                  <a:gd name="T58" fmla="*/ 257 w 390"/>
                  <a:gd name="T59" fmla="*/ 213 h 409"/>
                  <a:gd name="T60" fmla="*/ 195 w 390"/>
                  <a:gd name="T61" fmla="*/ 221 h 409"/>
                  <a:gd name="T62" fmla="*/ 159 w 390"/>
                  <a:gd name="T63" fmla="*/ 221 h 409"/>
                  <a:gd name="T64" fmla="*/ 159 w 390"/>
                  <a:gd name="T65" fmla="*/ 257 h 409"/>
                  <a:gd name="T66" fmla="*/ 212 w 390"/>
                  <a:gd name="T67" fmla="*/ 283 h 409"/>
                  <a:gd name="T68" fmla="*/ 283 w 390"/>
                  <a:gd name="T69" fmla="*/ 248 h 409"/>
                  <a:gd name="T70" fmla="*/ 363 w 390"/>
                  <a:gd name="T71" fmla="*/ 168 h 409"/>
                  <a:gd name="T72" fmla="*/ 389 w 390"/>
                  <a:gd name="T73" fmla="*/ 107 h 409"/>
                  <a:gd name="T74" fmla="*/ 363 w 390"/>
                  <a:gd name="T75" fmla="*/ 36 h 4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0" h="409">
                    <a:moveTo>
                      <a:pt x="141" y="319"/>
                    </a:moveTo>
                    <a:lnTo>
                      <a:pt x="141" y="319"/>
                    </a:lnTo>
                    <a:cubicBezTo>
                      <a:pt x="124" y="345"/>
                      <a:pt x="124" y="345"/>
                      <a:pt x="124" y="345"/>
                    </a:cubicBezTo>
                    <a:cubicBezTo>
                      <a:pt x="106" y="364"/>
                      <a:pt x="79" y="364"/>
                      <a:pt x="61" y="345"/>
                    </a:cubicBezTo>
                    <a:cubicBezTo>
                      <a:pt x="53" y="336"/>
                      <a:pt x="44" y="319"/>
                      <a:pt x="44" y="311"/>
                    </a:cubicBezTo>
                    <a:cubicBezTo>
                      <a:pt x="44" y="301"/>
                      <a:pt x="53" y="292"/>
                      <a:pt x="61" y="283"/>
                    </a:cubicBezTo>
                    <a:cubicBezTo>
                      <a:pt x="133" y="204"/>
                      <a:pt x="133" y="204"/>
                      <a:pt x="133" y="204"/>
                    </a:cubicBezTo>
                    <a:cubicBezTo>
                      <a:pt x="150" y="195"/>
                      <a:pt x="177" y="168"/>
                      <a:pt x="195" y="186"/>
                    </a:cubicBezTo>
                    <a:cubicBezTo>
                      <a:pt x="204" y="204"/>
                      <a:pt x="221" y="204"/>
                      <a:pt x="230" y="186"/>
                    </a:cubicBezTo>
                    <a:cubicBezTo>
                      <a:pt x="239" y="177"/>
                      <a:pt x="239" y="168"/>
                      <a:pt x="230" y="160"/>
                    </a:cubicBezTo>
                    <a:cubicBezTo>
                      <a:pt x="195" y="124"/>
                      <a:pt x="141" y="124"/>
                      <a:pt x="97" y="168"/>
                    </a:cubicBezTo>
                    <a:cubicBezTo>
                      <a:pt x="26" y="248"/>
                      <a:pt x="26" y="248"/>
                      <a:pt x="26" y="248"/>
                    </a:cubicBezTo>
                    <a:cubicBezTo>
                      <a:pt x="8" y="266"/>
                      <a:pt x="0" y="283"/>
                      <a:pt x="0" y="311"/>
                    </a:cubicBezTo>
                    <a:cubicBezTo>
                      <a:pt x="0" y="336"/>
                      <a:pt x="8" y="364"/>
                      <a:pt x="26" y="381"/>
                    </a:cubicBezTo>
                    <a:cubicBezTo>
                      <a:pt x="44" y="399"/>
                      <a:pt x="70" y="408"/>
                      <a:pt x="88" y="408"/>
                    </a:cubicBezTo>
                    <a:cubicBezTo>
                      <a:pt x="114" y="408"/>
                      <a:pt x="141" y="399"/>
                      <a:pt x="159" y="381"/>
                    </a:cubicBezTo>
                    <a:cubicBezTo>
                      <a:pt x="177" y="355"/>
                      <a:pt x="177" y="355"/>
                      <a:pt x="177" y="355"/>
                    </a:cubicBezTo>
                    <a:cubicBezTo>
                      <a:pt x="186" y="345"/>
                      <a:pt x="186" y="328"/>
                      <a:pt x="177" y="319"/>
                    </a:cubicBezTo>
                    <a:cubicBezTo>
                      <a:pt x="168" y="311"/>
                      <a:pt x="150" y="311"/>
                      <a:pt x="141" y="319"/>
                    </a:cubicBezTo>
                    <a:close/>
                    <a:moveTo>
                      <a:pt x="363" y="36"/>
                    </a:moveTo>
                    <a:lnTo>
                      <a:pt x="363" y="36"/>
                    </a:lnTo>
                    <a:cubicBezTo>
                      <a:pt x="327" y="0"/>
                      <a:pt x="274" y="0"/>
                      <a:pt x="239" y="36"/>
                    </a:cubicBezTo>
                    <a:cubicBezTo>
                      <a:pt x="212" y="53"/>
                      <a:pt x="212" y="53"/>
                      <a:pt x="212" y="53"/>
                    </a:cubicBezTo>
                    <a:cubicBezTo>
                      <a:pt x="204" y="71"/>
                      <a:pt x="204" y="80"/>
                      <a:pt x="212" y="89"/>
                    </a:cubicBezTo>
                    <a:cubicBezTo>
                      <a:pt x="221" y="98"/>
                      <a:pt x="239" y="98"/>
                      <a:pt x="248" y="89"/>
                    </a:cubicBezTo>
                    <a:cubicBezTo>
                      <a:pt x="274" y="71"/>
                      <a:pt x="274" y="71"/>
                      <a:pt x="274" y="71"/>
                    </a:cubicBezTo>
                    <a:cubicBezTo>
                      <a:pt x="292" y="53"/>
                      <a:pt x="318" y="53"/>
                      <a:pt x="327" y="71"/>
                    </a:cubicBezTo>
                    <a:cubicBezTo>
                      <a:pt x="336" y="80"/>
                      <a:pt x="345" y="89"/>
                      <a:pt x="345" y="107"/>
                    </a:cubicBezTo>
                    <a:cubicBezTo>
                      <a:pt x="345" y="115"/>
                      <a:pt x="336" y="124"/>
                      <a:pt x="327" y="133"/>
                    </a:cubicBezTo>
                    <a:cubicBezTo>
                      <a:pt x="257" y="213"/>
                      <a:pt x="257" y="213"/>
                      <a:pt x="257" y="213"/>
                    </a:cubicBezTo>
                    <a:cubicBezTo>
                      <a:pt x="212" y="248"/>
                      <a:pt x="204" y="230"/>
                      <a:pt x="195" y="221"/>
                    </a:cubicBezTo>
                    <a:cubicBezTo>
                      <a:pt x="186" y="213"/>
                      <a:pt x="168" y="213"/>
                      <a:pt x="159" y="221"/>
                    </a:cubicBezTo>
                    <a:cubicBezTo>
                      <a:pt x="150" y="230"/>
                      <a:pt x="150" y="248"/>
                      <a:pt x="159" y="257"/>
                    </a:cubicBezTo>
                    <a:cubicBezTo>
                      <a:pt x="177" y="275"/>
                      <a:pt x="195" y="283"/>
                      <a:pt x="212" y="283"/>
                    </a:cubicBezTo>
                    <a:cubicBezTo>
                      <a:pt x="239" y="283"/>
                      <a:pt x="265" y="275"/>
                      <a:pt x="283" y="248"/>
                    </a:cubicBezTo>
                    <a:cubicBezTo>
                      <a:pt x="363" y="168"/>
                      <a:pt x="363" y="168"/>
                      <a:pt x="363" y="168"/>
                    </a:cubicBezTo>
                    <a:cubicBezTo>
                      <a:pt x="380" y="151"/>
                      <a:pt x="389" y="124"/>
                      <a:pt x="389" y="107"/>
                    </a:cubicBezTo>
                    <a:cubicBezTo>
                      <a:pt x="389" y="80"/>
                      <a:pt x="380" y="53"/>
                      <a:pt x="36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" name="Freeform 63"/>
              <p:cNvSpPr>
                <a:spLocks noChangeArrowheads="1"/>
              </p:cNvSpPr>
              <p:nvPr/>
            </p:nvSpPr>
            <p:spPr bwMode="auto">
              <a:xfrm>
                <a:off x="4647629" y="2512226"/>
                <a:ext cx="191230" cy="169118"/>
              </a:xfrm>
              <a:custGeom>
                <a:gdLst>
                  <a:gd name="T0" fmla="*/ 345 w 390"/>
                  <a:gd name="T1" fmla="*/ 0 h 346"/>
                  <a:gd name="T2" fmla="*/ 345 w 390"/>
                  <a:gd name="T3" fmla="*/ 0 h 346"/>
                  <a:gd name="T4" fmla="*/ 44 w 390"/>
                  <a:gd name="T5" fmla="*/ 0 h 346"/>
                  <a:gd name="T6" fmla="*/ 0 w 390"/>
                  <a:gd name="T7" fmla="*/ 44 h 346"/>
                  <a:gd name="T8" fmla="*/ 0 w 390"/>
                  <a:gd name="T9" fmla="*/ 221 h 346"/>
                  <a:gd name="T10" fmla="*/ 44 w 390"/>
                  <a:gd name="T11" fmla="*/ 265 h 346"/>
                  <a:gd name="T12" fmla="*/ 142 w 390"/>
                  <a:gd name="T13" fmla="*/ 265 h 346"/>
                  <a:gd name="T14" fmla="*/ 248 w 390"/>
                  <a:gd name="T15" fmla="*/ 345 h 346"/>
                  <a:gd name="T16" fmla="*/ 248 w 390"/>
                  <a:gd name="T17" fmla="*/ 265 h 346"/>
                  <a:gd name="T18" fmla="*/ 345 w 390"/>
                  <a:gd name="T19" fmla="*/ 265 h 346"/>
                  <a:gd name="T20" fmla="*/ 389 w 390"/>
                  <a:gd name="T21" fmla="*/ 221 h 346"/>
                  <a:gd name="T22" fmla="*/ 389 w 390"/>
                  <a:gd name="T23" fmla="*/ 44 h 346"/>
                  <a:gd name="T24" fmla="*/ 345 w 390"/>
                  <a:gd name="T25" fmla="*/ 0 h 3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0" h="346">
                    <a:moveTo>
                      <a:pt x="345" y="0"/>
                    </a:moveTo>
                    <a:lnTo>
                      <a:pt x="345" y="0"/>
                    </a:lnTo>
                    <a:cubicBezTo>
                      <a:pt x="44" y="0"/>
                      <a:pt x="44" y="0"/>
                      <a:pt x="44" y="0"/>
                    </a:cubicBezTo>
                    <a:cubicBezTo>
                      <a:pt x="17" y="0"/>
                      <a:pt x="0" y="17"/>
                      <a:pt x="0" y="44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47"/>
                      <a:pt x="17" y="265"/>
                      <a:pt x="44" y="265"/>
                    </a:cubicBezTo>
                    <a:cubicBezTo>
                      <a:pt x="142" y="265"/>
                      <a:pt x="142" y="265"/>
                      <a:pt x="142" y="265"/>
                    </a:cubicBezTo>
                    <a:cubicBezTo>
                      <a:pt x="248" y="345"/>
                      <a:pt x="248" y="345"/>
                      <a:pt x="248" y="345"/>
                    </a:cubicBezTo>
                    <a:cubicBezTo>
                      <a:pt x="248" y="265"/>
                      <a:pt x="248" y="265"/>
                      <a:pt x="248" y="265"/>
                    </a:cubicBezTo>
                    <a:cubicBezTo>
                      <a:pt x="345" y="265"/>
                      <a:pt x="345" y="265"/>
                      <a:pt x="345" y="265"/>
                    </a:cubicBezTo>
                    <a:cubicBezTo>
                      <a:pt x="372" y="265"/>
                      <a:pt x="389" y="247"/>
                      <a:pt x="389" y="221"/>
                    </a:cubicBezTo>
                    <a:cubicBezTo>
                      <a:pt x="389" y="44"/>
                      <a:pt x="389" y="44"/>
                      <a:pt x="389" y="44"/>
                    </a:cubicBezTo>
                    <a:cubicBezTo>
                      <a:pt x="389" y="17"/>
                      <a:pt x="372" y="0"/>
                      <a:pt x="34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" name="Freeform 66"/>
              <p:cNvSpPr>
                <a:spLocks noChangeArrowheads="1"/>
              </p:cNvSpPr>
              <p:nvPr/>
            </p:nvSpPr>
            <p:spPr bwMode="auto">
              <a:xfrm>
                <a:off x="7563888" y="2481870"/>
                <a:ext cx="228171" cy="227660"/>
              </a:xfrm>
              <a:custGeom>
                <a:gdLst>
                  <a:gd name="T0" fmla="*/ 408 w 462"/>
                  <a:gd name="T1" fmla="*/ 54 h 462"/>
                  <a:gd name="T2" fmla="*/ 408 w 462"/>
                  <a:gd name="T3" fmla="*/ 54 h 462"/>
                  <a:gd name="T4" fmla="*/ 292 w 462"/>
                  <a:gd name="T5" fmla="*/ 19 h 462"/>
                  <a:gd name="T6" fmla="*/ 230 w 462"/>
                  <a:gd name="T7" fmla="*/ 80 h 462"/>
                  <a:gd name="T8" fmla="*/ 213 w 462"/>
                  <a:gd name="T9" fmla="*/ 160 h 462"/>
                  <a:gd name="T10" fmla="*/ 8 w 462"/>
                  <a:gd name="T11" fmla="*/ 363 h 462"/>
                  <a:gd name="T12" fmla="*/ 35 w 462"/>
                  <a:gd name="T13" fmla="*/ 426 h 462"/>
                  <a:gd name="T14" fmla="*/ 98 w 462"/>
                  <a:gd name="T15" fmla="*/ 453 h 462"/>
                  <a:gd name="T16" fmla="*/ 301 w 462"/>
                  <a:gd name="T17" fmla="*/ 248 h 462"/>
                  <a:gd name="T18" fmla="*/ 381 w 462"/>
                  <a:gd name="T19" fmla="*/ 231 h 462"/>
                  <a:gd name="T20" fmla="*/ 443 w 462"/>
                  <a:gd name="T21" fmla="*/ 169 h 462"/>
                  <a:gd name="T22" fmla="*/ 408 w 462"/>
                  <a:gd name="T23" fmla="*/ 54 h 462"/>
                  <a:gd name="T24" fmla="*/ 186 w 462"/>
                  <a:gd name="T25" fmla="*/ 257 h 462"/>
                  <a:gd name="T26" fmla="*/ 186 w 462"/>
                  <a:gd name="T27" fmla="*/ 257 h 462"/>
                  <a:gd name="T28" fmla="*/ 195 w 462"/>
                  <a:gd name="T29" fmla="*/ 222 h 462"/>
                  <a:gd name="T30" fmla="*/ 230 w 462"/>
                  <a:gd name="T31" fmla="*/ 213 h 462"/>
                  <a:gd name="T32" fmla="*/ 221 w 462"/>
                  <a:gd name="T33" fmla="*/ 248 h 462"/>
                  <a:gd name="T34" fmla="*/ 186 w 462"/>
                  <a:gd name="T35" fmla="*/ 257 h 462"/>
                  <a:gd name="T36" fmla="*/ 354 w 462"/>
                  <a:gd name="T37" fmla="*/ 116 h 462"/>
                  <a:gd name="T38" fmla="*/ 354 w 462"/>
                  <a:gd name="T39" fmla="*/ 116 h 462"/>
                  <a:gd name="T40" fmla="*/ 310 w 462"/>
                  <a:gd name="T41" fmla="*/ 36 h 462"/>
                  <a:gd name="T42" fmla="*/ 390 w 462"/>
                  <a:gd name="T43" fmla="*/ 72 h 462"/>
                  <a:gd name="T44" fmla="*/ 425 w 462"/>
                  <a:gd name="T45" fmla="*/ 151 h 462"/>
                  <a:gd name="T46" fmla="*/ 354 w 462"/>
                  <a:gd name="T47" fmla="*/ 116 h 4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2" h="462">
                    <a:moveTo>
                      <a:pt x="408" y="54"/>
                    </a:moveTo>
                    <a:lnTo>
                      <a:pt x="408" y="54"/>
                    </a:lnTo>
                    <a:cubicBezTo>
                      <a:pt x="363" y="19"/>
                      <a:pt x="310" y="0"/>
                      <a:pt x="292" y="19"/>
                    </a:cubicBezTo>
                    <a:cubicBezTo>
                      <a:pt x="230" y="80"/>
                      <a:pt x="230" y="80"/>
                      <a:pt x="230" y="80"/>
                    </a:cubicBezTo>
                    <a:cubicBezTo>
                      <a:pt x="221" y="89"/>
                      <a:pt x="213" y="125"/>
                      <a:pt x="213" y="160"/>
                    </a:cubicBezTo>
                    <a:cubicBezTo>
                      <a:pt x="8" y="363"/>
                      <a:pt x="8" y="363"/>
                      <a:pt x="8" y="363"/>
                    </a:cubicBezTo>
                    <a:cubicBezTo>
                      <a:pt x="0" y="372"/>
                      <a:pt x="8" y="408"/>
                      <a:pt x="35" y="426"/>
                    </a:cubicBezTo>
                    <a:cubicBezTo>
                      <a:pt x="62" y="453"/>
                      <a:pt x="89" y="461"/>
                      <a:pt x="98" y="453"/>
                    </a:cubicBezTo>
                    <a:cubicBezTo>
                      <a:pt x="301" y="248"/>
                      <a:pt x="301" y="248"/>
                      <a:pt x="301" y="248"/>
                    </a:cubicBezTo>
                    <a:cubicBezTo>
                      <a:pt x="336" y="248"/>
                      <a:pt x="372" y="240"/>
                      <a:pt x="381" y="231"/>
                    </a:cubicBezTo>
                    <a:cubicBezTo>
                      <a:pt x="443" y="169"/>
                      <a:pt x="443" y="169"/>
                      <a:pt x="443" y="169"/>
                    </a:cubicBezTo>
                    <a:cubicBezTo>
                      <a:pt x="461" y="151"/>
                      <a:pt x="452" y="98"/>
                      <a:pt x="408" y="54"/>
                    </a:cubicBezTo>
                    <a:close/>
                    <a:moveTo>
                      <a:pt x="186" y="257"/>
                    </a:moveTo>
                    <a:lnTo>
                      <a:pt x="186" y="257"/>
                    </a:lnTo>
                    <a:cubicBezTo>
                      <a:pt x="177" y="248"/>
                      <a:pt x="177" y="231"/>
                      <a:pt x="195" y="222"/>
                    </a:cubicBezTo>
                    <a:cubicBezTo>
                      <a:pt x="204" y="204"/>
                      <a:pt x="221" y="204"/>
                      <a:pt x="230" y="213"/>
                    </a:cubicBezTo>
                    <a:cubicBezTo>
                      <a:pt x="239" y="222"/>
                      <a:pt x="239" y="240"/>
                      <a:pt x="221" y="248"/>
                    </a:cubicBezTo>
                    <a:cubicBezTo>
                      <a:pt x="213" y="266"/>
                      <a:pt x="195" y="266"/>
                      <a:pt x="186" y="257"/>
                    </a:cubicBezTo>
                    <a:close/>
                    <a:moveTo>
                      <a:pt x="354" y="116"/>
                    </a:moveTo>
                    <a:lnTo>
                      <a:pt x="354" y="116"/>
                    </a:lnTo>
                    <a:cubicBezTo>
                      <a:pt x="319" y="80"/>
                      <a:pt x="310" y="36"/>
                      <a:pt x="310" y="36"/>
                    </a:cubicBezTo>
                    <a:cubicBezTo>
                      <a:pt x="319" y="27"/>
                      <a:pt x="354" y="44"/>
                      <a:pt x="390" y="72"/>
                    </a:cubicBezTo>
                    <a:cubicBezTo>
                      <a:pt x="425" y="107"/>
                      <a:pt x="434" y="142"/>
                      <a:pt x="425" y="151"/>
                    </a:cubicBezTo>
                    <a:cubicBezTo>
                      <a:pt x="425" y="151"/>
                      <a:pt x="381" y="142"/>
                      <a:pt x="354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8" name="Freeform 68"/>
              <p:cNvSpPr>
                <a:spLocks noChangeArrowheads="1"/>
              </p:cNvSpPr>
              <p:nvPr/>
            </p:nvSpPr>
            <p:spPr bwMode="auto">
              <a:xfrm>
                <a:off x="8550460" y="2486206"/>
                <a:ext cx="210787" cy="227660"/>
              </a:xfrm>
              <a:custGeom>
                <a:gdLst>
                  <a:gd name="T0" fmla="*/ 327 w 426"/>
                  <a:gd name="T1" fmla="*/ 186 h 462"/>
                  <a:gd name="T2" fmla="*/ 327 w 426"/>
                  <a:gd name="T3" fmla="*/ 186 h 462"/>
                  <a:gd name="T4" fmla="*/ 150 w 426"/>
                  <a:gd name="T5" fmla="*/ 18 h 462"/>
                  <a:gd name="T6" fmla="*/ 97 w 426"/>
                  <a:gd name="T7" fmla="*/ 10 h 462"/>
                  <a:gd name="T8" fmla="*/ 70 w 426"/>
                  <a:gd name="T9" fmla="*/ 54 h 462"/>
                  <a:gd name="T10" fmla="*/ 35 w 426"/>
                  <a:gd name="T11" fmla="*/ 293 h 462"/>
                  <a:gd name="T12" fmla="*/ 26 w 426"/>
                  <a:gd name="T13" fmla="*/ 408 h 462"/>
                  <a:gd name="T14" fmla="*/ 248 w 426"/>
                  <a:gd name="T15" fmla="*/ 417 h 462"/>
                  <a:gd name="T16" fmla="*/ 407 w 426"/>
                  <a:gd name="T17" fmla="*/ 266 h 462"/>
                  <a:gd name="T18" fmla="*/ 327 w 426"/>
                  <a:gd name="T19" fmla="*/ 186 h 462"/>
                  <a:gd name="T20" fmla="*/ 238 w 426"/>
                  <a:gd name="T21" fmla="*/ 391 h 462"/>
                  <a:gd name="T22" fmla="*/ 238 w 426"/>
                  <a:gd name="T23" fmla="*/ 391 h 462"/>
                  <a:gd name="T24" fmla="*/ 53 w 426"/>
                  <a:gd name="T25" fmla="*/ 391 h 462"/>
                  <a:gd name="T26" fmla="*/ 194 w 426"/>
                  <a:gd name="T27" fmla="*/ 284 h 462"/>
                  <a:gd name="T28" fmla="*/ 372 w 426"/>
                  <a:gd name="T29" fmla="*/ 275 h 462"/>
                  <a:gd name="T30" fmla="*/ 238 w 426"/>
                  <a:gd name="T31" fmla="*/ 391 h 462"/>
                  <a:gd name="T32" fmla="*/ 203 w 426"/>
                  <a:gd name="T33" fmla="*/ 301 h 462"/>
                  <a:gd name="T34" fmla="*/ 203 w 426"/>
                  <a:gd name="T35" fmla="*/ 301 h 462"/>
                  <a:gd name="T36" fmla="*/ 97 w 426"/>
                  <a:gd name="T37" fmla="*/ 363 h 462"/>
                  <a:gd name="T38" fmla="*/ 167 w 426"/>
                  <a:gd name="T39" fmla="*/ 363 h 462"/>
                  <a:gd name="T40" fmla="*/ 221 w 426"/>
                  <a:gd name="T41" fmla="*/ 293 h 462"/>
                  <a:gd name="T42" fmla="*/ 221 w 426"/>
                  <a:gd name="T43" fmla="*/ 293 h 462"/>
                  <a:gd name="T44" fmla="*/ 203 w 426"/>
                  <a:gd name="T45" fmla="*/ 301 h 4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6" h="462">
                    <a:moveTo>
                      <a:pt x="327" y="186"/>
                    </a:moveTo>
                    <a:lnTo>
                      <a:pt x="327" y="186"/>
                    </a:lnTo>
                    <a:cubicBezTo>
                      <a:pt x="274" y="63"/>
                      <a:pt x="238" y="18"/>
                      <a:pt x="150" y="18"/>
                    </a:cubicBezTo>
                    <a:cubicBezTo>
                      <a:pt x="114" y="18"/>
                      <a:pt x="123" y="0"/>
                      <a:pt x="97" y="10"/>
                    </a:cubicBezTo>
                    <a:cubicBezTo>
                      <a:pt x="70" y="18"/>
                      <a:pt x="97" y="27"/>
                      <a:pt x="70" y="54"/>
                    </a:cubicBezTo>
                    <a:cubicBezTo>
                      <a:pt x="0" y="107"/>
                      <a:pt x="8" y="169"/>
                      <a:pt x="35" y="293"/>
                    </a:cubicBezTo>
                    <a:cubicBezTo>
                      <a:pt x="53" y="346"/>
                      <a:pt x="8" y="354"/>
                      <a:pt x="26" y="408"/>
                    </a:cubicBezTo>
                    <a:cubicBezTo>
                      <a:pt x="35" y="444"/>
                      <a:pt x="141" y="461"/>
                      <a:pt x="248" y="417"/>
                    </a:cubicBezTo>
                    <a:cubicBezTo>
                      <a:pt x="354" y="382"/>
                      <a:pt x="425" y="301"/>
                      <a:pt x="407" y="266"/>
                    </a:cubicBezTo>
                    <a:cubicBezTo>
                      <a:pt x="389" y="213"/>
                      <a:pt x="354" y="239"/>
                      <a:pt x="327" y="186"/>
                    </a:cubicBezTo>
                    <a:close/>
                    <a:moveTo>
                      <a:pt x="238" y="391"/>
                    </a:moveTo>
                    <a:lnTo>
                      <a:pt x="238" y="391"/>
                    </a:lnTo>
                    <a:cubicBezTo>
                      <a:pt x="141" y="426"/>
                      <a:pt x="61" y="399"/>
                      <a:pt x="53" y="391"/>
                    </a:cubicBezTo>
                    <a:cubicBezTo>
                      <a:pt x="53" y="382"/>
                      <a:pt x="88" y="319"/>
                      <a:pt x="194" y="284"/>
                    </a:cubicBezTo>
                    <a:cubicBezTo>
                      <a:pt x="310" y="239"/>
                      <a:pt x="372" y="257"/>
                      <a:pt x="372" y="275"/>
                    </a:cubicBezTo>
                    <a:cubicBezTo>
                      <a:pt x="380" y="284"/>
                      <a:pt x="336" y="354"/>
                      <a:pt x="238" y="391"/>
                    </a:cubicBezTo>
                    <a:close/>
                    <a:moveTo>
                      <a:pt x="203" y="301"/>
                    </a:moveTo>
                    <a:lnTo>
                      <a:pt x="203" y="301"/>
                    </a:lnTo>
                    <a:cubicBezTo>
                      <a:pt x="150" y="319"/>
                      <a:pt x="123" y="337"/>
                      <a:pt x="97" y="363"/>
                    </a:cubicBezTo>
                    <a:cubicBezTo>
                      <a:pt x="114" y="373"/>
                      <a:pt x="141" y="382"/>
                      <a:pt x="167" y="363"/>
                    </a:cubicBezTo>
                    <a:cubicBezTo>
                      <a:pt x="212" y="354"/>
                      <a:pt x="230" y="319"/>
                      <a:pt x="221" y="293"/>
                    </a:cubicBezTo>
                    <a:lnTo>
                      <a:pt x="221" y="293"/>
                    </a:lnTo>
                    <a:cubicBezTo>
                      <a:pt x="221" y="293"/>
                      <a:pt x="212" y="301"/>
                      <a:pt x="203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" name="Freeform 69"/>
              <p:cNvSpPr>
                <a:spLocks noChangeArrowheads="1"/>
              </p:cNvSpPr>
              <p:nvPr/>
            </p:nvSpPr>
            <p:spPr bwMode="auto">
              <a:xfrm>
                <a:off x="8048481" y="2490543"/>
                <a:ext cx="236865" cy="210314"/>
              </a:xfrm>
              <a:custGeom>
                <a:gdLst>
                  <a:gd name="T0" fmla="*/ 26 w 479"/>
                  <a:gd name="T1" fmla="*/ 123 h 426"/>
                  <a:gd name="T2" fmla="*/ 26 w 479"/>
                  <a:gd name="T3" fmla="*/ 123 h 426"/>
                  <a:gd name="T4" fmla="*/ 451 w 479"/>
                  <a:gd name="T5" fmla="*/ 123 h 426"/>
                  <a:gd name="T6" fmla="*/ 451 w 479"/>
                  <a:gd name="T7" fmla="*/ 106 h 426"/>
                  <a:gd name="T8" fmla="*/ 354 w 479"/>
                  <a:gd name="T9" fmla="*/ 79 h 426"/>
                  <a:gd name="T10" fmla="*/ 336 w 479"/>
                  <a:gd name="T11" fmla="*/ 79 h 426"/>
                  <a:gd name="T12" fmla="*/ 336 w 479"/>
                  <a:gd name="T13" fmla="*/ 0 h 426"/>
                  <a:gd name="T14" fmla="*/ 141 w 479"/>
                  <a:gd name="T15" fmla="*/ 0 h 426"/>
                  <a:gd name="T16" fmla="*/ 141 w 479"/>
                  <a:gd name="T17" fmla="*/ 79 h 426"/>
                  <a:gd name="T18" fmla="*/ 124 w 479"/>
                  <a:gd name="T19" fmla="*/ 79 h 426"/>
                  <a:gd name="T20" fmla="*/ 26 w 479"/>
                  <a:gd name="T21" fmla="*/ 106 h 426"/>
                  <a:gd name="T22" fmla="*/ 26 w 479"/>
                  <a:gd name="T23" fmla="*/ 123 h 426"/>
                  <a:gd name="T24" fmla="*/ 451 w 479"/>
                  <a:gd name="T25" fmla="*/ 159 h 426"/>
                  <a:gd name="T26" fmla="*/ 451 w 479"/>
                  <a:gd name="T27" fmla="*/ 159 h 426"/>
                  <a:gd name="T28" fmla="*/ 26 w 479"/>
                  <a:gd name="T29" fmla="*/ 159 h 426"/>
                  <a:gd name="T30" fmla="*/ 0 w 479"/>
                  <a:gd name="T31" fmla="*/ 185 h 426"/>
                  <a:gd name="T32" fmla="*/ 0 w 479"/>
                  <a:gd name="T33" fmla="*/ 274 h 426"/>
                  <a:gd name="T34" fmla="*/ 26 w 479"/>
                  <a:gd name="T35" fmla="*/ 300 h 426"/>
                  <a:gd name="T36" fmla="*/ 71 w 479"/>
                  <a:gd name="T37" fmla="*/ 300 h 426"/>
                  <a:gd name="T38" fmla="*/ 53 w 479"/>
                  <a:gd name="T39" fmla="*/ 425 h 426"/>
                  <a:gd name="T40" fmla="*/ 425 w 479"/>
                  <a:gd name="T41" fmla="*/ 425 h 426"/>
                  <a:gd name="T42" fmla="*/ 407 w 479"/>
                  <a:gd name="T43" fmla="*/ 300 h 426"/>
                  <a:gd name="T44" fmla="*/ 451 w 479"/>
                  <a:gd name="T45" fmla="*/ 300 h 426"/>
                  <a:gd name="T46" fmla="*/ 478 w 479"/>
                  <a:gd name="T47" fmla="*/ 274 h 426"/>
                  <a:gd name="T48" fmla="*/ 478 w 479"/>
                  <a:gd name="T49" fmla="*/ 185 h 426"/>
                  <a:gd name="T50" fmla="*/ 451 w 479"/>
                  <a:gd name="T51" fmla="*/ 159 h 426"/>
                  <a:gd name="T52" fmla="*/ 97 w 479"/>
                  <a:gd name="T53" fmla="*/ 372 h 426"/>
                  <a:gd name="T54" fmla="*/ 97 w 479"/>
                  <a:gd name="T55" fmla="*/ 372 h 426"/>
                  <a:gd name="T56" fmla="*/ 132 w 479"/>
                  <a:gd name="T57" fmla="*/ 212 h 426"/>
                  <a:gd name="T58" fmla="*/ 345 w 479"/>
                  <a:gd name="T59" fmla="*/ 212 h 426"/>
                  <a:gd name="T60" fmla="*/ 381 w 479"/>
                  <a:gd name="T61" fmla="*/ 372 h 426"/>
                  <a:gd name="T62" fmla="*/ 97 w 479"/>
                  <a:gd name="T63" fmla="*/ 372 h 4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9" h="426">
                    <a:moveTo>
                      <a:pt x="26" y="123"/>
                    </a:moveTo>
                    <a:lnTo>
                      <a:pt x="26" y="123"/>
                    </a:lnTo>
                    <a:cubicBezTo>
                      <a:pt x="451" y="123"/>
                      <a:pt x="451" y="123"/>
                      <a:pt x="451" y="123"/>
                    </a:cubicBezTo>
                    <a:cubicBezTo>
                      <a:pt x="460" y="123"/>
                      <a:pt x="460" y="115"/>
                      <a:pt x="451" y="106"/>
                    </a:cubicBezTo>
                    <a:cubicBezTo>
                      <a:pt x="451" y="106"/>
                      <a:pt x="372" y="79"/>
                      <a:pt x="354" y="79"/>
                    </a:cubicBezTo>
                    <a:cubicBezTo>
                      <a:pt x="336" y="79"/>
                      <a:pt x="336" y="79"/>
                      <a:pt x="336" y="79"/>
                    </a:cubicBezTo>
                    <a:cubicBezTo>
                      <a:pt x="336" y="0"/>
                      <a:pt x="336" y="0"/>
                      <a:pt x="33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06" y="79"/>
                      <a:pt x="26" y="106"/>
                      <a:pt x="26" y="106"/>
                    </a:cubicBezTo>
                    <a:cubicBezTo>
                      <a:pt x="17" y="115"/>
                      <a:pt x="17" y="123"/>
                      <a:pt x="26" y="123"/>
                    </a:cubicBezTo>
                    <a:close/>
                    <a:moveTo>
                      <a:pt x="451" y="159"/>
                    </a:moveTo>
                    <a:lnTo>
                      <a:pt x="451" y="159"/>
                    </a:lnTo>
                    <a:cubicBezTo>
                      <a:pt x="26" y="159"/>
                      <a:pt x="26" y="159"/>
                      <a:pt x="26" y="159"/>
                    </a:cubicBezTo>
                    <a:cubicBezTo>
                      <a:pt x="8" y="159"/>
                      <a:pt x="0" y="168"/>
                      <a:pt x="0" y="185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283"/>
                      <a:pt x="8" y="300"/>
                      <a:pt x="26" y="300"/>
                    </a:cubicBezTo>
                    <a:cubicBezTo>
                      <a:pt x="71" y="300"/>
                      <a:pt x="71" y="300"/>
                      <a:pt x="71" y="300"/>
                    </a:cubicBezTo>
                    <a:cubicBezTo>
                      <a:pt x="53" y="425"/>
                      <a:pt x="53" y="425"/>
                      <a:pt x="53" y="425"/>
                    </a:cubicBezTo>
                    <a:cubicBezTo>
                      <a:pt x="425" y="425"/>
                      <a:pt x="425" y="425"/>
                      <a:pt x="425" y="425"/>
                    </a:cubicBezTo>
                    <a:cubicBezTo>
                      <a:pt x="407" y="300"/>
                      <a:pt x="407" y="300"/>
                      <a:pt x="407" y="300"/>
                    </a:cubicBezTo>
                    <a:cubicBezTo>
                      <a:pt x="451" y="300"/>
                      <a:pt x="451" y="300"/>
                      <a:pt x="451" y="300"/>
                    </a:cubicBezTo>
                    <a:cubicBezTo>
                      <a:pt x="469" y="300"/>
                      <a:pt x="478" y="283"/>
                      <a:pt x="478" y="274"/>
                    </a:cubicBezTo>
                    <a:cubicBezTo>
                      <a:pt x="478" y="185"/>
                      <a:pt x="478" y="185"/>
                      <a:pt x="478" y="185"/>
                    </a:cubicBezTo>
                    <a:cubicBezTo>
                      <a:pt x="478" y="168"/>
                      <a:pt x="469" y="159"/>
                      <a:pt x="451" y="159"/>
                    </a:cubicBezTo>
                    <a:close/>
                    <a:moveTo>
                      <a:pt x="97" y="372"/>
                    </a:moveTo>
                    <a:lnTo>
                      <a:pt x="97" y="372"/>
                    </a:lnTo>
                    <a:cubicBezTo>
                      <a:pt x="132" y="212"/>
                      <a:pt x="132" y="212"/>
                      <a:pt x="132" y="212"/>
                    </a:cubicBezTo>
                    <a:cubicBezTo>
                      <a:pt x="345" y="212"/>
                      <a:pt x="345" y="212"/>
                      <a:pt x="345" y="212"/>
                    </a:cubicBezTo>
                    <a:cubicBezTo>
                      <a:pt x="381" y="372"/>
                      <a:pt x="381" y="372"/>
                      <a:pt x="381" y="372"/>
                    </a:cubicBezTo>
                    <a:lnTo>
                      <a:pt x="97" y="37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0" name="Freeform 70"/>
              <p:cNvSpPr>
                <a:spLocks noChangeArrowheads="1"/>
              </p:cNvSpPr>
              <p:nvPr/>
            </p:nvSpPr>
            <p:spPr bwMode="auto">
              <a:xfrm>
                <a:off x="4132612" y="2486206"/>
                <a:ext cx="245558" cy="218988"/>
              </a:xfrm>
              <a:custGeom>
                <a:gdLst>
                  <a:gd name="T0" fmla="*/ 142 w 497"/>
                  <a:gd name="T1" fmla="*/ 275 h 445"/>
                  <a:gd name="T2" fmla="*/ 142 w 497"/>
                  <a:gd name="T3" fmla="*/ 275 h 445"/>
                  <a:gd name="T4" fmla="*/ 142 w 497"/>
                  <a:gd name="T5" fmla="*/ 125 h 445"/>
                  <a:gd name="T6" fmla="*/ 53 w 497"/>
                  <a:gd name="T7" fmla="*/ 125 h 445"/>
                  <a:gd name="T8" fmla="*/ 0 w 497"/>
                  <a:gd name="T9" fmla="*/ 178 h 445"/>
                  <a:gd name="T10" fmla="*/ 0 w 497"/>
                  <a:gd name="T11" fmla="*/ 319 h 445"/>
                  <a:gd name="T12" fmla="*/ 53 w 497"/>
                  <a:gd name="T13" fmla="*/ 373 h 445"/>
                  <a:gd name="T14" fmla="*/ 71 w 497"/>
                  <a:gd name="T15" fmla="*/ 373 h 445"/>
                  <a:gd name="T16" fmla="*/ 71 w 497"/>
                  <a:gd name="T17" fmla="*/ 444 h 445"/>
                  <a:gd name="T18" fmla="*/ 151 w 497"/>
                  <a:gd name="T19" fmla="*/ 373 h 445"/>
                  <a:gd name="T20" fmla="*/ 274 w 497"/>
                  <a:gd name="T21" fmla="*/ 373 h 445"/>
                  <a:gd name="T22" fmla="*/ 319 w 497"/>
                  <a:gd name="T23" fmla="*/ 319 h 445"/>
                  <a:gd name="T24" fmla="*/ 319 w 497"/>
                  <a:gd name="T25" fmla="*/ 275 h 445"/>
                  <a:gd name="T26" fmla="*/ 319 w 497"/>
                  <a:gd name="T27" fmla="*/ 275 h 445"/>
                  <a:gd name="T28" fmla="*/ 142 w 497"/>
                  <a:gd name="T29" fmla="*/ 275 h 445"/>
                  <a:gd name="T30" fmla="*/ 443 w 497"/>
                  <a:gd name="T31" fmla="*/ 0 h 445"/>
                  <a:gd name="T32" fmla="*/ 443 w 497"/>
                  <a:gd name="T33" fmla="*/ 0 h 445"/>
                  <a:gd name="T34" fmla="*/ 221 w 497"/>
                  <a:gd name="T35" fmla="*/ 0 h 445"/>
                  <a:gd name="T36" fmla="*/ 177 w 497"/>
                  <a:gd name="T37" fmla="*/ 54 h 445"/>
                  <a:gd name="T38" fmla="*/ 177 w 497"/>
                  <a:gd name="T39" fmla="*/ 248 h 445"/>
                  <a:gd name="T40" fmla="*/ 346 w 497"/>
                  <a:gd name="T41" fmla="*/ 248 h 445"/>
                  <a:gd name="T42" fmla="*/ 425 w 497"/>
                  <a:gd name="T43" fmla="*/ 319 h 445"/>
                  <a:gd name="T44" fmla="*/ 425 w 497"/>
                  <a:gd name="T45" fmla="*/ 248 h 445"/>
                  <a:gd name="T46" fmla="*/ 443 w 497"/>
                  <a:gd name="T47" fmla="*/ 248 h 445"/>
                  <a:gd name="T48" fmla="*/ 496 w 497"/>
                  <a:gd name="T49" fmla="*/ 195 h 445"/>
                  <a:gd name="T50" fmla="*/ 496 w 497"/>
                  <a:gd name="T51" fmla="*/ 54 h 445"/>
                  <a:gd name="T52" fmla="*/ 443 w 497"/>
                  <a:gd name="T53" fmla="*/ 0 h 4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445">
                    <a:moveTo>
                      <a:pt x="142" y="275"/>
                    </a:moveTo>
                    <a:lnTo>
                      <a:pt x="142" y="275"/>
                    </a:lnTo>
                    <a:cubicBezTo>
                      <a:pt x="142" y="125"/>
                      <a:pt x="142" y="125"/>
                      <a:pt x="142" y="125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18" y="125"/>
                      <a:pt x="0" y="151"/>
                      <a:pt x="0" y="178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54"/>
                      <a:pt x="18" y="373"/>
                      <a:pt x="53" y="373"/>
                    </a:cubicBezTo>
                    <a:cubicBezTo>
                      <a:pt x="71" y="373"/>
                      <a:pt x="71" y="373"/>
                      <a:pt x="71" y="373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151" y="373"/>
                      <a:pt x="151" y="373"/>
                      <a:pt x="151" y="373"/>
                    </a:cubicBezTo>
                    <a:cubicBezTo>
                      <a:pt x="274" y="373"/>
                      <a:pt x="274" y="373"/>
                      <a:pt x="274" y="373"/>
                    </a:cubicBezTo>
                    <a:cubicBezTo>
                      <a:pt x="302" y="373"/>
                      <a:pt x="319" y="354"/>
                      <a:pt x="319" y="319"/>
                    </a:cubicBezTo>
                    <a:cubicBezTo>
                      <a:pt x="319" y="275"/>
                      <a:pt x="319" y="275"/>
                      <a:pt x="319" y="275"/>
                    </a:cubicBezTo>
                    <a:lnTo>
                      <a:pt x="319" y="275"/>
                    </a:lnTo>
                    <a:lnTo>
                      <a:pt x="142" y="275"/>
                    </a:lnTo>
                    <a:close/>
                    <a:moveTo>
                      <a:pt x="443" y="0"/>
                    </a:moveTo>
                    <a:lnTo>
                      <a:pt x="443" y="0"/>
                    </a:lnTo>
                    <a:cubicBezTo>
                      <a:pt x="221" y="0"/>
                      <a:pt x="221" y="0"/>
                      <a:pt x="221" y="0"/>
                    </a:cubicBezTo>
                    <a:cubicBezTo>
                      <a:pt x="195" y="0"/>
                      <a:pt x="177" y="27"/>
                      <a:pt x="177" y="54"/>
                    </a:cubicBezTo>
                    <a:cubicBezTo>
                      <a:pt x="177" y="248"/>
                      <a:pt x="177" y="248"/>
                      <a:pt x="177" y="248"/>
                    </a:cubicBezTo>
                    <a:cubicBezTo>
                      <a:pt x="346" y="248"/>
                      <a:pt x="346" y="248"/>
                      <a:pt x="346" y="248"/>
                    </a:cubicBezTo>
                    <a:cubicBezTo>
                      <a:pt x="425" y="319"/>
                      <a:pt x="425" y="319"/>
                      <a:pt x="425" y="319"/>
                    </a:cubicBezTo>
                    <a:cubicBezTo>
                      <a:pt x="425" y="248"/>
                      <a:pt x="425" y="248"/>
                      <a:pt x="425" y="248"/>
                    </a:cubicBezTo>
                    <a:cubicBezTo>
                      <a:pt x="443" y="248"/>
                      <a:pt x="443" y="248"/>
                      <a:pt x="443" y="248"/>
                    </a:cubicBezTo>
                    <a:cubicBezTo>
                      <a:pt x="470" y="248"/>
                      <a:pt x="496" y="231"/>
                      <a:pt x="496" y="195"/>
                    </a:cubicBezTo>
                    <a:cubicBezTo>
                      <a:pt x="496" y="54"/>
                      <a:pt x="496" y="54"/>
                      <a:pt x="496" y="54"/>
                    </a:cubicBezTo>
                    <a:cubicBezTo>
                      <a:pt x="496" y="27"/>
                      <a:pt x="470" y="0"/>
                      <a:pt x="4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1" name="Freeform 71"/>
              <p:cNvSpPr>
                <a:spLocks noChangeArrowheads="1"/>
              </p:cNvSpPr>
              <p:nvPr/>
            </p:nvSpPr>
            <p:spPr bwMode="auto">
              <a:xfrm>
                <a:off x="5140915" y="2516562"/>
                <a:ext cx="219481" cy="162615"/>
              </a:xfrm>
              <a:custGeom>
                <a:gdLst>
                  <a:gd name="T0" fmla="*/ 70 w 444"/>
                  <a:gd name="T1" fmla="*/ 0 h 329"/>
                  <a:gd name="T2" fmla="*/ 70 w 444"/>
                  <a:gd name="T3" fmla="*/ 0 h 329"/>
                  <a:gd name="T4" fmla="*/ 0 w 444"/>
                  <a:gd name="T5" fmla="*/ 70 h 329"/>
                  <a:gd name="T6" fmla="*/ 70 w 444"/>
                  <a:gd name="T7" fmla="*/ 150 h 329"/>
                  <a:gd name="T8" fmla="*/ 0 w 444"/>
                  <a:gd name="T9" fmla="*/ 291 h 329"/>
                  <a:gd name="T10" fmla="*/ 0 w 444"/>
                  <a:gd name="T11" fmla="*/ 328 h 329"/>
                  <a:gd name="T12" fmla="*/ 70 w 444"/>
                  <a:gd name="T13" fmla="*/ 0 h 329"/>
                  <a:gd name="T14" fmla="*/ 275 w 444"/>
                  <a:gd name="T15" fmla="*/ 0 h 329"/>
                  <a:gd name="T16" fmla="*/ 275 w 444"/>
                  <a:gd name="T17" fmla="*/ 0 h 329"/>
                  <a:gd name="T18" fmla="*/ 204 w 444"/>
                  <a:gd name="T19" fmla="*/ 70 h 329"/>
                  <a:gd name="T20" fmla="*/ 275 w 444"/>
                  <a:gd name="T21" fmla="*/ 150 h 329"/>
                  <a:gd name="T22" fmla="*/ 204 w 444"/>
                  <a:gd name="T23" fmla="*/ 291 h 329"/>
                  <a:gd name="T24" fmla="*/ 204 w 444"/>
                  <a:gd name="T25" fmla="*/ 328 h 329"/>
                  <a:gd name="T26" fmla="*/ 275 w 444"/>
                  <a:gd name="T27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2" h="329">
                    <a:moveTo>
                      <a:pt x="70" y="0"/>
                    </a:moveTo>
                    <a:lnTo>
                      <a:pt x="70" y="0"/>
                    </a:lnTo>
                    <a:cubicBezTo>
                      <a:pt x="26" y="0"/>
                      <a:pt x="0" y="35"/>
                      <a:pt x="0" y="70"/>
                    </a:cubicBezTo>
                    <a:cubicBezTo>
                      <a:pt x="0" y="115"/>
                      <a:pt x="26" y="150"/>
                      <a:pt x="70" y="150"/>
                    </a:cubicBezTo>
                    <a:cubicBezTo>
                      <a:pt x="142" y="150"/>
                      <a:pt x="98" y="291"/>
                      <a:pt x="0" y="291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168" y="328"/>
                      <a:pt x="239" y="0"/>
                      <a:pt x="70" y="0"/>
                    </a:cubicBezTo>
                    <a:close/>
                    <a:moveTo>
                      <a:pt x="275" y="0"/>
                    </a:moveTo>
                    <a:lnTo>
                      <a:pt x="275" y="0"/>
                    </a:lnTo>
                    <a:cubicBezTo>
                      <a:pt x="239" y="0"/>
                      <a:pt x="204" y="35"/>
                      <a:pt x="204" y="70"/>
                    </a:cubicBezTo>
                    <a:cubicBezTo>
                      <a:pt x="204" y="115"/>
                      <a:pt x="239" y="150"/>
                      <a:pt x="275" y="150"/>
                    </a:cubicBezTo>
                    <a:cubicBezTo>
                      <a:pt x="354" y="150"/>
                      <a:pt x="301" y="291"/>
                      <a:pt x="204" y="291"/>
                    </a:cubicBezTo>
                    <a:cubicBezTo>
                      <a:pt x="204" y="328"/>
                      <a:pt x="204" y="328"/>
                      <a:pt x="204" y="328"/>
                    </a:cubicBezTo>
                    <a:cubicBezTo>
                      <a:pt x="381" y="328"/>
                      <a:pt x="443" y="0"/>
                      <a:pt x="2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" name="Freeform 72"/>
              <p:cNvSpPr>
                <a:spLocks noChangeArrowheads="1"/>
              </p:cNvSpPr>
              <p:nvPr/>
            </p:nvSpPr>
            <p:spPr bwMode="auto">
              <a:xfrm>
                <a:off x="6603392" y="2499216"/>
                <a:ext cx="193402" cy="197305"/>
              </a:xfrm>
              <a:custGeom>
                <a:gdLst>
                  <a:gd name="T0" fmla="*/ 346 w 391"/>
                  <a:gd name="T1" fmla="*/ 0 h 400"/>
                  <a:gd name="T2" fmla="*/ 346 w 391"/>
                  <a:gd name="T3" fmla="*/ 0 h 400"/>
                  <a:gd name="T4" fmla="*/ 142 w 391"/>
                  <a:gd name="T5" fmla="*/ 0 h 400"/>
                  <a:gd name="T6" fmla="*/ 98 w 391"/>
                  <a:gd name="T7" fmla="*/ 44 h 400"/>
                  <a:gd name="T8" fmla="*/ 98 w 391"/>
                  <a:gd name="T9" fmla="*/ 248 h 400"/>
                  <a:gd name="T10" fmla="*/ 142 w 391"/>
                  <a:gd name="T11" fmla="*/ 292 h 400"/>
                  <a:gd name="T12" fmla="*/ 346 w 391"/>
                  <a:gd name="T13" fmla="*/ 292 h 400"/>
                  <a:gd name="T14" fmla="*/ 390 w 391"/>
                  <a:gd name="T15" fmla="*/ 248 h 400"/>
                  <a:gd name="T16" fmla="*/ 390 w 391"/>
                  <a:gd name="T17" fmla="*/ 44 h 400"/>
                  <a:gd name="T18" fmla="*/ 346 w 391"/>
                  <a:gd name="T19" fmla="*/ 0 h 400"/>
                  <a:gd name="T20" fmla="*/ 346 w 391"/>
                  <a:gd name="T21" fmla="*/ 248 h 400"/>
                  <a:gd name="T22" fmla="*/ 346 w 391"/>
                  <a:gd name="T23" fmla="*/ 248 h 400"/>
                  <a:gd name="T24" fmla="*/ 142 w 391"/>
                  <a:gd name="T25" fmla="*/ 248 h 400"/>
                  <a:gd name="T26" fmla="*/ 142 w 391"/>
                  <a:gd name="T27" fmla="*/ 44 h 400"/>
                  <a:gd name="T28" fmla="*/ 346 w 391"/>
                  <a:gd name="T29" fmla="*/ 44 h 400"/>
                  <a:gd name="T30" fmla="*/ 346 w 391"/>
                  <a:gd name="T31" fmla="*/ 248 h 400"/>
                  <a:gd name="T32" fmla="*/ 45 w 391"/>
                  <a:gd name="T33" fmla="*/ 195 h 400"/>
                  <a:gd name="T34" fmla="*/ 45 w 391"/>
                  <a:gd name="T35" fmla="*/ 195 h 400"/>
                  <a:gd name="T36" fmla="*/ 0 w 391"/>
                  <a:gd name="T37" fmla="*/ 195 h 400"/>
                  <a:gd name="T38" fmla="*/ 0 w 391"/>
                  <a:gd name="T39" fmla="*/ 346 h 400"/>
                  <a:gd name="T40" fmla="*/ 45 w 391"/>
                  <a:gd name="T41" fmla="*/ 399 h 400"/>
                  <a:gd name="T42" fmla="*/ 196 w 391"/>
                  <a:gd name="T43" fmla="*/ 399 h 400"/>
                  <a:gd name="T44" fmla="*/ 196 w 391"/>
                  <a:gd name="T45" fmla="*/ 346 h 400"/>
                  <a:gd name="T46" fmla="*/ 45 w 391"/>
                  <a:gd name="T47" fmla="*/ 346 h 400"/>
                  <a:gd name="T48" fmla="*/ 45 w 391"/>
                  <a:gd name="T49" fmla="*/ 195 h 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1" h="400">
                    <a:moveTo>
                      <a:pt x="346" y="0"/>
                    </a:moveTo>
                    <a:lnTo>
                      <a:pt x="346" y="0"/>
                    </a:ln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98" y="18"/>
                      <a:pt x="98" y="44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98" y="274"/>
                      <a:pt x="115" y="292"/>
                      <a:pt x="142" y="292"/>
                    </a:cubicBezTo>
                    <a:cubicBezTo>
                      <a:pt x="346" y="292"/>
                      <a:pt x="346" y="292"/>
                      <a:pt x="346" y="292"/>
                    </a:cubicBezTo>
                    <a:cubicBezTo>
                      <a:pt x="372" y="292"/>
                      <a:pt x="390" y="274"/>
                      <a:pt x="390" y="248"/>
                    </a:cubicBezTo>
                    <a:cubicBezTo>
                      <a:pt x="390" y="44"/>
                      <a:pt x="390" y="44"/>
                      <a:pt x="390" y="44"/>
                    </a:cubicBezTo>
                    <a:cubicBezTo>
                      <a:pt x="390" y="18"/>
                      <a:pt x="372" y="0"/>
                      <a:pt x="346" y="0"/>
                    </a:cubicBezTo>
                    <a:close/>
                    <a:moveTo>
                      <a:pt x="346" y="248"/>
                    </a:moveTo>
                    <a:lnTo>
                      <a:pt x="346" y="248"/>
                    </a:lnTo>
                    <a:cubicBezTo>
                      <a:pt x="142" y="248"/>
                      <a:pt x="142" y="248"/>
                      <a:pt x="142" y="248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346" y="44"/>
                      <a:pt x="346" y="44"/>
                      <a:pt x="346" y="44"/>
                    </a:cubicBezTo>
                    <a:lnTo>
                      <a:pt x="346" y="248"/>
                    </a:lnTo>
                    <a:close/>
                    <a:moveTo>
                      <a:pt x="45" y="195"/>
                    </a:moveTo>
                    <a:lnTo>
                      <a:pt x="45" y="195"/>
                    </a:ln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72"/>
                      <a:pt x="18" y="399"/>
                      <a:pt x="45" y="399"/>
                    </a:cubicBezTo>
                    <a:cubicBezTo>
                      <a:pt x="196" y="399"/>
                      <a:pt x="196" y="399"/>
                      <a:pt x="196" y="399"/>
                    </a:cubicBezTo>
                    <a:cubicBezTo>
                      <a:pt x="196" y="346"/>
                      <a:pt x="196" y="346"/>
                      <a:pt x="196" y="346"/>
                    </a:cubicBezTo>
                    <a:cubicBezTo>
                      <a:pt x="45" y="346"/>
                      <a:pt x="45" y="346"/>
                      <a:pt x="45" y="346"/>
                    </a:cubicBezTo>
                    <a:lnTo>
                      <a:pt x="45" y="19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3" name="Freeform 74"/>
              <p:cNvSpPr>
                <a:spLocks noChangeArrowheads="1"/>
              </p:cNvSpPr>
              <p:nvPr/>
            </p:nvSpPr>
            <p:spPr bwMode="auto">
              <a:xfrm>
                <a:off x="6097065" y="2494879"/>
                <a:ext cx="228173" cy="201642"/>
              </a:xfrm>
              <a:custGeom>
                <a:gdLst>
                  <a:gd name="T0" fmla="*/ 451 w 461"/>
                  <a:gd name="T1" fmla="*/ 213 h 409"/>
                  <a:gd name="T2" fmla="*/ 451 w 461"/>
                  <a:gd name="T3" fmla="*/ 213 h 409"/>
                  <a:gd name="T4" fmla="*/ 247 w 461"/>
                  <a:gd name="T5" fmla="*/ 17 h 409"/>
                  <a:gd name="T6" fmla="*/ 212 w 461"/>
                  <a:gd name="T7" fmla="*/ 17 h 409"/>
                  <a:gd name="T8" fmla="*/ 9 w 461"/>
                  <a:gd name="T9" fmla="*/ 213 h 409"/>
                  <a:gd name="T10" fmla="*/ 18 w 461"/>
                  <a:gd name="T11" fmla="*/ 230 h 409"/>
                  <a:gd name="T12" fmla="*/ 62 w 461"/>
                  <a:gd name="T13" fmla="*/ 230 h 409"/>
                  <a:gd name="T14" fmla="*/ 62 w 461"/>
                  <a:gd name="T15" fmla="*/ 390 h 409"/>
                  <a:gd name="T16" fmla="*/ 79 w 461"/>
                  <a:gd name="T17" fmla="*/ 408 h 409"/>
                  <a:gd name="T18" fmla="*/ 177 w 461"/>
                  <a:gd name="T19" fmla="*/ 408 h 409"/>
                  <a:gd name="T20" fmla="*/ 177 w 461"/>
                  <a:gd name="T21" fmla="*/ 248 h 409"/>
                  <a:gd name="T22" fmla="*/ 283 w 461"/>
                  <a:gd name="T23" fmla="*/ 248 h 409"/>
                  <a:gd name="T24" fmla="*/ 283 w 461"/>
                  <a:gd name="T25" fmla="*/ 408 h 409"/>
                  <a:gd name="T26" fmla="*/ 381 w 461"/>
                  <a:gd name="T27" fmla="*/ 408 h 409"/>
                  <a:gd name="T28" fmla="*/ 398 w 461"/>
                  <a:gd name="T29" fmla="*/ 390 h 409"/>
                  <a:gd name="T30" fmla="*/ 398 w 461"/>
                  <a:gd name="T31" fmla="*/ 230 h 409"/>
                  <a:gd name="T32" fmla="*/ 443 w 461"/>
                  <a:gd name="T33" fmla="*/ 230 h 409"/>
                  <a:gd name="T34" fmla="*/ 451 w 461"/>
                  <a:gd name="T35" fmla="*/ 213 h 4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1" h="409">
                    <a:moveTo>
                      <a:pt x="451" y="213"/>
                    </a:moveTo>
                    <a:lnTo>
                      <a:pt x="451" y="213"/>
                    </a:lnTo>
                    <a:cubicBezTo>
                      <a:pt x="247" y="17"/>
                      <a:pt x="247" y="17"/>
                      <a:pt x="247" y="17"/>
                    </a:cubicBezTo>
                    <a:cubicBezTo>
                      <a:pt x="238" y="0"/>
                      <a:pt x="221" y="0"/>
                      <a:pt x="212" y="17"/>
                    </a:cubicBezTo>
                    <a:cubicBezTo>
                      <a:pt x="9" y="213"/>
                      <a:pt x="9" y="213"/>
                      <a:pt x="9" y="213"/>
                    </a:cubicBezTo>
                    <a:cubicBezTo>
                      <a:pt x="0" y="221"/>
                      <a:pt x="9" y="230"/>
                      <a:pt x="18" y="230"/>
                    </a:cubicBezTo>
                    <a:cubicBezTo>
                      <a:pt x="62" y="230"/>
                      <a:pt x="62" y="230"/>
                      <a:pt x="62" y="230"/>
                    </a:cubicBezTo>
                    <a:cubicBezTo>
                      <a:pt x="62" y="390"/>
                      <a:pt x="62" y="390"/>
                      <a:pt x="62" y="390"/>
                    </a:cubicBezTo>
                    <a:cubicBezTo>
                      <a:pt x="62" y="399"/>
                      <a:pt x="62" y="408"/>
                      <a:pt x="79" y="408"/>
                    </a:cubicBezTo>
                    <a:cubicBezTo>
                      <a:pt x="177" y="408"/>
                      <a:pt x="177" y="408"/>
                      <a:pt x="177" y="408"/>
                    </a:cubicBezTo>
                    <a:cubicBezTo>
                      <a:pt x="177" y="248"/>
                      <a:pt x="177" y="248"/>
                      <a:pt x="177" y="248"/>
                    </a:cubicBezTo>
                    <a:cubicBezTo>
                      <a:pt x="283" y="248"/>
                      <a:pt x="283" y="248"/>
                      <a:pt x="283" y="248"/>
                    </a:cubicBezTo>
                    <a:cubicBezTo>
                      <a:pt x="283" y="408"/>
                      <a:pt x="283" y="408"/>
                      <a:pt x="283" y="408"/>
                    </a:cubicBezTo>
                    <a:cubicBezTo>
                      <a:pt x="381" y="408"/>
                      <a:pt x="381" y="408"/>
                      <a:pt x="381" y="408"/>
                    </a:cubicBezTo>
                    <a:cubicBezTo>
                      <a:pt x="398" y="408"/>
                      <a:pt x="398" y="399"/>
                      <a:pt x="398" y="390"/>
                    </a:cubicBezTo>
                    <a:cubicBezTo>
                      <a:pt x="398" y="230"/>
                      <a:pt x="398" y="230"/>
                      <a:pt x="398" y="230"/>
                    </a:cubicBezTo>
                    <a:cubicBezTo>
                      <a:pt x="443" y="230"/>
                      <a:pt x="443" y="230"/>
                      <a:pt x="443" y="230"/>
                    </a:cubicBezTo>
                    <a:cubicBezTo>
                      <a:pt x="451" y="230"/>
                      <a:pt x="460" y="221"/>
                      <a:pt x="451" y="21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4" name="Freeform 78"/>
              <p:cNvSpPr>
                <a:spLocks noChangeArrowheads="1"/>
              </p:cNvSpPr>
              <p:nvPr/>
            </p:nvSpPr>
            <p:spPr bwMode="auto">
              <a:xfrm>
                <a:off x="7092330" y="2499216"/>
                <a:ext cx="195577" cy="197305"/>
              </a:xfrm>
              <a:custGeom>
                <a:gdLst>
                  <a:gd name="T0" fmla="*/ 381 w 399"/>
                  <a:gd name="T1" fmla="*/ 336 h 400"/>
                  <a:gd name="T2" fmla="*/ 381 w 399"/>
                  <a:gd name="T3" fmla="*/ 336 h 400"/>
                  <a:gd name="T4" fmla="*/ 292 w 399"/>
                  <a:gd name="T5" fmla="*/ 239 h 400"/>
                  <a:gd name="T6" fmla="*/ 310 w 399"/>
                  <a:gd name="T7" fmla="*/ 159 h 400"/>
                  <a:gd name="T8" fmla="*/ 151 w 399"/>
                  <a:gd name="T9" fmla="*/ 0 h 400"/>
                  <a:gd name="T10" fmla="*/ 0 w 399"/>
                  <a:gd name="T11" fmla="*/ 151 h 400"/>
                  <a:gd name="T12" fmla="*/ 160 w 399"/>
                  <a:gd name="T13" fmla="*/ 310 h 400"/>
                  <a:gd name="T14" fmla="*/ 230 w 399"/>
                  <a:gd name="T15" fmla="*/ 292 h 400"/>
                  <a:gd name="T16" fmla="*/ 328 w 399"/>
                  <a:gd name="T17" fmla="*/ 390 h 400"/>
                  <a:gd name="T18" fmla="*/ 363 w 399"/>
                  <a:gd name="T19" fmla="*/ 390 h 400"/>
                  <a:gd name="T20" fmla="*/ 389 w 399"/>
                  <a:gd name="T21" fmla="*/ 364 h 400"/>
                  <a:gd name="T22" fmla="*/ 381 w 399"/>
                  <a:gd name="T23" fmla="*/ 336 h 400"/>
                  <a:gd name="T24" fmla="*/ 44 w 399"/>
                  <a:gd name="T25" fmla="*/ 151 h 400"/>
                  <a:gd name="T26" fmla="*/ 44 w 399"/>
                  <a:gd name="T27" fmla="*/ 151 h 400"/>
                  <a:gd name="T28" fmla="*/ 151 w 399"/>
                  <a:gd name="T29" fmla="*/ 44 h 400"/>
                  <a:gd name="T30" fmla="*/ 266 w 399"/>
                  <a:gd name="T31" fmla="*/ 159 h 400"/>
                  <a:gd name="T32" fmla="*/ 160 w 399"/>
                  <a:gd name="T33" fmla="*/ 266 h 400"/>
                  <a:gd name="T34" fmla="*/ 44 w 399"/>
                  <a:gd name="T35" fmla="*/ 151 h 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400">
                    <a:moveTo>
                      <a:pt x="381" y="336"/>
                    </a:moveTo>
                    <a:lnTo>
                      <a:pt x="381" y="336"/>
                    </a:lnTo>
                    <a:cubicBezTo>
                      <a:pt x="292" y="239"/>
                      <a:pt x="292" y="239"/>
                      <a:pt x="292" y="239"/>
                    </a:cubicBezTo>
                    <a:cubicBezTo>
                      <a:pt x="301" y="212"/>
                      <a:pt x="310" y="186"/>
                      <a:pt x="310" y="159"/>
                    </a:cubicBezTo>
                    <a:cubicBezTo>
                      <a:pt x="310" y="71"/>
                      <a:pt x="239" y="0"/>
                      <a:pt x="151" y="0"/>
                    </a:cubicBezTo>
                    <a:cubicBezTo>
                      <a:pt x="70" y="0"/>
                      <a:pt x="0" y="71"/>
                      <a:pt x="0" y="151"/>
                    </a:cubicBezTo>
                    <a:cubicBezTo>
                      <a:pt x="0" y="239"/>
                      <a:pt x="70" y="310"/>
                      <a:pt x="160" y="310"/>
                    </a:cubicBezTo>
                    <a:cubicBezTo>
                      <a:pt x="186" y="310"/>
                      <a:pt x="213" y="302"/>
                      <a:pt x="230" y="292"/>
                    </a:cubicBezTo>
                    <a:cubicBezTo>
                      <a:pt x="328" y="390"/>
                      <a:pt x="328" y="390"/>
                      <a:pt x="328" y="390"/>
                    </a:cubicBezTo>
                    <a:cubicBezTo>
                      <a:pt x="336" y="399"/>
                      <a:pt x="354" y="399"/>
                      <a:pt x="363" y="390"/>
                    </a:cubicBezTo>
                    <a:cubicBezTo>
                      <a:pt x="389" y="364"/>
                      <a:pt x="389" y="364"/>
                      <a:pt x="389" y="364"/>
                    </a:cubicBezTo>
                    <a:cubicBezTo>
                      <a:pt x="398" y="355"/>
                      <a:pt x="389" y="346"/>
                      <a:pt x="381" y="336"/>
                    </a:cubicBezTo>
                    <a:close/>
                    <a:moveTo>
                      <a:pt x="44" y="151"/>
                    </a:moveTo>
                    <a:lnTo>
                      <a:pt x="44" y="151"/>
                    </a:lnTo>
                    <a:cubicBezTo>
                      <a:pt x="44" y="98"/>
                      <a:pt x="98" y="44"/>
                      <a:pt x="151" y="44"/>
                    </a:cubicBezTo>
                    <a:cubicBezTo>
                      <a:pt x="213" y="44"/>
                      <a:pt x="266" y="98"/>
                      <a:pt x="266" y="159"/>
                    </a:cubicBezTo>
                    <a:cubicBezTo>
                      <a:pt x="266" y="221"/>
                      <a:pt x="213" y="266"/>
                      <a:pt x="160" y="266"/>
                    </a:cubicBezTo>
                    <a:cubicBezTo>
                      <a:pt x="98" y="266"/>
                      <a:pt x="44" y="212"/>
                      <a:pt x="44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5" name="Freeform 85"/>
              <p:cNvSpPr>
                <a:spLocks noChangeArrowheads="1"/>
              </p:cNvSpPr>
              <p:nvPr/>
            </p:nvSpPr>
            <p:spPr bwMode="auto">
              <a:xfrm>
                <a:off x="2189888" y="2490543"/>
                <a:ext cx="219481" cy="214650"/>
              </a:xfrm>
              <a:custGeom>
                <a:gdLst>
                  <a:gd name="T0" fmla="*/ 443 w 444"/>
                  <a:gd name="T1" fmla="*/ 159 h 435"/>
                  <a:gd name="T2" fmla="*/ 284 w 444"/>
                  <a:gd name="T3" fmla="*/ 159 h 435"/>
                  <a:gd name="T4" fmla="*/ 222 w 444"/>
                  <a:gd name="T5" fmla="*/ 0 h 435"/>
                  <a:gd name="T6" fmla="*/ 160 w 444"/>
                  <a:gd name="T7" fmla="*/ 159 h 435"/>
                  <a:gd name="T8" fmla="*/ 0 w 444"/>
                  <a:gd name="T9" fmla="*/ 159 h 435"/>
                  <a:gd name="T10" fmla="*/ 133 w 444"/>
                  <a:gd name="T11" fmla="*/ 256 h 435"/>
                  <a:gd name="T12" fmla="*/ 88 w 444"/>
                  <a:gd name="T13" fmla="*/ 434 h 435"/>
                  <a:gd name="T14" fmla="*/ 222 w 444"/>
                  <a:gd name="T15" fmla="*/ 327 h 435"/>
                  <a:gd name="T16" fmla="*/ 354 w 444"/>
                  <a:gd name="T17" fmla="*/ 434 h 435"/>
                  <a:gd name="T18" fmla="*/ 310 w 444"/>
                  <a:gd name="T19" fmla="*/ 256 h 435"/>
                  <a:gd name="T20" fmla="*/ 443 w 444"/>
                  <a:gd name="T21" fmla="*/ 159 h 435"/>
                  <a:gd name="T22" fmla="*/ 222 w 444"/>
                  <a:gd name="T23" fmla="*/ 283 h 435"/>
                  <a:gd name="T24" fmla="*/ 141 w 444"/>
                  <a:gd name="T25" fmla="*/ 344 h 435"/>
                  <a:gd name="T26" fmla="*/ 177 w 444"/>
                  <a:gd name="T27" fmla="*/ 256 h 435"/>
                  <a:gd name="T28" fmla="*/ 106 w 444"/>
                  <a:gd name="T29" fmla="*/ 194 h 435"/>
                  <a:gd name="T30" fmla="*/ 195 w 444"/>
                  <a:gd name="T31" fmla="*/ 203 h 435"/>
                  <a:gd name="T32" fmla="*/ 222 w 444"/>
                  <a:gd name="T33" fmla="*/ 97 h 435"/>
                  <a:gd name="T34" fmla="*/ 248 w 444"/>
                  <a:gd name="T35" fmla="*/ 203 h 435"/>
                  <a:gd name="T36" fmla="*/ 337 w 444"/>
                  <a:gd name="T37" fmla="*/ 194 h 435"/>
                  <a:gd name="T38" fmla="*/ 266 w 444"/>
                  <a:gd name="T39" fmla="*/ 256 h 435"/>
                  <a:gd name="T40" fmla="*/ 293 w 444"/>
                  <a:gd name="T41" fmla="*/ 344 h 435"/>
                  <a:gd name="T42" fmla="*/ 222 w 444"/>
                  <a:gd name="T43" fmla="*/ 283 h 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2" h="435">
                    <a:moveTo>
                      <a:pt x="443" y="159"/>
                    </a:moveTo>
                    <a:lnTo>
                      <a:pt x="284" y="159"/>
                    </a:lnTo>
                    <a:lnTo>
                      <a:pt x="222" y="0"/>
                    </a:lnTo>
                    <a:lnTo>
                      <a:pt x="160" y="159"/>
                    </a:lnTo>
                    <a:lnTo>
                      <a:pt x="0" y="159"/>
                    </a:lnTo>
                    <a:lnTo>
                      <a:pt x="133" y="256"/>
                    </a:lnTo>
                    <a:lnTo>
                      <a:pt x="88" y="434"/>
                    </a:lnTo>
                    <a:lnTo>
                      <a:pt x="222" y="327"/>
                    </a:lnTo>
                    <a:lnTo>
                      <a:pt x="354" y="434"/>
                    </a:lnTo>
                    <a:lnTo>
                      <a:pt x="310" y="256"/>
                    </a:lnTo>
                    <a:lnTo>
                      <a:pt x="443" y="159"/>
                    </a:lnTo>
                    <a:close/>
                    <a:moveTo>
                      <a:pt x="222" y="283"/>
                    </a:moveTo>
                    <a:lnTo>
                      <a:pt x="141" y="344"/>
                    </a:lnTo>
                    <a:lnTo>
                      <a:pt x="177" y="256"/>
                    </a:lnTo>
                    <a:lnTo>
                      <a:pt x="106" y="194"/>
                    </a:lnTo>
                    <a:lnTo>
                      <a:pt x="195" y="203"/>
                    </a:lnTo>
                    <a:lnTo>
                      <a:pt x="222" y="97"/>
                    </a:lnTo>
                    <a:lnTo>
                      <a:pt x="248" y="203"/>
                    </a:lnTo>
                    <a:lnTo>
                      <a:pt x="337" y="194"/>
                    </a:lnTo>
                    <a:lnTo>
                      <a:pt x="266" y="256"/>
                    </a:lnTo>
                    <a:lnTo>
                      <a:pt x="293" y="344"/>
                    </a:lnTo>
                    <a:lnTo>
                      <a:pt x="222" y="28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6" name="Freeform 159"/>
              <p:cNvSpPr>
                <a:spLocks noChangeArrowheads="1"/>
              </p:cNvSpPr>
              <p:nvPr/>
            </p:nvSpPr>
            <p:spPr bwMode="auto">
              <a:xfrm>
                <a:off x="10959472" y="2528112"/>
                <a:ext cx="245556" cy="169118"/>
              </a:xfrm>
              <a:custGeom>
                <a:gdLst>
                  <a:gd name="T0" fmla="*/ 443 w 497"/>
                  <a:gd name="T1" fmla="*/ 0 h 346"/>
                  <a:gd name="T2" fmla="*/ 443 w 497"/>
                  <a:gd name="T3" fmla="*/ 0 h 346"/>
                  <a:gd name="T4" fmla="*/ 212 w 497"/>
                  <a:gd name="T5" fmla="*/ 0 h 346"/>
                  <a:gd name="T6" fmla="*/ 177 w 497"/>
                  <a:gd name="T7" fmla="*/ 8 h 346"/>
                  <a:gd name="T8" fmla="*/ 9 w 497"/>
                  <a:gd name="T9" fmla="*/ 159 h 346"/>
                  <a:gd name="T10" fmla="*/ 9 w 497"/>
                  <a:gd name="T11" fmla="*/ 186 h 346"/>
                  <a:gd name="T12" fmla="*/ 177 w 497"/>
                  <a:gd name="T13" fmla="*/ 327 h 346"/>
                  <a:gd name="T14" fmla="*/ 212 w 497"/>
                  <a:gd name="T15" fmla="*/ 345 h 346"/>
                  <a:gd name="T16" fmla="*/ 443 w 497"/>
                  <a:gd name="T17" fmla="*/ 345 h 346"/>
                  <a:gd name="T18" fmla="*/ 496 w 497"/>
                  <a:gd name="T19" fmla="*/ 292 h 346"/>
                  <a:gd name="T20" fmla="*/ 496 w 497"/>
                  <a:gd name="T21" fmla="*/ 44 h 346"/>
                  <a:gd name="T22" fmla="*/ 443 w 497"/>
                  <a:gd name="T23" fmla="*/ 0 h 346"/>
                  <a:gd name="T24" fmla="*/ 372 w 497"/>
                  <a:gd name="T25" fmla="*/ 274 h 346"/>
                  <a:gd name="T26" fmla="*/ 372 w 497"/>
                  <a:gd name="T27" fmla="*/ 274 h 346"/>
                  <a:gd name="T28" fmla="*/ 309 w 497"/>
                  <a:gd name="T29" fmla="*/ 204 h 346"/>
                  <a:gd name="T30" fmla="*/ 248 w 497"/>
                  <a:gd name="T31" fmla="*/ 274 h 346"/>
                  <a:gd name="T32" fmla="*/ 212 w 497"/>
                  <a:gd name="T33" fmla="*/ 230 h 346"/>
                  <a:gd name="T34" fmla="*/ 274 w 497"/>
                  <a:gd name="T35" fmla="*/ 168 h 346"/>
                  <a:gd name="T36" fmla="*/ 212 w 497"/>
                  <a:gd name="T37" fmla="*/ 106 h 346"/>
                  <a:gd name="T38" fmla="*/ 248 w 497"/>
                  <a:gd name="T39" fmla="*/ 70 h 346"/>
                  <a:gd name="T40" fmla="*/ 309 w 497"/>
                  <a:gd name="T41" fmla="*/ 133 h 346"/>
                  <a:gd name="T42" fmla="*/ 372 w 497"/>
                  <a:gd name="T43" fmla="*/ 70 h 346"/>
                  <a:gd name="T44" fmla="*/ 416 w 497"/>
                  <a:gd name="T45" fmla="*/ 106 h 346"/>
                  <a:gd name="T46" fmla="*/ 346 w 497"/>
                  <a:gd name="T47" fmla="*/ 168 h 346"/>
                  <a:gd name="T48" fmla="*/ 416 w 497"/>
                  <a:gd name="T49" fmla="*/ 230 h 346"/>
                  <a:gd name="T50" fmla="*/ 372 w 497"/>
                  <a:gd name="T51" fmla="*/ 274 h 3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7" h="346">
                    <a:moveTo>
                      <a:pt x="443" y="0"/>
                    </a:moveTo>
                    <a:lnTo>
                      <a:pt x="443" y="0"/>
                    </a:lnTo>
                    <a:cubicBezTo>
                      <a:pt x="212" y="0"/>
                      <a:pt x="212" y="0"/>
                      <a:pt x="212" y="0"/>
                    </a:cubicBezTo>
                    <a:cubicBezTo>
                      <a:pt x="195" y="0"/>
                      <a:pt x="186" y="0"/>
                      <a:pt x="177" y="8"/>
                    </a:cubicBezTo>
                    <a:cubicBezTo>
                      <a:pt x="9" y="159"/>
                      <a:pt x="9" y="159"/>
                      <a:pt x="9" y="159"/>
                    </a:cubicBezTo>
                    <a:cubicBezTo>
                      <a:pt x="0" y="168"/>
                      <a:pt x="0" y="177"/>
                      <a:pt x="9" y="186"/>
                    </a:cubicBezTo>
                    <a:cubicBezTo>
                      <a:pt x="177" y="327"/>
                      <a:pt x="177" y="327"/>
                      <a:pt x="177" y="327"/>
                    </a:cubicBezTo>
                    <a:cubicBezTo>
                      <a:pt x="186" y="336"/>
                      <a:pt x="195" y="345"/>
                      <a:pt x="212" y="345"/>
                    </a:cubicBezTo>
                    <a:cubicBezTo>
                      <a:pt x="443" y="345"/>
                      <a:pt x="443" y="345"/>
                      <a:pt x="443" y="345"/>
                    </a:cubicBezTo>
                    <a:cubicBezTo>
                      <a:pt x="469" y="345"/>
                      <a:pt x="496" y="319"/>
                      <a:pt x="496" y="292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7"/>
                      <a:pt x="469" y="0"/>
                      <a:pt x="443" y="0"/>
                    </a:cubicBezTo>
                    <a:close/>
                    <a:moveTo>
                      <a:pt x="372" y="274"/>
                    </a:moveTo>
                    <a:lnTo>
                      <a:pt x="372" y="274"/>
                    </a:lnTo>
                    <a:cubicBezTo>
                      <a:pt x="309" y="204"/>
                      <a:pt x="309" y="204"/>
                      <a:pt x="309" y="204"/>
                    </a:cubicBezTo>
                    <a:cubicBezTo>
                      <a:pt x="248" y="274"/>
                      <a:pt x="248" y="274"/>
                      <a:pt x="248" y="274"/>
                    </a:cubicBezTo>
                    <a:cubicBezTo>
                      <a:pt x="212" y="230"/>
                      <a:pt x="212" y="230"/>
                      <a:pt x="212" y="230"/>
                    </a:cubicBezTo>
                    <a:cubicBezTo>
                      <a:pt x="274" y="168"/>
                      <a:pt x="274" y="168"/>
                      <a:pt x="274" y="168"/>
                    </a:cubicBezTo>
                    <a:cubicBezTo>
                      <a:pt x="212" y="106"/>
                      <a:pt x="212" y="106"/>
                      <a:pt x="212" y="106"/>
                    </a:cubicBezTo>
                    <a:cubicBezTo>
                      <a:pt x="248" y="70"/>
                      <a:pt x="248" y="70"/>
                      <a:pt x="248" y="70"/>
                    </a:cubicBezTo>
                    <a:cubicBezTo>
                      <a:pt x="309" y="133"/>
                      <a:pt x="309" y="133"/>
                      <a:pt x="309" y="133"/>
                    </a:cubicBezTo>
                    <a:cubicBezTo>
                      <a:pt x="372" y="70"/>
                      <a:pt x="372" y="70"/>
                      <a:pt x="372" y="70"/>
                    </a:cubicBezTo>
                    <a:cubicBezTo>
                      <a:pt x="416" y="106"/>
                      <a:pt x="416" y="106"/>
                      <a:pt x="416" y="106"/>
                    </a:cubicBezTo>
                    <a:cubicBezTo>
                      <a:pt x="346" y="168"/>
                      <a:pt x="346" y="168"/>
                      <a:pt x="346" y="168"/>
                    </a:cubicBezTo>
                    <a:cubicBezTo>
                      <a:pt x="416" y="230"/>
                      <a:pt x="416" y="230"/>
                      <a:pt x="416" y="230"/>
                    </a:cubicBezTo>
                    <a:lnTo>
                      <a:pt x="372" y="27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7" name="Freeform 170"/>
              <p:cNvSpPr>
                <a:spLocks noChangeArrowheads="1"/>
              </p:cNvSpPr>
              <p:nvPr/>
            </p:nvSpPr>
            <p:spPr bwMode="auto">
              <a:xfrm>
                <a:off x="2691868" y="2477534"/>
                <a:ext cx="193402" cy="227660"/>
              </a:xfrm>
              <a:custGeom>
                <a:gdLst>
                  <a:gd name="T0" fmla="*/ 283 w 391"/>
                  <a:gd name="T1" fmla="*/ 178 h 463"/>
                  <a:gd name="T2" fmla="*/ 283 w 391"/>
                  <a:gd name="T3" fmla="*/ 178 h 463"/>
                  <a:gd name="T4" fmla="*/ 319 w 391"/>
                  <a:gd name="T5" fmla="*/ 18 h 463"/>
                  <a:gd name="T6" fmla="*/ 204 w 391"/>
                  <a:gd name="T7" fmla="*/ 134 h 463"/>
                  <a:gd name="T8" fmla="*/ 98 w 391"/>
                  <a:gd name="T9" fmla="*/ 231 h 463"/>
                  <a:gd name="T10" fmla="*/ 98 w 391"/>
                  <a:gd name="T11" fmla="*/ 400 h 463"/>
                  <a:gd name="T12" fmla="*/ 310 w 391"/>
                  <a:gd name="T13" fmla="*/ 462 h 463"/>
                  <a:gd name="T14" fmla="*/ 390 w 391"/>
                  <a:gd name="T15" fmla="*/ 222 h 463"/>
                  <a:gd name="T16" fmla="*/ 283 w 391"/>
                  <a:gd name="T17" fmla="*/ 178 h 463"/>
                  <a:gd name="T18" fmla="*/ 71 w 391"/>
                  <a:gd name="T19" fmla="*/ 178 h 463"/>
                  <a:gd name="T20" fmla="*/ 71 w 391"/>
                  <a:gd name="T21" fmla="*/ 178 h 463"/>
                  <a:gd name="T22" fmla="*/ 0 w 391"/>
                  <a:gd name="T23" fmla="*/ 257 h 463"/>
                  <a:gd name="T24" fmla="*/ 0 w 391"/>
                  <a:gd name="T25" fmla="*/ 372 h 463"/>
                  <a:gd name="T26" fmla="*/ 71 w 391"/>
                  <a:gd name="T27" fmla="*/ 453 h 463"/>
                  <a:gd name="T28" fmla="*/ 44 w 391"/>
                  <a:gd name="T29" fmla="*/ 400 h 463"/>
                  <a:gd name="T30" fmla="*/ 44 w 391"/>
                  <a:gd name="T31" fmla="*/ 240 h 463"/>
                  <a:gd name="T32" fmla="*/ 71 w 391"/>
                  <a:gd name="T33" fmla="*/ 178 h 4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1" h="462">
                    <a:moveTo>
                      <a:pt x="283" y="178"/>
                    </a:moveTo>
                    <a:lnTo>
                      <a:pt x="283" y="178"/>
                    </a:lnTo>
                    <a:cubicBezTo>
                      <a:pt x="283" y="169"/>
                      <a:pt x="373" y="89"/>
                      <a:pt x="319" y="18"/>
                    </a:cubicBezTo>
                    <a:cubicBezTo>
                      <a:pt x="310" y="0"/>
                      <a:pt x="266" y="98"/>
                      <a:pt x="204" y="134"/>
                    </a:cubicBezTo>
                    <a:cubicBezTo>
                      <a:pt x="169" y="160"/>
                      <a:pt x="98" y="204"/>
                      <a:pt x="98" y="231"/>
                    </a:cubicBezTo>
                    <a:cubicBezTo>
                      <a:pt x="98" y="400"/>
                      <a:pt x="98" y="400"/>
                      <a:pt x="98" y="400"/>
                    </a:cubicBezTo>
                    <a:cubicBezTo>
                      <a:pt x="98" y="435"/>
                      <a:pt x="213" y="462"/>
                      <a:pt x="310" y="462"/>
                    </a:cubicBezTo>
                    <a:cubicBezTo>
                      <a:pt x="345" y="462"/>
                      <a:pt x="390" y="249"/>
                      <a:pt x="390" y="222"/>
                    </a:cubicBezTo>
                    <a:cubicBezTo>
                      <a:pt x="390" y="187"/>
                      <a:pt x="292" y="187"/>
                      <a:pt x="283" y="178"/>
                    </a:cubicBezTo>
                    <a:close/>
                    <a:moveTo>
                      <a:pt x="71" y="178"/>
                    </a:moveTo>
                    <a:lnTo>
                      <a:pt x="71" y="178"/>
                    </a:lnTo>
                    <a:cubicBezTo>
                      <a:pt x="54" y="178"/>
                      <a:pt x="0" y="187"/>
                      <a:pt x="0" y="257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444"/>
                      <a:pt x="54" y="453"/>
                      <a:pt x="71" y="453"/>
                    </a:cubicBezTo>
                    <a:cubicBezTo>
                      <a:pt x="89" y="453"/>
                      <a:pt x="44" y="435"/>
                      <a:pt x="44" y="40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4" y="196"/>
                      <a:pt x="89" y="178"/>
                      <a:pt x="71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8" name="Freeform 171"/>
              <p:cNvSpPr>
                <a:spLocks noChangeArrowheads="1"/>
              </p:cNvSpPr>
              <p:nvPr/>
            </p:nvSpPr>
            <p:spPr bwMode="auto">
              <a:xfrm>
                <a:off x="3180807" y="2486206"/>
                <a:ext cx="193404" cy="227660"/>
              </a:xfrm>
              <a:custGeom>
                <a:gdLst>
                  <a:gd name="T0" fmla="*/ 107 w 392"/>
                  <a:gd name="T1" fmla="*/ 293 h 462"/>
                  <a:gd name="T2" fmla="*/ 107 w 392"/>
                  <a:gd name="T3" fmla="*/ 293 h 462"/>
                  <a:gd name="T4" fmla="*/ 72 w 392"/>
                  <a:gd name="T5" fmla="*/ 444 h 462"/>
                  <a:gd name="T6" fmla="*/ 186 w 392"/>
                  <a:gd name="T7" fmla="*/ 329 h 462"/>
                  <a:gd name="T8" fmla="*/ 293 w 392"/>
                  <a:gd name="T9" fmla="*/ 239 h 462"/>
                  <a:gd name="T10" fmla="*/ 293 w 392"/>
                  <a:gd name="T11" fmla="*/ 63 h 462"/>
                  <a:gd name="T12" fmla="*/ 80 w 392"/>
                  <a:gd name="T13" fmla="*/ 0 h 462"/>
                  <a:gd name="T14" fmla="*/ 0 w 392"/>
                  <a:gd name="T15" fmla="*/ 248 h 462"/>
                  <a:gd name="T16" fmla="*/ 107 w 392"/>
                  <a:gd name="T17" fmla="*/ 293 h 462"/>
                  <a:gd name="T18" fmla="*/ 319 w 392"/>
                  <a:gd name="T19" fmla="*/ 284 h 462"/>
                  <a:gd name="T20" fmla="*/ 319 w 392"/>
                  <a:gd name="T21" fmla="*/ 284 h 462"/>
                  <a:gd name="T22" fmla="*/ 391 w 392"/>
                  <a:gd name="T23" fmla="*/ 213 h 462"/>
                  <a:gd name="T24" fmla="*/ 391 w 392"/>
                  <a:gd name="T25" fmla="*/ 89 h 462"/>
                  <a:gd name="T26" fmla="*/ 319 w 392"/>
                  <a:gd name="T27" fmla="*/ 18 h 462"/>
                  <a:gd name="T28" fmla="*/ 346 w 392"/>
                  <a:gd name="T29" fmla="*/ 71 h 462"/>
                  <a:gd name="T30" fmla="*/ 346 w 392"/>
                  <a:gd name="T31" fmla="*/ 231 h 462"/>
                  <a:gd name="T32" fmla="*/ 319 w 392"/>
                  <a:gd name="T33" fmla="*/ 284 h 4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2" h="462">
                    <a:moveTo>
                      <a:pt x="107" y="293"/>
                    </a:moveTo>
                    <a:lnTo>
                      <a:pt x="107" y="293"/>
                    </a:lnTo>
                    <a:cubicBezTo>
                      <a:pt x="107" y="301"/>
                      <a:pt x="19" y="382"/>
                      <a:pt x="72" y="444"/>
                    </a:cubicBezTo>
                    <a:cubicBezTo>
                      <a:pt x="80" y="461"/>
                      <a:pt x="125" y="373"/>
                      <a:pt x="186" y="329"/>
                    </a:cubicBezTo>
                    <a:cubicBezTo>
                      <a:pt x="213" y="310"/>
                      <a:pt x="293" y="257"/>
                      <a:pt x="293" y="239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3" y="35"/>
                      <a:pt x="169" y="0"/>
                      <a:pt x="80" y="0"/>
                    </a:cubicBezTo>
                    <a:cubicBezTo>
                      <a:pt x="44" y="0"/>
                      <a:pt x="0" y="213"/>
                      <a:pt x="0" y="248"/>
                    </a:cubicBezTo>
                    <a:cubicBezTo>
                      <a:pt x="0" y="284"/>
                      <a:pt x="98" y="284"/>
                      <a:pt x="107" y="293"/>
                    </a:cubicBezTo>
                    <a:close/>
                    <a:moveTo>
                      <a:pt x="319" y="284"/>
                    </a:moveTo>
                    <a:lnTo>
                      <a:pt x="319" y="284"/>
                    </a:lnTo>
                    <a:cubicBezTo>
                      <a:pt x="338" y="284"/>
                      <a:pt x="391" y="275"/>
                      <a:pt x="391" y="213"/>
                    </a:cubicBezTo>
                    <a:cubicBezTo>
                      <a:pt x="391" y="89"/>
                      <a:pt x="391" y="89"/>
                      <a:pt x="391" y="89"/>
                    </a:cubicBezTo>
                    <a:cubicBezTo>
                      <a:pt x="391" y="18"/>
                      <a:pt x="338" y="18"/>
                      <a:pt x="319" y="18"/>
                    </a:cubicBezTo>
                    <a:cubicBezTo>
                      <a:pt x="302" y="18"/>
                      <a:pt x="346" y="27"/>
                      <a:pt x="346" y="71"/>
                    </a:cubicBezTo>
                    <a:cubicBezTo>
                      <a:pt x="346" y="231"/>
                      <a:pt x="346" y="231"/>
                      <a:pt x="346" y="231"/>
                    </a:cubicBezTo>
                    <a:cubicBezTo>
                      <a:pt x="346" y="275"/>
                      <a:pt x="302" y="284"/>
                      <a:pt x="319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5305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schemeClr val="bg1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sp>
        <p:nvSpPr>
          <p:cNvPr id="290" name="文本框 289"/>
          <p:cNvSpPr txBox="1"/>
          <p:nvPr/>
        </p:nvSpPr>
        <p:spPr>
          <a:xfrm>
            <a:off x="3300615" y="577972"/>
            <a:ext cx="559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赠送图标页</a:t>
            </a:r>
            <a:r>
              <a:rPr lang="en-US" altLang="zh-CN" sz="3600" b="1">
                <a:solidFill>
                  <a:schemeClr val="bg1"/>
                </a:solidFill>
              </a:rPr>
              <a:t>1</a:t>
            </a:r>
            <a:endParaRPr lang="en-US" altLang="zh-CN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500">
        <p:random/>
      </p:transition>
    </mc:Choice>
    <mc:Fallback>
      <p:transition spd="slow" advClick="0" advTm="2000">
        <p:random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8771804" y="2692400"/>
            <a:ext cx="1797903" cy="1803399"/>
            <a:chOff x="5881688" y="3103563"/>
            <a:chExt cx="519113" cy="520700"/>
          </a:xfrm>
          <a:effectLst>
            <a:outerShdw blurRad="190500" dist="101600" dir="6600000" sx="105000" sy="105000" algn="r" rotWithShape="0">
              <a:prstClr val="black">
                <a:alpha val="35000"/>
              </a:prstClr>
            </a:outerShdw>
          </a:effectLst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5881688" y="3103563"/>
              <a:ext cx="519113" cy="520700"/>
            </a:xfrm>
            <a:prstGeom prst="ellipse">
              <a:avLst/>
            </a:prstGeom>
            <a:solidFill>
              <a:srgbClr val="0A9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5895976" y="3117850"/>
              <a:ext cx="488950" cy="490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76275" y="1815826"/>
            <a:ext cx="675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gradFill flip="none" rotWithShape="1">
                  <a:gsLst>
                    <a:gs pos="100000">
                      <a:schemeClr val="accent1"/>
                    </a:gs>
                    <a:gs pos="0">
                      <a:srgbClr val="0A94E0">
                        <a:alpha val="69804"/>
                      </a:srgbClr>
                    </a:gs>
                  </a:gsLst>
                  <a:lin ang="10800000" scaled="1"/>
                </a:gradFill>
              </a:rPr>
              <a:t>毕业论文答辩模板</a:t>
            </a:r>
            <a:endParaRPr lang="zh-CN" altLang="en-US" sz="6000" b="1">
              <a:gradFill flip="none" rotWithShape="1">
                <a:gsLst>
                  <a:gs pos="100000">
                    <a:schemeClr val="accent1"/>
                  </a:gs>
                  <a:gs pos="0">
                    <a:srgbClr val="0A94E0">
                      <a:alpha val="69804"/>
                    </a:srgbClr>
                  </a:gs>
                </a:gsLst>
                <a:lin ang="10800000" scaled="1"/>
              </a:gra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3900" y="1425574"/>
            <a:ext cx="444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</a:rPr>
              <a:t>基于</a:t>
            </a:r>
            <a:r>
              <a:rPr lang="en-US" altLang="zh-CN" sz="2400">
                <a:solidFill>
                  <a:schemeClr val="accent1"/>
                </a:solidFill>
              </a:rPr>
              <a:t>XX</a:t>
            </a:r>
            <a:r>
              <a:rPr lang="zh-CN" altLang="en-US" sz="2400">
                <a:solidFill>
                  <a:schemeClr val="accent1"/>
                </a:solidFill>
              </a:rPr>
              <a:t>课题研究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828675" y="3201444"/>
            <a:ext cx="381440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723900" y="3272040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1"/>
                </a:solidFill>
              </a:rPr>
              <a:t>答辩人：你的名字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747602" y="3272040"/>
            <a:ext cx="189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1"/>
                </a:solidFill>
              </a:rPr>
              <a:t>指导老师：风云办公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88557" y="3293584"/>
            <a:ext cx="135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accent1"/>
                </a:solidFill>
              </a:rPr>
              <a:t>ADD LOGO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6275" y="2726582"/>
            <a:ext cx="5451475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北京大学 计算机学院 软件计算机类 专业 </a:t>
            </a:r>
            <a:r>
              <a:rPr lang="en-US" altLang="zh-CN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2013</a:t>
            </a: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级</a:t>
            </a:r>
            <a:r>
              <a:rPr lang="en-US" altLang="zh-CN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5" grpId="0"/>
      <p:bldP spid="3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1751779" y="594633"/>
            <a:ext cx="0" cy="80645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9838" y="507715"/>
            <a:ext cx="128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</a:rPr>
              <a:t>目录</a:t>
            </a:r>
            <a:endParaRPr lang="zh-CN" altLang="en-US" sz="3600" b="1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3380" y="1096093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CONTENTS</a:t>
            </a:r>
            <a:endParaRPr lang="zh-CN" altLang="en-US" sz="1600" b="1">
              <a:solidFill>
                <a:schemeClr val="accent1"/>
              </a:solidFill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 rot="3730106" flipH="1">
            <a:off x="-1481840" y="2830182"/>
            <a:ext cx="7500839" cy="1315940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5" name="Freeform 10"/>
          <p:cNvSpPr/>
          <p:nvPr/>
        </p:nvSpPr>
        <p:spPr bwMode="auto">
          <a:xfrm rot="16200000">
            <a:off x="8572901" y="3238901"/>
            <a:ext cx="6858000" cy="380198"/>
          </a:xfrm>
          <a:custGeom>
            <a:gdLst>
              <a:gd name="T0" fmla="*/ 0 w 712"/>
              <a:gd name="T1" fmla="*/ 0 h 93"/>
              <a:gd name="T2" fmla="*/ 0 w 712"/>
              <a:gd name="T3" fmla="*/ 93 h 93"/>
              <a:gd name="T4" fmla="*/ 712 w 712"/>
              <a:gd name="T5" fmla="*/ 93 h 93"/>
              <a:gd name="T6" fmla="*/ 712 w 712"/>
              <a:gd name="T7" fmla="*/ 44 h 93"/>
              <a:gd name="T8" fmla="*/ 539 w 712"/>
              <a:gd name="T9" fmla="*/ 50 h 93"/>
              <a:gd name="T10" fmla="*/ 0 w 712"/>
              <a:gd name="T11" fmla="*/ 0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2" h="93">
                <a:moveTo>
                  <a:pt x="0" y="0"/>
                </a:moveTo>
                <a:cubicBezTo>
                  <a:pt x="0" y="93"/>
                  <a:pt x="0" y="93"/>
                  <a:pt x="0" y="93"/>
                </a:cubicBezTo>
                <a:cubicBezTo>
                  <a:pt x="712" y="93"/>
                  <a:pt x="712" y="93"/>
                  <a:pt x="712" y="93"/>
                </a:cubicBezTo>
                <a:cubicBezTo>
                  <a:pt x="712" y="44"/>
                  <a:pt x="712" y="44"/>
                  <a:pt x="712" y="44"/>
                </a:cubicBezTo>
                <a:cubicBezTo>
                  <a:pt x="652" y="48"/>
                  <a:pt x="595" y="50"/>
                  <a:pt x="539" y="50"/>
                </a:cubicBezTo>
                <a:cubicBezTo>
                  <a:pt x="279" y="50"/>
                  <a:pt x="69" y="14"/>
                  <a:pt x="0" y="0"/>
                </a:cubicBezTo>
              </a:path>
            </a:pathLst>
          </a:custGeom>
          <a:solidFill>
            <a:srgbClr val="0A94E0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420979" y="2593474"/>
            <a:ext cx="763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1.</a:t>
            </a:r>
            <a:r>
              <a:rPr lang="zh-CN" altLang="en-US" sz="2400" b="1">
                <a:solidFill>
                  <a:schemeClr val="accent1"/>
                </a:solidFill>
              </a:rPr>
              <a:t>研究目的与意义</a:t>
            </a:r>
            <a:r>
              <a:rPr lang="en-US" altLang="zh-CN" sz="2400" b="1">
                <a:solidFill>
                  <a:schemeClr val="accent1"/>
                </a:solidFill>
              </a:rPr>
              <a:t> / </a:t>
            </a:r>
            <a:r>
              <a:rPr lang="en-US" altLang="zh-CN" sz="1600">
                <a:solidFill>
                  <a:schemeClr val="accent1"/>
                </a:solidFill>
              </a:rPr>
              <a:t>Purpose And Significance Of The Research 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769300" y="3424271"/>
            <a:ext cx="73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2.</a:t>
            </a:r>
            <a:r>
              <a:rPr lang="zh-CN" altLang="en-US" sz="2400" b="1">
                <a:solidFill>
                  <a:schemeClr val="accent1"/>
                </a:solidFill>
              </a:rPr>
              <a:t>研究文献综述 </a:t>
            </a:r>
            <a:r>
              <a:rPr lang="en-US" altLang="zh-CN" sz="2400" b="1">
                <a:solidFill>
                  <a:schemeClr val="accent1"/>
                </a:solidFill>
              </a:rPr>
              <a:t>/ </a:t>
            </a:r>
            <a:r>
              <a:rPr lang="en-US" altLang="zh-CN" sz="1600">
                <a:solidFill>
                  <a:schemeClr val="accent1"/>
                </a:solidFill>
              </a:rPr>
              <a:t>Research Literature Review 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122687" y="4255068"/>
            <a:ext cx="776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3.</a:t>
            </a:r>
            <a:r>
              <a:rPr lang="zh-CN" altLang="en-US" sz="2400" b="1">
                <a:solidFill>
                  <a:schemeClr val="accent1"/>
                </a:solidFill>
              </a:rPr>
              <a:t>研究方法与过程 </a:t>
            </a:r>
            <a:r>
              <a:rPr lang="en-US" altLang="zh-CN" sz="2400" b="1">
                <a:solidFill>
                  <a:schemeClr val="accent1"/>
                </a:solidFill>
              </a:rPr>
              <a:t>/ </a:t>
            </a:r>
            <a:r>
              <a:rPr lang="en-US" altLang="zh-CN" sz="1600">
                <a:solidFill>
                  <a:schemeClr val="accent1"/>
                </a:solidFill>
              </a:rPr>
              <a:t>Methods And Procedures Of Research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78617" y="5085865"/>
            <a:ext cx="735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4.</a:t>
            </a:r>
            <a:r>
              <a:rPr lang="zh-CN" altLang="en-US" sz="2400" b="1">
                <a:solidFill>
                  <a:schemeClr val="accent1"/>
                </a:solidFill>
              </a:rPr>
              <a:t>研究结论 </a:t>
            </a:r>
            <a:r>
              <a:rPr lang="en-US" altLang="zh-CN" sz="2400" b="1">
                <a:solidFill>
                  <a:schemeClr val="accent1"/>
                </a:solidFill>
              </a:rPr>
              <a:t>/ </a:t>
            </a:r>
            <a:r>
              <a:rPr lang="en-US" altLang="zh-CN" sz="1600">
                <a:solidFill>
                  <a:schemeClr val="accent1"/>
                </a:solidFill>
              </a:rPr>
              <a:t>Results And Conclusions Of Research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 rot="1800000">
            <a:off x="10076908" y="744968"/>
            <a:ext cx="1095097" cy="1281525"/>
            <a:chOff x="3467100" y="350838"/>
            <a:chExt cx="5259388" cy="6154738"/>
          </a:xfrm>
          <a:solidFill>
            <a:srgbClr val="0A94E0">
              <a:alpha val="60000"/>
            </a:srgbClr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3467100" y="350838"/>
              <a:ext cx="5259388" cy="6154738"/>
            </a:xfrm>
            <a:custGeom>
              <a:gdLst>
                <a:gd name="T0" fmla="*/ 2429 w 2443"/>
                <a:gd name="T1" fmla="*/ 632 h 2852"/>
                <a:gd name="T2" fmla="*/ 1906 w 2443"/>
                <a:gd name="T3" fmla="*/ 19 h 2852"/>
                <a:gd name="T4" fmla="*/ 1864 w 2443"/>
                <a:gd name="T5" fmla="*/ 0 h 2852"/>
                <a:gd name="T6" fmla="*/ 185 w 2443"/>
                <a:gd name="T7" fmla="*/ 0 h 2852"/>
                <a:gd name="T8" fmla="*/ 185 w 2443"/>
                <a:gd name="T9" fmla="*/ 0 h 2852"/>
                <a:gd name="T10" fmla="*/ 54 w 2443"/>
                <a:gd name="T11" fmla="*/ 54 h 2852"/>
                <a:gd name="T12" fmla="*/ 0 w 2443"/>
                <a:gd name="T13" fmla="*/ 185 h 2852"/>
                <a:gd name="T14" fmla="*/ 0 w 2443"/>
                <a:gd name="T15" fmla="*/ 2667 h 2852"/>
                <a:gd name="T16" fmla="*/ 185 w 2443"/>
                <a:gd name="T17" fmla="*/ 2852 h 2852"/>
                <a:gd name="T18" fmla="*/ 2258 w 2443"/>
                <a:gd name="T19" fmla="*/ 2852 h 2852"/>
                <a:gd name="T20" fmla="*/ 2443 w 2443"/>
                <a:gd name="T21" fmla="*/ 2667 h 2852"/>
                <a:gd name="T22" fmla="*/ 2443 w 2443"/>
                <a:gd name="T23" fmla="*/ 668 h 2852"/>
                <a:gd name="T24" fmla="*/ 2429 w 2443"/>
                <a:gd name="T25" fmla="*/ 632 h 2852"/>
                <a:gd name="T26" fmla="*/ 2322 w 2443"/>
                <a:gd name="T27" fmla="*/ 678 h 2852"/>
                <a:gd name="T28" fmla="*/ 1844 w 2443"/>
                <a:gd name="T29" fmla="*/ 678 h 2852"/>
                <a:gd name="T30" fmla="*/ 1844 w 2443"/>
                <a:gd name="T31" fmla="*/ 118 h 2852"/>
                <a:gd name="T32" fmla="*/ 2322 w 2443"/>
                <a:gd name="T33" fmla="*/ 678 h 2852"/>
                <a:gd name="T34" fmla="*/ 2258 w 2443"/>
                <a:gd name="T35" fmla="*/ 2741 h 2852"/>
                <a:gd name="T36" fmla="*/ 185 w 2443"/>
                <a:gd name="T37" fmla="*/ 2741 h 2852"/>
                <a:gd name="T38" fmla="*/ 111 w 2443"/>
                <a:gd name="T39" fmla="*/ 2667 h 2852"/>
                <a:gd name="T40" fmla="*/ 111 w 2443"/>
                <a:gd name="T41" fmla="*/ 185 h 2852"/>
                <a:gd name="T42" fmla="*/ 133 w 2443"/>
                <a:gd name="T43" fmla="*/ 133 h 2852"/>
                <a:gd name="T44" fmla="*/ 185 w 2443"/>
                <a:gd name="T45" fmla="*/ 111 h 2852"/>
                <a:gd name="T46" fmla="*/ 1733 w 2443"/>
                <a:gd name="T47" fmla="*/ 111 h 2852"/>
                <a:gd name="T48" fmla="*/ 1733 w 2443"/>
                <a:gd name="T49" fmla="*/ 734 h 2852"/>
                <a:gd name="T50" fmla="*/ 1788 w 2443"/>
                <a:gd name="T51" fmla="*/ 789 h 2852"/>
                <a:gd name="T52" fmla="*/ 2332 w 2443"/>
                <a:gd name="T53" fmla="*/ 789 h 2852"/>
                <a:gd name="T54" fmla="*/ 2332 w 2443"/>
                <a:gd name="T55" fmla="*/ 2667 h 2852"/>
                <a:gd name="T56" fmla="*/ 2258 w 2443"/>
                <a:gd name="T57" fmla="*/ 2741 h 28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3" h="2852">
                  <a:moveTo>
                    <a:pt x="2429" y="632"/>
                  </a:moveTo>
                  <a:cubicBezTo>
                    <a:pt x="1906" y="19"/>
                    <a:pt x="1906" y="19"/>
                    <a:pt x="1906" y="19"/>
                  </a:cubicBezTo>
                  <a:cubicBezTo>
                    <a:pt x="1895" y="7"/>
                    <a:pt x="1880" y="0"/>
                    <a:pt x="186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6" y="0"/>
                    <a:pt x="89" y="19"/>
                    <a:pt x="54" y="54"/>
                  </a:cubicBezTo>
                  <a:cubicBezTo>
                    <a:pt x="19" y="89"/>
                    <a:pt x="0" y="136"/>
                    <a:pt x="0" y="185"/>
                  </a:cubicBezTo>
                  <a:cubicBezTo>
                    <a:pt x="0" y="2667"/>
                    <a:pt x="0" y="2667"/>
                    <a:pt x="0" y="2667"/>
                  </a:cubicBezTo>
                  <a:cubicBezTo>
                    <a:pt x="0" y="2769"/>
                    <a:pt x="83" y="2852"/>
                    <a:pt x="185" y="2852"/>
                  </a:cubicBezTo>
                  <a:cubicBezTo>
                    <a:pt x="2258" y="2852"/>
                    <a:pt x="2258" y="2852"/>
                    <a:pt x="2258" y="2852"/>
                  </a:cubicBezTo>
                  <a:cubicBezTo>
                    <a:pt x="2360" y="2852"/>
                    <a:pt x="2443" y="2769"/>
                    <a:pt x="2443" y="2667"/>
                  </a:cubicBezTo>
                  <a:cubicBezTo>
                    <a:pt x="2443" y="668"/>
                    <a:pt x="2443" y="668"/>
                    <a:pt x="2443" y="668"/>
                  </a:cubicBezTo>
                  <a:cubicBezTo>
                    <a:pt x="2443" y="655"/>
                    <a:pt x="2438" y="642"/>
                    <a:pt x="2429" y="632"/>
                  </a:cubicBezTo>
                  <a:close/>
                  <a:moveTo>
                    <a:pt x="2322" y="678"/>
                  </a:moveTo>
                  <a:cubicBezTo>
                    <a:pt x="1844" y="678"/>
                    <a:pt x="1844" y="678"/>
                    <a:pt x="1844" y="678"/>
                  </a:cubicBezTo>
                  <a:cubicBezTo>
                    <a:pt x="1844" y="118"/>
                    <a:pt x="1844" y="118"/>
                    <a:pt x="1844" y="118"/>
                  </a:cubicBezTo>
                  <a:cubicBezTo>
                    <a:pt x="2322" y="678"/>
                    <a:pt x="2322" y="678"/>
                    <a:pt x="2322" y="678"/>
                  </a:cubicBezTo>
                  <a:close/>
                  <a:moveTo>
                    <a:pt x="2258" y="2741"/>
                  </a:moveTo>
                  <a:cubicBezTo>
                    <a:pt x="185" y="2741"/>
                    <a:pt x="185" y="2741"/>
                    <a:pt x="185" y="2741"/>
                  </a:cubicBezTo>
                  <a:cubicBezTo>
                    <a:pt x="144" y="2741"/>
                    <a:pt x="111" y="2708"/>
                    <a:pt x="111" y="2667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111" y="165"/>
                    <a:pt x="119" y="147"/>
                    <a:pt x="133" y="133"/>
                  </a:cubicBezTo>
                  <a:cubicBezTo>
                    <a:pt x="147" y="119"/>
                    <a:pt x="165" y="111"/>
                    <a:pt x="185" y="111"/>
                  </a:cubicBezTo>
                  <a:cubicBezTo>
                    <a:pt x="1733" y="111"/>
                    <a:pt x="1733" y="111"/>
                    <a:pt x="1733" y="111"/>
                  </a:cubicBezTo>
                  <a:cubicBezTo>
                    <a:pt x="1733" y="734"/>
                    <a:pt x="1733" y="734"/>
                    <a:pt x="1733" y="734"/>
                  </a:cubicBezTo>
                  <a:cubicBezTo>
                    <a:pt x="1733" y="764"/>
                    <a:pt x="1758" y="789"/>
                    <a:pt x="1788" y="789"/>
                  </a:cubicBezTo>
                  <a:cubicBezTo>
                    <a:pt x="2332" y="789"/>
                    <a:pt x="2332" y="789"/>
                    <a:pt x="2332" y="789"/>
                  </a:cubicBezTo>
                  <a:cubicBezTo>
                    <a:pt x="2332" y="2667"/>
                    <a:pt x="2332" y="2667"/>
                    <a:pt x="2332" y="2667"/>
                  </a:cubicBezTo>
                  <a:cubicBezTo>
                    <a:pt x="2332" y="2708"/>
                    <a:pt x="2298" y="2741"/>
                    <a:pt x="2258" y="27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4356100" y="2560638"/>
              <a:ext cx="3354388" cy="239713"/>
            </a:xfrm>
            <a:custGeom>
              <a:gdLst>
                <a:gd name="T0" fmla="*/ 1503 w 1558"/>
                <a:gd name="T1" fmla="*/ 0 h 111"/>
                <a:gd name="T2" fmla="*/ 55 w 1558"/>
                <a:gd name="T3" fmla="*/ 0 h 111"/>
                <a:gd name="T4" fmla="*/ 0 w 1558"/>
                <a:gd name="T5" fmla="*/ 56 h 111"/>
                <a:gd name="T6" fmla="*/ 55 w 1558"/>
                <a:gd name="T7" fmla="*/ 111 h 111"/>
                <a:gd name="T8" fmla="*/ 1503 w 1558"/>
                <a:gd name="T9" fmla="*/ 111 h 111"/>
                <a:gd name="T10" fmla="*/ 1558 w 1558"/>
                <a:gd name="T11" fmla="*/ 56 h 111"/>
                <a:gd name="T12" fmla="*/ 1503 w 1558"/>
                <a:gd name="T13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8" h="110">
                  <a:moveTo>
                    <a:pt x="1503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1"/>
                    <a:pt x="55" y="111"/>
                  </a:cubicBezTo>
                  <a:cubicBezTo>
                    <a:pt x="1503" y="111"/>
                    <a:pt x="1503" y="111"/>
                    <a:pt x="1503" y="111"/>
                  </a:cubicBezTo>
                  <a:cubicBezTo>
                    <a:pt x="1533" y="111"/>
                    <a:pt x="1558" y="87"/>
                    <a:pt x="1558" y="56"/>
                  </a:cubicBezTo>
                  <a:cubicBezTo>
                    <a:pt x="1558" y="25"/>
                    <a:pt x="1533" y="0"/>
                    <a:pt x="15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4356100" y="3840163"/>
              <a:ext cx="3354388" cy="239713"/>
            </a:xfrm>
            <a:custGeom>
              <a:gdLst>
                <a:gd name="T0" fmla="*/ 1503 w 1558"/>
                <a:gd name="T1" fmla="*/ 0 h 111"/>
                <a:gd name="T2" fmla="*/ 55 w 1558"/>
                <a:gd name="T3" fmla="*/ 0 h 111"/>
                <a:gd name="T4" fmla="*/ 0 w 1558"/>
                <a:gd name="T5" fmla="*/ 55 h 111"/>
                <a:gd name="T6" fmla="*/ 55 w 1558"/>
                <a:gd name="T7" fmla="*/ 111 h 111"/>
                <a:gd name="T8" fmla="*/ 1503 w 1558"/>
                <a:gd name="T9" fmla="*/ 111 h 111"/>
                <a:gd name="T10" fmla="*/ 1558 w 1558"/>
                <a:gd name="T11" fmla="*/ 55 h 111"/>
                <a:gd name="T12" fmla="*/ 1503 w 1558"/>
                <a:gd name="T13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8" h="110">
                  <a:moveTo>
                    <a:pt x="1503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1503" y="111"/>
                    <a:pt x="1503" y="111"/>
                    <a:pt x="1503" y="111"/>
                  </a:cubicBezTo>
                  <a:cubicBezTo>
                    <a:pt x="1533" y="111"/>
                    <a:pt x="1558" y="86"/>
                    <a:pt x="1558" y="55"/>
                  </a:cubicBezTo>
                  <a:cubicBezTo>
                    <a:pt x="1558" y="25"/>
                    <a:pt x="1533" y="0"/>
                    <a:pt x="15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4356100" y="5118101"/>
              <a:ext cx="3354388" cy="241300"/>
            </a:xfrm>
            <a:custGeom>
              <a:gdLst>
                <a:gd name="T0" fmla="*/ 1503 w 1558"/>
                <a:gd name="T1" fmla="*/ 0 h 112"/>
                <a:gd name="T2" fmla="*/ 55 w 1558"/>
                <a:gd name="T3" fmla="*/ 0 h 112"/>
                <a:gd name="T4" fmla="*/ 0 w 1558"/>
                <a:gd name="T5" fmla="*/ 56 h 112"/>
                <a:gd name="T6" fmla="*/ 55 w 1558"/>
                <a:gd name="T7" fmla="*/ 112 h 112"/>
                <a:gd name="T8" fmla="*/ 1503 w 1558"/>
                <a:gd name="T9" fmla="*/ 112 h 112"/>
                <a:gd name="T10" fmla="*/ 1558 w 1558"/>
                <a:gd name="T11" fmla="*/ 56 h 112"/>
                <a:gd name="T12" fmla="*/ 1503 w 1558"/>
                <a:gd name="T13" fmla="*/ 0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8" h="112">
                  <a:moveTo>
                    <a:pt x="1503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5" y="112"/>
                  </a:cubicBezTo>
                  <a:cubicBezTo>
                    <a:pt x="1503" y="112"/>
                    <a:pt x="1503" y="112"/>
                    <a:pt x="1503" y="112"/>
                  </a:cubicBezTo>
                  <a:cubicBezTo>
                    <a:pt x="1533" y="112"/>
                    <a:pt x="1558" y="87"/>
                    <a:pt x="1558" y="56"/>
                  </a:cubicBezTo>
                  <a:cubicBezTo>
                    <a:pt x="1558" y="25"/>
                    <a:pt x="1533" y="0"/>
                    <a:pt x="15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4.44444E-06 L 0.12578 4.44444E-06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0"/>
                                    </p:animMotion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06 4.44444E-06 L 0.12578 4.44444E-06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0"/>
                                    </p:animMotion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06 4.44444E-06 L 0.12578 4.44444E-06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0"/>
                                    </p:animMotion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06 4.44444E-06 L 0.12578 4.44444E-06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0"/>
                                    </p:animMotion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819635" y="2656095"/>
            <a:ext cx="4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</a:rPr>
              <a:t>1.</a:t>
            </a:r>
            <a:r>
              <a:rPr lang="zh-CN" altLang="en-US" sz="3600" b="1">
                <a:solidFill>
                  <a:schemeClr val="accent1"/>
                </a:solidFill>
              </a:rPr>
              <a:t>研究目的与意义</a:t>
            </a:r>
            <a:endParaRPr lang="zh-CN" altLang="en-US" sz="360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0139" y="3302426"/>
            <a:ext cx="77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accent1"/>
                </a:solidFill>
              </a:rPr>
              <a:t>Purpose And Significance Of The Research </a:t>
            </a:r>
            <a:endParaRPr lang="zh-CN" altLang="en-US" sz="3600">
              <a:solidFill>
                <a:schemeClr val="accent1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 rot="20838016" flipH="1">
            <a:off x="-361797" y="3345268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819635" y="2656095"/>
            <a:ext cx="4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1.</a:t>
            </a:r>
            <a:r>
              <a:rPr lang="zh-CN" altLang="en-US" sz="3600" b="1">
                <a:solidFill>
                  <a:schemeClr val="bg1"/>
                </a:solidFill>
              </a:rPr>
              <a:t>研究目的与意义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0139" y="3302426"/>
            <a:ext cx="77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Purpose And Significance Of The Research 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 rot="20838016" flipH="1">
            <a:off x="-361797" y="3345268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1.</a:t>
            </a:r>
            <a:r>
              <a:rPr lang="zh-CN" altLang="en-US" sz="2400" b="1">
                <a:solidFill>
                  <a:schemeClr val="accent1"/>
                </a:solidFill>
              </a:rPr>
              <a:t>研究目的与意义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5859336" y="2980387"/>
            <a:ext cx="461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cs typeface="+mn-ea"/>
                <a:sym typeface="+mn-lt"/>
              </a:rPr>
              <a:t>点击编辑子标题</a:t>
            </a:r>
            <a:endParaRPr lang="en-US" b="1">
              <a:cs typeface="+mn-ea"/>
              <a:sym typeface="+mn-lt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5884476" y="3784642"/>
            <a:ext cx="4872424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号，以保证投射到屏幕能看得清。答辩内容应做到文字精炼，言之有物，条理分明，因此幻灯片设计原则是结构化思考，形象化表达。</a:t>
            </a:r>
            <a:endParaRPr lang="zh-CN" altLang="en-US" sz="1400"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04479" y="3573886"/>
            <a:ext cx="6630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16663"/>
          <a:stretch>
            <a:fillRect/>
          </a:stretch>
        </p:blipFill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任意多边形: 形状 3"/>
          <p:cNvSpPr/>
          <p:nvPr/>
        </p:nvSpPr>
        <p:spPr bwMode="auto">
          <a:xfrm rot="20838016" flipH="1">
            <a:off x="-361799" y="4220661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1.</a:t>
            </a:r>
            <a:r>
              <a:rPr lang="zh-CN" altLang="en-US" sz="2400" b="1">
                <a:solidFill>
                  <a:schemeClr val="accent1"/>
                </a:solidFill>
              </a:rPr>
              <a:t>研究目的与意义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33527" y="2413533"/>
            <a:ext cx="2078582" cy="2886149"/>
            <a:chOff x="1333527" y="2413533"/>
            <a:chExt cx="2078582" cy="2886149"/>
          </a:xfrm>
        </p:grpSpPr>
        <p:grpSp>
          <p:nvGrpSpPr>
            <p:cNvPr id="42" name="组合 41"/>
            <p:cNvGrpSpPr/>
            <p:nvPr/>
          </p:nvGrpSpPr>
          <p:grpSpPr>
            <a:xfrm>
              <a:off x="1811033" y="2413533"/>
              <a:ext cx="1123570" cy="1123570"/>
              <a:chOff x="1844061" y="2388133"/>
              <a:chExt cx="1123570" cy="1123570"/>
            </a:xfrm>
          </p:grpSpPr>
          <p:sp>
            <p:nvSpPr>
              <p:cNvPr id="16" name="Oval 32"/>
              <p:cNvSpPr/>
              <p:nvPr/>
            </p:nvSpPr>
            <p:spPr>
              <a:xfrm>
                <a:off x="1844061" y="2388133"/>
                <a:ext cx="1123570" cy="11235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0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4"/>
              <p:cNvSpPr>
                <a:spLocks noEditPoints="1"/>
              </p:cNvSpPr>
              <p:nvPr/>
            </p:nvSpPr>
            <p:spPr bwMode="auto">
              <a:xfrm>
                <a:off x="2111923" y="2617657"/>
                <a:ext cx="587847" cy="664522"/>
              </a:xfrm>
              <a:custGeom>
                <a:gdLst>
                  <a:gd name="T0" fmla="*/ 62 w 240"/>
                  <a:gd name="T1" fmla="*/ 49 h 272"/>
                  <a:gd name="T2" fmla="*/ 35 w 240"/>
                  <a:gd name="T3" fmla="*/ 35 h 272"/>
                  <a:gd name="T4" fmla="*/ 49 w 240"/>
                  <a:gd name="T5" fmla="*/ 62 h 272"/>
                  <a:gd name="T6" fmla="*/ 62 w 240"/>
                  <a:gd name="T7" fmla="*/ 62 h 272"/>
                  <a:gd name="T8" fmla="*/ 9 w 240"/>
                  <a:gd name="T9" fmla="*/ 111 h 272"/>
                  <a:gd name="T10" fmla="*/ 9 w 240"/>
                  <a:gd name="T11" fmla="*/ 130 h 272"/>
                  <a:gd name="T12" fmla="*/ 38 w 240"/>
                  <a:gd name="T13" fmla="*/ 120 h 272"/>
                  <a:gd name="T14" fmla="*/ 120 w 240"/>
                  <a:gd name="T15" fmla="*/ 38 h 272"/>
                  <a:gd name="T16" fmla="*/ 129 w 240"/>
                  <a:gd name="T17" fmla="*/ 10 h 272"/>
                  <a:gd name="T18" fmla="*/ 111 w 240"/>
                  <a:gd name="T19" fmla="*/ 10 h 272"/>
                  <a:gd name="T20" fmla="*/ 120 w 240"/>
                  <a:gd name="T21" fmla="*/ 38 h 272"/>
                  <a:gd name="T22" fmla="*/ 107 w 240"/>
                  <a:gd name="T23" fmla="*/ 272 h 272"/>
                  <a:gd name="T24" fmla="*/ 153 w 240"/>
                  <a:gd name="T25" fmla="*/ 253 h 272"/>
                  <a:gd name="T26" fmla="*/ 87 w 240"/>
                  <a:gd name="T27" fmla="*/ 244 h 272"/>
                  <a:gd name="T28" fmla="*/ 205 w 240"/>
                  <a:gd name="T29" fmla="*/ 35 h 272"/>
                  <a:gd name="T30" fmla="*/ 178 w 240"/>
                  <a:gd name="T31" fmla="*/ 49 h 272"/>
                  <a:gd name="T32" fmla="*/ 185 w 240"/>
                  <a:gd name="T33" fmla="*/ 65 h 272"/>
                  <a:gd name="T34" fmla="*/ 205 w 240"/>
                  <a:gd name="T35" fmla="*/ 49 h 272"/>
                  <a:gd name="T36" fmla="*/ 120 w 240"/>
                  <a:gd name="T37" fmla="*/ 49 h 272"/>
                  <a:gd name="T38" fmla="*/ 61 w 240"/>
                  <a:gd name="T39" fmla="*/ 156 h 272"/>
                  <a:gd name="T40" fmla="*/ 78 w 240"/>
                  <a:gd name="T41" fmla="*/ 186 h 272"/>
                  <a:gd name="T42" fmla="*/ 75 w 240"/>
                  <a:gd name="T43" fmla="*/ 199 h 272"/>
                  <a:gd name="T44" fmla="*/ 69 w 240"/>
                  <a:gd name="T45" fmla="*/ 229 h 272"/>
                  <a:gd name="T46" fmla="*/ 166 w 240"/>
                  <a:gd name="T47" fmla="*/ 235 h 272"/>
                  <a:gd name="T48" fmla="*/ 171 w 240"/>
                  <a:gd name="T49" fmla="*/ 204 h 272"/>
                  <a:gd name="T50" fmla="*/ 162 w 240"/>
                  <a:gd name="T51" fmla="*/ 199 h 272"/>
                  <a:gd name="T52" fmla="*/ 178 w 240"/>
                  <a:gd name="T53" fmla="*/ 158 h 272"/>
                  <a:gd name="T54" fmla="*/ 120 w 240"/>
                  <a:gd name="T55" fmla="*/ 49 h 272"/>
                  <a:gd name="T56" fmla="*/ 117 w 240"/>
                  <a:gd name="T57" fmla="*/ 136 h 272"/>
                  <a:gd name="T58" fmla="*/ 120 w 240"/>
                  <a:gd name="T59" fmla="*/ 170 h 272"/>
                  <a:gd name="T60" fmla="*/ 143 w 240"/>
                  <a:gd name="T61" fmla="*/ 186 h 272"/>
                  <a:gd name="T62" fmla="*/ 127 w 240"/>
                  <a:gd name="T63" fmla="*/ 199 h 272"/>
                  <a:gd name="T64" fmla="*/ 141 w 240"/>
                  <a:gd name="T65" fmla="*/ 136 h 272"/>
                  <a:gd name="T66" fmla="*/ 141 w 240"/>
                  <a:gd name="T67" fmla="*/ 107 h 272"/>
                  <a:gd name="T68" fmla="*/ 125 w 240"/>
                  <a:gd name="T69" fmla="*/ 127 h 272"/>
                  <a:gd name="T70" fmla="*/ 111 w 240"/>
                  <a:gd name="T71" fmla="*/ 111 h 272"/>
                  <a:gd name="T72" fmla="*/ 85 w 240"/>
                  <a:gd name="T73" fmla="*/ 122 h 272"/>
                  <a:gd name="T74" fmla="*/ 107 w 240"/>
                  <a:gd name="T75" fmla="*/ 136 h 272"/>
                  <a:gd name="T76" fmla="*/ 97 w 240"/>
                  <a:gd name="T77" fmla="*/ 199 h 272"/>
                  <a:gd name="T78" fmla="*/ 78 w 240"/>
                  <a:gd name="T79" fmla="*/ 147 h 272"/>
                  <a:gd name="T80" fmla="*/ 77 w 240"/>
                  <a:gd name="T81" fmla="*/ 146 h 272"/>
                  <a:gd name="T82" fmla="*/ 120 w 240"/>
                  <a:gd name="T83" fmla="*/ 68 h 272"/>
                  <a:gd name="T84" fmla="*/ 162 w 240"/>
                  <a:gd name="T85" fmla="*/ 147 h 272"/>
                  <a:gd name="T86" fmla="*/ 138 w 240"/>
                  <a:gd name="T87" fmla="*/ 117 h 272"/>
                  <a:gd name="T88" fmla="*/ 147 w 240"/>
                  <a:gd name="T89" fmla="*/ 122 h 272"/>
                  <a:gd name="T90" fmla="*/ 135 w 240"/>
                  <a:gd name="T91" fmla="*/ 127 h 272"/>
                  <a:gd name="T92" fmla="*/ 100 w 240"/>
                  <a:gd name="T93" fmla="*/ 127 h 272"/>
                  <a:gd name="T94" fmla="*/ 100 w 240"/>
                  <a:gd name="T95" fmla="*/ 116 h 272"/>
                  <a:gd name="T96" fmla="*/ 107 w 240"/>
                  <a:gd name="T97" fmla="*/ 127 h 272"/>
                  <a:gd name="T98" fmla="*/ 212 w 240"/>
                  <a:gd name="T99" fmla="*/ 111 h 272"/>
                  <a:gd name="T100" fmla="*/ 212 w 240"/>
                  <a:gd name="T101" fmla="*/ 130 h 272"/>
                  <a:gd name="T102" fmla="*/ 240 w 240"/>
                  <a:gd name="T103" fmla="*/ 120 h 2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0" h="272">
                    <a:moveTo>
                      <a:pt x="62" y="62"/>
                    </a:moveTo>
                    <a:cubicBezTo>
                      <a:pt x="66" y="58"/>
                      <a:pt x="66" y="52"/>
                      <a:pt x="62" y="49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5" y="32"/>
                      <a:pt x="39" y="32"/>
                      <a:pt x="35" y="35"/>
                    </a:cubicBezTo>
                    <a:cubicBezTo>
                      <a:pt x="32" y="39"/>
                      <a:pt x="32" y="45"/>
                      <a:pt x="35" y="49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50" y="64"/>
                      <a:pt x="53" y="65"/>
                      <a:pt x="55" y="65"/>
                    </a:cubicBezTo>
                    <a:cubicBezTo>
                      <a:pt x="58" y="65"/>
                      <a:pt x="60" y="64"/>
                      <a:pt x="62" y="62"/>
                    </a:cubicBezTo>
                    <a:moveTo>
                      <a:pt x="28" y="111"/>
                    </a:moveTo>
                    <a:cubicBezTo>
                      <a:pt x="9" y="111"/>
                      <a:pt x="9" y="111"/>
                      <a:pt x="9" y="111"/>
                    </a:cubicBezTo>
                    <a:cubicBezTo>
                      <a:pt x="4" y="111"/>
                      <a:pt x="0" y="115"/>
                      <a:pt x="0" y="120"/>
                    </a:cubicBezTo>
                    <a:cubicBezTo>
                      <a:pt x="0" y="125"/>
                      <a:pt x="4" y="130"/>
                      <a:pt x="9" y="130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34" y="130"/>
                      <a:pt x="38" y="125"/>
                      <a:pt x="38" y="120"/>
                    </a:cubicBezTo>
                    <a:cubicBezTo>
                      <a:pt x="38" y="115"/>
                      <a:pt x="34" y="111"/>
                      <a:pt x="28" y="111"/>
                    </a:cubicBezTo>
                    <a:moveTo>
                      <a:pt x="120" y="38"/>
                    </a:moveTo>
                    <a:cubicBezTo>
                      <a:pt x="125" y="38"/>
                      <a:pt x="129" y="34"/>
                      <a:pt x="129" y="29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4"/>
                      <a:pt x="125" y="0"/>
                      <a:pt x="120" y="0"/>
                    </a:cubicBezTo>
                    <a:cubicBezTo>
                      <a:pt x="115" y="0"/>
                      <a:pt x="111" y="4"/>
                      <a:pt x="111" y="10"/>
                    </a:cubicBezTo>
                    <a:cubicBezTo>
                      <a:pt x="111" y="29"/>
                      <a:pt x="111" y="29"/>
                      <a:pt x="111" y="29"/>
                    </a:cubicBezTo>
                    <a:cubicBezTo>
                      <a:pt x="111" y="34"/>
                      <a:pt x="115" y="38"/>
                      <a:pt x="120" y="38"/>
                    </a:cubicBezTo>
                    <a:moveTo>
                      <a:pt x="87" y="253"/>
                    </a:moveTo>
                    <a:cubicBezTo>
                      <a:pt x="87" y="264"/>
                      <a:pt x="96" y="272"/>
                      <a:pt x="107" y="272"/>
                    </a:cubicBezTo>
                    <a:cubicBezTo>
                      <a:pt x="133" y="272"/>
                      <a:pt x="133" y="272"/>
                      <a:pt x="133" y="272"/>
                    </a:cubicBezTo>
                    <a:cubicBezTo>
                      <a:pt x="144" y="272"/>
                      <a:pt x="153" y="264"/>
                      <a:pt x="153" y="253"/>
                    </a:cubicBezTo>
                    <a:cubicBezTo>
                      <a:pt x="153" y="244"/>
                      <a:pt x="153" y="244"/>
                      <a:pt x="153" y="244"/>
                    </a:cubicBezTo>
                    <a:cubicBezTo>
                      <a:pt x="87" y="244"/>
                      <a:pt x="87" y="244"/>
                      <a:pt x="87" y="244"/>
                    </a:cubicBezTo>
                    <a:cubicBezTo>
                      <a:pt x="87" y="253"/>
                      <a:pt x="87" y="253"/>
                      <a:pt x="87" y="253"/>
                    </a:cubicBezTo>
                    <a:close/>
                    <a:moveTo>
                      <a:pt x="205" y="35"/>
                    </a:moveTo>
                    <a:cubicBezTo>
                      <a:pt x="201" y="32"/>
                      <a:pt x="195" y="32"/>
                      <a:pt x="192" y="35"/>
                    </a:cubicBezTo>
                    <a:cubicBezTo>
                      <a:pt x="178" y="49"/>
                      <a:pt x="178" y="49"/>
                      <a:pt x="178" y="49"/>
                    </a:cubicBezTo>
                    <a:cubicBezTo>
                      <a:pt x="174" y="52"/>
                      <a:pt x="174" y="58"/>
                      <a:pt x="178" y="62"/>
                    </a:cubicBezTo>
                    <a:cubicBezTo>
                      <a:pt x="180" y="64"/>
                      <a:pt x="182" y="65"/>
                      <a:pt x="185" y="65"/>
                    </a:cubicBezTo>
                    <a:cubicBezTo>
                      <a:pt x="187" y="65"/>
                      <a:pt x="190" y="64"/>
                      <a:pt x="192" y="62"/>
                    </a:cubicBezTo>
                    <a:cubicBezTo>
                      <a:pt x="205" y="49"/>
                      <a:pt x="205" y="49"/>
                      <a:pt x="205" y="49"/>
                    </a:cubicBezTo>
                    <a:cubicBezTo>
                      <a:pt x="209" y="45"/>
                      <a:pt x="209" y="39"/>
                      <a:pt x="205" y="35"/>
                    </a:cubicBezTo>
                    <a:moveTo>
                      <a:pt x="120" y="49"/>
                    </a:moveTo>
                    <a:cubicBezTo>
                      <a:pt x="81" y="49"/>
                      <a:pt x="50" y="80"/>
                      <a:pt x="50" y="118"/>
                    </a:cubicBezTo>
                    <a:cubicBezTo>
                      <a:pt x="50" y="132"/>
                      <a:pt x="54" y="145"/>
                      <a:pt x="61" y="156"/>
                    </a:cubicBezTo>
                    <a:cubicBezTo>
                      <a:pt x="62" y="157"/>
                      <a:pt x="62" y="158"/>
                      <a:pt x="62" y="158"/>
                    </a:cubicBezTo>
                    <a:cubicBezTo>
                      <a:pt x="75" y="176"/>
                      <a:pt x="78" y="182"/>
                      <a:pt x="78" y="186"/>
                    </a:cubicBezTo>
                    <a:cubicBezTo>
                      <a:pt x="78" y="199"/>
                      <a:pt x="78" y="199"/>
                      <a:pt x="78" y="199"/>
                    </a:cubicBezTo>
                    <a:cubicBezTo>
                      <a:pt x="75" y="199"/>
                      <a:pt x="75" y="199"/>
                      <a:pt x="75" y="199"/>
                    </a:cubicBezTo>
                    <a:cubicBezTo>
                      <a:pt x="71" y="199"/>
                      <a:pt x="69" y="200"/>
                      <a:pt x="69" y="204"/>
                    </a:cubicBezTo>
                    <a:cubicBezTo>
                      <a:pt x="69" y="229"/>
                      <a:pt x="69" y="229"/>
                      <a:pt x="69" y="229"/>
                    </a:cubicBezTo>
                    <a:cubicBezTo>
                      <a:pt x="69" y="233"/>
                      <a:pt x="71" y="235"/>
                      <a:pt x="75" y="235"/>
                    </a:cubicBezTo>
                    <a:cubicBezTo>
                      <a:pt x="166" y="235"/>
                      <a:pt x="166" y="235"/>
                      <a:pt x="166" y="235"/>
                    </a:cubicBezTo>
                    <a:cubicBezTo>
                      <a:pt x="169" y="235"/>
                      <a:pt x="171" y="233"/>
                      <a:pt x="171" y="229"/>
                    </a:cubicBezTo>
                    <a:cubicBezTo>
                      <a:pt x="171" y="204"/>
                      <a:pt x="171" y="204"/>
                      <a:pt x="171" y="204"/>
                    </a:cubicBezTo>
                    <a:cubicBezTo>
                      <a:pt x="171" y="200"/>
                      <a:pt x="169" y="199"/>
                      <a:pt x="166" y="199"/>
                    </a:cubicBezTo>
                    <a:cubicBezTo>
                      <a:pt x="162" y="199"/>
                      <a:pt x="162" y="199"/>
                      <a:pt x="162" y="199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62" y="183"/>
                      <a:pt x="163" y="178"/>
                      <a:pt x="178" y="158"/>
                    </a:cubicBezTo>
                    <a:cubicBezTo>
                      <a:pt x="186" y="146"/>
                      <a:pt x="190" y="133"/>
                      <a:pt x="190" y="118"/>
                    </a:cubicBezTo>
                    <a:cubicBezTo>
                      <a:pt x="190" y="80"/>
                      <a:pt x="159" y="49"/>
                      <a:pt x="120" y="49"/>
                    </a:cubicBezTo>
                    <a:moveTo>
                      <a:pt x="120" y="170"/>
                    </a:moveTo>
                    <a:cubicBezTo>
                      <a:pt x="117" y="136"/>
                      <a:pt x="117" y="136"/>
                      <a:pt x="117" y="136"/>
                    </a:cubicBezTo>
                    <a:cubicBezTo>
                      <a:pt x="124" y="136"/>
                      <a:pt x="124" y="136"/>
                      <a:pt x="124" y="136"/>
                    </a:cubicBezTo>
                    <a:lnTo>
                      <a:pt x="120" y="170"/>
                    </a:lnTo>
                    <a:close/>
                    <a:moveTo>
                      <a:pt x="162" y="147"/>
                    </a:moveTo>
                    <a:cubicBezTo>
                      <a:pt x="147" y="168"/>
                      <a:pt x="143" y="176"/>
                      <a:pt x="143" y="186"/>
                    </a:cubicBezTo>
                    <a:cubicBezTo>
                      <a:pt x="143" y="199"/>
                      <a:pt x="143" y="199"/>
                      <a:pt x="143" y="199"/>
                    </a:cubicBezTo>
                    <a:cubicBezTo>
                      <a:pt x="127" y="199"/>
                      <a:pt x="127" y="199"/>
                      <a:pt x="127" y="199"/>
                    </a:cubicBezTo>
                    <a:cubicBezTo>
                      <a:pt x="134" y="136"/>
                      <a:pt x="134" y="136"/>
                      <a:pt x="134" y="136"/>
                    </a:cubicBezTo>
                    <a:cubicBezTo>
                      <a:pt x="141" y="136"/>
                      <a:pt x="141" y="136"/>
                      <a:pt x="141" y="136"/>
                    </a:cubicBezTo>
                    <a:cubicBezTo>
                      <a:pt x="149" y="136"/>
                      <a:pt x="156" y="130"/>
                      <a:pt x="156" y="122"/>
                    </a:cubicBezTo>
                    <a:cubicBezTo>
                      <a:pt x="156" y="113"/>
                      <a:pt x="149" y="107"/>
                      <a:pt x="141" y="107"/>
                    </a:cubicBezTo>
                    <a:cubicBezTo>
                      <a:pt x="137" y="107"/>
                      <a:pt x="134" y="108"/>
                      <a:pt x="131" y="111"/>
                    </a:cubicBezTo>
                    <a:cubicBezTo>
                      <a:pt x="127" y="115"/>
                      <a:pt x="125" y="122"/>
                      <a:pt x="125" y="127"/>
                    </a:cubicBezTo>
                    <a:cubicBezTo>
                      <a:pt x="116" y="127"/>
                      <a:pt x="116" y="127"/>
                      <a:pt x="116" y="127"/>
                    </a:cubicBezTo>
                    <a:cubicBezTo>
                      <a:pt x="116" y="122"/>
                      <a:pt x="115" y="116"/>
                      <a:pt x="111" y="111"/>
                    </a:cubicBezTo>
                    <a:cubicBezTo>
                      <a:pt x="108" y="108"/>
                      <a:pt x="104" y="107"/>
                      <a:pt x="100" y="107"/>
                    </a:cubicBezTo>
                    <a:cubicBezTo>
                      <a:pt x="92" y="107"/>
                      <a:pt x="85" y="113"/>
                      <a:pt x="85" y="122"/>
                    </a:cubicBezTo>
                    <a:cubicBezTo>
                      <a:pt x="85" y="130"/>
                      <a:pt x="92" y="136"/>
                      <a:pt x="100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14" y="199"/>
                      <a:pt x="114" y="199"/>
                      <a:pt x="114" y="199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7" y="186"/>
                      <a:pt x="97" y="186"/>
                      <a:pt x="97" y="186"/>
                    </a:cubicBezTo>
                    <a:cubicBezTo>
                      <a:pt x="97" y="177"/>
                      <a:pt x="93" y="168"/>
                      <a:pt x="78" y="147"/>
                    </a:cubicBezTo>
                    <a:cubicBezTo>
                      <a:pt x="78" y="147"/>
                      <a:pt x="78" y="147"/>
                      <a:pt x="78" y="147"/>
                    </a:cubicBezTo>
                    <a:cubicBezTo>
                      <a:pt x="77" y="146"/>
                      <a:pt x="77" y="146"/>
                      <a:pt x="77" y="146"/>
                    </a:cubicBezTo>
                    <a:cubicBezTo>
                      <a:pt x="71" y="138"/>
                      <a:pt x="68" y="128"/>
                      <a:pt x="68" y="118"/>
                    </a:cubicBezTo>
                    <a:cubicBezTo>
                      <a:pt x="68" y="91"/>
                      <a:pt x="92" y="68"/>
                      <a:pt x="120" y="68"/>
                    </a:cubicBezTo>
                    <a:cubicBezTo>
                      <a:pt x="148" y="68"/>
                      <a:pt x="172" y="91"/>
                      <a:pt x="172" y="118"/>
                    </a:cubicBezTo>
                    <a:cubicBezTo>
                      <a:pt x="172" y="129"/>
                      <a:pt x="168" y="139"/>
                      <a:pt x="162" y="147"/>
                    </a:cubicBezTo>
                    <a:moveTo>
                      <a:pt x="135" y="127"/>
                    </a:moveTo>
                    <a:cubicBezTo>
                      <a:pt x="135" y="124"/>
                      <a:pt x="136" y="119"/>
                      <a:pt x="138" y="117"/>
                    </a:cubicBezTo>
                    <a:cubicBezTo>
                      <a:pt x="139" y="116"/>
                      <a:pt x="140" y="116"/>
                      <a:pt x="141" y="116"/>
                    </a:cubicBezTo>
                    <a:cubicBezTo>
                      <a:pt x="144" y="116"/>
                      <a:pt x="147" y="119"/>
                      <a:pt x="147" y="122"/>
                    </a:cubicBezTo>
                    <a:cubicBezTo>
                      <a:pt x="147" y="125"/>
                      <a:pt x="144" y="127"/>
                      <a:pt x="141" y="127"/>
                    </a:cubicBezTo>
                    <a:cubicBezTo>
                      <a:pt x="135" y="127"/>
                      <a:pt x="135" y="127"/>
                      <a:pt x="135" y="127"/>
                    </a:cubicBezTo>
                    <a:close/>
                    <a:moveTo>
                      <a:pt x="107" y="127"/>
                    </a:moveTo>
                    <a:cubicBezTo>
                      <a:pt x="100" y="127"/>
                      <a:pt x="100" y="127"/>
                      <a:pt x="100" y="127"/>
                    </a:cubicBezTo>
                    <a:cubicBezTo>
                      <a:pt x="97" y="127"/>
                      <a:pt x="94" y="125"/>
                      <a:pt x="94" y="122"/>
                    </a:cubicBezTo>
                    <a:cubicBezTo>
                      <a:pt x="94" y="119"/>
                      <a:pt x="97" y="116"/>
                      <a:pt x="100" y="116"/>
                    </a:cubicBezTo>
                    <a:cubicBezTo>
                      <a:pt x="102" y="116"/>
                      <a:pt x="103" y="117"/>
                      <a:pt x="104" y="118"/>
                    </a:cubicBezTo>
                    <a:cubicBezTo>
                      <a:pt x="106" y="120"/>
                      <a:pt x="107" y="124"/>
                      <a:pt x="107" y="127"/>
                    </a:cubicBezTo>
                    <a:moveTo>
                      <a:pt x="231" y="111"/>
                    </a:moveTo>
                    <a:cubicBezTo>
                      <a:pt x="212" y="111"/>
                      <a:pt x="212" y="111"/>
                      <a:pt x="212" y="111"/>
                    </a:cubicBezTo>
                    <a:cubicBezTo>
                      <a:pt x="206" y="111"/>
                      <a:pt x="202" y="115"/>
                      <a:pt x="202" y="120"/>
                    </a:cubicBezTo>
                    <a:cubicBezTo>
                      <a:pt x="202" y="125"/>
                      <a:pt x="206" y="130"/>
                      <a:pt x="212" y="130"/>
                    </a:cubicBezTo>
                    <a:cubicBezTo>
                      <a:pt x="231" y="130"/>
                      <a:pt x="231" y="130"/>
                      <a:pt x="231" y="130"/>
                    </a:cubicBezTo>
                    <a:cubicBezTo>
                      <a:pt x="236" y="130"/>
                      <a:pt x="240" y="125"/>
                      <a:pt x="240" y="120"/>
                    </a:cubicBezTo>
                    <a:cubicBezTo>
                      <a:pt x="240" y="115"/>
                      <a:pt x="236" y="111"/>
                      <a:pt x="231" y="1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GB" sz="10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Rectangle 34"/>
            <p:cNvSpPr/>
            <p:nvPr/>
          </p:nvSpPr>
          <p:spPr>
            <a:xfrm>
              <a:off x="1333527" y="4037127"/>
              <a:ext cx="2078582" cy="360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BRAND STRATEGY</a:t>
              </a:r>
              <a:endParaRPr lang="en-GB"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7 CuadroTexto"/>
            <p:cNvSpPr txBox="1"/>
            <p:nvPr/>
          </p:nvSpPr>
          <p:spPr>
            <a:xfrm>
              <a:off x="1368436" y="4431752"/>
              <a:ext cx="2008764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</a:t>
              </a:r>
              <a:endParaRPr lang="zh-CN" altLang="en-US" sz="1400"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816134" y="2394618"/>
            <a:ext cx="2008764" cy="2905064"/>
            <a:chOff x="3903678" y="2369218"/>
            <a:chExt cx="2008764" cy="2905064"/>
          </a:xfrm>
        </p:grpSpPr>
        <p:grpSp>
          <p:nvGrpSpPr>
            <p:cNvPr id="43" name="组合 42"/>
            <p:cNvGrpSpPr/>
            <p:nvPr/>
          </p:nvGrpSpPr>
          <p:grpSpPr>
            <a:xfrm>
              <a:off x="4346275" y="2369218"/>
              <a:ext cx="1123570" cy="1123570"/>
              <a:chOff x="4345541" y="2369218"/>
              <a:chExt cx="1123570" cy="1123570"/>
            </a:xfrm>
          </p:grpSpPr>
          <p:sp>
            <p:nvSpPr>
              <p:cNvPr id="14" name="Oval 30"/>
              <p:cNvSpPr/>
              <p:nvPr/>
            </p:nvSpPr>
            <p:spPr>
              <a:xfrm>
                <a:off x="4345541" y="2369218"/>
                <a:ext cx="1123570" cy="11235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0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59"/>
              <p:cNvSpPr>
                <a:spLocks noEditPoints="1"/>
              </p:cNvSpPr>
              <p:nvPr/>
            </p:nvSpPr>
            <p:spPr bwMode="auto">
              <a:xfrm>
                <a:off x="4628311" y="2691391"/>
                <a:ext cx="558029" cy="479224"/>
              </a:xfrm>
              <a:custGeom>
                <a:gdLst>
                  <a:gd name="T0" fmla="*/ 223 w 228"/>
                  <a:gd name="T1" fmla="*/ 0 h 196"/>
                  <a:gd name="T2" fmla="*/ 210 w 228"/>
                  <a:gd name="T3" fmla="*/ 0 h 196"/>
                  <a:gd name="T4" fmla="*/ 205 w 228"/>
                  <a:gd name="T5" fmla="*/ 5 h 196"/>
                  <a:gd name="T6" fmla="*/ 205 w 228"/>
                  <a:gd name="T7" fmla="*/ 10 h 196"/>
                  <a:gd name="T8" fmla="*/ 20 w 228"/>
                  <a:gd name="T9" fmla="*/ 42 h 196"/>
                  <a:gd name="T10" fmla="*/ 20 w 228"/>
                  <a:gd name="T11" fmla="*/ 40 h 196"/>
                  <a:gd name="T12" fmla="*/ 15 w 228"/>
                  <a:gd name="T13" fmla="*/ 35 h 196"/>
                  <a:gd name="T14" fmla="*/ 5 w 228"/>
                  <a:gd name="T15" fmla="*/ 35 h 196"/>
                  <a:gd name="T16" fmla="*/ 0 w 228"/>
                  <a:gd name="T17" fmla="*/ 40 h 196"/>
                  <a:gd name="T18" fmla="*/ 0 w 228"/>
                  <a:gd name="T19" fmla="*/ 45 h 196"/>
                  <a:gd name="T20" fmla="*/ 0 w 228"/>
                  <a:gd name="T21" fmla="*/ 135 h 196"/>
                  <a:gd name="T22" fmla="*/ 0 w 228"/>
                  <a:gd name="T23" fmla="*/ 140 h 196"/>
                  <a:gd name="T24" fmla="*/ 5 w 228"/>
                  <a:gd name="T25" fmla="*/ 145 h 196"/>
                  <a:gd name="T26" fmla="*/ 15 w 228"/>
                  <a:gd name="T27" fmla="*/ 145 h 196"/>
                  <a:gd name="T28" fmla="*/ 20 w 228"/>
                  <a:gd name="T29" fmla="*/ 140 h 196"/>
                  <a:gd name="T30" fmla="*/ 20 w 228"/>
                  <a:gd name="T31" fmla="*/ 138 h 196"/>
                  <a:gd name="T32" fmla="*/ 70 w 228"/>
                  <a:gd name="T33" fmla="*/ 147 h 196"/>
                  <a:gd name="T34" fmla="*/ 70 w 228"/>
                  <a:gd name="T35" fmla="*/ 148 h 196"/>
                  <a:gd name="T36" fmla="*/ 117 w 228"/>
                  <a:gd name="T37" fmla="*/ 196 h 196"/>
                  <a:gd name="T38" fmla="*/ 162 w 228"/>
                  <a:gd name="T39" fmla="*/ 162 h 196"/>
                  <a:gd name="T40" fmla="*/ 205 w 228"/>
                  <a:gd name="T41" fmla="*/ 170 h 196"/>
                  <a:gd name="T42" fmla="*/ 205 w 228"/>
                  <a:gd name="T43" fmla="*/ 175 h 196"/>
                  <a:gd name="T44" fmla="*/ 210 w 228"/>
                  <a:gd name="T45" fmla="*/ 180 h 196"/>
                  <a:gd name="T46" fmla="*/ 223 w 228"/>
                  <a:gd name="T47" fmla="*/ 180 h 196"/>
                  <a:gd name="T48" fmla="*/ 228 w 228"/>
                  <a:gd name="T49" fmla="*/ 175 h 196"/>
                  <a:gd name="T50" fmla="*/ 228 w 228"/>
                  <a:gd name="T51" fmla="*/ 5 h 196"/>
                  <a:gd name="T52" fmla="*/ 223 w 228"/>
                  <a:gd name="T53" fmla="*/ 0 h 196"/>
                  <a:gd name="T54" fmla="*/ 117 w 228"/>
                  <a:gd name="T55" fmla="*/ 177 h 196"/>
                  <a:gd name="T56" fmla="*/ 89 w 228"/>
                  <a:gd name="T57" fmla="*/ 150 h 196"/>
                  <a:gd name="T58" fmla="*/ 143 w 228"/>
                  <a:gd name="T59" fmla="*/ 159 h 196"/>
                  <a:gd name="T60" fmla="*/ 117 w 228"/>
                  <a:gd name="T61" fmla="*/ 177 h 196"/>
                  <a:gd name="T62" fmla="*/ 199 w 228"/>
                  <a:gd name="T63" fmla="*/ 53 h 196"/>
                  <a:gd name="T64" fmla="*/ 31 w 228"/>
                  <a:gd name="T65" fmla="*/ 76 h 196"/>
                  <a:gd name="T66" fmla="*/ 30 w 228"/>
                  <a:gd name="T67" fmla="*/ 76 h 196"/>
                  <a:gd name="T68" fmla="*/ 23 w 228"/>
                  <a:gd name="T69" fmla="*/ 70 h 196"/>
                  <a:gd name="T70" fmla="*/ 29 w 228"/>
                  <a:gd name="T71" fmla="*/ 62 h 196"/>
                  <a:gd name="T72" fmla="*/ 197 w 228"/>
                  <a:gd name="T73" fmla="*/ 39 h 196"/>
                  <a:gd name="T74" fmla="*/ 205 w 228"/>
                  <a:gd name="T75" fmla="*/ 45 h 196"/>
                  <a:gd name="T76" fmla="*/ 199 w 228"/>
                  <a:gd name="T77" fmla="*/ 53 h 1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6">
                    <a:moveTo>
                      <a:pt x="223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07" y="0"/>
                      <a:pt x="205" y="2"/>
                      <a:pt x="205" y="5"/>
                    </a:cubicBezTo>
                    <a:cubicBezTo>
                      <a:pt x="205" y="10"/>
                      <a:pt x="205" y="10"/>
                      <a:pt x="205" y="10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37"/>
                      <a:pt x="18" y="35"/>
                      <a:pt x="1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2" y="145"/>
                      <a:pt x="5" y="145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8" y="145"/>
                      <a:pt x="20" y="143"/>
                      <a:pt x="20" y="140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70" y="147"/>
                      <a:pt x="70" y="147"/>
                      <a:pt x="70" y="147"/>
                    </a:cubicBezTo>
                    <a:cubicBezTo>
                      <a:pt x="70" y="147"/>
                      <a:pt x="70" y="148"/>
                      <a:pt x="70" y="148"/>
                    </a:cubicBezTo>
                    <a:cubicBezTo>
                      <a:pt x="70" y="175"/>
                      <a:pt x="91" y="196"/>
                      <a:pt x="117" y="196"/>
                    </a:cubicBezTo>
                    <a:cubicBezTo>
                      <a:pt x="138" y="196"/>
                      <a:pt x="156" y="182"/>
                      <a:pt x="162" y="162"/>
                    </a:cubicBezTo>
                    <a:cubicBezTo>
                      <a:pt x="205" y="170"/>
                      <a:pt x="205" y="170"/>
                      <a:pt x="205" y="170"/>
                    </a:cubicBezTo>
                    <a:cubicBezTo>
                      <a:pt x="205" y="175"/>
                      <a:pt x="205" y="175"/>
                      <a:pt x="205" y="175"/>
                    </a:cubicBezTo>
                    <a:cubicBezTo>
                      <a:pt x="205" y="178"/>
                      <a:pt x="207" y="180"/>
                      <a:pt x="210" y="180"/>
                    </a:cubicBezTo>
                    <a:cubicBezTo>
                      <a:pt x="223" y="180"/>
                      <a:pt x="223" y="180"/>
                      <a:pt x="223" y="180"/>
                    </a:cubicBezTo>
                    <a:cubicBezTo>
                      <a:pt x="226" y="180"/>
                      <a:pt x="228" y="178"/>
                      <a:pt x="228" y="17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2"/>
                      <a:pt x="226" y="0"/>
                      <a:pt x="223" y="0"/>
                    </a:cubicBezTo>
                    <a:moveTo>
                      <a:pt x="117" y="177"/>
                    </a:moveTo>
                    <a:cubicBezTo>
                      <a:pt x="102" y="177"/>
                      <a:pt x="90" y="165"/>
                      <a:pt x="89" y="150"/>
                    </a:cubicBezTo>
                    <a:cubicBezTo>
                      <a:pt x="143" y="159"/>
                      <a:pt x="143" y="159"/>
                      <a:pt x="143" y="159"/>
                    </a:cubicBezTo>
                    <a:cubicBezTo>
                      <a:pt x="139" y="170"/>
                      <a:pt x="129" y="177"/>
                      <a:pt x="117" y="177"/>
                    </a:cubicBezTo>
                    <a:moveTo>
                      <a:pt x="199" y="53"/>
                    </a:moveTo>
                    <a:cubicBezTo>
                      <a:pt x="31" y="76"/>
                      <a:pt x="31" y="76"/>
                      <a:pt x="3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6" y="76"/>
                      <a:pt x="23" y="73"/>
                      <a:pt x="23" y="70"/>
                    </a:cubicBezTo>
                    <a:cubicBezTo>
                      <a:pt x="22" y="66"/>
                      <a:pt x="25" y="62"/>
                      <a:pt x="29" y="62"/>
                    </a:cubicBezTo>
                    <a:cubicBezTo>
                      <a:pt x="197" y="39"/>
                      <a:pt x="197" y="39"/>
                      <a:pt x="197" y="39"/>
                    </a:cubicBezTo>
                    <a:cubicBezTo>
                      <a:pt x="201" y="38"/>
                      <a:pt x="204" y="41"/>
                      <a:pt x="205" y="45"/>
                    </a:cubicBezTo>
                    <a:cubicBezTo>
                      <a:pt x="205" y="49"/>
                      <a:pt x="203" y="52"/>
                      <a:pt x="199" y="5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GB" sz="10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Rectangle 35"/>
            <p:cNvSpPr/>
            <p:nvPr/>
          </p:nvSpPr>
          <p:spPr>
            <a:xfrm>
              <a:off x="4182541" y="3996018"/>
              <a:ext cx="1451038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PROMOTION</a:t>
              </a:r>
              <a:endParaRPr lang="en-GB"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7 CuadroTexto"/>
            <p:cNvSpPr txBox="1"/>
            <p:nvPr/>
          </p:nvSpPr>
          <p:spPr>
            <a:xfrm>
              <a:off x="3903678" y="4406352"/>
              <a:ext cx="2008764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</a:t>
              </a:r>
              <a:endParaRPr lang="zh-CN" altLang="en-US" sz="1400"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228923" y="2394618"/>
            <a:ext cx="2216761" cy="2905064"/>
            <a:chOff x="6221081" y="2369218"/>
            <a:chExt cx="2216761" cy="2905064"/>
          </a:xfrm>
        </p:grpSpPr>
        <p:grpSp>
          <p:nvGrpSpPr>
            <p:cNvPr id="44" name="组合 43"/>
            <p:cNvGrpSpPr/>
            <p:nvPr/>
          </p:nvGrpSpPr>
          <p:grpSpPr>
            <a:xfrm>
              <a:off x="6767676" y="2369218"/>
              <a:ext cx="1123570" cy="1123570"/>
              <a:chOff x="6767677" y="2369218"/>
              <a:chExt cx="1123570" cy="1123570"/>
            </a:xfrm>
          </p:grpSpPr>
          <p:sp>
            <p:nvSpPr>
              <p:cNvPr id="12" name="Oval 28"/>
              <p:cNvSpPr/>
              <p:nvPr/>
            </p:nvSpPr>
            <p:spPr>
              <a:xfrm>
                <a:off x="6767677" y="2369218"/>
                <a:ext cx="1123570" cy="11235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0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58"/>
              <p:cNvSpPr>
                <a:spLocks noEditPoints="1"/>
              </p:cNvSpPr>
              <p:nvPr/>
            </p:nvSpPr>
            <p:spPr bwMode="auto">
              <a:xfrm>
                <a:off x="7034473" y="2657313"/>
                <a:ext cx="589979" cy="547380"/>
              </a:xfrm>
              <a:custGeom>
                <a:gdLst>
                  <a:gd name="T0" fmla="*/ 142 w 241"/>
                  <a:gd name="T1" fmla="*/ 137 h 224"/>
                  <a:gd name="T2" fmla="*/ 150 w 241"/>
                  <a:gd name="T3" fmla="*/ 97 h 224"/>
                  <a:gd name="T4" fmla="*/ 132 w 241"/>
                  <a:gd name="T5" fmla="*/ 115 h 224"/>
                  <a:gd name="T6" fmla="*/ 110 w 241"/>
                  <a:gd name="T7" fmla="*/ 115 h 224"/>
                  <a:gd name="T8" fmla="*/ 110 w 241"/>
                  <a:gd name="T9" fmla="*/ 92 h 224"/>
                  <a:gd name="T10" fmla="*/ 127 w 241"/>
                  <a:gd name="T11" fmla="*/ 74 h 224"/>
                  <a:gd name="T12" fmla="*/ 88 w 241"/>
                  <a:gd name="T13" fmla="*/ 83 h 224"/>
                  <a:gd name="T14" fmla="*/ 78 w 241"/>
                  <a:gd name="T15" fmla="*/ 120 h 224"/>
                  <a:gd name="T16" fmla="*/ 3 w 241"/>
                  <a:gd name="T17" fmla="*/ 195 h 224"/>
                  <a:gd name="T18" fmla="*/ 3 w 241"/>
                  <a:gd name="T19" fmla="*/ 206 h 224"/>
                  <a:gd name="T20" fmla="*/ 19 w 241"/>
                  <a:gd name="T21" fmla="*/ 222 h 224"/>
                  <a:gd name="T22" fmla="*/ 25 w 241"/>
                  <a:gd name="T23" fmla="*/ 224 h 224"/>
                  <a:gd name="T24" fmla="*/ 30 w 241"/>
                  <a:gd name="T25" fmla="*/ 222 h 224"/>
                  <a:gd name="T26" fmla="*/ 105 w 241"/>
                  <a:gd name="T27" fmla="*/ 147 h 224"/>
                  <a:gd name="T28" fmla="*/ 142 w 241"/>
                  <a:gd name="T29" fmla="*/ 137 h 224"/>
                  <a:gd name="T30" fmla="*/ 27 w 241"/>
                  <a:gd name="T31" fmla="*/ 206 h 224"/>
                  <a:gd name="T32" fmla="*/ 19 w 241"/>
                  <a:gd name="T33" fmla="*/ 206 h 224"/>
                  <a:gd name="T34" fmla="*/ 19 w 241"/>
                  <a:gd name="T35" fmla="*/ 198 h 224"/>
                  <a:gd name="T36" fmla="*/ 27 w 241"/>
                  <a:gd name="T37" fmla="*/ 198 h 224"/>
                  <a:gd name="T38" fmla="*/ 27 w 241"/>
                  <a:gd name="T39" fmla="*/ 206 h 224"/>
                  <a:gd name="T40" fmla="*/ 236 w 241"/>
                  <a:gd name="T41" fmla="*/ 0 h 224"/>
                  <a:gd name="T42" fmla="*/ 19 w 241"/>
                  <a:gd name="T43" fmla="*/ 0 h 224"/>
                  <a:gd name="T44" fmla="*/ 14 w 241"/>
                  <a:gd name="T45" fmla="*/ 5 h 224"/>
                  <a:gd name="T46" fmla="*/ 14 w 241"/>
                  <a:gd name="T47" fmla="*/ 171 h 224"/>
                  <a:gd name="T48" fmla="*/ 38 w 241"/>
                  <a:gd name="T49" fmla="*/ 147 h 224"/>
                  <a:gd name="T50" fmla="*/ 38 w 241"/>
                  <a:gd name="T51" fmla="*/ 48 h 224"/>
                  <a:gd name="T52" fmla="*/ 217 w 241"/>
                  <a:gd name="T53" fmla="*/ 48 h 224"/>
                  <a:gd name="T54" fmla="*/ 217 w 241"/>
                  <a:gd name="T55" fmla="*/ 170 h 224"/>
                  <a:gd name="T56" fmla="*/ 95 w 241"/>
                  <a:gd name="T57" fmla="*/ 170 h 224"/>
                  <a:gd name="T58" fmla="*/ 72 w 241"/>
                  <a:gd name="T59" fmla="*/ 193 h 224"/>
                  <a:gd name="T60" fmla="*/ 222 w 241"/>
                  <a:gd name="T61" fmla="*/ 193 h 224"/>
                  <a:gd name="T62" fmla="*/ 241 w 241"/>
                  <a:gd name="T63" fmla="*/ 175 h 224"/>
                  <a:gd name="T64" fmla="*/ 241 w 241"/>
                  <a:gd name="T65" fmla="*/ 5 h 224"/>
                  <a:gd name="T66" fmla="*/ 236 w 241"/>
                  <a:gd name="T67" fmla="*/ 0 h 224"/>
                  <a:gd name="T68" fmla="*/ 47 w 241"/>
                  <a:gd name="T69" fmla="*/ 32 h 224"/>
                  <a:gd name="T70" fmla="*/ 39 w 241"/>
                  <a:gd name="T71" fmla="*/ 24 h 224"/>
                  <a:gd name="T72" fmla="*/ 47 w 241"/>
                  <a:gd name="T73" fmla="*/ 15 h 224"/>
                  <a:gd name="T74" fmla="*/ 55 w 241"/>
                  <a:gd name="T75" fmla="*/ 24 h 224"/>
                  <a:gd name="T76" fmla="*/ 47 w 241"/>
                  <a:gd name="T77" fmla="*/ 32 h 224"/>
                  <a:gd name="T78" fmla="*/ 77 w 241"/>
                  <a:gd name="T79" fmla="*/ 32 h 224"/>
                  <a:gd name="T80" fmla="*/ 69 w 241"/>
                  <a:gd name="T81" fmla="*/ 24 h 224"/>
                  <a:gd name="T82" fmla="*/ 77 w 241"/>
                  <a:gd name="T83" fmla="*/ 15 h 224"/>
                  <a:gd name="T84" fmla="*/ 85 w 241"/>
                  <a:gd name="T85" fmla="*/ 24 h 224"/>
                  <a:gd name="T86" fmla="*/ 77 w 241"/>
                  <a:gd name="T87" fmla="*/ 32 h 2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1" h="224">
                    <a:moveTo>
                      <a:pt x="142" y="137"/>
                    </a:moveTo>
                    <a:cubicBezTo>
                      <a:pt x="153" y="126"/>
                      <a:pt x="155" y="110"/>
                      <a:pt x="150" y="97"/>
                    </a:cubicBez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26" y="121"/>
                      <a:pt x="116" y="121"/>
                      <a:pt x="110" y="115"/>
                    </a:cubicBezTo>
                    <a:cubicBezTo>
                      <a:pt x="104" y="108"/>
                      <a:pt x="104" y="98"/>
                      <a:pt x="110" y="92"/>
                    </a:cubicBezTo>
                    <a:cubicBezTo>
                      <a:pt x="127" y="74"/>
                      <a:pt x="127" y="74"/>
                      <a:pt x="127" y="74"/>
                    </a:cubicBezTo>
                    <a:cubicBezTo>
                      <a:pt x="114" y="70"/>
                      <a:pt x="99" y="73"/>
                      <a:pt x="88" y="83"/>
                    </a:cubicBezTo>
                    <a:cubicBezTo>
                      <a:pt x="78" y="93"/>
                      <a:pt x="75" y="107"/>
                      <a:pt x="78" y="120"/>
                    </a:cubicBezTo>
                    <a:cubicBezTo>
                      <a:pt x="3" y="195"/>
                      <a:pt x="3" y="195"/>
                      <a:pt x="3" y="195"/>
                    </a:cubicBezTo>
                    <a:cubicBezTo>
                      <a:pt x="0" y="198"/>
                      <a:pt x="0" y="203"/>
                      <a:pt x="3" y="206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21" y="223"/>
                      <a:pt x="23" y="224"/>
                      <a:pt x="25" y="224"/>
                    </a:cubicBezTo>
                    <a:cubicBezTo>
                      <a:pt x="27" y="224"/>
                      <a:pt x="29" y="223"/>
                      <a:pt x="30" y="222"/>
                    </a:cubicBezTo>
                    <a:cubicBezTo>
                      <a:pt x="105" y="147"/>
                      <a:pt x="105" y="147"/>
                      <a:pt x="105" y="147"/>
                    </a:cubicBezTo>
                    <a:cubicBezTo>
                      <a:pt x="118" y="150"/>
                      <a:pt x="132" y="147"/>
                      <a:pt x="142" y="137"/>
                    </a:cubicBezTo>
                    <a:close/>
                    <a:moveTo>
                      <a:pt x="27" y="206"/>
                    </a:moveTo>
                    <a:cubicBezTo>
                      <a:pt x="25" y="208"/>
                      <a:pt x="21" y="208"/>
                      <a:pt x="19" y="206"/>
                    </a:cubicBezTo>
                    <a:cubicBezTo>
                      <a:pt x="17" y="204"/>
                      <a:pt x="17" y="200"/>
                      <a:pt x="19" y="198"/>
                    </a:cubicBezTo>
                    <a:cubicBezTo>
                      <a:pt x="21" y="195"/>
                      <a:pt x="25" y="195"/>
                      <a:pt x="27" y="198"/>
                    </a:cubicBezTo>
                    <a:cubicBezTo>
                      <a:pt x="30" y="200"/>
                      <a:pt x="30" y="204"/>
                      <a:pt x="27" y="206"/>
                    </a:cubicBezTo>
                    <a:close/>
                    <a:moveTo>
                      <a:pt x="236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4" y="2"/>
                      <a:pt x="14" y="5"/>
                    </a:cubicBezTo>
                    <a:cubicBezTo>
                      <a:pt x="14" y="171"/>
                      <a:pt x="14" y="171"/>
                      <a:pt x="14" y="171"/>
                    </a:cubicBezTo>
                    <a:cubicBezTo>
                      <a:pt x="38" y="147"/>
                      <a:pt x="38" y="147"/>
                      <a:pt x="38" y="147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7" y="170"/>
                      <a:pt x="217" y="170"/>
                      <a:pt x="217" y="170"/>
                    </a:cubicBezTo>
                    <a:cubicBezTo>
                      <a:pt x="95" y="170"/>
                      <a:pt x="95" y="170"/>
                      <a:pt x="95" y="170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222" y="193"/>
                      <a:pt x="222" y="193"/>
                      <a:pt x="222" y="193"/>
                    </a:cubicBezTo>
                    <a:cubicBezTo>
                      <a:pt x="233" y="193"/>
                      <a:pt x="241" y="185"/>
                      <a:pt x="241" y="175"/>
                    </a:cubicBezTo>
                    <a:cubicBezTo>
                      <a:pt x="241" y="5"/>
                      <a:pt x="241" y="5"/>
                      <a:pt x="241" y="5"/>
                    </a:cubicBezTo>
                    <a:cubicBezTo>
                      <a:pt x="241" y="2"/>
                      <a:pt x="239" y="0"/>
                      <a:pt x="236" y="0"/>
                    </a:cubicBezTo>
                    <a:close/>
                    <a:moveTo>
                      <a:pt x="47" y="32"/>
                    </a:moveTo>
                    <a:cubicBezTo>
                      <a:pt x="42" y="32"/>
                      <a:pt x="39" y="28"/>
                      <a:pt x="39" y="24"/>
                    </a:cubicBezTo>
                    <a:cubicBezTo>
                      <a:pt x="39" y="19"/>
                      <a:pt x="42" y="15"/>
                      <a:pt x="47" y="15"/>
                    </a:cubicBezTo>
                    <a:cubicBezTo>
                      <a:pt x="52" y="15"/>
                      <a:pt x="55" y="19"/>
                      <a:pt x="55" y="24"/>
                    </a:cubicBezTo>
                    <a:cubicBezTo>
                      <a:pt x="55" y="28"/>
                      <a:pt x="52" y="32"/>
                      <a:pt x="47" y="32"/>
                    </a:cubicBezTo>
                    <a:close/>
                    <a:moveTo>
                      <a:pt x="77" y="32"/>
                    </a:moveTo>
                    <a:cubicBezTo>
                      <a:pt x="72" y="32"/>
                      <a:pt x="69" y="28"/>
                      <a:pt x="69" y="24"/>
                    </a:cubicBezTo>
                    <a:cubicBezTo>
                      <a:pt x="69" y="19"/>
                      <a:pt x="72" y="15"/>
                      <a:pt x="77" y="15"/>
                    </a:cubicBezTo>
                    <a:cubicBezTo>
                      <a:pt x="81" y="15"/>
                      <a:pt x="85" y="19"/>
                      <a:pt x="85" y="24"/>
                    </a:cubicBezTo>
                    <a:cubicBezTo>
                      <a:pt x="85" y="28"/>
                      <a:pt x="81" y="32"/>
                      <a:pt x="77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GB" sz="10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Rectangle 36"/>
            <p:cNvSpPr/>
            <p:nvPr/>
          </p:nvSpPr>
          <p:spPr>
            <a:xfrm>
              <a:off x="6221081" y="3991997"/>
              <a:ext cx="2216761" cy="360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APP DEVELOPMENT</a:t>
              </a:r>
              <a:endParaRPr lang="en-GB"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7 CuadroTexto"/>
            <p:cNvSpPr txBox="1"/>
            <p:nvPr/>
          </p:nvSpPr>
          <p:spPr>
            <a:xfrm>
              <a:off x="6325079" y="4406352"/>
              <a:ext cx="2008764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</a:t>
              </a:r>
              <a:endParaRPr lang="zh-CN" altLang="en-US" sz="1400"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49709" y="2394618"/>
            <a:ext cx="2008764" cy="2905064"/>
            <a:chOff x="8882737" y="2369218"/>
            <a:chExt cx="2008764" cy="2905064"/>
          </a:xfrm>
        </p:grpSpPr>
        <p:grpSp>
          <p:nvGrpSpPr>
            <p:cNvPr id="45" name="组合 44"/>
            <p:cNvGrpSpPr/>
            <p:nvPr/>
          </p:nvGrpSpPr>
          <p:grpSpPr>
            <a:xfrm>
              <a:off x="9325334" y="2369218"/>
              <a:ext cx="1123570" cy="1123570"/>
              <a:chOff x="9293137" y="2369218"/>
              <a:chExt cx="1123570" cy="1123570"/>
            </a:xfrm>
          </p:grpSpPr>
          <p:sp>
            <p:nvSpPr>
              <p:cNvPr id="9" name="Oval 26"/>
              <p:cNvSpPr/>
              <p:nvPr/>
            </p:nvSpPr>
            <p:spPr>
              <a:xfrm>
                <a:off x="9293137" y="2369218"/>
                <a:ext cx="1123570" cy="11235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0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28"/>
              <p:cNvSpPr>
                <a:spLocks noEditPoints="1"/>
              </p:cNvSpPr>
              <p:nvPr/>
            </p:nvSpPr>
            <p:spPr bwMode="auto">
              <a:xfrm>
                <a:off x="9649388" y="2646664"/>
                <a:ext cx="411068" cy="568679"/>
              </a:xfrm>
              <a:custGeom>
                <a:gdLst>
                  <a:gd name="T0" fmla="*/ 143 w 168"/>
                  <a:gd name="T1" fmla="*/ 65 h 232"/>
                  <a:gd name="T2" fmla="*/ 113 w 168"/>
                  <a:gd name="T3" fmla="*/ 38 h 232"/>
                  <a:gd name="T4" fmla="*/ 141 w 168"/>
                  <a:gd name="T5" fmla="*/ 38 h 232"/>
                  <a:gd name="T6" fmla="*/ 147 w 168"/>
                  <a:gd name="T7" fmla="*/ 33 h 232"/>
                  <a:gd name="T8" fmla="*/ 154 w 168"/>
                  <a:gd name="T9" fmla="*/ 5 h 232"/>
                  <a:gd name="T10" fmla="*/ 155 w 168"/>
                  <a:gd name="T11" fmla="*/ 0 h 232"/>
                  <a:gd name="T12" fmla="*/ 13 w 168"/>
                  <a:gd name="T13" fmla="*/ 0 h 232"/>
                  <a:gd name="T14" fmla="*/ 14 w 168"/>
                  <a:gd name="T15" fmla="*/ 5 h 232"/>
                  <a:gd name="T16" fmla="*/ 21 w 168"/>
                  <a:gd name="T17" fmla="*/ 33 h 232"/>
                  <a:gd name="T18" fmla="*/ 27 w 168"/>
                  <a:gd name="T19" fmla="*/ 38 h 232"/>
                  <a:gd name="T20" fmla="*/ 55 w 168"/>
                  <a:gd name="T21" fmla="*/ 38 h 232"/>
                  <a:gd name="T22" fmla="*/ 25 w 168"/>
                  <a:gd name="T23" fmla="*/ 65 h 232"/>
                  <a:gd name="T24" fmla="*/ 15 w 168"/>
                  <a:gd name="T25" fmla="*/ 132 h 232"/>
                  <a:gd name="T26" fmla="*/ 84 w 168"/>
                  <a:gd name="T27" fmla="*/ 232 h 232"/>
                  <a:gd name="T28" fmla="*/ 153 w 168"/>
                  <a:gd name="T29" fmla="*/ 132 h 232"/>
                  <a:gd name="T30" fmla="*/ 143 w 168"/>
                  <a:gd name="T31" fmla="*/ 65 h 232"/>
                  <a:gd name="T32" fmla="*/ 134 w 168"/>
                  <a:gd name="T33" fmla="*/ 119 h 232"/>
                  <a:gd name="T34" fmla="*/ 93 w 168"/>
                  <a:gd name="T35" fmla="*/ 177 h 232"/>
                  <a:gd name="T36" fmla="*/ 93 w 168"/>
                  <a:gd name="T37" fmla="*/ 134 h 232"/>
                  <a:gd name="T38" fmla="*/ 97 w 168"/>
                  <a:gd name="T39" fmla="*/ 126 h 232"/>
                  <a:gd name="T40" fmla="*/ 102 w 168"/>
                  <a:gd name="T41" fmla="*/ 114 h 232"/>
                  <a:gd name="T42" fmla="*/ 84 w 168"/>
                  <a:gd name="T43" fmla="*/ 96 h 232"/>
                  <a:gd name="T44" fmla="*/ 66 w 168"/>
                  <a:gd name="T45" fmla="*/ 114 h 232"/>
                  <a:gd name="T46" fmla="*/ 71 w 168"/>
                  <a:gd name="T47" fmla="*/ 126 h 232"/>
                  <a:gd name="T48" fmla="*/ 74 w 168"/>
                  <a:gd name="T49" fmla="*/ 134 h 232"/>
                  <a:gd name="T50" fmla="*/ 74 w 168"/>
                  <a:gd name="T51" fmla="*/ 177 h 232"/>
                  <a:gd name="T52" fmla="*/ 34 w 168"/>
                  <a:gd name="T53" fmla="*/ 119 h 232"/>
                  <a:gd name="T54" fmla="*/ 40 w 168"/>
                  <a:gd name="T55" fmla="*/ 83 h 232"/>
                  <a:gd name="T56" fmla="*/ 84 w 168"/>
                  <a:gd name="T57" fmla="*/ 44 h 232"/>
                  <a:gd name="T58" fmla="*/ 127 w 168"/>
                  <a:gd name="T59" fmla="*/ 82 h 232"/>
                  <a:gd name="T60" fmla="*/ 128 w 168"/>
                  <a:gd name="T61" fmla="*/ 83 h 232"/>
                  <a:gd name="T62" fmla="*/ 134 w 168"/>
                  <a:gd name="T63" fmla="*/ 119 h 2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231">
                    <a:moveTo>
                      <a:pt x="143" y="65"/>
                    </a:moveTo>
                    <a:cubicBezTo>
                      <a:pt x="113" y="38"/>
                      <a:pt x="113" y="38"/>
                      <a:pt x="113" y="38"/>
                    </a:cubicBezTo>
                    <a:cubicBezTo>
                      <a:pt x="141" y="38"/>
                      <a:pt x="141" y="38"/>
                      <a:pt x="141" y="38"/>
                    </a:cubicBezTo>
                    <a:cubicBezTo>
                      <a:pt x="143" y="38"/>
                      <a:pt x="146" y="36"/>
                      <a:pt x="147" y="33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2" y="36"/>
                      <a:pt x="24" y="38"/>
                      <a:pt x="27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5" y="81"/>
                      <a:pt x="0" y="111"/>
                      <a:pt x="15" y="1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153" y="132"/>
                      <a:pt x="153" y="132"/>
                      <a:pt x="153" y="132"/>
                    </a:cubicBezTo>
                    <a:cubicBezTo>
                      <a:pt x="168" y="111"/>
                      <a:pt x="163" y="81"/>
                      <a:pt x="143" y="65"/>
                    </a:cubicBezTo>
                    <a:close/>
                    <a:moveTo>
                      <a:pt x="134" y="119"/>
                    </a:moveTo>
                    <a:cubicBezTo>
                      <a:pt x="93" y="177"/>
                      <a:pt x="93" y="177"/>
                      <a:pt x="93" y="177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93" y="131"/>
                      <a:pt x="95" y="128"/>
                      <a:pt x="97" y="126"/>
                    </a:cubicBezTo>
                    <a:cubicBezTo>
                      <a:pt x="100" y="123"/>
                      <a:pt x="102" y="119"/>
                      <a:pt x="102" y="114"/>
                    </a:cubicBezTo>
                    <a:cubicBezTo>
                      <a:pt x="102" y="104"/>
                      <a:pt x="94" y="96"/>
                      <a:pt x="84" y="96"/>
                    </a:cubicBezTo>
                    <a:cubicBezTo>
                      <a:pt x="74" y="96"/>
                      <a:pt x="66" y="104"/>
                      <a:pt x="66" y="114"/>
                    </a:cubicBezTo>
                    <a:cubicBezTo>
                      <a:pt x="66" y="119"/>
                      <a:pt x="68" y="123"/>
                      <a:pt x="71" y="126"/>
                    </a:cubicBezTo>
                    <a:cubicBezTo>
                      <a:pt x="73" y="128"/>
                      <a:pt x="74" y="131"/>
                      <a:pt x="74" y="134"/>
                    </a:cubicBezTo>
                    <a:cubicBezTo>
                      <a:pt x="74" y="177"/>
                      <a:pt x="74" y="177"/>
                      <a:pt x="74" y="177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26" y="108"/>
                      <a:pt x="29" y="91"/>
                      <a:pt x="40" y="83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39" y="91"/>
                      <a:pt x="142" y="108"/>
                      <a:pt x="134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GB" sz="10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Rectangle 37"/>
            <p:cNvSpPr/>
            <p:nvPr/>
          </p:nvSpPr>
          <p:spPr>
            <a:xfrm>
              <a:off x="8908582" y="3997527"/>
              <a:ext cx="1957074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IDENTITY DESIGN</a:t>
              </a:r>
              <a:endParaRPr lang="en-GB"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7 CuadroTexto"/>
            <p:cNvSpPr txBox="1"/>
            <p:nvPr/>
          </p:nvSpPr>
          <p:spPr>
            <a:xfrm>
              <a:off x="8882737" y="4406352"/>
              <a:ext cx="2008764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</a:t>
              </a:r>
              <a:endParaRPr lang="zh-CN" altLang="en-US" sz="1400">
                <a:latin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"/>
          <p:cNvGrpSpPr/>
          <p:nvPr/>
        </p:nvGrpSpPr>
        <p:grpSpPr>
          <a:xfrm>
            <a:off x="4525126" y="2944964"/>
            <a:ext cx="3087960" cy="2568330"/>
            <a:chOff x="4525126" y="2944964"/>
            <a:chExt cx="3087960" cy="2568330"/>
          </a:xfrm>
          <a:solidFill>
            <a:schemeClr val="accent1"/>
          </a:solidFill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434477" y="2944964"/>
              <a:ext cx="1269258" cy="1874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4525126" y="5159776"/>
              <a:ext cx="3087960" cy="353518"/>
            </a:xfrm>
            <a:custGeom>
              <a:gdLst>
                <a:gd name="T0" fmla="*/ 1348 w 1450"/>
                <a:gd name="T1" fmla="*/ 64 h 166"/>
                <a:gd name="T2" fmla="*/ 1348 w 1450"/>
                <a:gd name="T3" fmla="*/ 0 h 166"/>
                <a:gd name="T4" fmla="*/ 102 w 1450"/>
                <a:gd name="T5" fmla="*/ 0 h 166"/>
                <a:gd name="T6" fmla="*/ 102 w 1450"/>
                <a:gd name="T7" fmla="*/ 64 h 166"/>
                <a:gd name="T8" fmla="*/ 0 w 1450"/>
                <a:gd name="T9" fmla="*/ 64 h 166"/>
                <a:gd name="T10" fmla="*/ 0 w 1450"/>
                <a:gd name="T11" fmla="*/ 166 h 166"/>
                <a:gd name="T12" fmla="*/ 1450 w 1450"/>
                <a:gd name="T13" fmla="*/ 166 h 166"/>
                <a:gd name="T14" fmla="*/ 1450 w 1450"/>
                <a:gd name="T15" fmla="*/ 64 h 166"/>
                <a:gd name="T16" fmla="*/ 1348 w 1450"/>
                <a:gd name="T17" fmla="*/ 64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66">
                  <a:moveTo>
                    <a:pt x="1348" y="64"/>
                  </a:moveTo>
                  <a:lnTo>
                    <a:pt x="1348" y="0"/>
                  </a:lnTo>
                  <a:lnTo>
                    <a:pt x="102" y="0"/>
                  </a:lnTo>
                  <a:lnTo>
                    <a:pt x="102" y="64"/>
                  </a:lnTo>
                  <a:lnTo>
                    <a:pt x="0" y="64"/>
                  </a:lnTo>
                  <a:lnTo>
                    <a:pt x="0" y="166"/>
                  </a:lnTo>
                  <a:lnTo>
                    <a:pt x="1450" y="166"/>
                  </a:lnTo>
                  <a:lnTo>
                    <a:pt x="1450" y="64"/>
                  </a:lnTo>
                  <a:lnTo>
                    <a:pt x="13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6015865" y="3051445"/>
              <a:ext cx="187407" cy="2248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5934939" y="3128112"/>
              <a:ext cx="349259" cy="2576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8" name="Group 6"/>
          <p:cNvGrpSpPr/>
          <p:nvPr/>
        </p:nvGrpSpPr>
        <p:grpSpPr>
          <a:xfrm>
            <a:off x="6567439" y="1824780"/>
            <a:ext cx="1005184" cy="2757867"/>
            <a:chOff x="6567439" y="1824780"/>
            <a:chExt cx="1005184" cy="2757867"/>
          </a:xfrm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6567439" y="2602094"/>
              <a:ext cx="1005184" cy="1980553"/>
            </a:xfrm>
            <a:custGeom>
              <a:gdLst>
                <a:gd name="T0" fmla="*/ 173 w 199"/>
                <a:gd name="T1" fmla="*/ 95 h 392"/>
                <a:gd name="T2" fmla="*/ 173 w 199"/>
                <a:gd name="T3" fmla="*/ 51 h 392"/>
                <a:gd name="T4" fmla="*/ 199 w 199"/>
                <a:gd name="T5" fmla="*/ 51 h 392"/>
                <a:gd name="T6" fmla="*/ 199 w 199"/>
                <a:gd name="T7" fmla="*/ 0 h 392"/>
                <a:gd name="T8" fmla="*/ 0 w 199"/>
                <a:gd name="T9" fmla="*/ 0 h 392"/>
                <a:gd name="T10" fmla="*/ 0 w 199"/>
                <a:gd name="T11" fmla="*/ 51 h 392"/>
                <a:gd name="T12" fmla="*/ 27 w 199"/>
                <a:gd name="T13" fmla="*/ 51 h 392"/>
                <a:gd name="T14" fmla="*/ 27 w 199"/>
                <a:gd name="T15" fmla="*/ 322 h 392"/>
                <a:gd name="T16" fmla="*/ 104 w 199"/>
                <a:gd name="T17" fmla="*/ 392 h 392"/>
                <a:gd name="T18" fmla="*/ 154 w 199"/>
                <a:gd name="T19" fmla="*/ 373 h 392"/>
                <a:gd name="T20" fmla="*/ 173 w 199"/>
                <a:gd name="T21" fmla="*/ 322 h 392"/>
                <a:gd name="T22" fmla="*/ 173 w 199"/>
                <a:gd name="T23" fmla="*/ 143 h 392"/>
                <a:gd name="T24" fmla="*/ 173 w 199"/>
                <a:gd name="T25" fmla="*/ 143 h 392"/>
                <a:gd name="T26" fmla="*/ 173 w 199"/>
                <a:gd name="T27" fmla="*/ 95 h 392"/>
                <a:gd name="T28" fmla="*/ 148 w 199"/>
                <a:gd name="T29" fmla="*/ 322 h 392"/>
                <a:gd name="T30" fmla="*/ 136 w 199"/>
                <a:gd name="T31" fmla="*/ 356 h 392"/>
                <a:gd name="T32" fmla="*/ 104 w 199"/>
                <a:gd name="T33" fmla="*/ 367 h 392"/>
                <a:gd name="T34" fmla="*/ 52 w 199"/>
                <a:gd name="T35" fmla="*/ 322 h 392"/>
                <a:gd name="T36" fmla="*/ 52 w 199"/>
                <a:gd name="T37" fmla="*/ 51 h 392"/>
                <a:gd name="T38" fmla="*/ 148 w 199"/>
                <a:gd name="T39" fmla="*/ 51 h 392"/>
                <a:gd name="T40" fmla="*/ 148 w 199"/>
                <a:gd name="T41" fmla="*/ 322 h 3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392">
                  <a:moveTo>
                    <a:pt x="173" y="95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27" y="340"/>
                    <a:pt x="41" y="392"/>
                    <a:pt x="104" y="392"/>
                  </a:cubicBezTo>
                  <a:cubicBezTo>
                    <a:pt x="125" y="392"/>
                    <a:pt x="142" y="386"/>
                    <a:pt x="154" y="373"/>
                  </a:cubicBezTo>
                  <a:cubicBezTo>
                    <a:pt x="166" y="361"/>
                    <a:pt x="173" y="343"/>
                    <a:pt x="173" y="322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3" y="95"/>
                    <a:pt x="173" y="95"/>
                    <a:pt x="173" y="95"/>
                  </a:cubicBezTo>
                  <a:close/>
                  <a:moveTo>
                    <a:pt x="148" y="322"/>
                  </a:moveTo>
                  <a:cubicBezTo>
                    <a:pt x="148" y="336"/>
                    <a:pt x="144" y="348"/>
                    <a:pt x="136" y="356"/>
                  </a:cubicBezTo>
                  <a:cubicBezTo>
                    <a:pt x="129" y="363"/>
                    <a:pt x="118" y="367"/>
                    <a:pt x="104" y="367"/>
                  </a:cubicBezTo>
                  <a:cubicBezTo>
                    <a:pt x="53" y="367"/>
                    <a:pt x="52" y="322"/>
                    <a:pt x="52" y="322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48" y="51"/>
                    <a:pt x="148" y="51"/>
                    <a:pt x="148" y="51"/>
                  </a:cubicBezTo>
                  <a:lnTo>
                    <a:pt x="148" y="322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6931605" y="3315518"/>
              <a:ext cx="276852" cy="1049907"/>
            </a:xfrm>
            <a:custGeom>
              <a:gdLst>
                <a:gd name="connsiteX0" fmla="*/ 0 w 276852"/>
                <a:gd name="connsiteY0" fmla="*/ 0 h 1049907"/>
                <a:gd name="connsiteX1" fmla="*/ 276852 w 276852"/>
                <a:gd name="connsiteY1" fmla="*/ 0 h 1049907"/>
                <a:gd name="connsiteX2" fmla="*/ 276852 w 276852"/>
                <a:gd name="connsiteY2" fmla="*/ 554493 h 1049907"/>
                <a:gd name="connsiteX3" fmla="*/ 276091 w 276852"/>
                <a:gd name="connsiteY3" fmla="*/ 554493 h 1049907"/>
                <a:gd name="connsiteX4" fmla="*/ 276091 w 276852"/>
                <a:gd name="connsiteY4" fmla="*/ 562282 h 1049907"/>
                <a:gd name="connsiteX5" fmla="*/ 276091 w 276852"/>
                <a:gd name="connsiteY5" fmla="*/ 918696 h 1049907"/>
                <a:gd name="connsiteX6" fmla="*/ 150595 w 276852"/>
                <a:gd name="connsiteY6" fmla="*/ 1049907 h 1049907"/>
                <a:gd name="connsiteX7" fmla="*/ 0 w 276852"/>
                <a:gd name="connsiteY7" fmla="*/ 918696 h 1049907"/>
                <a:gd name="connsiteX8" fmla="*/ 0 w 276852"/>
                <a:gd name="connsiteY8" fmla="*/ 560390 h 1049907"/>
                <a:gd name="connsiteX9" fmla="*/ 0 w 276852"/>
                <a:gd name="connsiteY9" fmla="*/ 554493 h 1049907"/>
                <a:gd name="connsiteX10" fmla="*/ 0 w 276852"/>
                <a:gd name="connsiteY10" fmla="*/ 433851 h 1049907"/>
                <a:gd name="connsiteX11" fmla="*/ 0 w 276852"/>
                <a:gd name="connsiteY11" fmla="*/ 217223 h 10499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852" h="1049907">
                  <a:moveTo>
                    <a:pt x="0" y="0"/>
                  </a:moveTo>
                  <a:lnTo>
                    <a:pt x="276852" y="0"/>
                  </a:lnTo>
                  <a:lnTo>
                    <a:pt x="276852" y="554493"/>
                  </a:lnTo>
                  <a:lnTo>
                    <a:pt x="276091" y="554493"/>
                  </a:lnTo>
                  <a:lnTo>
                    <a:pt x="276091" y="562282"/>
                  </a:lnTo>
                  <a:cubicBezTo>
                    <a:pt x="276091" y="735758"/>
                    <a:pt x="276091" y="911126"/>
                    <a:pt x="276091" y="918696"/>
                  </a:cubicBezTo>
                  <a:cubicBezTo>
                    <a:pt x="276091" y="933836"/>
                    <a:pt x="281111" y="1049907"/>
                    <a:pt x="150595" y="1049907"/>
                  </a:cubicBezTo>
                  <a:cubicBezTo>
                    <a:pt x="20080" y="1049907"/>
                    <a:pt x="0" y="943929"/>
                    <a:pt x="0" y="918696"/>
                  </a:cubicBezTo>
                  <a:cubicBezTo>
                    <a:pt x="0" y="908603"/>
                    <a:pt x="0" y="733235"/>
                    <a:pt x="0" y="560390"/>
                  </a:cubicBezTo>
                  <a:lnTo>
                    <a:pt x="0" y="554493"/>
                  </a:lnTo>
                  <a:lnTo>
                    <a:pt x="0" y="433851"/>
                  </a:lnTo>
                  <a:cubicBezTo>
                    <a:pt x="0" y="313029"/>
                    <a:pt x="0" y="217223"/>
                    <a:pt x="0" y="21722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7148827" y="2252835"/>
              <a:ext cx="313055" cy="313055"/>
            </a:xfrm>
            <a:custGeom>
              <a:gdLst>
                <a:gd name="T0" fmla="*/ 0 w 62"/>
                <a:gd name="T1" fmla="*/ 31 h 62"/>
                <a:gd name="T2" fmla="*/ 31 w 62"/>
                <a:gd name="T3" fmla="*/ 62 h 62"/>
                <a:gd name="T4" fmla="*/ 62 w 62"/>
                <a:gd name="T5" fmla="*/ 31 h 62"/>
                <a:gd name="T6" fmla="*/ 31 w 62"/>
                <a:gd name="T7" fmla="*/ 0 h 62"/>
                <a:gd name="T8" fmla="*/ 0 w 62"/>
                <a:gd name="T9" fmla="*/ 31 h 62"/>
                <a:gd name="T10" fmla="*/ 31 w 62"/>
                <a:gd name="T11" fmla="*/ 25 h 62"/>
                <a:gd name="T12" fmla="*/ 37 w 62"/>
                <a:gd name="T13" fmla="*/ 31 h 62"/>
                <a:gd name="T14" fmla="*/ 31 w 62"/>
                <a:gd name="T15" fmla="*/ 37 h 62"/>
                <a:gd name="T16" fmla="*/ 25 w 62"/>
                <a:gd name="T17" fmla="*/ 31 h 62"/>
                <a:gd name="T18" fmla="*/ 31 w 62"/>
                <a:gd name="T19" fmla="*/ 25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0" y="31"/>
                  </a:move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lose/>
                  <a:moveTo>
                    <a:pt x="31" y="25"/>
                  </a:moveTo>
                  <a:cubicBezTo>
                    <a:pt x="35" y="25"/>
                    <a:pt x="37" y="27"/>
                    <a:pt x="37" y="31"/>
                  </a:cubicBezTo>
                  <a:cubicBezTo>
                    <a:pt x="37" y="34"/>
                    <a:pt x="35" y="37"/>
                    <a:pt x="31" y="37"/>
                  </a:cubicBezTo>
                  <a:cubicBezTo>
                    <a:pt x="28" y="37"/>
                    <a:pt x="25" y="34"/>
                    <a:pt x="25" y="31"/>
                  </a:cubicBezTo>
                  <a:cubicBezTo>
                    <a:pt x="25" y="27"/>
                    <a:pt x="28" y="25"/>
                    <a:pt x="31" y="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6693087" y="2137835"/>
              <a:ext cx="408888" cy="393981"/>
            </a:xfrm>
            <a:custGeom>
              <a:gdLst>
                <a:gd name="T0" fmla="*/ 41 w 81"/>
                <a:gd name="T1" fmla="*/ 78 h 78"/>
                <a:gd name="T2" fmla="*/ 53 w 81"/>
                <a:gd name="T3" fmla="*/ 76 h 78"/>
                <a:gd name="T4" fmla="*/ 75 w 81"/>
                <a:gd name="T5" fmla="*/ 56 h 78"/>
                <a:gd name="T6" fmla="*/ 77 w 81"/>
                <a:gd name="T7" fmla="*/ 27 h 78"/>
                <a:gd name="T8" fmla="*/ 41 w 81"/>
                <a:gd name="T9" fmla="*/ 0 h 78"/>
                <a:gd name="T10" fmla="*/ 28 w 81"/>
                <a:gd name="T11" fmla="*/ 2 h 78"/>
                <a:gd name="T12" fmla="*/ 6 w 81"/>
                <a:gd name="T13" fmla="*/ 22 h 78"/>
                <a:gd name="T14" fmla="*/ 4 w 81"/>
                <a:gd name="T15" fmla="*/ 52 h 78"/>
                <a:gd name="T16" fmla="*/ 41 w 81"/>
                <a:gd name="T17" fmla="*/ 78 h 78"/>
                <a:gd name="T18" fmla="*/ 28 w 81"/>
                <a:gd name="T19" fmla="*/ 33 h 78"/>
                <a:gd name="T20" fmla="*/ 36 w 81"/>
                <a:gd name="T21" fmla="*/ 26 h 78"/>
                <a:gd name="T22" fmla="*/ 41 w 81"/>
                <a:gd name="T23" fmla="*/ 25 h 78"/>
                <a:gd name="T24" fmla="*/ 54 w 81"/>
                <a:gd name="T25" fmla="*/ 35 h 78"/>
                <a:gd name="T26" fmla="*/ 53 w 81"/>
                <a:gd name="T27" fmla="*/ 45 h 78"/>
                <a:gd name="T28" fmla="*/ 45 w 81"/>
                <a:gd name="T29" fmla="*/ 52 h 78"/>
                <a:gd name="T30" fmla="*/ 27 w 81"/>
                <a:gd name="T31" fmla="*/ 44 h 78"/>
                <a:gd name="T32" fmla="*/ 28 w 81"/>
                <a:gd name="T33" fmla="*/ 33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8">
                  <a:moveTo>
                    <a:pt x="41" y="78"/>
                  </a:moveTo>
                  <a:cubicBezTo>
                    <a:pt x="45" y="78"/>
                    <a:pt x="49" y="77"/>
                    <a:pt x="53" y="76"/>
                  </a:cubicBezTo>
                  <a:cubicBezTo>
                    <a:pt x="63" y="73"/>
                    <a:pt x="71" y="66"/>
                    <a:pt x="75" y="56"/>
                  </a:cubicBezTo>
                  <a:cubicBezTo>
                    <a:pt x="80" y="47"/>
                    <a:pt x="81" y="37"/>
                    <a:pt x="77" y="27"/>
                  </a:cubicBezTo>
                  <a:cubicBezTo>
                    <a:pt x="72" y="11"/>
                    <a:pt x="57" y="0"/>
                    <a:pt x="41" y="0"/>
                  </a:cubicBezTo>
                  <a:cubicBezTo>
                    <a:pt x="36" y="0"/>
                    <a:pt x="32" y="1"/>
                    <a:pt x="28" y="2"/>
                  </a:cubicBezTo>
                  <a:cubicBezTo>
                    <a:pt x="18" y="6"/>
                    <a:pt x="10" y="13"/>
                    <a:pt x="6" y="22"/>
                  </a:cubicBezTo>
                  <a:cubicBezTo>
                    <a:pt x="1" y="31"/>
                    <a:pt x="0" y="42"/>
                    <a:pt x="4" y="52"/>
                  </a:cubicBezTo>
                  <a:cubicBezTo>
                    <a:pt x="9" y="67"/>
                    <a:pt x="24" y="78"/>
                    <a:pt x="41" y="78"/>
                  </a:cubicBezTo>
                  <a:close/>
                  <a:moveTo>
                    <a:pt x="28" y="33"/>
                  </a:moveTo>
                  <a:cubicBezTo>
                    <a:pt x="30" y="30"/>
                    <a:pt x="33" y="27"/>
                    <a:pt x="36" y="26"/>
                  </a:cubicBezTo>
                  <a:cubicBezTo>
                    <a:pt x="38" y="25"/>
                    <a:pt x="39" y="25"/>
                    <a:pt x="41" y="25"/>
                  </a:cubicBezTo>
                  <a:cubicBezTo>
                    <a:pt x="47" y="25"/>
                    <a:pt x="52" y="29"/>
                    <a:pt x="54" y="35"/>
                  </a:cubicBezTo>
                  <a:cubicBezTo>
                    <a:pt x="55" y="38"/>
                    <a:pt x="55" y="42"/>
                    <a:pt x="53" y="45"/>
                  </a:cubicBezTo>
                  <a:cubicBezTo>
                    <a:pt x="51" y="49"/>
                    <a:pt x="49" y="51"/>
                    <a:pt x="45" y="52"/>
                  </a:cubicBezTo>
                  <a:cubicBezTo>
                    <a:pt x="38" y="55"/>
                    <a:pt x="30" y="51"/>
                    <a:pt x="27" y="44"/>
                  </a:cubicBezTo>
                  <a:cubicBezTo>
                    <a:pt x="26" y="40"/>
                    <a:pt x="26" y="36"/>
                    <a:pt x="28" y="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7067901" y="1824780"/>
              <a:ext cx="236389" cy="232129"/>
            </a:xfrm>
            <a:custGeom>
              <a:gdLst>
                <a:gd name="T0" fmla="*/ 22 w 47"/>
                <a:gd name="T1" fmla="*/ 46 h 46"/>
                <a:gd name="T2" fmla="*/ 29 w 47"/>
                <a:gd name="T3" fmla="*/ 44 h 46"/>
                <a:gd name="T4" fmla="*/ 43 w 47"/>
                <a:gd name="T5" fmla="*/ 17 h 46"/>
                <a:gd name="T6" fmla="*/ 15 w 47"/>
                <a:gd name="T7" fmla="*/ 3 h 46"/>
                <a:gd name="T8" fmla="*/ 3 w 47"/>
                <a:gd name="T9" fmla="*/ 14 h 46"/>
                <a:gd name="T10" fmla="*/ 2 w 47"/>
                <a:gd name="T11" fmla="*/ 31 h 46"/>
                <a:gd name="T12" fmla="*/ 22 w 47"/>
                <a:gd name="T13" fmla="*/ 46 h 46"/>
                <a:gd name="T14" fmla="*/ 21 w 47"/>
                <a:gd name="T15" fmla="*/ 21 h 46"/>
                <a:gd name="T16" fmla="*/ 22 w 47"/>
                <a:gd name="T17" fmla="*/ 21 h 46"/>
                <a:gd name="T18" fmla="*/ 25 w 47"/>
                <a:gd name="T19" fmla="*/ 23 h 46"/>
                <a:gd name="T20" fmla="*/ 25 w 47"/>
                <a:gd name="T21" fmla="*/ 25 h 46"/>
                <a:gd name="T22" fmla="*/ 22 w 47"/>
                <a:gd name="T23" fmla="*/ 27 h 46"/>
                <a:gd name="T24" fmla="*/ 19 w 47"/>
                <a:gd name="T25" fmla="*/ 25 h 46"/>
                <a:gd name="T26" fmla="*/ 21 w 47"/>
                <a:gd name="T27" fmla="*/ 21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6">
                  <a:moveTo>
                    <a:pt x="22" y="46"/>
                  </a:moveTo>
                  <a:cubicBezTo>
                    <a:pt x="25" y="46"/>
                    <a:pt x="27" y="45"/>
                    <a:pt x="29" y="44"/>
                  </a:cubicBezTo>
                  <a:cubicBezTo>
                    <a:pt x="41" y="41"/>
                    <a:pt x="47" y="28"/>
                    <a:pt x="43" y="17"/>
                  </a:cubicBezTo>
                  <a:cubicBezTo>
                    <a:pt x="39" y="6"/>
                    <a:pt x="26" y="0"/>
                    <a:pt x="15" y="3"/>
                  </a:cubicBezTo>
                  <a:cubicBezTo>
                    <a:pt x="10" y="5"/>
                    <a:pt x="6" y="9"/>
                    <a:pt x="3" y="14"/>
                  </a:cubicBezTo>
                  <a:cubicBezTo>
                    <a:pt x="0" y="19"/>
                    <a:pt x="0" y="25"/>
                    <a:pt x="2" y="31"/>
                  </a:cubicBezTo>
                  <a:cubicBezTo>
                    <a:pt x="5" y="40"/>
                    <a:pt x="13" y="46"/>
                    <a:pt x="22" y="46"/>
                  </a:cubicBezTo>
                  <a:close/>
                  <a:moveTo>
                    <a:pt x="21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4" y="21"/>
                    <a:pt x="25" y="22"/>
                    <a:pt x="25" y="23"/>
                  </a:cubicBezTo>
                  <a:cubicBezTo>
                    <a:pt x="26" y="24"/>
                    <a:pt x="26" y="25"/>
                    <a:pt x="25" y="25"/>
                  </a:cubicBezTo>
                  <a:cubicBezTo>
                    <a:pt x="25" y="26"/>
                    <a:pt x="24" y="27"/>
                    <a:pt x="22" y="27"/>
                  </a:cubicBezTo>
                  <a:cubicBezTo>
                    <a:pt x="21" y="27"/>
                    <a:pt x="20" y="26"/>
                    <a:pt x="19" y="25"/>
                  </a:cubicBezTo>
                  <a:cubicBezTo>
                    <a:pt x="19" y="23"/>
                    <a:pt x="20" y="21"/>
                    <a:pt x="21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4" name="Group 3"/>
          <p:cNvGrpSpPr/>
          <p:nvPr/>
        </p:nvGrpSpPr>
        <p:grpSpPr>
          <a:xfrm>
            <a:off x="4595404" y="1824780"/>
            <a:ext cx="1007314" cy="2757867"/>
            <a:chOff x="4595404" y="1824780"/>
            <a:chExt cx="1007314" cy="2757867"/>
          </a:xfrm>
        </p:grpSpPr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595404" y="2602094"/>
              <a:ext cx="1007314" cy="1980553"/>
            </a:xfrm>
            <a:custGeom>
              <a:gdLst>
                <a:gd name="T0" fmla="*/ 173 w 199"/>
                <a:gd name="T1" fmla="*/ 95 h 392"/>
                <a:gd name="T2" fmla="*/ 173 w 199"/>
                <a:gd name="T3" fmla="*/ 51 h 392"/>
                <a:gd name="T4" fmla="*/ 199 w 199"/>
                <a:gd name="T5" fmla="*/ 51 h 392"/>
                <a:gd name="T6" fmla="*/ 199 w 199"/>
                <a:gd name="T7" fmla="*/ 0 h 392"/>
                <a:gd name="T8" fmla="*/ 0 w 199"/>
                <a:gd name="T9" fmla="*/ 0 h 392"/>
                <a:gd name="T10" fmla="*/ 0 w 199"/>
                <a:gd name="T11" fmla="*/ 51 h 392"/>
                <a:gd name="T12" fmla="*/ 27 w 199"/>
                <a:gd name="T13" fmla="*/ 51 h 392"/>
                <a:gd name="T14" fmla="*/ 27 w 199"/>
                <a:gd name="T15" fmla="*/ 322 h 392"/>
                <a:gd name="T16" fmla="*/ 104 w 199"/>
                <a:gd name="T17" fmla="*/ 392 h 392"/>
                <a:gd name="T18" fmla="*/ 154 w 199"/>
                <a:gd name="T19" fmla="*/ 373 h 392"/>
                <a:gd name="T20" fmla="*/ 173 w 199"/>
                <a:gd name="T21" fmla="*/ 322 h 392"/>
                <a:gd name="T22" fmla="*/ 173 w 199"/>
                <a:gd name="T23" fmla="*/ 143 h 392"/>
                <a:gd name="T24" fmla="*/ 173 w 199"/>
                <a:gd name="T25" fmla="*/ 143 h 392"/>
                <a:gd name="T26" fmla="*/ 173 w 199"/>
                <a:gd name="T27" fmla="*/ 95 h 392"/>
                <a:gd name="T28" fmla="*/ 148 w 199"/>
                <a:gd name="T29" fmla="*/ 322 h 392"/>
                <a:gd name="T30" fmla="*/ 136 w 199"/>
                <a:gd name="T31" fmla="*/ 356 h 392"/>
                <a:gd name="T32" fmla="*/ 104 w 199"/>
                <a:gd name="T33" fmla="*/ 367 h 392"/>
                <a:gd name="T34" fmla="*/ 52 w 199"/>
                <a:gd name="T35" fmla="*/ 322 h 392"/>
                <a:gd name="T36" fmla="*/ 52 w 199"/>
                <a:gd name="T37" fmla="*/ 51 h 392"/>
                <a:gd name="T38" fmla="*/ 148 w 199"/>
                <a:gd name="T39" fmla="*/ 51 h 392"/>
                <a:gd name="T40" fmla="*/ 148 w 199"/>
                <a:gd name="T41" fmla="*/ 322 h 3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392">
                  <a:moveTo>
                    <a:pt x="173" y="95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27" y="340"/>
                    <a:pt x="41" y="392"/>
                    <a:pt x="104" y="392"/>
                  </a:cubicBezTo>
                  <a:cubicBezTo>
                    <a:pt x="125" y="392"/>
                    <a:pt x="142" y="386"/>
                    <a:pt x="154" y="373"/>
                  </a:cubicBezTo>
                  <a:cubicBezTo>
                    <a:pt x="166" y="361"/>
                    <a:pt x="173" y="343"/>
                    <a:pt x="173" y="322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3" y="95"/>
                    <a:pt x="173" y="95"/>
                    <a:pt x="173" y="95"/>
                  </a:cubicBezTo>
                  <a:close/>
                  <a:moveTo>
                    <a:pt x="148" y="322"/>
                  </a:moveTo>
                  <a:cubicBezTo>
                    <a:pt x="148" y="336"/>
                    <a:pt x="144" y="348"/>
                    <a:pt x="136" y="356"/>
                  </a:cubicBezTo>
                  <a:cubicBezTo>
                    <a:pt x="129" y="363"/>
                    <a:pt x="118" y="367"/>
                    <a:pt x="104" y="367"/>
                  </a:cubicBezTo>
                  <a:cubicBezTo>
                    <a:pt x="53" y="367"/>
                    <a:pt x="52" y="322"/>
                    <a:pt x="52" y="322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48" y="51"/>
                    <a:pt x="148" y="51"/>
                    <a:pt x="148" y="51"/>
                  </a:cubicBezTo>
                  <a:lnTo>
                    <a:pt x="148" y="322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4959569" y="3459762"/>
              <a:ext cx="278208" cy="905663"/>
            </a:xfrm>
            <a:custGeom>
              <a:gdLst>
                <a:gd name="connsiteX0" fmla="*/ 0 w 278208"/>
                <a:gd name="connsiteY0" fmla="*/ 0 h 905663"/>
                <a:gd name="connsiteX1" fmla="*/ 278207 w 278208"/>
                <a:gd name="connsiteY1" fmla="*/ 0 h 905663"/>
                <a:gd name="connsiteX2" fmla="*/ 278207 w 278208"/>
                <a:gd name="connsiteY2" fmla="*/ 624551 h 905663"/>
                <a:gd name="connsiteX3" fmla="*/ 278183 w 278208"/>
                <a:gd name="connsiteY3" fmla="*/ 624551 h 905663"/>
                <a:gd name="connsiteX4" fmla="*/ 278183 w 278208"/>
                <a:gd name="connsiteY4" fmla="*/ 714055 h 905663"/>
                <a:gd name="connsiteX5" fmla="*/ 278183 w 278208"/>
                <a:gd name="connsiteY5" fmla="*/ 774452 h 905663"/>
                <a:gd name="connsiteX6" fmla="*/ 151737 w 278208"/>
                <a:gd name="connsiteY6" fmla="*/ 905663 h 905663"/>
                <a:gd name="connsiteX7" fmla="*/ 1 w 278208"/>
                <a:gd name="connsiteY7" fmla="*/ 774452 h 905663"/>
                <a:gd name="connsiteX8" fmla="*/ 1 w 278208"/>
                <a:gd name="connsiteY8" fmla="*/ 712271 h 905663"/>
                <a:gd name="connsiteX9" fmla="*/ 1 w 278208"/>
                <a:gd name="connsiteY9" fmla="*/ 624551 h 905663"/>
                <a:gd name="connsiteX10" fmla="*/ 0 w 278208"/>
                <a:gd name="connsiteY10" fmla="*/ 624551 h 9056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208" h="905663">
                  <a:moveTo>
                    <a:pt x="0" y="0"/>
                  </a:moveTo>
                  <a:lnTo>
                    <a:pt x="278207" y="0"/>
                  </a:lnTo>
                  <a:lnTo>
                    <a:pt x="278207" y="624551"/>
                  </a:lnTo>
                  <a:lnTo>
                    <a:pt x="278183" y="624551"/>
                  </a:lnTo>
                  <a:lnTo>
                    <a:pt x="278183" y="714055"/>
                  </a:lnTo>
                  <a:cubicBezTo>
                    <a:pt x="278183" y="749420"/>
                    <a:pt x="278183" y="771850"/>
                    <a:pt x="278183" y="774452"/>
                  </a:cubicBezTo>
                  <a:cubicBezTo>
                    <a:pt x="278183" y="789592"/>
                    <a:pt x="283241" y="905663"/>
                    <a:pt x="151737" y="905663"/>
                  </a:cubicBezTo>
                  <a:cubicBezTo>
                    <a:pt x="20233" y="905663"/>
                    <a:pt x="1" y="799685"/>
                    <a:pt x="1" y="774452"/>
                  </a:cubicBezTo>
                  <a:cubicBezTo>
                    <a:pt x="1" y="770983"/>
                    <a:pt x="1" y="747984"/>
                    <a:pt x="1" y="712271"/>
                  </a:cubicBezTo>
                  <a:lnTo>
                    <a:pt x="1" y="624551"/>
                  </a:lnTo>
                  <a:lnTo>
                    <a:pt x="0" y="6245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5176792" y="2252835"/>
              <a:ext cx="313055" cy="313055"/>
            </a:xfrm>
            <a:custGeom>
              <a:gdLst>
                <a:gd name="T0" fmla="*/ 0 w 62"/>
                <a:gd name="T1" fmla="*/ 31 h 62"/>
                <a:gd name="T2" fmla="*/ 31 w 62"/>
                <a:gd name="T3" fmla="*/ 62 h 62"/>
                <a:gd name="T4" fmla="*/ 62 w 62"/>
                <a:gd name="T5" fmla="*/ 31 h 62"/>
                <a:gd name="T6" fmla="*/ 31 w 62"/>
                <a:gd name="T7" fmla="*/ 0 h 62"/>
                <a:gd name="T8" fmla="*/ 0 w 62"/>
                <a:gd name="T9" fmla="*/ 31 h 62"/>
                <a:gd name="T10" fmla="*/ 31 w 62"/>
                <a:gd name="T11" fmla="*/ 25 h 62"/>
                <a:gd name="T12" fmla="*/ 37 w 62"/>
                <a:gd name="T13" fmla="*/ 31 h 62"/>
                <a:gd name="T14" fmla="*/ 31 w 62"/>
                <a:gd name="T15" fmla="*/ 37 h 62"/>
                <a:gd name="T16" fmla="*/ 25 w 62"/>
                <a:gd name="T17" fmla="*/ 31 h 62"/>
                <a:gd name="T18" fmla="*/ 31 w 62"/>
                <a:gd name="T19" fmla="*/ 25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0" y="31"/>
                  </a:move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lose/>
                  <a:moveTo>
                    <a:pt x="31" y="25"/>
                  </a:moveTo>
                  <a:cubicBezTo>
                    <a:pt x="35" y="25"/>
                    <a:pt x="37" y="27"/>
                    <a:pt x="37" y="31"/>
                  </a:cubicBezTo>
                  <a:cubicBezTo>
                    <a:pt x="37" y="34"/>
                    <a:pt x="35" y="37"/>
                    <a:pt x="31" y="37"/>
                  </a:cubicBezTo>
                  <a:cubicBezTo>
                    <a:pt x="28" y="37"/>
                    <a:pt x="25" y="34"/>
                    <a:pt x="25" y="31"/>
                  </a:cubicBezTo>
                  <a:cubicBezTo>
                    <a:pt x="25" y="27"/>
                    <a:pt x="28" y="25"/>
                    <a:pt x="3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4727441" y="2137835"/>
              <a:ext cx="404629" cy="393981"/>
            </a:xfrm>
            <a:custGeom>
              <a:gdLst>
                <a:gd name="T0" fmla="*/ 40 w 80"/>
                <a:gd name="T1" fmla="*/ 78 h 78"/>
                <a:gd name="T2" fmla="*/ 52 w 80"/>
                <a:gd name="T3" fmla="*/ 76 h 78"/>
                <a:gd name="T4" fmla="*/ 74 w 80"/>
                <a:gd name="T5" fmla="*/ 56 h 78"/>
                <a:gd name="T6" fmla="*/ 76 w 80"/>
                <a:gd name="T7" fmla="*/ 27 h 78"/>
                <a:gd name="T8" fmla="*/ 40 w 80"/>
                <a:gd name="T9" fmla="*/ 0 h 78"/>
                <a:gd name="T10" fmla="*/ 27 w 80"/>
                <a:gd name="T11" fmla="*/ 2 h 78"/>
                <a:gd name="T12" fmla="*/ 5 w 80"/>
                <a:gd name="T13" fmla="*/ 22 h 78"/>
                <a:gd name="T14" fmla="*/ 3 w 80"/>
                <a:gd name="T15" fmla="*/ 52 h 78"/>
                <a:gd name="T16" fmla="*/ 40 w 80"/>
                <a:gd name="T17" fmla="*/ 78 h 78"/>
                <a:gd name="T18" fmla="*/ 27 w 80"/>
                <a:gd name="T19" fmla="*/ 33 h 78"/>
                <a:gd name="T20" fmla="*/ 35 w 80"/>
                <a:gd name="T21" fmla="*/ 26 h 78"/>
                <a:gd name="T22" fmla="*/ 40 w 80"/>
                <a:gd name="T23" fmla="*/ 25 h 78"/>
                <a:gd name="T24" fmla="*/ 53 w 80"/>
                <a:gd name="T25" fmla="*/ 35 h 78"/>
                <a:gd name="T26" fmla="*/ 52 w 80"/>
                <a:gd name="T27" fmla="*/ 45 h 78"/>
                <a:gd name="T28" fmla="*/ 44 w 80"/>
                <a:gd name="T29" fmla="*/ 52 h 78"/>
                <a:gd name="T30" fmla="*/ 26 w 80"/>
                <a:gd name="T31" fmla="*/ 44 h 78"/>
                <a:gd name="T32" fmla="*/ 27 w 80"/>
                <a:gd name="T33" fmla="*/ 33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8">
                  <a:moveTo>
                    <a:pt x="40" y="78"/>
                  </a:moveTo>
                  <a:cubicBezTo>
                    <a:pt x="44" y="78"/>
                    <a:pt x="48" y="77"/>
                    <a:pt x="52" y="76"/>
                  </a:cubicBezTo>
                  <a:cubicBezTo>
                    <a:pt x="62" y="73"/>
                    <a:pt x="70" y="66"/>
                    <a:pt x="74" y="56"/>
                  </a:cubicBezTo>
                  <a:cubicBezTo>
                    <a:pt x="79" y="47"/>
                    <a:pt x="80" y="37"/>
                    <a:pt x="76" y="27"/>
                  </a:cubicBezTo>
                  <a:cubicBezTo>
                    <a:pt x="71" y="11"/>
                    <a:pt x="56" y="0"/>
                    <a:pt x="40" y="0"/>
                  </a:cubicBezTo>
                  <a:cubicBezTo>
                    <a:pt x="35" y="0"/>
                    <a:pt x="31" y="1"/>
                    <a:pt x="27" y="2"/>
                  </a:cubicBezTo>
                  <a:cubicBezTo>
                    <a:pt x="17" y="6"/>
                    <a:pt x="9" y="13"/>
                    <a:pt x="5" y="22"/>
                  </a:cubicBezTo>
                  <a:cubicBezTo>
                    <a:pt x="0" y="31"/>
                    <a:pt x="0" y="42"/>
                    <a:pt x="3" y="52"/>
                  </a:cubicBezTo>
                  <a:cubicBezTo>
                    <a:pt x="8" y="67"/>
                    <a:pt x="23" y="78"/>
                    <a:pt x="40" y="78"/>
                  </a:cubicBezTo>
                  <a:close/>
                  <a:moveTo>
                    <a:pt x="27" y="33"/>
                  </a:moveTo>
                  <a:cubicBezTo>
                    <a:pt x="29" y="30"/>
                    <a:pt x="32" y="27"/>
                    <a:pt x="35" y="26"/>
                  </a:cubicBezTo>
                  <a:cubicBezTo>
                    <a:pt x="37" y="25"/>
                    <a:pt x="38" y="25"/>
                    <a:pt x="40" y="25"/>
                  </a:cubicBezTo>
                  <a:cubicBezTo>
                    <a:pt x="46" y="25"/>
                    <a:pt x="51" y="29"/>
                    <a:pt x="53" y="35"/>
                  </a:cubicBezTo>
                  <a:cubicBezTo>
                    <a:pt x="54" y="38"/>
                    <a:pt x="54" y="42"/>
                    <a:pt x="52" y="45"/>
                  </a:cubicBezTo>
                  <a:cubicBezTo>
                    <a:pt x="50" y="49"/>
                    <a:pt x="48" y="51"/>
                    <a:pt x="44" y="52"/>
                  </a:cubicBezTo>
                  <a:cubicBezTo>
                    <a:pt x="37" y="55"/>
                    <a:pt x="29" y="51"/>
                    <a:pt x="26" y="44"/>
                  </a:cubicBezTo>
                  <a:cubicBezTo>
                    <a:pt x="25" y="40"/>
                    <a:pt x="26" y="36"/>
                    <a:pt x="27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5095866" y="1824780"/>
              <a:ext cx="238518" cy="232129"/>
            </a:xfrm>
            <a:custGeom>
              <a:gdLst>
                <a:gd name="T0" fmla="*/ 22 w 47"/>
                <a:gd name="T1" fmla="*/ 46 h 46"/>
                <a:gd name="T2" fmla="*/ 29 w 47"/>
                <a:gd name="T3" fmla="*/ 44 h 46"/>
                <a:gd name="T4" fmla="*/ 43 w 47"/>
                <a:gd name="T5" fmla="*/ 17 h 46"/>
                <a:gd name="T6" fmla="*/ 16 w 47"/>
                <a:gd name="T7" fmla="*/ 3 h 46"/>
                <a:gd name="T8" fmla="*/ 3 w 47"/>
                <a:gd name="T9" fmla="*/ 14 h 46"/>
                <a:gd name="T10" fmla="*/ 2 w 47"/>
                <a:gd name="T11" fmla="*/ 31 h 46"/>
                <a:gd name="T12" fmla="*/ 22 w 47"/>
                <a:gd name="T13" fmla="*/ 46 h 46"/>
                <a:gd name="T14" fmla="*/ 21 w 47"/>
                <a:gd name="T15" fmla="*/ 21 h 46"/>
                <a:gd name="T16" fmla="*/ 22 w 47"/>
                <a:gd name="T17" fmla="*/ 21 h 46"/>
                <a:gd name="T18" fmla="*/ 26 w 47"/>
                <a:gd name="T19" fmla="*/ 23 h 46"/>
                <a:gd name="T20" fmla="*/ 25 w 47"/>
                <a:gd name="T21" fmla="*/ 25 h 46"/>
                <a:gd name="T22" fmla="*/ 22 w 47"/>
                <a:gd name="T23" fmla="*/ 27 h 46"/>
                <a:gd name="T24" fmla="*/ 19 w 47"/>
                <a:gd name="T25" fmla="*/ 25 h 46"/>
                <a:gd name="T26" fmla="*/ 21 w 47"/>
                <a:gd name="T27" fmla="*/ 21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6">
                  <a:moveTo>
                    <a:pt x="22" y="46"/>
                  </a:moveTo>
                  <a:cubicBezTo>
                    <a:pt x="25" y="46"/>
                    <a:pt x="27" y="45"/>
                    <a:pt x="29" y="44"/>
                  </a:cubicBezTo>
                  <a:cubicBezTo>
                    <a:pt x="41" y="41"/>
                    <a:pt x="47" y="28"/>
                    <a:pt x="43" y="17"/>
                  </a:cubicBezTo>
                  <a:cubicBezTo>
                    <a:pt x="39" y="6"/>
                    <a:pt x="27" y="0"/>
                    <a:pt x="16" y="3"/>
                  </a:cubicBezTo>
                  <a:cubicBezTo>
                    <a:pt x="10" y="5"/>
                    <a:pt x="6" y="9"/>
                    <a:pt x="3" y="14"/>
                  </a:cubicBezTo>
                  <a:cubicBezTo>
                    <a:pt x="1" y="19"/>
                    <a:pt x="0" y="25"/>
                    <a:pt x="2" y="31"/>
                  </a:cubicBezTo>
                  <a:cubicBezTo>
                    <a:pt x="5" y="40"/>
                    <a:pt x="13" y="46"/>
                    <a:pt x="22" y="46"/>
                  </a:cubicBezTo>
                  <a:close/>
                  <a:moveTo>
                    <a:pt x="21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4" y="21"/>
                    <a:pt x="25" y="22"/>
                    <a:pt x="26" y="23"/>
                  </a:cubicBezTo>
                  <a:cubicBezTo>
                    <a:pt x="26" y="24"/>
                    <a:pt x="26" y="25"/>
                    <a:pt x="25" y="25"/>
                  </a:cubicBezTo>
                  <a:cubicBezTo>
                    <a:pt x="25" y="26"/>
                    <a:pt x="24" y="27"/>
                    <a:pt x="22" y="27"/>
                  </a:cubicBezTo>
                  <a:cubicBezTo>
                    <a:pt x="21" y="27"/>
                    <a:pt x="20" y="26"/>
                    <a:pt x="19" y="25"/>
                  </a:cubicBezTo>
                  <a:cubicBezTo>
                    <a:pt x="19" y="23"/>
                    <a:pt x="20" y="21"/>
                    <a:pt x="2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01447" y="2816436"/>
            <a:ext cx="2570671" cy="2063924"/>
            <a:chOff x="1101447" y="2816436"/>
            <a:chExt cx="2570671" cy="2063924"/>
          </a:xfrm>
        </p:grpSpPr>
        <p:sp>
          <p:nvSpPr>
            <p:cNvPr id="41" name="TextBox 30"/>
            <p:cNvSpPr txBox="1"/>
            <p:nvPr/>
          </p:nvSpPr>
          <p:spPr>
            <a:xfrm flipH="1">
              <a:off x="1435644" y="3420799"/>
              <a:ext cx="2236474" cy="369314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r"/>
              <a:r>
                <a:rPr lang="en-US" b="1">
                  <a:cs typeface="+mn-ea"/>
                  <a:sym typeface="+mn-lt"/>
                </a:rPr>
                <a:t>Data Chart Sample</a:t>
              </a:r>
              <a:endParaRPr lang="id-ID" b="1">
                <a:cs typeface="+mn-ea"/>
                <a:sym typeface="+mn-lt"/>
              </a:endParaRPr>
            </a:p>
          </p:txBody>
        </p:sp>
        <p:sp>
          <p:nvSpPr>
            <p:cNvPr id="45" name="TextBox 33"/>
            <p:cNvSpPr txBox="1"/>
            <p:nvPr/>
          </p:nvSpPr>
          <p:spPr>
            <a:xfrm flipH="1">
              <a:off x="2742091" y="2816436"/>
              <a:ext cx="930026" cy="584757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r"/>
              <a:r>
                <a:rPr lang="en-US" sz="3200" b="1">
                  <a:solidFill>
                    <a:schemeClr val="accent1"/>
                  </a:solidFill>
                  <a:cs typeface="+mn-ea"/>
                  <a:sym typeface="+mn-lt"/>
                </a:rPr>
                <a:t>68K</a:t>
              </a:r>
              <a:endParaRPr lang="id-ID" sz="32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34"/>
            <p:cNvSpPr txBox="1"/>
            <p:nvPr/>
          </p:nvSpPr>
          <p:spPr>
            <a:xfrm flipH="1">
              <a:off x="1101447" y="3753916"/>
              <a:ext cx="2570668" cy="11264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号，以保证投射到屏幕能看得清。答辩内容应做到简练</a:t>
              </a:r>
              <a:endParaRPr lang="zh-CN" altLang="en-US" sz="1400"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37344" y="2816436"/>
            <a:ext cx="2570669" cy="2078438"/>
            <a:chOff x="8537344" y="2816436"/>
            <a:chExt cx="2570669" cy="2078438"/>
          </a:xfrm>
        </p:grpSpPr>
        <p:sp>
          <p:nvSpPr>
            <p:cNvPr id="47" name="TextBox 25"/>
            <p:cNvSpPr txBox="1"/>
            <p:nvPr/>
          </p:nvSpPr>
          <p:spPr>
            <a:xfrm>
              <a:off x="8537344" y="3420799"/>
              <a:ext cx="2236473" cy="369314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r>
                <a:rPr lang="en-US" b="1">
                  <a:cs typeface="+mn-ea"/>
                  <a:sym typeface="+mn-lt"/>
                </a:rPr>
                <a:t>Data Chart Sample</a:t>
              </a:r>
              <a:endParaRPr lang="id-ID" b="1">
                <a:cs typeface="+mn-ea"/>
                <a:sym typeface="+mn-lt"/>
              </a:endParaRPr>
            </a:p>
          </p:txBody>
        </p:sp>
        <p:sp>
          <p:nvSpPr>
            <p:cNvPr id="51" name="TextBox 28"/>
            <p:cNvSpPr txBox="1"/>
            <p:nvPr/>
          </p:nvSpPr>
          <p:spPr>
            <a:xfrm>
              <a:off x="8537345" y="2816436"/>
              <a:ext cx="930026" cy="584757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79K</a:t>
              </a:r>
              <a:endParaRPr lang="id-ID" sz="3200" b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29"/>
            <p:cNvSpPr txBox="1"/>
            <p:nvPr/>
          </p:nvSpPr>
          <p:spPr>
            <a:xfrm>
              <a:off x="8537344" y="3768430"/>
              <a:ext cx="2570669" cy="11264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号，以保证投射到屏幕能看得清。答辩内容应做到简练</a:t>
              </a:r>
              <a:endParaRPr lang="zh-CN" altLang="en-US" sz="1400">
                <a:latin typeface="+mn-ea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1.</a:t>
            </a:r>
            <a:r>
              <a:rPr lang="zh-CN" altLang="en-US" sz="2400" b="1">
                <a:solidFill>
                  <a:schemeClr val="accent1"/>
                </a:solidFill>
              </a:rPr>
              <a:t>研究目的与意义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文本框 51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1.</a:t>
            </a:r>
            <a:r>
              <a:rPr lang="zh-CN" altLang="en-US" sz="2400" b="1">
                <a:solidFill>
                  <a:schemeClr val="accent1"/>
                </a:solidFill>
              </a:rPr>
              <a:t>研究目的与意义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33701" y="1578996"/>
            <a:ext cx="8441061" cy="3927588"/>
            <a:chOff x="1833701" y="1578996"/>
            <a:chExt cx="8441061" cy="3927588"/>
          </a:xfrm>
        </p:grpSpPr>
        <p:sp>
          <p:nvSpPr>
            <p:cNvPr id="3" name="L 形 2"/>
            <p:cNvSpPr/>
            <p:nvPr/>
          </p:nvSpPr>
          <p:spPr>
            <a:xfrm rot="5400000">
              <a:off x="2217939" y="3880248"/>
              <a:ext cx="1157380" cy="192585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3435365" y="3738465"/>
              <a:ext cx="328051" cy="32805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L 形 4"/>
            <p:cNvSpPr/>
            <p:nvPr/>
          </p:nvSpPr>
          <p:spPr>
            <a:xfrm rot="5400000">
              <a:off x="4346415" y="3353555"/>
              <a:ext cx="1157380" cy="192585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5563841" y="3211771"/>
              <a:ext cx="328051" cy="328051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L 形 6"/>
            <p:cNvSpPr/>
            <p:nvPr/>
          </p:nvSpPr>
          <p:spPr>
            <a:xfrm rot="5400000">
              <a:off x="6474891" y="2826861"/>
              <a:ext cx="1157380" cy="192585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7692317" y="2685078"/>
              <a:ext cx="328051" cy="32805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L 形 8"/>
            <p:cNvSpPr/>
            <p:nvPr/>
          </p:nvSpPr>
          <p:spPr>
            <a:xfrm rot="5400000">
              <a:off x="8603367" y="2300168"/>
              <a:ext cx="1157380" cy="192585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2779920" y="3073602"/>
              <a:ext cx="900000" cy="90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959117" y="3265714"/>
              <a:ext cx="556006" cy="554794"/>
            </a:xfrm>
            <a:custGeom>
              <a:gdLst>
                <a:gd name="T0" fmla="*/ 1431 w 2022"/>
                <a:gd name="T1" fmla="*/ 1161 h 2023"/>
                <a:gd name="T2" fmla="*/ 1406 w 2022"/>
                <a:gd name="T3" fmla="*/ 1136 h 2023"/>
                <a:gd name="T4" fmla="*/ 1398 w 2022"/>
                <a:gd name="T5" fmla="*/ 1128 h 2023"/>
                <a:gd name="T6" fmla="*/ 1500 w 2022"/>
                <a:gd name="T7" fmla="*/ 750 h 2023"/>
                <a:gd name="T8" fmla="*/ 750 w 2022"/>
                <a:gd name="T9" fmla="*/ 0 h 2023"/>
                <a:gd name="T10" fmla="*/ 0 w 2022"/>
                <a:gd name="T11" fmla="*/ 750 h 2023"/>
                <a:gd name="T12" fmla="*/ 750 w 2022"/>
                <a:gd name="T13" fmla="*/ 1500 h 2023"/>
                <a:gd name="T14" fmla="*/ 1126 w 2022"/>
                <a:gd name="T15" fmla="*/ 1399 h 2023"/>
                <a:gd name="T16" fmla="*/ 1134 w 2022"/>
                <a:gd name="T17" fmla="*/ 1408 h 2023"/>
                <a:gd name="T18" fmla="*/ 1160 w 2022"/>
                <a:gd name="T19" fmla="*/ 1434 h 2023"/>
                <a:gd name="T20" fmla="*/ 1315 w 2022"/>
                <a:gd name="T21" fmla="*/ 1319 h 2023"/>
                <a:gd name="T22" fmla="*/ 1431 w 2022"/>
                <a:gd name="T23" fmla="*/ 1161 h 2023"/>
                <a:gd name="T24" fmla="*/ 749 w 2022"/>
                <a:gd name="T25" fmla="*/ 1274 h 2023"/>
                <a:gd name="T26" fmla="*/ 226 w 2022"/>
                <a:gd name="T27" fmla="*/ 750 h 2023"/>
                <a:gd name="T28" fmla="*/ 749 w 2022"/>
                <a:gd name="T29" fmla="*/ 226 h 2023"/>
                <a:gd name="T30" fmla="*/ 1273 w 2022"/>
                <a:gd name="T31" fmla="*/ 750 h 2023"/>
                <a:gd name="T32" fmla="*/ 749 w 2022"/>
                <a:gd name="T33" fmla="*/ 1274 h 2023"/>
                <a:gd name="T34" fmla="*/ 1940 w 2022"/>
                <a:gd name="T35" fmla="*/ 1670 h 2023"/>
                <a:gd name="T36" fmla="*/ 1482 w 2022"/>
                <a:gd name="T37" fmla="*/ 1212 h 2023"/>
                <a:gd name="T38" fmla="*/ 1362 w 2022"/>
                <a:gd name="T39" fmla="*/ 1368 h 2023"/>
                <a:gd name="T40" fmla="*/ 1211 w 2022"/>
                <a:gd name="T41" fmla="*/ 1486 h 2023"/>
                <a:gd name="T42" fmla="*/ 1667 w 2022"/>
                <a:gd name="T43" fmla="*/ 1941 h 2023"/>
                <a:gd name="T44" fmla="*/ 1802 w 2022"/>
                <a:gd name="T45" fmla="*/ 1801 h 2023"/>
                <a:gd name="T46" fmla="*/ 1940 w 2022"/>
                <a:gd name="T47" fmla="*/ 1670 h 2023"/>
                <a:gd name="T48" fmla="*/ 1989 w 2022"/>
                <a:gd name="T49" fmla="*/ 1736 h 2023"/>
                <a:gd name="T50" fmla="*/ 1869 w 2022"/>
                <a:gd name="T51" fmla="*/ 1876 h 2023"/>
                <a:gd name="T52" fmla="*/ 1736 w 2022"/>
                <a:gd name="T53" fmla="*/ 1992 h 2023"/>
                <a:gd name="T54" fmla="*/ 1950 w 2022"/>
                <a:gd name="T55" fmla="*/ 1952 h 2023"/>
                <a:gd name="T56" fmla="*/ 1989 w 2022"/>
                <a:gd name="T57" fmla="*/ 1736 h 20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22" h="2023">
                  <a:moveTo>
                    <a:pt x="1431" y="1161"/>
                  </a:moveTo>
                  <a:lnTo>
                    <a:pt x="1406" y="1136"/>
                  </a:lnTo>
                  <a:cubicBezTo>
                    <a:pt x="1403" y="1133"/>
                    <a:pt x="1400" y="1131"/>
                    <a:pt x="1398" y="1128"/>
                  </a:cubicBezTo>
                  <a:cubicBezTo>
                    <a:pt x="1463" y="1017"/>
                    <a:pt x="1500" y="888"/>
                    <a:pt x="1500" y="750"/>
                  </a:cubicBezTo>
                  <a:cubicBezTo>
                    <a:pt x="1500" y="336"/>
                    <a:pt x="1164" y="0"/>
                    <a:pt x="750" y="0"/>
                  </a:cubicBezTo>
                  <a:cubicBezTo>
                    <a:pt x="336" y="0"/>
                    <a:pt x="0" y="336"/>
                    <a:pt x="0" y="750"/>
                  </a:cubicBezTo>
                  <a:cubicBezTo>
                    <a:pt x="0" y="1164"/>
                    <a:pt x="336" y="1500"/>
                    <a:pt x="750" y="1500"/>
                  </a:cubicBezTo>
                  <a:cubicBezTo>
                    <a:pt x="887" y="1500"/>
                    <a:pt x="1015" y="1463"/>
                    <a:pt x="1126" y="1399"/>
                  </a:cubicBezTo>
                  <a:cubicBezTo>
                    <a:pt x="1128" y="1402"/>
                    <a:pt x="1131" y="1405"/>
                    <a:pt x="1134" y="1408"/>
                  </a:cubicBezTo>
                  <a:lnTo>
                    <a:pt x="1160" y="1434"/>
                  </a:lnTo>
                  <a:cubicBezTo>
                    <a:pt x="1210" y="1404"/>
                    <a:pt x="1274" y="1360"/>
                    <a:pt x="1315" y="1319"/>
                  </a:cubicBezTo>
                  <a:cubicBezTo>
                    <a:pt x="1359" y="1276"/>
                    <a:pt x="1402" y="1209"/>
                    <a:pt x="1431" y="1161"/>
                  </a:cubicBezTo>
                  <a:close/>
                  <a:moveTo>
                    <a:pt x="749" y="1274"/>
                  </a:moveTo>
                  <a:cubicBezTo>
                    <a:pt x="460" y="1274"/>
                    <a:pt x="226" y="1039"/>
                    <a:pt x="226" y="750"/>
                  </a:cubicBezTo>
                  <a:cubicBezTo>
                    <a:pt x="226" y="461"/>
                    <a:pt x="460" y="226"/>
                    <a:pt x="749" y="226"/>
                  </a:cubicBezTo>
                  <a:cubicBezTo>
                    <a:pt x="1039" y="226"/>
                    <a:pt x="1273" y="461"/>
                    <a:pt x="1273" y="750"/>
                  </a:cubicBezTo>
                  <a:cubicBezTo>
                    <a:pt x="1273" y="1039"/>
                    <a:pt x="1039" y="1274"/>
                    <a:pt x="749" y="1274"/>
                  </a:cubicBezTo>
                  <a:close/>
                  <a:moveTo>
                    <a:pt x="1940" y="1670"/>
                  </a:moveTo>
                  <a:lnTo>
                    <a:pt x="1482" y="1212"/>
                  </a:lnTo>
                  <a:cubicBezTo>
                    <a:pt x="1463" y="1250"/>
                    <a:pt x="1428" y="1303"/>
                    <a:pt x="1362" y="1368"/>
                  </a:cubicBezTo>
                  <a:cubicBezTo>
                    <a:pt x="1300" y="1431"/>
                    <a:pt x="1249" y="1466"/>
                    <a:pt x="1211" y="1486"/>
                  </a:cubicBezTo>
                  <a:lnTo>
                    <a:pt x="1667" y="1941"/>
                  </a:lnTo>
                  <a:cubicBezTo>
                    <a:pt x="1707" y="1899"/>
                    <a:pt x="1760" y="1842"/>
                    <a:pt x="1802" y="1801"/>
                  </a:cubicBezTo>
                  <a:cubicBezTo>
                    <a:pt x="1845" y="1758"/>
                    <a:pt x="1901" y="1706"/>
                    <a:pt x="1940" y="1670"/>
                  </a:cubicBezTo>
                  <a:close/>
                  <a:moveTo>
                    <a:pt x="1989" y="1736"/>
                  </a:moveTo>
                  <a:cubicBezTo>
                    <a:pt x="1966" y="1770"/>
                    <a:pt x="1929" y="1816"/>
                    <a:pt x="1869" y="1876"/>
                  </a:cubicBezTo>
                  <a:cubicBezTo>
                    <a:pt x="1813" y="1932"/>
                    <a:pt x="1769" y="1968"/>
                    <a:pt x="1736" y="1992"/>
                  </a:cubicBezTo>
                  <a:cubicBezTo>
                    <a:pt x="1807" y="2023"/>
                    <a:pt x="1892" y="2010"/>
                    <a:pt x="1950" y="1952"/>
                  </a:cubicBezTo>
                  <a:cubicBezTo>
                    <a:pt x="2009" y="1894"/>
                    <a:pt x="2022" y="1807"/>
                    <a:pt x="1989" y="173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4886463" y="2530714"/>
              <a:ext cx="914400" cy="9390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52"/>
            <p:cNvGrpSpPr/>
            <p:nvPr/>
          </p:nvGrpSpPr>
          <p:grpSpPr>
            <a:xfrm>
              <a:off x="5065268" y="2780208"/>
              <a:ext cx="556791" cy="440031"/>
              <a:chOff x="3653259" y="3001930"/>
              <a:chExt cx="658286" cy="520242"/>
            </a:xfrm>
          </p:grpSpPr>
          <p:sp>
            <p:nvSpPr>
              <p:cNvPr id="14" name="Freeform 9"/>
              <p:cNvSpPr/>
              <p:nvPr/>
            </p:nvSpPr>
            <p:spPr bwMode="auto">
              <a:xfrm>
                <a:off x="3864446" y="3138944"/>
                <a:ext cx="447099" cy="342020"/>
              </a:xfrm>
              <a:custGeom>
                <a:gdLst>
                  <a:gd name="T0" fmla="*/ 1511 w 1915"/>
                  <a:gd name="T1" fmla="*/ 0 h 1465"/>
                  <a:gd name="T2" fmla="*/ 1550 w 1915"/>
                  <a:gd name="T3" fmla="*/ 238 h 1465"/>
                  <a:gd name="T4" fmla="*/ 207 w 1915"/>
                  <a:gd name="T5" fmla="*/ 1231 h 1465"/>
                  <a:gd name="T6" fmla="*/ 0 w 1915"/>
                  <a:gd name="T7" fmla="*/ 1219 h 1465"/>
                  <a:gd name="T8" fmla="*/ 796 w 1915"/>
                  <a:gd name="T9" fmla="*/ 1465 h 1465"/>
                  <a:gd name="T10" fmla="*/ 1915 w 1915"/>
                  <a:gd name="T11" fmla="*/ 637 h 1465"/>
                  <a:gd name="T12" fmla="*/ 1511 w 1915"/>
                  <a:gd name="T13" fmla="*/ 0 h 14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4" h="1465">
                    <a:moveTo>
                      <a:pt x="1511" y="0"/>
                    </a:moveTo>
                    <a:cubicBezTo>
                      <a:pt x="1536" y="76"/>
                      <a:pt x="1550" y="156"/>
                      <a:pt x="1550" y="238"/>
                    </a:cubicBezTo>
                    <a:cubicBezTo>
                      <a:pt x="1550" y="787"/>
                      <a:pt x="949" y="1231"/>
                      <a:pt x="207" y="1231"/>
                    </a:cubicBezTo>
                    <a:cubicBezTo>
                      <a:pt x="137" y="1231"/>
                      <a:pt x="67" y="1227"/>
                      <a:pt x="0" y="1219"/>
                    </a:cubicBezTo>
                    <a:cubicBezTo>
                      <a:pt x="203" y="1371"/>
                      <a:pt x="484" y="1465"/>
                      <a:pt x="796" y="1465"/>
                    </a:cubicBezTo>
                    <a:cubicBezTo>
                      <a:pt x="1414" y="1465"/>
                      <a:pt x="1915" y="1094"/>
                      <a:pt x="1915" y="637"/>
                    </a:cubicBezTo>
                    <a:cubicBezTo>
                      <a:pt x="1915" y="381"/>
                      <a:pt x="1758" y="152"/>
                      <a:pt x="15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3653259" y="3001930"/>
                <a:ext cx="522302" cy="387348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1"/>
              <p:cNvSpPr/>
              <p:nvPr/>
            </p:nvSpPr>
            <p:spPr bwMode="auto">
              <a:xfrm>
                <a:off x="3671802" y="3262566"/>
                <a:ext cx="229730" cy="163799"/>
              </a:xfrm>
              <a:custGeom>
                <a:gdLst>
                  <a:gd name="T0" fmla="*/ 407 w 981"/>
                  <a:gd name="T1" fmla="*/ 157 h 703"/>
                  <a:gd name="T2" fmla="*/ 69 w 981"/>
                  <a:gd name="T3" fmla="*/ 611 h 703"/>
                  <a:gd name="T4" fmla="*/ 107 w 981"/>
                  <a:gd name="T5" fmla="*/ 699 h 703"/>
                  <a:gd name="T6" fmla="*/ 764 w 981"/>
                  <a:gd name="T7" fmla="*/ 330 h 703"/>
                  <a:gd name="T8" fmla="*/ 407 w 981"/>
                  <a:gd name="T9" fmla="*/ 157 h 7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1" h="703">
                    <a:moveTo>
                      <a:pt x="407" y="157"/>
                    </a:moveTo>
                    <a:cubicBezTo>
                      <a:pt x="332" y="348"/>
                      <a:pt x="138" y="567"/>
                      <a:pt x="69" y="611"/>
                    </a:cubicBezTo>
                    <a:cubicBezTo>
                      <a:pt x="0" y="655"/>
                      <a:pt x="31" y="694"/>
                      <a:pt x="107" y="699"/>
                    </a:cubicBezTo>
                    <a:cubicBezTo>
                      <a:pt x="183" y="703"/>
                      <a:pt x="546" y="660"/>
                      <a:pt x="764" y="330"/>
                    </a:cubicBezTo>
                    <a:cubicBezTo>
                      <a:pt x="981" y="0"/>
                      <a:pt x="407" y="157"/>
                      <a:pt x="407" y="15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4061211" y="3363524"/>
                <a:ext cx="232821" cy="158648"/>
              </a:xfrm>
              <a:custGeom>
                <a:gdLst>
                  <a:gd name="T0" fmla="*/ 578 w 999"/>
                  <a:gd name="T1" fmla="*/ 142 h 680"/>
                  <a:gd name="T2" fmla="*/ 929 w 999"/>
                  <a:gd name="T3" fmla="*/ 585 h 680"/>
                  <a:gd name="T4" fmla="*/ 893 w 999"/>
                  <a:gd name="T5" fmla="*/ 674 h 680"/>
                  <a:gd name="T6" fmla="*/ 226 w 999"/>
                  <a:gd name="T7" fmla="*/ 324 h 680"/>
                  <a:gd name="T8" fmla="*/ 578 w 999"/>
                  <a:gd name="T9" fmla="*/ 142 h 6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9" h="680">
                    <a:moveTo>
                      <a:pt x="578" y="142"/>
                    </a:moveTo>
                    <a:cubicBezTo>
                      <a:pt x="659" y="330"/>
                      <a:pt x="859" y="544"/>
                      <a:pt x="929" y="585"/>
                    </a:cubicBezTo>
                    <a:cubicBezTo>
                      <a:pt x="999" y="627"/>
                      <a:pt x="969" y="668"/>
                      <a:pt x="893" y="674"/>
                    </a:cubicBezTo>
                    <a:cubicBezTo>
                      <a:pt x="817" y="680"/>
                      <a:pt x="453" y="648"/>
                      <a:pt x="226" y="324"/>
                    </a:cubicBezTo>
                    <a:cubicBezTo>
                      <a:pt x="0" y="0"/>
                      <a:pt x="578" y="142"/>
                      <a:pt x="578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Oval 14"/>
            <p:cNvSpPr/>
            <p:nvPr/>
          </p:nvSpPr>
          <p:spPr>
            <a:xfrm>
              <a:off x="7007914" y="2010405"/>
              <a:ext cx="914400" cy="9390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15"/>
            <p:cNvGrpSpPr>
              <a:grpSpLocks noChangeAspect="1"/>
            </p:cNvGrpSpPr>
            <p:nvPr/>
          </p:nvGrpSpPr>
          <p:grpSpPr>
            <a:xfrm>
              <a:off x="7215767" y="2200609"/>
              <a:ext cx="498694" cy="558611"/>
              <a:chOff x="3415" y="1072"/>
              <a:chExt cx="541" cy="606"/>
            </a:xfrm>
            <a:solidFill>
              <a:schemeClr val="bg1"/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3518" y="1151"/>
                <a:ext cx="335" cy="450"/>
              </a:xfrm>
              <a:custGeom>
                <a:gdLst>
                  <a:gd name="T0" fmla="*/ 1129 w 1467"/>
                  <a:gd name="T1" fmla="*/ 1975 h 1975"/>
                  <a:gd name="T2" fmla="*/ 339 w 1467"/>
                  <a:gd name="T3" fmla="*/ 1975 h 1975"/>
                  <a:gd name="T4" fmla="*/ 282 w 1467"/>
                  <a:gd name="T5" fmla="*/ 1919 h 1975"/>
                  <a:gd name="T6" fmla="*/ 282 w 1467"/>
                  <a:gd name="T7" fmla="*/ 1311 h 1975"/>
                  <a:gd name="T8" fmla="*/ 0 w 1467"/>
                  <a:gd name="T9" fmla="*/ 733 h 1975"/>
                  <a:gd name="T10" fmla="*/ 734 w 1467"/>
                  <a:gd name="T11" fmla="*/ 0 h 1975"/>
                  <a:gd name="T12" fmla="*/ 1467 w 1467"/>
                  <a:gd name="T13" fmla="*/ 733 h 1975"/>
                  <a:gd name="T14" fmla="*/ 1185 w 1467"/>
                  <a:gd name="T15" fmla="*/ 1311 h 1975"/>
                  <a:gd name="T16" fmla="*/ 1185 w 1467"/>
                  <a:gd name="T17" fmla="*/ 1919 h 1975"/>
                  <a:gd name="T18" fmla="*/ 1129 w 1467"/>
                  <a:gd name="T19" fmla="*/ 1975 h 1975"/>
                  <a:gd name="T20" fmla="*/ 395 w 1467"/>
                  <a:gd name="T21" fmla="*/ 1862 h 1975"/>
                  <a:gd name="T22" fmla="*/ 1072 w 1467"/>
                  <a:gd name="T23" fmla="*/ 1862 h 1975"/>
                  <a:gd name="T24" fmla="*/ 1072 w 1467"/>
                  <a:gd name="T25" fmla="*/ 1283 h 1975"/>
                  <a:gd name="T26" fmla="*/ 1096 w 1467"/>
                  <a:gd name="T27" fmla="*/ 1237 h 1975"/>
                  <a:gd name="T28" fmla="*/ 1355 w 1467"/>
                  <a:gd name="T29" fmla="*/ 733 h 1975"/>
                  <a:gd name="T30" fmla="*/ 734 w 1467"/>
                  <a:gd name="T31" fmla="*/ 113 h 1975"/>
                  <a:gd name="T32" fmla="*/ 113 w 1467"/>
                  <a:gd name="T33" fmla="*/ 733 h 1975"/>
                  <a:gd name="T34" fmla="*/ 372 w 1467"/>
                  <a:gd name="T35" fmla="*/ 1237 h 1975"/>
                  <a:gd name="T36" fmla="*/ 395 w 1467"/>
                  <a:gd name="T37" fmla="*/ 1283 h 1975"/>
                  <a:gd name="T38" fmla="*/ 395 w 1467"/>
                  <a:gd name="T39" fmla="*/ 1862 h 19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67" h="1975">
                    <a:moveTo>
                      <a:pt x="1129" y="1975"/>
                    </a:moveTo>
                    <a:lnTo>
                      <a:pt x="339" y="1975"/>
                    </a:lnTo>
                    <a:cubicBezTo>
                      <a:pt x="308" y="1975"/>
                      <a:pt x="282" y="1950"/>
                      <a:pt x="282" y="1919"/>
                    </a:cubicBezTo>
                    <a:lnTo>
                      <a:pt x="282" y="1311"/>
                    </a:lnTo>
                    <a:cubicBezTo>
                      <a:pt x="105" y="1172"/>
                      <a:pt x="0" y="958"/>
                      <a:pt x="0" y="733"/>
                    </a:cubicBezTo>
                    <a:cubicBezTo>
                      <a:pt x="0" y="329"/>
                      <a:pt x="329" y="0"/>
                      <a:pt x="734" y="0"/>
                    </a:cubicBezTo>
                    <a:cubicBezTo>
                      <a:pt x="1138" y="0"/>
                      <a:pt x="1467" y="329"/>
                      <a:pt x="1467" y="733"/>
                    </a:cubicBezTo>
                    <a:cubicBezTo>
                      <a:pt x="1467" y="958"/>
                      <a:pt x="1362" y="1172"/>
                      <a:pt x="1185" y="1311"/>
                    </a:cubicBezTo>
                    <a:lnTo>
                      <a:pt x="1185" y="1919"/>
                    </a:lnTo>
                    <a:cubicBezTo>
                      <a:pt x="1185" y="1950"/>
                      <a:pt x="1160" y="1975"/>
                      <a:pt x="1129" y="1975"/>
                    </a:cubicBezTo>
                    <a:close/>
                    <a:moveTo>
                      <a:pt x="395" y="1862"/>
                    </a:moveTo>
                    <a:lnTo>
                      <a:pt x="1072" y="1862"/>
                    </a:lnTo>
                    <a:lnTo>
                      <a:pt x="1072" y="1283"/>
                    </a:lnTo>
                    <a:cubicBezTo>
                      <a:pt x="1072" y="1264"/>
                      <a:pt x="1081" y="1247"/>
                      <a:pt x="1096" y="1237"/>
                    </a:cubicBezTo>
                    <a:cubicBezTo>
                      <a:pt x="1258" y="1120"/>
                      <a:pt x="1355" y="932"/>
                      <a:pt x="1355" y="733"/>
                    </a:cubicBezTo>
                    <a:cubicBezTo>
                      <a:pt x="1355" y="391"/>
                      <a:pt x="1076" y="113"/>
                      <a:pt x="734" y="113"/>
                    </a:cubicBezTo>
                    <a:cubicBezTo>
                      <a:pt x="391" y="113"/>
                      <a:pt x="113" y="391"/>
                      <a:pt x="113" y="733"/>
                    </a:cubicBezTo>
                    <a:cubicBezTo>
                      <a:pt x="113" y="932"/>
                      <a:pt x="209" y="1120"/>
                      <a:pt x="372" y="1237"/>
                    </a:cubicBezTo>
                    <a:cubicBezTo>
                      <a:pt x="386" y="1248"/>
                      <a:pt x="395" y="1264"/>
                      <a:pt x="395" y="1283"/>
                    </a:cubicBezTo>
                    <a:lnTo>
                      <a:pt x="395" y="186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3595" y="1575"/>
                <a:ext cx="180" cy="103"/>
              </a:xfrm>
              <a:custGeom>
                <a:gdLst>
                  <a:gd name="T0" fmla="*/ 395 w 790"/>
                  <a:gd name="T1" fmla="*/ 452 h 452"/>
                  <a:gd name="T2" fmla="*/ 0 w 790"/>
                  <a:gd name="T3" fmla="*/ 57 h 452"/>
                  <a:gd name="T4" fmla="*/ 56 w 790"/>
                  <a:gd name="T5" fmla="*/ 0 h 452"/>
                  <a:gd name="T6" fmla="*/ 733 w 790"/>
                  <a:gd name="T7" fmla="*/ 0 h 452"/>
                  <a:gd name="T8" fmla="*/ 790 w 790"/>
                  <a:gd name="T9" fmla="*/ 57 h 452"/>
                  <a:gd name="T10" fmla="*/ 395 w 790"/>
                  <a:gd name="T11" fmla="*/ 452 h 452"/>
                  <a:gd name="T12" fmla="*/ 125 w 790"/>
                  <a:gd name="T13" fmla="*/ 113 h 452"/>
                  <a:gd name="T14" fmla="*/ 395 w 790"/>
                  <a:gd name="T15" fmla="*/ 339 h 452"/>
                  <a:gd name="T16" fmla="*/ 664 w 790"/>
                  <a:gd name="T17" fmla="*/ 113 h 452"/>
                  <a:gd name="T18" fmla="*/ 125 w 790"/>
                  <a:gd name="T19" fmla="*/ 113 h 4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0" h="452">
                    <a:moveTo>
                      <a:pt x="395" y="452"/>
                    </a:moveTo>
                    <a:cubicBezTo>
                      <a:pt x="167" y="452"/>
                      <a:pt x="0" y="192"/>
                      <a:pt x="0" y="57"/>
                    </a:cubicBezTo>
                    <a:cubicBezTo>
                      <a:pt x="0" y="26"/>
                      <a:pt x="25" y="0"/>
                      <a:pt x="56" y="0"/>
                    </a:cubicBezTo>
                    <a:lnTo>
                      <a:pt x="733" y="0"/>
                    </a:lnTo>
                    <a:cubicBezTo>
                      <a:pt x="764" y="0"/>
                      <a:pt x="790" y="26"/>
                      <a:pt x="790" y="57"/>
                    </a:cubicBezTo>
                    <a:cubicBezTo>
                      <a:pt x="790" y="192"/>
                      <a:pt x="623" y="452"/>
                      <a:pt x="395" y="452"/>
                    </a:cubicBezTo>
                    <a:close/>
                    <a:moveTo>
                      <a:pt x="125" y="113"/>
                    </a:moveTo>
                    <a:cubicBezTo>
                      <a:pt x="161" y="206"/>
                      <a:pt x="267" y="339"/>
                      <a:pt x="395" y="339"/>
                    </a:cubicBezTo>
                    <a:cubicBezTo>
                      <a:pt x="522" y="339"/>
                      <a:pt x="628" y="206"/>
                      <a:pt x="664" y="113"/>
                    </a:cubicBezTo>
                    <a:lnTo>
                      <a:pt x="125" y="1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3595" y="1447"/>
                <a:ext cx="180" cy="25"/>
              </a:xfrm>
              <a:custGeom>
                <a:gdLst>
                  <a:gd name="T0" fmla="*/ 733 w 790"/>
                  <a:gd name="T1" fmla="*/ 113 h 113"/>
                  <a:gd name="T2" fmla="*/ 56 w 790"/>
                  <a:gd name="T3" fmla="*/ 113 h 113"/>
                  <a:gd name="T4" fmla="*/ 0 w 790"/>
                  <a:gd name="T5" fmla="*/ 56 h 113"/>
                  <a:gd name="T6" fmla="*/ 56 w 790"/>
                  <a:gd name="T7" fmla="*/ 0 h 113"/>
                  <a:gd name="T8" fmla="*/ 733 w 790"/>
                  <a:gd name="T9" fmla="*/ 0 h 113"/>
                  <a:gd name="T10" fmla="*/ 790 w 790"/>
                  <a:gd name="T11" fmla="*/ 56 h 113"/>
                  <a:gd name="T12" fmla="*/ 733 w 790"/>
                  <a:gd name="T13" fmla="*/ 113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0" h="113">
                    <a:moveTo>
                      <a:pt x="733" y="113"/>
                    </a:moveTo>
                    <a:lnTo>
                      <a:pt x="56" y="113"/>
                    </a:lnTo>
                    <a:cubicBezTo>
                      <a:pt x="25" y="113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lnTo>
                      <a:pt x="733" y="0"/>
                    </a:lnTo>
                    <a:cubicBezTo>
                      <a:pt x="764" y="0"/>
                      <a:pt x="790" y="25"/>
                      <a:pt x="790" y="56"/>
                    </a:cubicBezTo>
                    <a:cubicBezTo>
                      <a:pt x="790" y="87"/>
                      <a:pt x="764" y="113"/>
                      <a:pt x="733" y="1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3594" y="1458"/>
                <a:ext cx="182" cy="53"/>
              </a:xfrm>
              <a:custGeom>
                <a:gdLst>
                  <a:gd name="T0" fmla="*/ 738 w 799"/>
                  <a:gd name="T1" fmla="*/ 230 h 230"/>
                  <a:gd name="T2" fmla="*/ 729 w 799"/>
                  <a:gd name="T3" fmla="*/ 229 h 230"/>
                  <a:gd name="T4" fmla="*/ 52 w 799"/>
                  <a:gd name="T5" fmla="*/ 116 h 230"/>
                  <a:gd name="T6" fmla="*/ 5 w 799"/>
                  <a:gd name="T7" fmla="*/ 51 h 230"/>
                  <a:gd name="T8" fmla="*/ 70 w 799"/>
                  <a:gd name="T9" fmla="*/ 5 h 230"/>
                  <a:gd name="T10" fmla="*/ 748 w 799"/>
                  <a:gd name="T11" fmla="*/ 118 h 230"/>
                  <a:gd name="T12" fmla="*/ 794 w 799"/>
                  <a:gd name="T13" fmla="*/ 183 h 230"/>
                  <a:gd name="T14" fmla="*/ 738 w 799"/>
                  <a:gd name="T15" fmla="*/ 230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230">
                    <a:moveTo>
                      <a:pt x="738" y="230"/>
                    </a:moveTo>
                    <a:cubicBezTo>
                      <a:pt x="736" y="230"/>
                      <a:pt x="732" y="230"/>
                      <a:pt x="729" y="229"/>
                    </a:cubicBezTo>
                    <a:lnTo>
                      <a:pt x="52" y="116"/>
                    </a:lnTo>
                    <a:cubicBezTo>
                      <a:pt x="21" y="111"/>
                      <a:pt x="0" y="82"/>
                      <a:pt x="5" y="51"/>
                    </a:cubicBezTo>
                    <a:cubicBezTo>
                      <a:pt x="11" y="21"/>
                      <a:pt x="40" y="0"/>
                      <a:pt x="70" y="5"/>
                    </a:cubicBezTo>
                    <a:lnTo>
                      <a:pt x="748" y="118"/>
                    </a:lnTo>
                    <a:cubicBezTo>
                      <a:pt x="778" y="123"/>
                      <a:pt x="799" y="152"/>
                      <a:pt x="794" y="183"/>
                    </a:cubicBezTo>
                    <a:cubicBezTo>
                      <a:pt x="789" y="211"/>
                      <a:pt x="765" y="230"/>
                      <a:pt x="738" y="2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3594" y="1510"/>
                <a:ext cx="182" cy="52"/>
              </a:xfrm>
              <a:custGeom>
                <a:gdLst>
                  <a:gd name="T0" fmla="*/ 738 w 799"/>
                  <a:gd name="T1" fmla="*/ 230 h 230"/>
                  <a:gd name="T2" fmla="*/ 729 w 799"/>
                  <a:gd name="T3" fmla="*/ 229 h 230"/>
                  <a:gd name="T4" fmla="*/ 52 w 799"/>
                  <a:gd name="T5" fmla="*/ 116 h 230"/>
                  <a:gd name="T6" fmla="*/ 5 w 799"/>
                  <a:gd name="T7" fmla="*/ 51 h 230"/>
                  <a:gd name="T8" fmla="*/ 70 w 799"/>
                  <a:gd name="T9" fmla="*/ 5 h 230"/>
                  <a:gd name="T10" fmla="*/ 748 w 799"/>
                  <a:gd name="T11" fmla="*/ 118 h 230"/>
                  <a:gd name="T12" fmla="*/ 794 w 799"/>
                  <a:gd name="T13" fmla="*/ 183 h 230"/>
                  <a:gd name="T14" fmla="*/ 738 w 799"/>
                  <a:gd name="T15" fmla="*/ 230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230">
                    <a:moveTo>
                      <a:pt x="738" y="230"/>
                    </a:moveTo>
                    <a:cubicBezTo>
                      <a:pt x="736" y="230"/>
                      <a:pt x="732" y="230"/>
                      <a:pt x="729" y="229"/>
                    </a:cubicBezTo>
                    <a:lnTo>
                      <a:pt x="52" y="116"/>
                    </a:lnTo>
                    <a:cubicBezTo>
                      <a:pt x="21" y="111"/>
                      <a:pt x="0" y="82"/>
                      <a:pt x="5" y="51"/>
                    </a:cubicBezTo>
                    <a:cubicBezTo>
                      <a:pt x="11" y="20"/>
                      <a:pt x="40" y="0"/>
                      <a:pt x="70" y="5"/>
                    </a:cubicBezTo>
                    <a:lnTo>
                      <a:pt x="748" y="118"/>
                    </a:lnTo>
                    <a:cubicBezTo>
                      <a:pt x="778" y="123"/>
                      <a:pt x="799" y="152"/>
                      <a:pt x="794" y="183"/>
                    </a:cubicBezTo>
                    <a:cubicBezTo>
                      <a:pt x="789" y="210"/>
                      <a:pt x="765" y="230"/>
                      <a:pt x="738" y="2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3415" y="1318"/>
                <a:ext cx="77" cy="26"/>
              </a:xfrm>
              <a:custGeom>
                <a:gdLst>
                  <a:gd name="T0" fmla="*/ 283 w 339"/>
                  <a:gd name="T1" fmla="*/ 113 h 113"/>
                  <a:gd name="T2" fmla="*/ 57 w 339"/>
                  <a:gd name="T3" fmla="*/ 113 h 113"/>
                  <a:gd name="T4" fmla="*/ 0 w 339"/>
                  <a:gd name="T5" fmla="*/ 57 h 113"/>
                  <a:gd name="T6" fmla="*/ 57 w 339"/>
                  <a:gd name="T7" fmla="*/ 0 h 113"/>
                  <a:gd name="T8" fmla="*/ 283 w 339"/>
                  <a:gd name="T9" fmla="*/ 0 h 113"/>
                  <a:gd name="T10" fmla="*/ 339 w 339"/>
                  <a:gd name="T11" fmla="*/ 57 h 113"/>
                  <a:gd name="T12" fmla="*/ 283 w 339"/>
                  <a:gd name="T13" fmla="*/ 113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113">
                    <a:moveTo>
                      <a:pt x="283" y="113"/>
                    </a:moveTo>
                    <a:lnTo>
                      <a:pt x="57" y="113"/>
                    </a:lnTo>
                    <a:cubicBezTo>
                      <a:pt x="26" y="113"/>
                      <a:pt x="0" y="88"/>
                      <a:pt x="0" y="57"/>
                    </a:cubicBezTo>
                    <a:cubicBezTo>
                      <a:pt x="0" y="26"/>
                      <a:pt x="26" y="0"/>
                      <a:pt x="57" y="0"/>
                    </a:cubicBezTo>
                    <a:lnTo>
                      <a:pt x="283" y="0"/>
                    </a:lnTo>
                    <a:cubicBezTo>
                      <a:pt x="314" y="0"/>
                      <a:pt x="339" y="26"/>
                      <a:pt x="339" y="57"/>
                    </a:cubicBezTo>
                    <a:cubicBezTo>
                      <a:pt x="339" y="88"/>
                      <a:pt x="314" y="113"/>
                      <a:pt x="283" y="1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3878" y="1318"/>
                <a:ext cx="78" cy="26"/>
              </a:xfrm>
              <a:custGeom>
                <a:gdLst>
                  <a:gd name="T0" fmla="*/ 283 w 339"/>
                  <a:gd name="T1" fmla="*/ 113 h 113"/>
                  <a:gd name="T2" fmla="*/ 57 w 339"/>
                  <a:gd name="T3" fmla="*/ 113 h 113"/>
                  <a:gd name="T4" fmla="*/ 0 w 339"/>
                  <a:gd name="T5" fmla="*/ 57 h 113"/>
                  <a:gd name="T6" fmla="*/ 57 w 339"/>
                  <a:gd name="T7" fmla="*/ 0 h 113"/>
                  <a:gd name="T8" fmla="*/ 283 w 339"/>
                  <a:gd name="T9" fmla="*/ 0 h 113"/>
                  <a:gd name="T10" fmla="*/ 339 w 339"/>
                  <a:gd name="T11" fmla="*/ 57 h 113"/>
                  <a:gd name="T12" fmla="*/ 283 w 339"/>
                  <a:gd name="T13" fmla="*/ 113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113">
                    <a:moveTo>
                      <a:pt x="283" y="113"/>
                    </a:moveTo>
                    <a:lnTo>
                      <a:pt x="57" y="113"/>
                    </a:lnTo>
                    <a:cubicBezTo>
                      <a:pt x="26" y="113"/>
                      <a:pt x="0" y="88"/>
                      <a:pt x="0" y="57"/>
                    </a:cubicBezTo>
                    <a:cubicBezTo>
                      <a:pt x="0" y="26"/>
                      <a:pt x="26" y="0"/>
                      <a:pt x="57" y="0"/>
                    </a:cubicBezTo>
                    <a:lnTo>
                      <a:pt x="283" y="0"/>
                    </a:lnTo>
                    <a:cubicBezTo>
                      <a:pt x="314" y="0"/>
                      <a:pt x="339" y="26"/>
                      <a:pt x="339" y="57"/>
                    </a:cubicBezTo>
                    <a:cubicBezTo>
                      <a:pt x="339" y="88"/>
                      <a:pt x="314" y="113"/>
                      <a:pt x="283" y="1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3568" y="1072"/>
                <a:ext cx="55" cy="79"/>
              </a:xfrm>
              <a:custGeom>
                <a:gdLst>
                  <a:gd name="T0" fmla="*/ 177 w 241"/>
                  <a:gd name="T1" fmla="*/ 347 h 347"/>
                  <a:gd name="T2" fmla="*/ 127 w 241"/>
                  <a:gd name="T3" fmla="*/ 316 h 347"/>
                  <a:gd name="T4" fmla="*/ 14 w 241"/>
                  <a:gd name="T5" fmla="*/ 90 h 347"/>
                  <a:gd name="T6" fmla="*/ 39 w 241"/>
                  <a:gd name="T7" fmla="*/ 14 h 347"/>
                  <a:gd name="T8" fmla="*/ 115 w 241"/>
                  <a:gd name="T9" fmla="*/ 39 h 347"/>
                  <a:gd name="T10" fmla="*/ 228 w 241"/>
                  <a:gd name="T11" fmla="*/ 265 h 347"/>
                  <a:gd name="T12" fmla="*/ 202 w 241"/>
                  <a:gd name="T13" fmla="*/ 341 h 347"/>
                  <a:gd name="T14" fmla="*/ 177 w 241"/>
                  <a:gd name="T15" fmla="*/ 347 h 3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347">
                    <a:moveTo>
                      <a:pt x="177" y="347"/>
                    </a:moveTo>
                    <a:cubicBezTo>
                      <a:pt x="156" y="347"/>
                      <a:pt x="136" y="335"/>
                      <a:pt x="127" y="316"/>
                    </a:cubicBezTo>
                    <a:lnTo>
                      <a:pt x="14" y="90"/>
                    </a:lnTo>
                    <a:cubicBezTo>
                      <a:pt x="0" y="62"/>
                      <a:pt x="11" y="28"/>
                      <a:pt x="39" y="14"/>
                    </a:cubicBezTo>
                    <a:cubicBezTo>
                      <a:pt x="67" y="0"/>
                      <a:pt x="101" y="12"/>
                      <a:pt x="115" y="39"/>
                    </a:cubicBezTo>
                    <a:lnTo>
                      <a:pt x="228" y="265"/>
                    </a:lnTo>
                    <a:cubicBezTo>
                      <a:pt x="241" y="293"/>
                      <a:pt x="230" y="327"/>
                      <a:pt x="202" y="341"/>
                    </a:cubicBezTo>
                    <a:cubicBezTo>
                      <a:pt x="194" y="345"/>
                      <a:pt x="185" y="347"/>
                      <a:pt x="177" y="3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4"/>
              <p:cNvSpPr/>
              <p:nvPr/>
            </p:nvSpPr>
            <p:spPr bwMode="auto">
              <a:xfrm>
                <a:off x="3748" y="1072"/>
                <a:ext cx="55" cy="79"/>
              </a:xfrm>
              <a:custGeom>
                <a:gdLst>
                  <a:gd name="T0" fmla="*/ 64 w 242"/>
                  <a:gd name="T1" fmla="*/ 347 h 347"/>
                  <a:gd name="T2" fmla="*/ 39 w 242"/>
                  <a:gd name="T3" fmla="*/ 341 h 347"/>
                  <a:gd name="T4" fmla="*/ 14 w 242"/>
                  <a:gd name="T5" fmla="*/ 265 h 347"/>
                  <a:gd name="T6" fmla="*/ 126 w 242"/>
                  <a:gd name="T7" fmla="*/ 39 h 347"/>
                  <a:gd name="T8" fmla="*/ 202 w 242"/>
                  <a:gd name="T9" fmla="*/ 14 h 347"/>
                  <a:gd name="T10" fmla="*/ 228 w 242"/>
                  <a:gd name="T11" fmla="*/ 89 h 347"/>
                  <a:gd name="T12" fmla="*/ 115 w 242"/>
                  <a:gd name="T13" fmla="*/ 315 h 347"/>
                  <a:gd name="T14" fmla="*/ 64 w 242"/>
                  <a:gd name="T15" fmla="*/ 347 h 3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347">
                    <a:moveTo>
                      <a:pt x="64" y="347"/>
                    </a:moveTo>
                    <a:cubicBezTo>
                      <a:pt x="56" y="347"/>
                      <a:pt x="47" y="345"/>
                      <a:pt x="39" y="341"/>
                    </a:cubicBezTo>
                    <a:cubicBezTo>
                      <a:pt x="11" y="327"/>
                      <a:pt x="0" y="293"/>
                      <a:pt x="14" y="265"/>
                    </a:cubicBezTo>
                    <a:lnTo>
                      <a:pt x="126" y="39"/>
                    </a:lnTo>
                    <a:cubicBezTo>
                      <a:pt x="141" y="11"/>
                      <a:pt x="175" y="0"/>
                      <a:pt x="202" y="14"/>
                    </a:cubicBezTo>
                    <a:cubicBezTo>
                      <a:pt x="230" y="28"/>
                      <a:pt x="242" y="62"/>
                      <a:pt x="228" y="89"/>
                    </a:cubicBezTo>
                    <a:lnTo>
                      <a:pt x="115" y="315"/>
                    </a:lnTo>
                    <a:cubicBezTo>
                      <a:pt x="105" y="335"/>
                      <a:pt x="85" y="347"/>
                      <a:pt x="64" y="3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5"/>
              <p:cNvSpPr/>
              <p:nvPr/>
            </p:nvSpPr>
            <p:spPr bwMode="auto">
              <a:xfrm>
                <a:off x="3439" y="1175"/>
                <a:ext cx="81" cy="53"/>
              </a:xfrm>
              <a:custGeom>
                <a:gdLst>
                  <a:gd name="T0" fmla="*/ 290 w 355"/>
                  <a:gd name="T1" fmla="*/ 233 h 233"/>
                  <a:gd name="T2" fmla="*/ 265 w 355"/>
                  <a:gd name="T3" fmla="*/ 227 h 233"/>
                  <a:gd name="T4" fmla="*/ 39 w 355"/>
                  <a:gd name="T5" fmla="*/ 114 h 233"/>
                  <a:gd name="T6" fmla="*/ 14 w 355"/>
                  <a:gd name="T7" fmla="*/ 39 h 233"/>
                  <a:gd name="T8" fmla="*/ 90 w 355"/>
                  <a:gd name="T9" fmla="*/ 13 h 233"/>
                  <a:gd name="T10" fmla="*/ 316 w 355"/>
                  <a:gd name="T11" fmla="*/ 126 h 233"/>
                  <a:gd name="T12" fmla="*/ 341 w 355"/>
                  <a:gd name="T13" fmla="*/ 202 h 233"/>
                  <a:gd name="T14" fmla="*/ 290 w 355"/>
                  <a:gd name="T15" fmla="*/ 233 h 2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233">
                    <a:moveTo>
                      <a:pt x="290" y="233"/>
                    </a:moveTo>
                    <a:cubicBezTo>
                      <a:pt x="282" y="233"/>
                      <a:pt x="274" y="231"/>
                      <a:pt x="265" y="227"/>
                    </a:cubicBezTo>
                    <a:lnTo>
                      <a:pt x="39" y="114"/>
                    </a:lnTo>
                    <a:cubicBezTo>
                      <a:pt x="11" y="100"/>
                      <a:pt x="0" y="67"/>
                      <a:pt x="14" y="39"/>
                    </a:cubicBezTo>
                    <a:cubicBezTo>
                      <a:pt x="28" y="11"/>
                      <a:pt x="62" y="0"/>
                      <a:pt x="90" y="13"/>
                    </a:cubicBezTo>
                    <a:lnTo>
                      <a:pt x="316" y="126"/>
                    </a:lnTo>
                    <a:cubicBezTo>
                      <a:pt x="344" y="140"/>
                      <a:pt x="355" y="174"/>
                      <a:pt x="341" y="202"/>
                    </a:cubicBezTo>
                    <a:cubicBezTo>
                      <a:pt x="331" y="222"/>
                      <a:pt x="311" y="233"/>
                      <a:pt x="290" y="23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26"/>
              <p:cNvSpPr/>
              <p:nvPr/>
            </p:nvSpPr>
            <p:spPr bwMode="auto">
              <a:xfrm>
                <a:off x="3851" y="1175"/>
                <a:ext cx="81" cy="53"/>
              </a:xfrm>
              <a:custGeom>
                <a:gdLst>
                  <a:gd name="T0" fmla="*/ 64 w 354"/>
                  <a:gd name="T1" fmla="*/ 233 h 233"/>
                  <a:gd name="T2" fmla="*/ 13 w 354"/>
                  <a:gd name="T3" fmla="*/ 202 h 233"/>
                  <a:gd name="T4" fmla="*/ 39 w 354"/>
                  <a:gd name="T5" fmla="*/ 126 h 233"/>
                  <a:gd name="T6" fmla="*/ 265 w 354"/>
                  <a:gd name="T7" fmla="*/ 13 h 233"/>
                  <a:gd name="T8" fmla="*/ 340 w 354"/>
                  <a:gd name="T9" fmla="*/ 39 h 233"/>
                  <a:gd name="T10" fmla="*/ 315 w 354"/>
                  <a:gd name="T11" fmla="*/ 115 h 233"/>
                  <a:gd name="T12" fmla="*/ 89 w 354"/>
                  <a:gd name="T13" fmla="*/ 228 h 233"/>
                  <a:gd name="T14" fmla="*/ 64 w 354"/>
                  <a:gd name="T15" fmla="*/ 233 h 2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4" h="233">
                    <a:moveTo>
                      <a:pt x="64" y="233"/>
                    </a:moveTo>
                    <a:cubicBezTo>
                      <a:pt x="43" y="233"/>
                      <a:pt x="23" y="222"/>
                      <a:pt x="13" y="202"/>
                    </a:cubicBezTo>
                    <a:cubicBezTo>
                      <a:pt x="0" y="174"/>
                      <a:pt x="11" y="140"/>
                      <a:pt x="39" y="126"/>
                    </a:cubicBezTo>
                    <a:lnTo>
                      <a:pt x="265" y="13"/>
                    </a:lnTo>
                    <a:cubicBezTo>
                      <a:pt x="292" y="0"/>
                      <a:pt x="326" y="11"/>
                      <a:pt x="340" y="39"/>
                    </a:cubicBezTo>
                    <a:cubicBezTo>
                      <a:pt x="354" y="67"/>
                      <a:pt x="343" y="101"/>
                      <a:pt x="315" y="115"/>
                    </a:cubicBezTo>
                    <a:lnTo>
                      <a:pt x="89" y="228"/>
                    </a:lnTo>
                    <a:cubicBezTo>
                      <a:pt x="81" y="231"/>
                      <a:pt x="72" y="233"/>
                      <a:pt x="64" y="23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Oval 15"/>
            <p:cNvSpPr/>
            <p:nvPr/>
          </p:nvSpPr>
          <p:spPr>
            <a:xfrm>
              <a:off x="9235331" y="1578996"/>
              <a:ext cx="914400" cy="9390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Group 29"/>
            <p:cNvGrpSpPr>
              <a:grpSpLocks noChangeAspect="1"/>
            </p:cNvGrpSpPr>
            <p:nvPr/>
          </p:nvGrpSpPr>
          <p:grpSpPr>
            <a:xfrm>
              <a:off x="9438073" y="1781707"/>
              <a:ext cx="508917" cy="533597"/>
              <a:chOff x="4736" y="783"/>
              <a:chExt cx="598" cy="627"/>
            </a:xfrm>
            <a:solidFill>
              <a:schemeClr val="bg1"/>
            </a:solidFill>
          </p:grpSpPr>
          <p:sp>
            <p:nvSpPr>
              <p:cNvPr id="33" name="Freeform 30"/>
              <p:cNvSpPr/>
              <p:nvPr/>
            </p:nvSpPr>
            <p:spPr bwMode="auto">
              <a:xfrm>
                <a:off x="4834" y="783"/>
                <a:ext cx="500" cy="514"/>
              </a:xfrm>
              <a:custGeom>
                <a:gdLst>
                  <a:gd name="T0" fmla="*/ 2206 w 2206"/>
                  <a:gd name="T1" fmla="*/ 0 h 2269"/>
                  <a:gd name="T2" fmla="*/ 750 w 2206"/>
                  <a:gd name="T3" fmla="*/ 1771 h 2269"/>
                  <a:gd name="T4" fmla="*/ 347 w 2206"/>
                  <a:gd name="T5" fmla="*/ 1122 h 2269"/>
                  <a:gd name="T6" fmla="*/ 0 w 2206"/>
                  <a:gd name="T7" fmla="*/ 1330 h 2269"/>
                  <a:gd name="T8" fmla="*/ 611 w 2206"/>
                  <a:gd name="T9" fmla="*/ 2269 h 2269"/>
                  <a:gd name="T10" fmla="*/ 882 w 2206"/>
                  <a:gd name="T11" fmla="*/ 2269 h 2269"/>
                  <a:gd name="T12" fmla="*/ 2206 w 2206"/>
                  <a:gd name="T13" fmla="*/ 630 h 2269"/>
                  <a:gd name="T14" fmla="*/ 2206 w 2206"/>
                  <a:gd name="T15" fmla="*/ 0 h 2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06" h="2269">
                    <a:moveTo>
                      <a:pt x="2206" y="0"/>
                    </a:moveTo>
                    <a:cubicBezTo>
                      <a:pt x="1890" y="120"/>
                      <a:pt x="750" y="1771"/>
                      <a:pt x="750" y="1771"/>
                    </a:cubicBezTo>
                    <a:lnTo>
                      <a:pt x="347" y="1122"/>
                    </a:lnTo>
                    <a:lnTo>
                      <a:pt x="0" y="1330"/>
                    </a:lnTo>
                    <a:lnTo>
                      <a:pt x="611" y="2269"/>
                    </a:lnTo>
                    <a:lnTo>
                      <a:pt x="882" y="2269"/>
                    </a:lnTo>
                    <a:cubicBezTo>
                      <a:pt x="882" y="2269"/>
                      <a:pt x="1810" y="955"/>
                      <a:pt x="2206" y="630"/>
                    </a:cubicBezTo>
                    <a:lnTo>
                      <a:pt x="22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 bwMode="auto">
              <a:xfrm>
                <a:off x="4736" y="876"/>
                <a:ext cx="533" cy="534"/>
              </a:xfrm>
              <a:custGeom>
                <a:gdLst>
                  <a:gd name="T0" fmla="*/ 159 w 2352"/>
                  <a:gd name="T1" fmla="*/ 1914 h 2352"/>
                  <a:gd name="T2" fmla="*/ 435 w 2352"/>
                  <a:gd name="T3" fmla="*/ 2189 h 2352"/>
                  <a:gd name="T4" fmla="*/ 1915 w 2352"/>
                  <a:gd name="T5" fmla="*/ 2191 h 2352"/>
                  <a:gd name="T6" fmla="*/ 2191 w 2352"/>
                  <a:gd name="T7" fmla="*/ 1915 h 2352"/>
                  <a:gd name="T8" fmla="*/ 2189 w 2352"/>
                  <a:gd name="T9" fmla="*/ 1027 h 2352"/>
                  <a:gd name="T10" fmla="*/ 2352 w 2352"/>
                  <a:gd name="T11" fmla="*/ 1027 h 2352"/>
                  <a:gd name="T12" fmla="*/ 2352 w 2352"/>
                  <a:gd name="T13" fmla="*/ 1917 h 2352"/>
                  <a:gd name="T14" fmla="*/ 1917 w 2352"/>
                  <a:gd name="T15" fmla="*/ 2352 h 2352"/>
                  <a:gd name="T16" fmla="*/ 417 w 2352"/>
                  <a:gd name="T17" fmla="*/ 2350 h 2352"/>
                  <a:gd name="T18" fmla="*/ 2 w 2352"/>
                  <a:gd name="T19" fmla="*/ 1936 h 2352"/>
                  <a:gd name="T20" fmla="*/ 0 w 2352"/>
                  <a:gd name="T21" fmla="*/ 437 h 2352"/>
                  <a:gd name="T22" fmla="*/ 435 w 2352"/>
                  <a:gd name="T23" fmla="*/ 3 h 2352"/>
                  <a:gd name="T24" fmla="*/ 1812 w 2352"/>
                  <a:gd name="T25" fmla="*/ 0 h 2352"/>
                  <a:gd name="T26" fmla="*/ 1812 w 2352"/>
                  <a:gd name="T27" fmla="*/ 164 h 2352"/>
                  <a:gd name="T28" fmla="*/ 437 w 2352"/>
                  <a:gd name="T29" fmla="*/ 163 h 2352"/>
                  <a:gd name="T30" fmla="*/ 161 w 2352"/>
                  <a:gd name="T31" fmla="*/ 439 h 2352"/>
                  <a:gd name="T32" fmla="*/ 159 w 2352"/>
                  <a:gd name="T33" fmla="*/ 1914 h 23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2" h="2352">
                    <a:moveTo>
                      <a:pt x="159" y="1914"/>
                    </a:moveTo>
                    <a:cubicBezTo>
                      <a:pt x="159" y="2066"/>
                      <a:pt x="282" y="2189"/>
                      <a:pt x="435" y="2189"/>
                    </a:cubicBezTo>
                    <a:lnTo>
                      <a:pt x="1915" y="2191"/>
                    </a:lnTo>
                    <a:cubicBezTo>
                      <a:pt x="2068" y="2191"/>
                      <a:pt x="2191" y="2068"/>
                      <a:pt x="2191" y="1915"/>
                    </a:cubicBezTo>
                    <a:lnTo>
                      <a:pt x="2189" y="1027"/>
                    </a:lnTo>
                    <a:lnTo>
                      <a:pt x="2352" y="1027"/>
                    </a:lnTo>
                    <a:lnTo>
                      <a:pt x="2352" y="1917"/>
                    </a:lnTo>
                    <a:cubicBezTo>
                      <a:pt x="2352" y="2157"/>
                      <a:pt x="2157" y="2352"/>
                      <a:pt x="1917" y="2352"/>
                    </a:cubicBezTo>
                    <a:lnTo>
                      <a:pt x="417" y="2350"/>
                    </a:lnTo>
                    <a:cubicBezTo>
                      <a:pt x="188" y="2350"/>
                      <a:pt x="2" y="2164"/>
                      <a:pt x="2" y="1936"/>
                    </a:cubicBezTo>
                    <a:lnTo>
                      <a:pt x="0" y="437"/>
                    </a:lnTo>
                    <a:cubicBezTo>
                      <a:pt x="0" y="197"/>
                      <a:pt x="195" y="3"/>
                      <a:pt x="435" y="3"/>
                    </a:cubicBezTo>
                    <a:lnTo>
                      <a:pt x="1812" y="0"/>
                    </a:lnTo>
                    <a:lnTo>
                      <a:pt x="1812" y="164"/>
                    </a:lnTo>
                    <a:lnTo>
                      <a:pt x="437" y="163"/>
                    </a:lnTo>
                    <a:cubicBezTo>
                      <a:pt x="285" y="163"/>
                      <a:pt x="161" y="287"/>
                      <a:pt x="161" y="439"/>
                    </a:cubicBezTo>
                    <a:lnTo>
                      <a:pt x="159" y="191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8"/>
            <p:cNvSpPr txBox="1"/>
            <p:nvPr/>
          </p:nvSpPr>
          <p:spPr>
            <a:xfrm>
              <a:off x="2046046" y="4897186"/>
              <a:ext cx="1893491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046046" y="456210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1600" b="1">
                  <a:cs typeface="+mn-ea"/>
                  <a:sym typeface="+mn-lt"/>
                </a:rPr>
                <a:t>点击此处添加标题</a:t>
              </a:r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37" name="文本框 8"/>
            <p:cNvSpPr txBox="1"/>
            <p:nvPr/>
          </p:nvSpPr>
          <p:spPr>
            <a:xfrm>
              <a:off x="4167159" y="4401600"/>
              <a:ext cx="1803501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167159" y="406651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1600" b="1">
                  <a:cs typeface="+mn-ea"/>
                  <a:sym typeface="+mn-lt"/>
                </a:rPr>
                <a:t>点击此处添加标题</a:t>
              </a:r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39" name="文本框 8"/>
            <p:cNvSpPr txBox="1"/>
            <p:nvPr/>
          </p:nvSpPr>
          <p:spPr>
            <a:xfrm>
              <a:off x="6324819" y="3903599"/>
              <a:ext cx="1803501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324819" y="3568515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1600" b="1">
                  <a:cs typeface="+mn-ea"/>
                  <a:sym typeface="+mn-lt"/>
                </a:rPr>
                <a:t>点击此处添加标题</a:t>
              </a:r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41" name="文本框 8"/>
            <p:cNvSpPr txBox="1"/>
            <p:nvPr/>
          </p:nvSpPr>
          <p:spPr>
            <a:xfrm>
              <a:off x="8448621" y="3376905"/>
              <a:ext cx="1803501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448621" y="3041821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1600" b="1">
                  <a:cs typeface="+mn-ea"/>
                  <a:sym typeface="+mn-lt"/>
                </a:rPr>
                <a:t>点击此处添加标题</a:t>
              </a:r>
              <a:endParaRPr lang="zh-CN" altLang="en-US" sz="1600" b="1">
                <a:cs typeface="+mn-ea"/>
                <a:sym typeface="+mn-lt"/>
              </a:endParaRPr>
            </a:p>
          </p:txBody>
        </p:sp>
      </p:grpSp>
      <p:sp>
        <p:nvSpPr>
          <p:cNvPr id="43" name="任意多边形: 形状 42"/>
          <p:cNvSpPr/>
          <p:nvPr/>
        </p:nvSpPr>
        <p:spPr bwMode="auto">
          <a:xfrm rot="20093944" flipH="1">
            <a:off x="809900" y="3935198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流程图: 手动输入 2"/>
          <p:cNvSpPr/>
          <p:nvPr/>
        </p:nvSpPr>
        <p:spPr>
          <a:xfrm rot="5400000" flipH="1">
            <a:off x="-38100" y="38100"/>
            <a:ext cx="6858000" cy="67818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3944" y="4849711"/>
            <a:ext cx="424985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41583" y="4191173"/>
            <a:ext cx="2535617" cy="442674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10072" y="4849711"/>
            <a:ext cx="428524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0A94E0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rgbClr val="0A94E0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rgbClr val="0A94E0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rgbClr val="0A94E0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00258" y="4191173"/>
            <a:ext cx="2535617" cy="442674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00258" y="1833459"/>
            <a:ext cx="284565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>
                <a:solidFill>
                  <a:srgbClr val="0A94E0"/>
                </a:solidFill>
              </a:rPr>
              <a:t>73</a:t>
            </a:r>
            <a:r>
              <a:rPr lang="en-US" altLang="zh-CN" sz="5400">
                <a:solidFill>
                  <a:srgbClr val="0A94E0"/>
                </a:solidFill>
              </a:rPr>
              <a:t>%</a:t>
            </a:r>
            <a:endParaRPr lang="zh-CN" altLang="en-US" sz="13800">
              <a:solidFill>
                <a:srgbClr val="0A94E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20120" y="1833459"/>
            <a:ext cx="27687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>
                <a:solidFill>
                  <a:schemeClr val="bg1"/>
                </a:solidFill>
              </a:rPr>
              <a:t>21</a:t>
            </a:r>
            <a:r>
              <a:rPr lang="en-US" altLang="zh-CN" sz="5400">
                <a:solidFill>
                  <a:schemeClr val="bg1"/>
                </a:solidFill>
              </a:rPr>
              <a:t>%</a:t>
            </a:r>
            <a:endParaRPr lang="zh-CN" altLang="en-US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  <p:bldP spid="18" grpId="0"/>
      <p:bldP spid="19" grpId="0" animBg="1"/>
      <p:bldP spid="2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819635" y="2656095"/>
            <a:ext cx="4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A94E0"/>
                </a:solidFill>
              </a:rPr>
              <a:t>2.</a:t>
            </a:r>
            <a:r>
              <a:rPr lang="zh-CN" altLang="en-US" sz="3600" b="1">
                <a:solidFill>
                  <a:srgbClr val="0A94E0"/>
                </a:solidFill>
              </a:rPr>
              <a:t>研究文献综述</a:t>
            </a:r>
            <a:endParaRPr lang="zh-CN" altLang="en-US" sz="3600">
              <a:solidFill>
                <a:srgbClr val="0A94E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0139" y="3302426"/>
            <a:ext cx="77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A94E0"/>
                </a:solidFill>
              </a:rPr>
              <a:t>Research Literature Review</a:t>
            </a:r>
            <a:endParaRPr lang="zh-CN" altLang="en-US" sz="3600">
              <a:solidFill>
                <a:srgbClr val="0A94E0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 rot="20838016" flipH="1">
            <a:off x="-361797" y="3345268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/>
          <p:cNvGrpSpPr/>
          <p:nvPr/>
        </p:nvGrpSpPr>
        <p:grpSpPr>
          <a:xfrm>
            <a:off x="1059543" y="2118515"/>
            <a:ext cx="4325056" cy="3574187"/>
            <a:chOff x="1059543" y="2118515"/>
            <a:chExt cx="4325056" cy="3574187"/>
          </a:xfrm>
        </p:grpSpPr>
        <p:sp>
          <p:nvSpPr>
            <p:cNvPr id="3" name="Freeform 6"/>
            <p:cNvSpPr/>
            <p:nvPr/>
          </p:nvSpPr>
          <p:spPr bwMode="auto">
            <a:xfrm>
              <a:off x="2874234" y="2160691"/>
              <a:ext cx="1894880" cy="1616299"/>
            </a:xfrm>
            <a:custGeom>
              <a:gdLst>
                <a:gd name="T0" fmla="*/ 672 w 714"/>
                <a:gd name="T1" fmla="*/ 52 h 609"/>
                <a:gd name="T2" fmla="*/ 632 w 714"/>
                <a:gd name="T3" fmla="*/ 59 h 609"/>
                <a:gd name="T4" fmla="*/ 608 w 714"/>
                <a:gd name="T5" fmla="*/ 29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3 h 609"/>
                <a:gd name="T12" fmla="*/ 574 w 714"/>
                <a:gd name="T13" fmla="*/ 42 h 609"/>
                <a:gd name="T14" fmla="*/ 552 w 714"/>
                <a:gd name="T15" fmla="*/ 122 h 609"/>
                <a:gd name="T16" fmla="*/ 490 w 714"/>
                <a:gd name="T17" fmla="*/ 158 h 609"/>
                <a:gd name="T18" fmla="*/ 522 w 714"/>
                <a:gd name="T19" fmla="*/ 214 h 609"/>
                <a:gd name="T20" fmla="*/ 568 w 714"/>
                <a:gd name="T21" fmla="*/ 215 h 609"/>
                <a:gd name="T22" fmla="*/ 509 w 714"/>
                <a:gd name="T23" fmla="*/ 271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3 h 609"/>
                <a:gd name="T30" fmla="*/ 215 w 714"/>
                <a:gd name="T31" fmla="*/ 466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8 w 714"/>
                <a:gd name="T43" fmla="*/ 523 h 609"/>
                <a:gd name="T44" fmla="*/ 95 w 714"/>
                <a:gd name="T45" fmla="*/ 542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6 h 609"/>
                <a:gd name="T52" fmla="*/ 191 w 714"/>
                <a:gd name="T53" fmla="*/ 562 h 609"/>
                <a:gd name="T54" fmla="*/ 167 w 714"/>
                <a:gd name="T55" fmla="*/ 582 h 609"/>
                <a:gd name="T56" fmla="*/ 209 w 714"/>
                <a:gd name="T57" fmla="*/ 605 h 609"/>
                <a:gd name="T58" fmla="*/ 236 w 714"/>
                <a:gd name="T59" fmla="*/ 554 h 609"/>
                <a:gd name="T60" fmla="*/ 261 w 714"/>
                <a:gd name="T61" fmla="*/ 546 h 609"/>
                <a:gd name="T62" fmla="*/ 270 w 714"/>
                <a:gd name="T63" fmla="*/ 590 h 609"/>
                <a:gd name="T64" fmla="*/ 306 w 714"/>
                <a:gd name="T65" fmla="*/ 608 h 609"/>
                <a:gd name="T66" fmla="*/ 332 w 714"/>
                <a:gd name="T67" fmla="*/ 564 h 609"/>
                <a:gd name="T68" fmla="*/ 366 w 714"/>
                <a:gd name="T69" fmla="*/ 539 h 609"/>
                <a:gd name="T70" fmla="*/ 377 w 714"/>
                <a:gd name="T71" fmla="*/ 533 h 609"/>
                <a:gd name="T72" fmla="*/ 402 w 714"/>
                <a:gd name="T73" fmla="*/ 526 h 609"/>
                <a:gd name="T74" fmla="*/ 425 w 714"/>
                <a:gd name="T75" fmla="*/ 504 h 609"/>
                <a:gd name="T76" fmla="*/ 456 w 714"/>
                <a:gd name="T77" fmla="*/ 493 h 609"/>
                <a:gd name="T78" fmla="*/ 456 w 714"/>
                <a:gd name="T79" fmla="*/ 463 h 609"/>
                <a:gd name="T80" fmla="*/ 478 w 714"/>
                <a:gd name="T81" fmla="*/ 420 h 609"/>
                <a:gd name="T82" fmla="*/ 494 w 714"/>
                <a:gd name="T83" fmla="*/ 448 h 609"/>
                <a:gd name="T84" fmla="*/ 506 w 714"/>
                <a:gd name="T85" fmla="*/ 433 h 609"/>
                <a:gd name="T86" fmla="*/ 536 w 714"/>
                <a:gd name="T87" fmla="*/ 404 h 609"/>
                <a:gd name="T88" fmla="*/ 562 w 714"/>
                <a:gd name="T89" fmla="*/ 398 h 609"/>
                <a:gd name="T90" fmla="*/ 572 w 714"/>
                <a:gd name="T91" fmla="*/ 418 h 609"/>
                <a:gd name="T92" fmla="*/ 601 w 714"/>
                <a:gd name="T93" fmla="*/ 445 h 609"/>
                <a:gd name="T94" fmla="*/ 613 w 714"/>
                <a:gd name="T95" fmla="*/ 436 h 609"/>
                <a:gd name="T96" fmla="*/ 632 w 714"/>
                <a:gd name="T97" fmla="*/ 416 h 609"/>
                <a:gd name="T98" fmla="*/ 676 w 714"/>
                <a:gd name="T99" fmla="*/ 386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6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9 h 609"/>
                <a:gd name="T118" fmla="*/ 691 w 714"/>
                <a:gd name="T119" fmla="*/ 164 h 609"/>
                <a:gd name="T120" fmla="*/ 698 w 714"/>
                <a:gd name="T121" fmla="*/ 126 h 609"/>
                <a:gd name="T122" fmla="*/ 700 w 714"/>
                <a:gd name="T123" fmla="*/ 84 h 6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5"/>
                  </a:moveTo>
                  <a:cubicBezTo>
                    <a:pt x="696" y="56"/>
                    <a:pt x="696" y="56"/>
                    <a:pt x="696" y="56"/>
                  </a:cubicBezTo>
                  <a:cubicBezTo>
                    <a:pt x="689" y="44"/>
                    <a:pt x="689" y="44"/>
                    <a:pt x="689" y="44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4"/>
                    <a:pt x="677" y="44"/>
                    <a:pt x="677" y="44"/>
                  </a:cubicBezTo>
                  <a:cubicBezTo>
                    <a:pt x="674" y="51"/>
                    <a:pt x="674" y="51"/>
                    <a:pt x="674" y="51"/>
                  </a:cubicBezTo>
                  <a:cubicBezTo>
                    <a:pt x="673" y="52"/>
                    <a:pt x="673" y="52"/>
                    <a:pt x="673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61" y="54"/>
                    <a:pt x="661" y="54"/>
                    <a:pt x="661" y="54"/>
                  </a:cubicBezTo>
                  <a:cubicBezTo>
                    <a:pt x="660" y="54"/>
                    <a:pt x="658" y="55"/>
                    <a:pt x="658" y="56"/>
                  </a:cubicBezTo>
                  <a:cubicBezTo>
                    <a:pt x="655" y="59"/>
                    <a:pt x="655" y="59"/>
                    <a:pt x="655" y="59"/>
                  </a:cubicBezTo>
                  <a:cubicBezTo>
                    <a:pt x="649" y="64"/>
                    <a:pt x="649" y="64"/>
                    <a:pt x="649" y="64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2" y="65"/>
                    <a:pt x="642" y="65"/>
                    <a:pt x="642" y="65"/>
                  </a:cubicBezTo>
                  <a:cubicBezTo>
                    <a:pt x="640" y="65"/>
                    <a:pt x="636" y="63"/>
                    <a:pt x="632" y="59"/>
                  </a:cubicBezTo>
                  <a:cubicBezTo>
                    <a:pt x="631" y="59"/>
                    <a:pt x="631" y="59"/>
                    <a:pt x="631" y="59"/>
                  </a:cubicBezTo>
                  <a:cubicBezTo>
                    <a:pt x="623" y="51"/>
                    <a:pt x="619" y="45"/>
                    <a:pt x="619" y="42"/>
                  </a:cubicBezTo>
                  <a:cubicBezTo>
                    <a:pt x="619" y="32"/>
                    <a:pt x="619" y="32"/>
                    <a:pt x="619" y="3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20" y="29"/>
                    <a:pt x="620" y="29"/>
                    <a:pt x="620" y="29"/>
                  </a:cubicBezTo>
                  <a:cubicBezTo>
                    <a:pt x="609" y="25"/>
                    <a:pt x="609" y="25"/>
                    <a:pt x="609" y="25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30"/>
                    <a:pt x="607" y="32"/>
                    <a:pt x="605" y="33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7"/>
                    <a:pt x="595" y="37"/>
                    <a:pt x="595" y="37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2" y="25"/>
                    <a:pt x="581" y="21"/>
                    <a:pt x="581" y="16"/>
                  </a:cubicBezTo>
                  <a:cubicBezTo>
                    <a:pt x="581" y="12"/>
                    <a:pt x="582" y="10"/>
                    <a:pt x="583" y="8"/>
                  </a:cubicBezTo>
                  <a:cubicBezTo>
                    <a:pt x="586" y="4"/>
                    <a:pt x="586" y="4"/>
                    <a:pt x="586" y="4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4" y="2"/>
                    <a:pt x="574" y="2"/>
                    <a:pt x="574" y="2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58" y="21"/>
                    <a:pt x="558" y="21"/>
                    <a:pt x="558" y="21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70" y="23"/>
                    <a:pt x="570" y="23"/>
                    <a:pt x="570" y="23"/>
                  </a:cubicBezTo>
                  <a:cubicBezTo>
                    <a:pt x="570" y="23"/>
                    <a:pt x="570" y="23"/>
                    <a:pt x="570" y="23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2"/>
                    <a:pt x="558" y="81"/>
                    <a:pt x="557" y="96"/>
                  </a:cubicBezTo>
                  <a:cubicBezTo>
                    <a:pt x="557" y="97"/>
                    <a:pt x="557" y="97"/>
                    <a:pt x="557" y="97"/>
                  </a:cubicBezTo>
                  <a:cubicBezTo>
                    <a:pt x="552" y="107"/>
                    <a:pt x="552" y="107"/>
                    <a:pt x="552" y="107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56" y="118"/>
                    <a:pt x="555" y="121"/>
                    <a:pt x="554" y="122"/>
                  </a:cubicBezTo>
                  <a:cubicBezTo>
                    <a:pt x="552" y="122"/>
                    <a:pt x="552" y="122"/>
                    <a:pt x="552" y="122"/>
                  </a:cubicBezTo>
                  <a:cubicBezTo>
                    <a:pt x="550" y="124"/>
                    <a:pt x="540" y="134"/>
                    <a:pt x="526" y="152"/>
                  </a:cubicBezTo>
                  <a:cubicBezTo>
                    <a:pt x="524" y="153"/>
                    <a:pt x="524" y="153"/>
                    <a:pt x="524" y="153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17" y="148"/>
                    <a:pt x="512" y="145"/>
                    <a:pt x="510" y="142"/>
                  </a:cubicBezTo>
                  <a:cubicBezTo>
                    <a:pt x="507" y="140"/>
                    <a:pt x="501" y="139"/>
                    <a:pt x="491" y="139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0" y="158"/>
                    <a:pt x="490" y="158"/>
                    <a:pt x="490" y="158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7"/>
                    <a:pt x="481" y="205"/>
                    <a:pt x="481" y="217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6" y="216"/>
                    <a:pt x="486" y="216"/>
                    <a:pt x="486" y="216"/>
                  </a:cubicBezTo>
                  <a:cubicBezTo>
                    <a:pt x="487" y="216"/>
                    <a:pt x="487" y="216"/>
                    <a:pt x="487" y="216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1"/>
                    <a:pt x="525" y="211"/>
                    <a:pt x="525" y="211"/>
                  </a:cubicBezTo>
                  <a:cubicBezTo>
                    <a:pt x="528" y="204"/>
                    <a:pt x="528" y="204"/>
                    <a:pt x="528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4"/>
                    <a:pt x="530" y="204"/>
                    <a:pt x="530" y="204"/>
                  </a:cubicBezTo>
                  <a:cubicBezTo>
                    <a:pt x="540" y="202"/>
                    <a:pt x="540" y="202"/>
                    <a:pt x="540" y="202"/>
                  </a:cubicBezTo>
                  <a:cubicBezTo>
                    <a:pt x="553" y="201"/>
                    <a:pt x="553" y="201"/>
                    <a:pt x="553" y="201"/>
                  </a:cubicBezTo>
                  <a:cubicBezTo>
                    <a:pt x="557" y="202"/>
                    <a:pt x="562" y="207"/>
                    <a:pt x="568" y="215"/>
                  </a:cubicBezTo>
                  <a:cubicBezTo>
                    <a:pt x="584" y="223"/>
                    <a:pt x="592" y="230"/>
                    <a:pt x="594" y="236"/>
                  </a:cubicBezTo>
                  <a:cubicBezTo>
                    <a:pt x="596" y="240"/>
                    <a:pt x="596" y="242"/>
                    <a:pt x="594" y="245"/>
                  </a:cubicBezTo>
                  <a:cubicBezTo>
                    <a:pt x="593" y="248"/>
                    <a:pt x="590" y="249"/>
                    <a:pt x="586" y="250"/>
                  </a:cubicBezTo>
                  <a:cubicBezTo>
                    <a:pt x="586" y="250"/>
                    <a:pt x="586" y="250"/>
                    <a:pt x="586" y="250"/>
                  </a:cubicBezTo>
                  <a:cubicBezTo>
                    <a:pt x="566" y="249"/>
                    <a:pt x="555" y="249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70"/>
                    <a:pt x="517" y="270"/>
                  </a:cubicBezTo>
                  <a:cubicBezTo>
                    <a:pt x="509" y="271"/>
                    <a:pt x="509" y="271"/>
                    <a:pt x="509" y="271"/>
                  </a:cubicBezTo>
                  <a:cubicBezTo>
                    <a:pt x="504" y="291"/>
                    <a:pt x="504" y="291"/>
                    <a:pt x="504" y="291"/>
                  </a:cubicBezTo>
                  <a:cubicBezTo>
                    <a:pt x="503" y="297"/>
                    <a:pt x="501" y="301"/>
                    <a:pt x="498" y="304"/>
                  </a:cubicBezTo>
                  <a:cubicBezTo>
                    <a:pt x="494" y="307"/>
                    <a:pt x="490" y="309"/>
                    <a:pt x="483" y="310"/>
                  </a:cubicBezTo>
                  <a:cubicBezTo>
                    <a:pt x="476" y="311"/>
                    <a:pt x="469" y="314"/>
                    <a:pt x="463" y="318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6" y="338"/>
                    <a:pt x="426" y="338"/>
                    <a:pt x="426" y="338"/>
                  </a:cubicBezTo>
                  <a:cubicBezTo>
                    <a:pt x="419" y="337"/>
                    <a:pt x="414" y="335"/>
                    <a:pt x="410" y="332"/>
                  </a:cubicBezTo>
                  <a:cubicBezTo>
                    <a:pt x="405" y="330"/>
                    <a:pt x="400" y="330"/>
                    <a:pt x="394" y="331"/>
                  </a:cubicBezTo>
                  <a:cubicBezTo>
                    <a:pt x="390" y="338"/>
                    <a:pt x="387" y="346"/>
                    <a:pt x="388" y="356"/>
                  </a:cubicBezTo>
                  <a:cubicBezTo>
                    <a:pt x="388" y="360"/>
                    <a:pt x="389" y="364"/>
                    <a:pt x="390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6" y="362"/>
                    <a:pt x="396" y="362"/>
                    <a:pt x="396" y="362"/>
                  </a:cubicBezTo>
                  <a:cubicBezTo>
                    <a:pt x="397" y="375"/>
                    <a:pt x="397" y="375"/>
                    <a:pt x="397" y="375"/>
                  </a:cubicBezTo>
                  <a:cubicBezTo>
                    <a:pt x="397" y="379"/>
                    <a:pt x="396" y="382"/>
                    <a:pt x="392" y="385"/>
                  </a:cubicBezTo>
                  <a:cubicBezTo>
                    <a:pt x="390" y="386"/>
                    <a:pt x="387" y="388"/>
                    <a:pt x="382" y="390"/>
                  </a:cubicBezTo>
                  <a:cubicBezTo>
                    <a:pt x="378" y="390"/>
                    <a:pt x="378" y="390"/>
                    <a:pt x="378" y="390"/>
                  </a:cubicBezTo>
                  <a:cubicBezTo>
                    <a:pt x="374" y="392"/>
                    <a:pt x="366" y="403"/>
                    <a:pt x="354" y="422"/>
                  </a:cubicBezTo>
                  <a:cubicBezTo>
                    <a:pt x="354" y="423"/>
                    <a:pt x="354" y="423"/>
                    <a:pt x="354" y="423"/>
                  </a:cubicBezTo>
                  <a:cubicBezTo>
                    <a:pt x="353" y="423"/>
                    <a:pt x="353" y="423"/>
                    <a:pt x="353" y="423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4" y="431"/>
                    <a:pt x="344" y="432"/>
                  </a:cubicBezTo>
                  <a:cubicBezTo>
                    <a:pt x="344" y="434"/>
                    <a:pt x="342" y="434"/>
                    <a:pt x="339" y="435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3"/>
                    <a:pt x="238" y="443"/>
                    <a:pt x="216" y="465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9" y="468"/>
                    <a:pt x="199" y="468"/>
                    <a:pt x="199" y="468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2"/>
                    <a:pt x="181" y="462"/>
                    <a:pt x="181" y="462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2" y="444"/>
                    <a:pt x="123" y="437"/>
                  </a:cubicBezTo>
                  <a:cubicBezTo>
                    <a:pt x="117" y="432"/>
                    <a:pt x="110" y="429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30"/>
                    <a:pt x="53" y="430"/>
                    <a:pt x="43" y="429"/>
                  </a:cubicBezTo>
                  <a:cubicBezTo>
                    <a:pt x="32" y="428"/>
                    <a:pt x="18" y="425"/>
                    <a:pt x="1" y="420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5"/>
                    <a:pt x="13" y="445"/>
                    <a:pt x="13" y="445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6"/>
                    <a:pt x="12" y="466"/>
                    <a:pt x="12" y="466"/>
                  </a:cubicBezTo>
                  <a:cubicBezTo>
                    <a:pt x="14" y="468"/>
                    <a:pt x="15" y="469"/>
                    <a:pt x="15" y="471"/>
                  </a:cubicBezTo>
                  <a:cubicBezTo>
                    <a:pt x="16" y="478"/>
                    <a:pt x="16" y="478"/>
                    <a:pt x="16" y="478"/>
                  </a:cubicBezTo>
                  <a:cubicBezTo>
                    <a:pt x="22" y="484"/>
                    <a:pt x="22" y="484"/>
                    <a:pt x="22" y="484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9"/>
                    <a:pt x="39" y="489"/>
                    <a:pt x="39" y="489"/>
                  </a:cubicBezTo>
                  <a:cubicBezTo>
                    <a:pt x="60" y="487"/>
                    <a:pt x="60" y="487"/>
                    <a:pt x="60" y="487"/>
                  </a:cubicBezTo>
                  <a:cubicBezTo>
                    <a:pt x="68" y="484"/>
                    <a:pt x="68" y="484"/>
                    <a:pt x="68" y="484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0" y="482"/>
                    <a:pt x="70" y="482"/>
                    <a:pt x="70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2" y="515"/>
                    <a:pt x="62" y="515"/>
                    <a:pt x="62" y="515"/>
                  </a:cubicBezTo>
                  <a:cubicBezTo>
                    <a:pt x="63" y="518"/>
                    <a:pt x="63" y="518"/>
                    <a:pt x="63" y="518"/>
                  </a:cubicBezTo>
                  <a:cubicBezTo>
                    <a:pt x="68" y="523"/>
                    <a:pt x="68" y="523"/>
                    <a:pt x="68" y="523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6" y="529"/>
                    <a:pt x="78" y="531"/>
                    <a:pt x="81" y="532"/>
                  </a:cubicBezTo>
                  <a:cubicBezTo>
                    <a:pt x="84" y="533"/>
                    <a:pt x="86" y="535"/>
                    <a:pt x="89" y="538"/>
                  </a:cubicBezTo>
                  <a:cubicBezTo>
                    <a:pt x="89" y="540"/>
                    <a:pt x="89" y="540"/>
                    <a:pt x="89" y="540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4" y="542"/>
                    <a:pt x="94" y="542"/>
                    <a:pt x="94" y="542"/>
                  </a:cubicBezTo>
                  <a:cubicBezTo>
                    <a:pt x="95" y="542"/>
                    <a:pt x="95" y="542"/>
                    <a:pt x="95" y="542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50"/>
                    <a:pt x="96" y="550"/>
                    <a:pt x="96" y="550"/>
                  </a:cubicBezTo>
                  <a:cubicBezTo>
                    <a:pt x="98" y="557"/>
                    <a:pt x="98" y="557"/>
                    <a:pt x="98" y="557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2" y="566"/>
                    <a:pt x="112" y="566"/>
                    <a:pt x="112" y="566"/>
                  </a:cubicBezTo>
                  <a:cubicBezTo>
                    <a:pt x="120" y="568"/>
                    <a:pt x="120" y="568"/>
                    <a:pt x="120" y="568"/>
                  </a:cubicBezTo>
                  <a:cubicBezTo>
                    <a:pt x="126" y="566"/>
                    <a:pt x="126" y="566"/>
                    <a:pt x="126" y="566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8"/>
                    <a:pt x="120" y="558"/>
                    <a:pt x="120" y="558"/>
                  </a:cubicBezTo>
                  <a:cubicBezTo>
                    <a:pt x="121" y="557"/>
                    <a:pt x="121" y="557"/>
                    <a:pt x="121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8"/>
                    <a:pt x="125" y="548"/>
                    <a:pt x="125" y="548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3"/>
                    <a:pt x="149" y="553"/>
                    <a:pt x="149" y="553"/>
                  </a:cubicBezTo>
                  <a:cubicBezTo>
                    <a:pt x="156" y="552"/>
                    <a:pt x="156" y="552"/>
                    <a:pt x="156" y="552"/>
                  </a:cubicBezTo>
                  <a:cubicBezTo>
                    <a:pt x="162" y="546"/>
                    <a:pt x="162" y="546"/>
                    <a:pt x="162" y="546"/>
                  </a:cubicBezTo>
                  <a:cubicBezTo>
                    <a:pt x="169" y="538"/>
                    <a:pt x="174" y="534"/>
                    <a:pt x="176" y="536"/>
                  </a:cubicBezTo>
                  <a:cubicBezTo>
                    <a:pt x="180" y="536"/>
                    <a:pt x="180" y="536"/>
                    <a:pt x="180" y="536"/>
                  </a:cubicBezTo>
                  <a:cubicBezTo>
                    <a:pt x="183" y="536"/>
                    <a:pt x="185" y="536"/>
                    <a:pt x="186" y="536"/>
                  </a:cubicBezTo>
                  <a:cubicBezTo>
                    <a:pt x="187" y="537"/>
                    <a:pt x="187" y="538"/>
                    <a:pt x="187" y="539"/>
                  </a:cubicBezTo>
                  <a:cubicBezTo>
                    <a:pt x="187" y="540"/>
                    <a:pt x="189" y="544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9"/>
                    <a:pt x="191" y="549"/>
                    <a:pt x="191" y="549"/>
                  </a:cubicBezTo>
                  <a:cubicBezTo>
                    <a:pt x="192" y="554"/>
                    <a:pt x="192" y="554"/>
                    <a:pt x="192" y="554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0" y="563"/>
                    <a:pt x="190" y="563"/>
                    <a:pt x="190" y="563"/>
                  </a:cubicBezTo>
                  <a:cubicBezTo>
                    <a:pt x="184" y="571"/>
                    <a:pt x="184" y="571"/>
                    <a:pt x="184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67" y="582"/>
                    <a:pt x="167" y="582"/>
                    <a:pt x="167" y="582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9"/>
                    <a:pt x="166" y="599"/>
                    <a:pt x="166" y="599"/>
                  </a:cubicBezTo>
                  <a:cubicBezTo>
                    <a:pt x="170" y="605"/>
                    <a:pt x="170" y="605"/>
                    <a:pt x="170" y="605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3"/>
                    <a:pt x="213" y="602"/>
                    <a:pt x="214" y="602"/>
                  </a:cubicBezTo>
                  <a:cubicBezTo>
                    <a:pt x="224" y="604"/>
                    <a:pt x="224" y="604"/>
                    <a:pt x="224" y="604"/>
                  </a:cubicBezTo>
                  <a:cubicBezTo>
                    <a:pt x="224" y="602"/>
                    <a:pt x="224" y="602"/>
                    <a:pt x="224" y="602"/>
                  </a:cubicBezTo>
                  <a:cubicBezTo>
                    <a:pt x="224" y="599"/>
                    <a:pt x="224" y="597"/>
                    <a:pt x="225" y="594"/>
                  </a:cubicBezTo>
                  <a:cubicBezTo>
                    <a:pt x="229" y="588"/>
                    <a:pt x="229" y="588"/>
                    <a:pt x="229" y="588"/>
                  </a:cubicBezTo>
                  <a:cubicBezTo>
                    <a:pt x="229" y="575"/>
                    <a:pt x="229" y="575"/>
                    <a:pt x="229" y="575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6" y="554"/>
                    <a:pt x="236" y="554"/>
                    <a:pt x="236" y="55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4"/>
                    <a:pt x="270" y="556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2" y="578"/>
                    <a:pt x="262" y="578"/>
                    <a:pt x="262" y="578"/>
                  </a:cubicBezTo>
                  <a:cubicBezTo>
                    <a:pt x="262" y="587"/>
                    <a:pt x="262" y="587"/>
                    <a:pt x="262" y="587"/>
                  </a:cubicBezTo>
                  <a:cubicBezTo>
                    <a:pt x="265" y="591"/>
                    <a:pt x="265" y="591"/>
                    <a:pt x="265" y="591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5"/>
                    <a:pt x="282" y="599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0" y="606"/>
                    <a:pt x="300" y="606"/>
                    <a:pt x="300" y="606"/>
                  </a:cubicBezTo>
                  <a:cubicBezTo>
                    <a:pt x="306" y="608"/>
                    <a:pt x="306" y="608"/>
                    <a:pt x="306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8" y="602"/>
                    <a:pt x="318" y="602"/>
                    <a:pt x="318" y="602"/>
                  </a:cubicBezTo>
                  <a:cubicBezTo>
                    <a:pt x="323" y="583"/>
                    <a:pt x="323" y="583"/>
                    <a:pt x="323" y="583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2" y="564"/>
                    <a:pt x="332" y="564"/>
                    <a:pt x="332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2"/>
                    <a:pt x="350" y="552"/>
                    <a:pt x="350" y="552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3"/>
                    <a:pt x="376" y="533"/>
                    <a:pt x="376" y="533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5"/>
                    <a:pt x="384" y="535"/>
                    <a:pt x="384" y="535"/>
                  </a:cubicBezTo>
                  <a:cubicBezTo>
                    <a:pt x="387" y="535"/>
                    <a:pt x="387" y="535"/>
                    <a:pt x="387" y="535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402" y="526"/>
                    <a:pt x="402" y="526"/>
                    <a:pt x="402" y="526"/>
                  </a:cubicBezTo>
                  <a:cubicBezTo>
                    <a:pt x="409" y="520"/>
                    <a:pt x="409" y="520"/>
                    <a:pt x="409" y="520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6"/>
                    <a:pt x="414" y="504"/>
                    <a:pt x="416" y="503"/>
                  </a:cubicBezTo>
                  <a:cubicBezTo>
                    <a:pt x="416" y="503"/>
                    <a:pt x="416" y="503"/>
                    <a:pt x="416" y="503"/>
                  </a:cubicBezTo>
                  <a:cubicBezTo>
                    <a:pt x="417" y="503"/>
                    <a:pt x="417" y="503"/>
                    <a:pt x="417" y="503"/>
                  </a:cubicBezTo>
                  <a:cubicBezTo>
                    <a:pt x="418" y="503"/>
                    <a:pt x="418" y="503"/>
                    <a:pt x="418" y="503"/>
                  </a:cubicBezTo>
                  <a:cubicBezTo>
                    <a:pt x="425" y="504"/>
                    <a:pt x="425" y="504"/>
                    <a:pt x="425" y="504"/>
                  </a:cubicBezTo>
                  <a:cubicBezTo>
                    <a:pt x="428" y="502"/>
                    <a:pt x="428" y="502"/>
                    <a:pt x="428" y="502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48" y="495"/>
                    <a:pt x="448" y="495"/>
                    <a:pt x="448" y="495"/>
                  </a:cubicBezTo>
                  <a:cubicBezTo>
                    <a:pt x="456" y="493"/>
                    <a:pt x="456" y="493"/>
                    <a:pt x="456" y="493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4" y="482"/>
                    <a:pt x="464" y="482"/>
                    <a:pt x="464" y="482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3"/>
                    <a:pt x="456" y="463"/>
                    <a:pt x="456" y="463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0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72" y="432"/>
                    <a:pt x="472" y="432"/>
                    <a:pt x="472" y="432"/>
                  </a:cubicBezTo>
                  <a:cubicBezTo>
                    <a:pt x="478" y="420"/>
                    <a:pt x="478" y="420"/>
                    <a:pt x="478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4" y="429"/>
                    <a:pt x="484" y="429"/>
                    <a:pt x="484" y="429"/>
                  </a:cubicBezTo>
                  <a:cubicBezTo>
                    <a:pt x="484" y="429"/>
                    <a:pt x="484" y="429"/>
                    <a:pt x="484" y="429"/>
                  </a:cubicBezTo>
                  <a:cubicBezTo>
                    <a:pt x="486" y="437"/>
                    <a:pt x="486" y="437"/>
                    <a:pt x="486" y="437"/>
                  </a:cubicBezTo>
                  <a:cubicBezTo>
                    <a:pt x="486" y="438"/>
                    <a:pt x="486" y="438"/>
                    <a:pt x="486" y="438"/>
                  </a:cubicBezTo>
                  <a:cubicBezTo>
                    <a:pt x="488" y="446"/>
                    <a:pt x="488" y="446"/>
                    <a:pt x="488" y="446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9"/>
                    <a:pt x="495" y="449"/>
                    <a:pt x="495" y="449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0" y="440"/>
                    <a:pt x="500" y="440"/>
                    <a:pt x="500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4" y="432"/>
                    <a:pt x="504" y="432"/>
                    <a:pt x="504" y="432"/>
                  </a:cubicBezTo>
                  <a:cubicBezTo>
                    <a:pt x="506" y="433"/>
                    <a:pt x="506" y="433"/>
                    <a:pt x="506" y="433"/>
                  </a:cubicBezTo>
                  <a:cubicBezTo>
                    <a:pt x="517" y="437"/>
                    <a:pt x="517" y="437"/>
                    <a:pt x="517" y="437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2"/>
                    <a:pt x="530" y="432"/>
                    <a:pt x="530" y="432"/>
                  </a:cubicBezTo>
                  <a:cubicBezTo>
                    <a:pt x="534" y="425"/>
                    <a:pt x="534" y="425"/>
                    <a:pt x="534" y="425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6" y="404"/>
                    <a:pt x="536" y="404"/>
                    <a:pt x="536" y="404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8" y="404"/>
                    <a:pt x="538" y="404"/>
                    <a:pt x="538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9"/>
                    <a:pt x="551" y="399"/>
                    <a:pt x="551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60" y="398"/>
                    <a:pt x="560" y="398"/>
                    <a:pt x="560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9"/>
                    <a:pt x="562" y="399"/>
                    <a:pt x="562" y="399"/>
                  </a:cubicBezTo>
                  <a:cubicBezTo>
                    <a:pt x="566" y="404"/>
                    <a:pt x="566" y="404"/>
                    <a:pt x="566" y="404"/>
                  </a:cubicBezTo>
                  <a:cubicBezTo>
                    <a:pt x="566" y="405"/>
                    <a:pt x="566" y="405"/>
                    <a:pt x="566" y="405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8"/>
                    <a:pt x="572" y="418"/>
                    <a:pt x="572" y="418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8" y="414"/>
                    <a:pt x="578" y="414"/>
                    <a:pt x="578" y="414"/>
                  </a:cubicBezTo>
                  <a:cubicBezTo>
                    <a:pt x="580" y="416"/>
                    <a:pt x="581" y="418"/>
                    <a:pt x="581" y="420"/>
                  </a:cubicBezTo>
                  <a:cubicBezTo>
                    <a:pt x="581" y="428"/>
                    <a:pt x="581" y="428"/>
                    <a:pt x="581" y="428"/>
                  </a:cubicBezTo>
                  <a:cubicBezTo>
                    <a:pt x="578" y="435"/>
                    <a:pt x="578" y="435"/>
                    <a:pt x="578" y="435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4" y="442"/>
                    <a:pt x="584" y="442"/>
                    <a:pt x="584" y="442"/>
                  </a:cubicBezTo>
                  <a:cubicBezTo>
                    <a:pt x="601" y="445"/>
                    <a:pt x="601" y="445"/>
                    <a:pt x="601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6"/>
                    <a:pt x="602" y="446"/>
                    <a:pt x="602" y="446"/>
                  </a:cubicBezTo>
                  <a:cubicBezTo>
                    <a:pt x="602" y="446"/>
                    <a:pt x="602" y="446"/>
                    <a:pt x="602" y="446"/>
                  </a:cubicBezTo>
                  <a:cubicBezTo>
                    <a:pt x="604" y="447"/>
                    <a:pt x="604" y="447"/>
                    <a:pt x="604" y="447"/>
                  </a:cubicBezTo>
                  <a:cubicBezTo>
                    <a:pt x="608" y="440"/>
                    <a:pt x="608" y="440"/>
                    <a:pt x="608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8" y="410"/>
                    <a:pt x="618" y="410"/>
                    <a:pt x="618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4" y="416"/>
                    <a:pt x="624" y="416"/>
                    <a:pt x="624" y="416"/>
                  </a:cubicBezTo>
                  <a:cubicBezTo>
                    <a:pt x="628" y="420"/>
                    <a:pt x="628" y="420"/>
                    <a:pt x="628" y="420"/>
                  </a:cubicBezTo>
                  <a:cubicBezTo>
                    <a:pt x="632" y="416"/>
                    <a:pt x="632" y="416"/>
                    <a:pt x="632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4"/>
                    <a:pt x="656" y="394"/>
                    <a:pt x="656" y="394"/>
                  </a:cubicBezTo>
                  <a:cubicBezTo>
                    <a:pt x="662" y="384"/>
                    <a:pt x="662" y="384"/>
                    <a:pt x="662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6"/>
                    <a:pt x="672" y="386"/>
                    <a:pt x="672" y="386"/>
                  </a:cubicBezTo>
                  <a:cubicBezTo>
                    <a:pt x="676" y="386"/>
                    <a:pt x="676" y="386"/>
                    <a:pt x="676" y="386"/>
                  </a:cubicBezTo>
                  <a:cubicBezTo>
                    <a:pt x="676" y="382"/>
                    <a:pt x="677" y="380"/>
                    <a:pt x="678" y="378"/>
                  </a:cubicBezTo>
                  <a:cubicBezTo>
                    <a:pt x="684" y="370"/>
                    <a:pt x="684" y="370"/>
                    <a:pt x="684" y="370"/>
                  </a:cubicBezTo>
                  <a:cubicBezTo>
                    <a:pt x="686" y="369"/>
                    <a:pt x="686" y="369"/>
                    <a:pt x="686" y="369"/>
                  </a:cubicBezTo>
                  <a:cubicBezTo>
                    <a:pt x="694" y="372"/>
                    <a:pt x="694" y="372"/>
                    <a:pt x="694" y="372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0" y="364"/>
                    <a:pt x="710" y="364"/>
                    <a:pt x="710" y="364"/>
                  </a:cubicBezTo>
                  <a:cubicBezTo>
                    <a:pt x="714" y="358"/>
                    <a:pt x="714" y="358"/>
                    <a:pt x="714" y="358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700" y="339"/>
                    <a:pt x="700" y="339"/>
                    <a:pt x="700" y="339"/>
                  </a:cubicBezTo>
                  <a:cubicBezTo>
                    <a:pt x="701" y="331"/>
                    <a:pt x="701" y="331"/>
                    <a:pt x="701" y="331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0" y="318"/>
                    <a:pt x="680" y="318"/>
                    <a:pt x="680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59" y="304"/>
                    <a:pt x="659" y="304"/>
                    <a:pt x="659" y="30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83"/>
                    <a:pt x="656" y="283"/>
                    <a:pt x="656" y="283"/>
                  </a:cubicBezTo>
                  <a:cubicBezTo>
                    <a:pt x="656" y="276"/>
                    <a:pt x="656" y="276"/>
                    <a:pt x="656" y="276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6"/>
                    <a:pt x="644" y="256"/>
                    <a:pt x="644" y="256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2"/>
                    <a:pt x="663" y="262"/>
                    <a:pt x="663" y="262"/>
                  </a:cubicBezTo>
                  <a:cubicBezTo>
                    <a:pt x="669" y="257"/>
                    <a:pt x="669" y="257"/>
                    <a:pt x="669" y="257"/>
                  </a:cubicBezTo>
                  <a:cubicBezTo>
                    <a:pt x="673" y="251"/>
                    <a:pt x="673" y="251"/>
                    <a:pt x="673" y="251"/>
                  </a:cubicBezTo>
                  <a:cubicBezTo>
                    <a:pt x="673" y="246"/>
                    <a:pt x="673" y="246"/>
                    <a:pt x="673" y="246"/>
                  </a:cubicBezTo>
                  <a:cubicBezTo>
                    <a:pt x="672" y="233"/>
                    <a:pt x="672" y="233"/>
                    <a:pt x="672" y="233"/>
                  </a:cubicBezTo>
                  <a:cubicBezTo>
                    <a:pt x="670" y="228"/>
                    <a:pt x="670" y="228"/>
                    <a:pt x="670" y="228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1"/>
                    <a:pt x="662" y="221"/>
                    <a:pt x="662" y="221"/>
                  </a:cubicBezTo>
                  <a:cubicBezTo>
                    <a:pt x="654" y="211"/>
                    <a:pt x="654" y="211"/>
                    <a:pt x="654" y="211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6" y="185"/>
                    <a:pt x="666" y="185"/>
                    <a:pt x="666" y="185"/>
                  </a:cubicBezTo>
                  <a:cubicBezTo>
                    <a:pt x="672" y="169"/>
                    <a:pt x="672" y="169"/>
                    <a:pt x="672" y="169"/>
                  </a:cubicBezTo>
                  <a:cubicBezTo>
                    <a:pt x="672" y="169"/>
                    <a:pt x="672" y="169"/>
                    <a:pt x="672" y="169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86" y="159"/>
                    <a:pt x="686" y="159"/>
                    <a:pt x="686" y="159"/>
                  </a:cubicBezTo>
                  <a:cubicBezTo>
                    <a:pt x="686" y="160"/>
                    <a:pt x="686" y="160"/>
                    <a:pt x="686" y="160"/>
                  </a:cubicBezTo>
                  <a:cubicBezTo>
                    <a:pt x="691" y="164"/>
                    <a:pt x="691" y="164"/>
                    <a:pt x="691" y="164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2"/>
                    <a:pt x="696" y="152"/>
                    <a:pt x="696" y="152"/>
                  </a:cubicBezTo>
                  <a:cubicBezTo>
                    <a:pt x="693" y="143"/>
                    <a:pt x="693" y="143"/>
                    <a:pt x="693" y="143"/>
                  </a:cubicBezTo>
                  <a:cubicBezTo>
                    <a:pt x="692" y="142"/>
                    <a:pt x="692" y="142"/>
                    <a:pt x="692" y="142"/>
                  </a:cubicBezTo>
                  <a:cubicBezTo>
                    <a:pt x="692" y="142"/>
                    <a:pt x="692" y="142"/>
                    <a:pt x="692" y="142"/>
                  </a:cubicBezTo>
                  <a:cubicBezTo>
                    <a:pt x="694" y="132"/>
                    <a:pt x="694" y="132"/>
                    <a:pt x="694" y="132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8" y="126"/>
                    <a:pt x="698" y="126"/>
                    <a:pt x="698" y="126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3"/>
                    <a:pt x="701" y="109"/>
                    <a:pt x="698" y="103"/>
                  </a:cubicBezTo>
                  <a:cubicBezTo>
                    <a:pt x="698" y="103"/>
                    <a:pt x="698" y="103"/>
                    <a:pt x="698" y="103"/>
                  </a:cubicBezTo>
                  <a:cubicBezTo>
                    <a:pt x="698" y="103"/>
                    <a:pt x="698" y="103"/>
                    <a:pt x="698" y="103"/>
                  </a:cubicBezTo>
                  <a:cubicBezTo>
                    <a:pt x="698" y="93"/>
                    <a:pt x="698" y="93"/>
                    <a:pt x="698" y="93"/>
                  </a:cubicBezTo>
                  <a:cubicBezTo>
                    <a:pt x="698" y="93"/>
                    <a:pt x="698" y="93"/>
                    <a:pt x="698" y="93"/>
                  </a:cubicBezTo>
                  <a:cubicBezTo>
                    <a:pt x="700" y="84"/>
                    <a:pt x="700" y="84"/>
                    <a:pt x="700" y="84"/>
                  </a:cubicBezTo>
                  <a:cubicBezTo>
                    <a:pt x="699" y="81"/>
                    <a:pt x="698" y="78"/>
                    <a:pt x="698" y="76"/>
                  </a:cubicBezTo>
                  <a:lnTo>
                    <a:pt x="699" y="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2510774" y="3254193"/>
              <a:ext cx="1210141" cy="1024246"/>
            </a:xfrm>
            <a:custGeom>
              <a:gdLst>
                <a:gd name="T0" fmla="*/ 268 w 456"/>
                <a:gd name="T1" fmla="*/ 154 h 386"/>
                <a:gd name="T2" fmla="*/ 258 w 456"/>
                <a:gd name="T3" fmla="*/ 161 h 386"/>
                <a:gd name="T4" fmla="*/ 222 w 456"/>
                <a:gd name="T5" fmla="*/ 129 h 386"/>
                <a:gd name="T6" fmla="*/ 196 w 456"/>
                <a:gd name="T7" fmla="*/ 108 h 386"/>
                <a:gd name="T8" fmla="*/ 199 w 456"/>
                <a:gd name="T9" fmla="*/ 79 h 386"/>
                <a:gd name="T10" fmla="*/ 170 w 456"/>
                <a:gd name="T11" fmla="*/ 87 h 386"/>
                <a:gd name="T12" fmla="*/ 148 w 456"/>
                <a:gd name="T13" fmla="*/ 59 h 386"/>
                <a:gd name="T14" fmla="*/ 138 w 456"/>
                <a:gd name="T15" fmla="*/ 25 h 386"/>
                <a:gd name="T16" fmla="*/ 128 w 456"/>
                <a:gd name="T17" fmla="*/ 8 h 386"/>
                <a:gd name="T18" fmla="*/ 105 w 456"/>
                <a:gd name="T19" fmla="*/ 16 h 386"/>
                <a:gd name="T20" fmla="*/ 89 w 456"/>
                <a:gd name="T21" fmla="*/ 32 h 386"/>
                <a:gd name="T22" fmla="*/ 49 w 456"/>
                <a:gd name="T23" fmla="*/ 45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20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7 h 386"/>
                <a:gd name="T38" fmla="*/ 215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4 h 386"/>
                <a:gd name="T50" fmla="*/ 249 w 456"/>
                <a:gd name="T51" fmla="*/ 353 h 386"/>
                <a:gd name="T52" fmla="*/ 261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6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5 h 386"/>
                <a:gd name="T72" fmla="*/ 385 w 456"/>
                <a:gd name="T73" fmla="*/ 308 h 386"/>
                <a:gd name="T74" fmla="*/ 400 w 456"/>
                <a:gd name="T75" fmla="*/ 291 h 386"/>
                <a:gd name="T76" fmla="*/ 423 w 456"/>
                <a:gd name="T77" fmla="*/ 287 h 386"/>
                <a:gd name="T78" fmla="*/ 445 w 456"/>
                <a:gd name="T79" fmla="*/ 278 h 386"/>
                <a:gd name="T80" fmla="*/ 453 w 456"/>
                <a:gd name="T81" fmla="*/ 244 h 386"/>
                <a:gd name="T82" fmla="*/ 412 w 456"/>
                <a:gd name="T83" fmla="*/ 219 h 386"/>
                <a:gd name="T84" fmla="*/ 395 w 456"/>
                <a:gd name="T85" fmla="*/ 246 h 386"/>
                <a:gd name="T86" fmla="*/ 407 w 456"/>
                <a:gd name="T87" fmla="*/ 256 h 386"/>
                <a:gd name="T88" fmla="*/ 405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4 h 386"/>
                <a:gd name="T96" fmla="*/ 356 w 456"/>
                <a:gd name="T97" fmla="*/ 257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5 w 456"/>
                <a:gd name="T109" fmla="*/ 143 h 3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67" y="156"/>
                    <a:pt x="267" y="156"/>
                    <a:pt x="267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7" y="161"/>
                    <a:pt x="257" y="161"/>
                    <a:pt x="257" y="161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31" y="148"/>
                    <a:pt x="231" y="148"/>
                    <a:pt x="231" y="148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6" y="132"/>
                    <a:pt x="224" y="131"/>
                    <a:pt x="223" y="130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3"/>
                    <a:pt x="210" y="120"/>
                    <a:pt x="208" y="117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8" y="83"/>
                    <a:pt x="208" y="82"/>
                    <a:pt x="208" y="82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68" y="89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2" y="72"/>
                    <a:pt x="150" y="70"/>
                    <a:pt x="149" y="68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5" y="34"/>
                    <a:pt x="81" y="36"/>
                    <a:pt x="77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42"/>
                    <a:pt x="53" y="44"/>
                    <a:pt x="49" y="45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63"/>
                    <a:pt x="31" y="66"/>
                    <a:pt x="30" y="67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0" y="76"/>
                    <a:pt x="18" y="77"/>
                    <a:pt x="1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7" y="132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7"/>
                    <a:pt x="186" y="157"/>
                    <a:pt x="186" y="157"/>
                  </a:cubicBezTo>
                  <a:cubicBezTo>
                    <a:pt x="188" y="158"/>
                    <a:pt x="191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5" y="196"/>
                    <a:pt x="245" y="196"/>
                    <a:pt x="245" y="19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1" y="282"/>
                    <a:pt x="271" y="282"/>
                    <a:pt x="271" y="282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300"/>
                    <a:pt x="264" y="300"/>
                    <a:pt x="264" y="300"/>
                  </a:cubicBezTo>
                  <a:cubicBezTo>
                    <a:pt x="263" y="300"/>
                    <a:pt x="263" y="300"/>
                    <a:pt x="263" y="300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5" y="310"/>
                    <a:pt x="247" y="310"/>
                    <a:pt x="250" y="312"/>
                  </a:cubicBezTo>
                  <a:cubicBezTo>
                    <a:pt x="254" y="313"/>
                    <a:pt x="254" y="316"/>
                    <a:pt x="252" y="322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5" y="330"/>
                    <a:pt x="245" y="330"/>
                    <a:pt x="245" y="330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25" y="327"/>
                    <a:pt x="225" y="327"/>
                    <a:pt x="225" y="327"/>
                  </a:cubicBezTo>
                  <a:cubicBezTo>
                    <a:pt x="224" y="334"/>
                    <a:pt x="224" y="334"/>
                    <a:pt x="224" y="334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48" y="354"/>
                    <a:pt x="248" y="354"/>
                    <a:pt x="248" y="354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1" y="356"/>
                    <a:pt x="261" y="356"/>
                    <a:pt x="261" y="356"/>
                  </a:cubicBezTo>
                  <a:cubicBezTo>
                    <a:pt x="264" y="356"/>
                    <a:pt x="264" y="356"/>
                    <a:pt x="264" y="356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85" y="320"/>
                    <a:pt x="285" y="320"/>
                    <a:pt x="285" y="320"/>
                  </a:cubicBezTo>
                  <a:cubicBezTo>
                    <a:pt x="285" y="323"/>
                    <a:pt x="285" y="323"/>
                    <a:pt x="285" y="323"/>
                  </a:cubicBezTo>
                  <a:cubicBezTo>
                    <a:pt x="285" y="326"/>
                    <a:pt x="286" y="328"/>
                    <a:pt x="286" y="329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8"/>
                    <a:pt x="290" y="338"/>
                    <a:pt x="290" y="338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1" y="353"/>
                    <a:pt x="321" y="353"/>
                    <a:pt x="321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4" y="364"/>
                    <a:pt x="334" y="364"/>
                    <a:pt x="334" y="364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3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6"/>
                    <a:pt x="364" y="376"/>
                    <a:pt x="364" y="376"/>
                  </a:cubicBezTo>
                  <a:cubicBezTo>
                    <a:pt x="365" y="373"/>
                    <a:pt x="365" y="373"/>
                    <a:pt x="365" y="373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2"/>
                    <a:pt x="366" y="372"/>
                    <a:pt x="366" y="372"/>
                  </a:cubicBezTo>
                  <a:cubicBezTo>
                    <a:pt x="367" y="371"/>
                    <a:pt x="367" y="371"/>
                    <a:pt x="367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2"/>
                    <a:pt x="365" y="362"/>
                    <a:pt x="365" y="362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6"/>
                    <a:pt x="374" y="346"/>
                    <a:pt x="374" y="346"/>
                  </a:cubicBezTo>
                  <a:cubicBezTo>
                    <a:pt x="375" y="346"/>
                    <a:pt x="375" y="346"/>
                    <a:pt x="375" y="346"/>
                  </a:cubicBezTo>
                  <a:cubicBezTo>
                    <a:pt x="388" y="346"/>
                    <a:pt x="388" y="346"/>
                    <a:pt x="388" y="346"/>
                  </a:cubicBezTo>
                  <a:cubicBezTo>
                    <a:pt x="390" y="345"/>
                    <a:pt x="390" y="345"/>
                    <a:pt x="390" y="345"/>
                  </a:cubicBezTo>
                  <a:cubicBezTo>
                    <a:pt x="389" y="338"/>
                    <a:pt x="389" y="338"/>
                    <a:pt x="389" y="338"/>
                  </a:cubicBezTo>
                  <a:cubicBezTo>
                    <a:pt x="387" y="332"/>
                    <a:pt x="387" y="332"/>
                    <a:pt x="387" y="332"/>
                  </a:cubicBezTo>
                  <a:cubicBezTo>
                    <a:pt x="383" y="325"/>
                    <a:pt x="383" y="325"/>
                    <a:pt x="383" y="325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5" y="308"/>
                    <a:pt x="385" y="308"/>
                    <a:pt x="385" y="308"/>
                  </a:cubicBezTo>
                  <a:cubicBezTo>
                    <a:pt x="385" y="308"/>
                    <a:pt x="385" y="308"/>
                    <a:pt x="385" y="308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96" y="292"/>
                    <a:pt x="396" y="292"/>
                    <a:pt x="396" y="292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1"/>
                    <a:pt x="398" y="291"/>
                    <a:pt x="398" y="291"/>
                  </a:cubicBezTo>
                  <a:cubicBezTo>
                    <a:pt x="400" y="291"/>
                    <a:pt x="400" y="291"/>
                    <a:pt x="400" y="291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3" y="296"/>
                    <a:pt x="413" y="296"/>
                    <a:pt x="413" y="296"/>
                  </a:cubicBezTo>
                  <a:cubicBezTo>
                    <a:pt x="419" y="298"/>
                    <a:pt x="419" y="298"/>
                    <a:pt x="419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1"/>
                    <a:pt x="420" y="289"/>
                    <a:pt x="423" y="287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4" y="280"/>
                    <a:pt x="437" y="279"/>
                    <a:pt x="438" y="279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52" y="269"/>
                    <a:pt x="452" y="269"/>
                    <a:pt x="452" y="269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8"/>
                    <a:pt x="452" y="255"/>
                    <a:pt x="453" y="254"/>
                  </a:cubicBezTo>
                  <a:cubicBezTo>
                    <a:pt x="456" y="249"/>
                    <a:pt x="456" y="249"/>
                    <a:pt x="456" y="249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1"/>
                    <a:pt x="448" y="241"/>
                    <a:pt x="448" y="241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1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19" y="228"/>
                    <a:pt x="419" y="228"/>
                    <a:pt x="419" y="228"/>
                  </a:cubicBezTo>
                  <a:cubicBezTo>
                    <a:pt x="412" y="219"/>
                    <a:pt x="412" y="219"/>
                    <a:pt x="412" y="219"/>
                  </a:cubicBezTo>
                  <a:cubicBezTo>
                    <a:pt x="405" y="219"/>
                    <a:pt x="405" y="219"/>
                    <a:pt x="405" y="219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9"/>
                    <a:pt x="394" y="239"/>
                    <a:pt x="394" y="239"/>
                  </a:cubicBezTo>
                  <a:cubicBezTo>
                    <a:pt x="395" y="246"/>
                    <a:pt x="395" y="246"/>
                    <a:pt x="395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9"/>
                    <a:pt x="404" y="249"/>
                    <a:pt x="404" y="249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3" y="272"/>
                    <a:pt x="402" y="272"/>
                    <a:pt x="400" y="274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8" y="274"/>
                    <a:pt x="398" y="274"/>
                    <a:pt x="398" y="274"/>
                  </a:cubicBezTo>
                  <a:cubicBezTo>
                    <a:pt x="395" y="273"/>
                    <a:pt x="395" y="273"/>
                    <a:pt x="395" y="273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391" y="288"/>
                    <a:pt x="391" y="288"/>
                    <a:pt x="391" y="288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0" y="277"/>
                    <a:pt x="370" y="277"/>
                    <a:pt x="370" y="277"/>
                  </a:cubicBezTo>
                  <a:cubicBezTo>
                    <a:pt x="369" y="276"/>
                    <a:pt x="367" y="275"/>
                    <a:pt x="363" y="274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57" y="270"/>
                    <a:pt x="357" y="270"/>
                    <a:pt x="357" y="270"/>
                  </a:cubicBezTo>
                  <a:cubicBezTo>
                    <a:pt x="356" y="270"/>
                    <a:pt x="356" y="270"/>
                    <a:pt x="356" y="270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5" y="257"/>
                    <a:pt x="355" y="257"/>
                    <a:pt x="355" y="257"/>
                  </a:cubicBezTo>
                  <a:cubicBezTo>
                    <a:pt x="356" y="257"/>
                    <a:pt x="356" y="257"/>
                    <a:pt x="356" y="257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4"/>
                    <a:pt x="358" y="254"/>
                    <a:pt x="358" y="254"/>
                  </a:cubicBezTo>
                  <a:cubicBezTo>
                    <a:pt x="358" y="252"/>
                    <a:pt x="358" y="252"/>
                    <a:pt x="358" y="252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5"/>
                    <a:pt x="319" y="202"/>
                  </a:cubicBezTo>
                  <a:cubicBezTo>
                    <a:pt x="312" y="202"/>
                    <a:pt x="312" y="202"/>
                    <a:pt x="312" y="202"/>
                  </a:cubicBezTo>
                  <a:cubicBezTo>
                    <a:pt x="310" y="201"/>
                    <a:pt x="307" y="199"/>
                    <a:pt x="305" y="196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2" y="194"/>
                    <a:pt x="301" y="192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6"/>
                    <a:pt x="318" y="156"/>
                    <a:pt x="318" y="156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3"/>
                    <a:pt x="320" y="130"/>
                    <a:pt x="320" y="128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1" y="128"/>
                    <a:pt x="311" y="128"/>
                    <a:pt x="311" y="128"/>
                  </a:cubicBezTo>
                  <a:cubicBezTo>
                    <a:pt x="310" y="128"/>
                    <a:pt x="307" y="132"/>
                    <a:pt x="303" y="137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5" y="144"/>
                    <a:pt x="295" y="144"/>
                    <a:pt x="295" y="144"/>
                  </a:cubicBezTo>
                  <a:cubicBezTo>
                    <a:pt x="290" y="145"/>
                    <a:pt x="286" y="146"/>
                    <a:pt x="284" y="145"/>
                  </a:cubicBezTo>
                  <a:lnTo>
                    <a:pt x="271" y="14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3370475" y="3609842"/>
              <a:ext cx="241611" cy="405637"/>
            </a:xfrm>
            <a:custGeom>
              <a:gdLst>
                <a:gd name="T0" fmla="*/ 46 w 91"/>
                <a:gd name="T1" fmla="*/ 30 h 153"/>
                <a:gd name="T2" fmla="*/ 46 w 91"/>
                <a:gd name="T3" fmla="*/ 43 h 153"/>
                <a:gd name="T4" fmla="*/ 41 w 91"/>
                <a:gd name="T5" fmla="*/ 55 h 153"/>
                <a:gd name="T6" fmla="*/ 37 w 91"/>
                <a:gd name="T7" fmla="*/ 62 h 153"/>
                <a:gd name="T8" fmla="*/ 37 w 91"/>
                <a:gd name="T9" fmla="*/ 62 h 153"/>
                <a:gd name="T10" fmla="*/ 21 w 91"/>
                <a:gd name="T11" fmla="*/ 65 h 153"/>
                <a:gd name="T12" fmla="*/ 6 w 91"/>
                <a:gd name="T13" fmla="*/ 68 h 153"/>
                <a:gd name="T14" fmla="*/ 4 w 91"/>
                <a:gd name="T15" fmla="*/ 70 h 153"/>
                <a:gd name="T16" fmla="*/ 19 w 91"/>
                <a:gd name="T17" fmla="*/ 72 h 153"/>
                <a:gd name="T18" fmla="*/ 20 w 91"/>
                <a:gd name="T19" fmla="*/ 72 h 153"/>
                <a:gd name="T20" fmla="*/ 24 w 91"/>
                <a:gd name="T21" fmla="*/ 82 h 153"/>
                <a:gd name="T22" fmla="*/ 30 w 91"/>
                <a:gd name="T23" fmla="*/ 93 h 153"/>
                <a:gd name="T24" fmla="*/ 35 w 91"/>
                <a:gd name="T25" fmla="*/ 108 h 153"/>
                <a:gd name="T26" fmla="*/ 35 w 91"/>
                <a:gd name="T27" fmla="*/ 108 h 153"/>
                <a:gd name="T28" fmla="*/ 38 w 91"/>
                <a:gd name="T29" fmla="*/ 116 h 153"/>
                <a:gd name="T30" fmla="*/ 35 w 91"/>
                <a:gd name="T31" fmla="*/ 125 h 153"/>
                <a:gd name="T32" fmla="*/ 36 w 91"/>
                <a:gd name="T33" fmla="*/ 132 h 153"/>
                <a:gd name="T34" fmla="*/ 50 w 91"/>
                <a:gd name="T35" fmla="*/ 141 h 153"/>
                <a:gd name="T36" fmla="*/ 58 w 91"/>
                <a:gd name="T37" fmla="*/ 152 h 153"/>
                <a:gd name="T38" fmla="*/ 62 w 91"/>
                <a:gd name="T39" fmla="*/ 153 h 153"/>
                <a:gd name="T40" fmla="*/ 61 w 91"/>
                <a:gd name="T41" fmla="*/ 139 h 153"/>
                <a:gd name="T42" fmla="*/ 70 w 91"/>
                <a:gd name="T43" fmla="*/ 135 h 153"/>
                <a:gd name="T44" fmla="*/ 71 w 91"/>
                <a:gd name="T45" fmla="*/ 134 h 153"/>
                <a:gd name="T46" fmla="*/ 71 w 91"/>
                <a:gd name="T47" fmla="*/ 135 h 153"/>
                <a:gd name="T48" fmla="*/ 78 w 91"/>
                <a:gd name="T49" fmla="*/ 134 h 153"/>
                <a:gd name="T50" fmla="*/ 79 w 91"/>
                <a:gd name="T51" fmla="*/ 123 h 153"/>
                <a:gd name="T52" fmla="*/ 73 w 91"/>
                <a:gd name="T53" fmla="*/ 116 h 153"/>
                <a:gd name="T54" fmla="*/ 69 w 91"/>
                <a:gd name="T55" fmla="*/ 116 h 153"/>
                <a:gd name="T56" fmla="*/ 66 w 91"/>
                <a:gd name="T57" fmla="*/ 105 h 153"/>
                <a:gd name="T58" fmla="*/ 67 w 91"/>
                <a:gd name="T59" fmla="*/ 84 h 153"/>
                <a:gd name="T60" fmla="*/ 82 w 91"/>
                <a:gd name="T61" fmla="*/ 80 h 153"/>
                <a:gd name="T62" fmla="*/ 91 w 91"/>
                <a:gd name="T63" fmla="*/ 54 h 153"/>
                <a:gd name="T64" fmla="*/ 84 w 91"/>
                <a:gd name="T65" fmla="*/ 48 h 153"/>
                <a:gd name="T66" fmla="*/ 83 w 91"/>
                <a:gd name="T67" fmla="*/ 48 h 153"/>
                <a:gd name="T68" fmla="*/ 76 w 91"/>
                <a:gd name="T69" fmla="*/ 49 h 153"/>
                <a:gd name="T70" fmla="*/ 71 w 91"/>
                <a:gd name="T71" fmla="*/ 43 h 153"/>
                <a:gd name="T72" fmla="*/ 71 w 91"/>
                <a:gd name="T73" fmla="*/ 42 h 153"/>
                <a:gd name="T74" fmla="*/ 73 w 91"/>
                <a:gd name="T75" fmla="*/ 26 h 153"/>
                <a:gd name="T76" fmla="*/ 76 w 91"/>
                <a:gd name="T77" fmla="*/ 19 h 153"/>
                <a:gd name="T78" fmla="*/ 78 w 91"/>
                <a:gd name="T79" fmla="*/ 10 h 153"/>
                <a:gd name="T80" fmla="*/ 64 w 91"/>
                <a:gd name="T81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" h="153">
                  <a:moveTo>
                    <a:pt x="53" y="1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58"/>
                    <a:pt x="41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6" y="138"/>
                    <a:pt x="49" y="139"/>
                    <a:pt x="50" y="141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6" y="148"/>
                    <a:pt x="57" y="150"/>
                    <a:pt x="58" y="152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7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0" y="52"/>
                    <a:pt x="89" y="50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1"/>
                    <a:pt x="76" y="19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3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059543" y="2548105"/>
              <a:ext cx="1729815" cy="1311160"/>
            </a:xfrm>
            <a:custGeom>
              <a:gdLst>
                <a:gd name="T0" fmla="*/ 652 w 652"/>
                <a:gd name="T1" fmla="*/ 265 h 494"/>
                <a:gd name="T2" fmla="*/ 629 w 652"/>
                <a:gd name="T3" fmla="*/ 206 h 494"/>
                <a:gd name="T4" fmla="*/ 611 w 652"/>
                <a:gd name="T5" fmla="*/ 204 h 494"/>
                <a:gd name="T6" fmla="*/ 583 w 652"/>
                <a:gd name="T7" fmla="*/ 178 h 494"/>
                <a:gd name="T8" fmla="*/ 520 w 652"/>
                <a:gd name="T9" fmla="*/ 166 h 494"/>
                <a:gd name="T10" fmla="*/ 524 w 652"/>
                <a:gd name="T11" fmla="*/ 90 h 494"/>
                <a:gd name="T12" fmla="*/ 491 w 652"/>
                <a:gd name="T13" fmla="*/ 48 h 494"/>
                <a:gd name="T14" fmla="*/ 469 w 652"/>
                <a:gd name="T15" fmla="*/ 25 h 494"/>
                <a:gd name="T16" fmla="*/ 435 w 652"/>
                <a:gd name="T17" fmla="*/ 20 h 494"/>
                <a:gd name="T18" fmla="*/ 401 w 652"/>
                <a:gd name="T19" fmla="*/ 62 h 494"/>
                <a:gd name="T20" fmla="*/ 308 w 652"/>
                <a:gd name="T21" fmla="*/ 112 h 494"/>
                <a:gd name="T22" fmla="*/ 308 w 652"/>
                <a:gd name="T23" fmla="*/ 114 h 494"/>
                <a:gd name="T24" fmla="*/ 257 w 652"/>
                <a:gd name="T25" fmla="*/ 110 h 494"/>
                <a:gd name="T26" fmla="*/ 241 w 652"/>
                <a:gd name="T27" fmla="*/ 118 h 494"/>
                <a:gd name="T28" fmla="*/ 244 w 652"/>
                <a:gd name="T29" fmla="*/ 168 h 494"/>
                <a:gd name="T30" fmla="*/ 236 w 652"/>
                <a:gd name="T31" fmla="*/ 195 h 494"/>
                <a:gd name="T32" fmla="*/ 232 w 652"/>
                <a:gd name="T33" fmla="*/ 195 h 494"/>
                <a:gd name="T34" fmla="*/ 206 w 652"/>
                <a:gd name="T35" fmla="*/ 222 h 494"/>
                <a:gd name="T36" fmla="*/ 176 w 652"/>
                <a:gd name="T37" fmla="*/ 224 h 494"/>
                <a:gd name="T38" fmla="*/ 164 w 652"/>
                <a:gd name="T39" fmla="*/ 234 h 494"/>
                <a:gd name="T40" fmla="*/ 92 w 652"/>
                <a:gd name="T41" fmla="*/ 253 h 494"/>
                <a:gd name="T42" fmla="*/ 63 w 652"/>
                <a:gd name="T43" fmla="*/ 239 h 494"/>
                <a:gd name="T44" fmla="*/ 52 w 652"/>
                <a:gd name="T45" fmla="*/ 248 h 494"/>
                <a:gd name="T46" fmla="*/ 18 w 652"/>
                <a:gd name="T47" fmla="*/ 248 h 494"/>
                <a:gd name="T48" fmla="*/ 4 w 652"/>
                <a:gd name="T49" fmla="*/ 284 h 494"/>
                <a:gd name="T50" fmla="*/ 26 w 652"/>
                <a:gd name="T51" fmla="*/ 303 h 494"/>
                <a:gd name="T52" fmla="*/ 28 w 652"/>
                <a:gd name="T53" fmla="*/ 326 h 494"/>
                <a:gd name="T54" fmla="*/ 14 w 652"/>
                <a:gd name="T55" fmla="*/ 368 h 494"/>
                <a:gd name="T56" fmla="*/ 34 w 652"/>
                <a:gd name="T57" fmla="*/ 380 h 494"/>
                <a:gd name="T58" fmla="*/ 60 w 652"/>
                <a:gd name="T59" fmla="*/ 417 h 494"/>
                <a:gd name="T60" fmla="*/ 64 w 652"/>
                <a:gd name="T61" fmla="*/ 434 h 494"/>
                <a:gd name="T62" fmla="*/ 88 w 652"/>
                <a:gd name="T63" fmla="*/ 477 h 494"/>
                <a:gd name="T64" fmla="*/ 106 w 652"/>
                <a:gd name="T65" fmla="*/ 490 h 494"/>
                <a:gd name="T66" fmla="*/ 130 w 652"/>
                <a:gd name="T67" fmla="*/ 492 h 494"/>
                <a:gd name="T68" fmla="*/ 145 w 652"/>
                <a:gd name="T69" fmla="*/ 466 h 494"/>
                <a:gd name="T70" fmla="*/ 158 w 652"/>
                <a:gd name="T71" fmla="*/ 464 h 494"/>
                <a:gd name="T72" fmla="*/ 217 w 652"/>
                <a:gd name="T73" fmla="*/ 467 h 494"/>
                <a:gd name="T74" fmla="*/ 236 w 652"/>
                <a:gd name="T75" fmla="*/ 474 h 494"/>
                <a:gd name="T76" fmla="*/ 251 w 652"/>
                <a:gd name="T77" fmla="*/ 480 h 494"/>
                <a:gd name="T78" fmla="*/ 284 w 652"/>
                <a:gd name="T79" fmla="*/ 480 h 494"/>
                <a:gd name="T80" fmla="*/ 338 w 652"/>
                <a:gd name="T81" fmla="*/ 470 h 494"/>
                <a:gd name="T82" fmla="*/ 389 w 652"/>
                <a:gd name="T83" fmla="*/ 464 h 494"/>
                <a:gd name="T84" fmla="*/ 428 w 652"/>
                <a:gd name="T85" fmla="*/ 483 h 494"/>
                <a:gd name="T86" fmla="*/ 446 w 652"/>
                <a:gd name="T87" fmla="*/ 484 h 494"/>
                <a:gd name="T88" fmla="*/ 472 w 652"/>
                <a:gd name="T89" fmla="*/ 491 h 494"/>
                <a:gd name="T90" fmla="*/ 470 w 652"/>
                <a:gd name="T91" fmla="*/ 470 h 494"/>
                <a:gd name="T92" fmla="*/ 476 w 652"/>
                <a:gd name="T93" fmla="*/ 461 h 494"/>
                <a:gd name="T94" fmla="*/ 482 w 652"/>
                <a:gd name="T95" fmla="*/ 456 h 494"/>
                <a:gd name="T96" fmla="*/ 475 w 652"/>
                <a:gd name="T97" fmla="*/ 442 h 494"/>
                <a:gd name="T98" fmla="*/ 461 w 652"/>
                <a:gd name="T99" fmla="*/ 429 h 494"/>
                <a:gd name="T100" fmla="*/ 462 w 652"/>
                <a:gd name="T101" fmla="*/ 420 h 494"/>
                <a:gd name="T102" fmla="*/ 472 w 652"/>
                <a:gd name="T103" fmla="*/ 398 h 494"/>
                <a:gd name="T104" fmla="*/ 502 w 652"/>
                <a:gd name="T105" fmla="*/ 397 h 494"/>
                <a:gd name="T106" fmla="*/ 528 w 652"/>
                <a:gd name="T107" fmla="*/ 390 h 494"/>
                <a:gd name="T108" fmla="*/ 544 w 652"/>
                <a:gd name="T109" fmla="*/ 375 h 494"/>
                <a:gd name="T110" fmla="*/ 544 w 652"/>
                <a:gd name="T111" fmla="*/ 368 h 494"/>
                <a:gd name="T112" fmla="*/ 543 w 652"/>
                <a:gd name="T113" fmla="*/ 352 h 494"/>
                <a:gd name="T114" fmla="*/ 563 w 652"/>
                <a:gd name="T115" fmla="*/ 339 h 494"/>
                <a:gd name="T116" fmla="*/ 585 w 652"/>
                <a:gd name="T117" fmla="*/ 314 h 494"/>
                <a:gd name="T118" fmla="*/ 602 w 652"/>
                <a:gd name="T119" fmla="*/ 302 h 494"/>
                <a:gd name="T120" fmla="*/ 634 w 652"/>
                <a:gd name="T121" fmla="*/ 294 h 494"/>
                <a:gd name="T122" fmla="*/ 642 w 652"/>
                <a:gd name="T123" fmla="*/ 293 h 494"/>
                <a:gd name="T124" fmla="*/ 649 w 652"/>
                <a:gd name="T125" fmla="*/ 270 h 4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2" h="492">
                  <a:moveTo>
                    <a:pt x="651" y="266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7"/>
                    <a:pt x="604" y="191"/>
                    <a:pt x="596" y="184"/>
                  </a:cubicBezTo>
                  <a:cubicBezTo>
                    <a:pt x="591" y="181"/>
                    <a:pt x="587" y="178"/>
                    <a:pt x="583" y="178"/>
                  </a:cubicBezTo>
                  <a:cubicBezTo>
                    <a:pt x="580" y="176"/>
                    <a:pt x="578" y="175"/>
                    <a:pt x="576" y="173"/>
                  </a:cubicBezTo>
                  <a:cubicBezTo>
                    <a:pt x="570" y="170"/>
                    <a:pt x="552" y="167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4" y="157"/>
                    <a:pt x="513" y="154"/>
                    <a:pt x="513" y="150"/>
                  </a:cubicBezTo>
                  <a:cubicBezTo>
                    <a:pt x="513" y="146"/>
                    <a:pt x="518" y="131"/>
                    <a:pt x="529" y="108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1"/>
                  </a:cubicBezTo>
                  <a:cubicBezTo>
                    <a:pt x="496" y="50"/>
                    <a:pt x="493" y="49"/>
                    <a:pt x="491" y="48"/>
                  </a:cubicBezTo>
                  <a:cubicBezTo>
                    <a:pt x="486" y="46"/>
                    <a:pt x="483" y="42"/>
                    <a:pt x="482" y="38"/>
                  </a:cubicBezTo>
                  <a:cubicBezTo>
                    <a:pt x="479" y="32"/>
                    <a:pt x="475" y="28"/>
                    <a:pt x="470" y="26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16"/>
                    <a:pt x="438" y="20"/>
                    <a:pt x="435" y="20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15" y="26"/>
                    <a:pt x="410" y="30"/>
                    <a:pt x="408" y="33"/>
                  </a:cubicBezTo>
                  <a:cubicBezTo>
                    <a:pt x="407" y="35"/>
                    <a:pt x="406" y="40"/>
                    <a:pt x="405" y="46"/>
                  </a:cubicBezTo>
                  <a:cubicBezTo>
                    <a:pt x="404" y="53"/>
                    <a:pt x="402" y="58"/>
                    <a:pt x="401" y="62"/>
                  </a:cubicBezTo>
                  <a:cubicBezTo>
                    <a:pt x="398" y="67"/>
                    <a:pt x="395" y="71"/>
                    <a:pt x="389" y="73"/>
                  </a:cubicBezTo>
                  <a:cubicBezTo>
                    <a:pt x="379" y="77"/>
                    <a:pt x="361" y="70"/>
                    <a:pt x="337" y="53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6" y="116"/>
                    <a:pt x="304" y="118"/>
                    <a:pt x="301" y="118"/>
                  </a:cubicBezTo>
                  <a:cubicBezTo>
                    <a:pt x="298" y="119"/>
                    <a:pt x="295" y="118"/>
                    <a:pt x="291" y="115"/>
                  </a:cubicBezTo>
                  <a:cubicBezTo>
                    <a:pt x="288" y="113"/>
                    <a:pt x="279" y="111"/>
                    <a:pt x="264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5" y="123"/>
                    <a:pt x="247" y="126"/>
                    <a:pt x="246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36" y="195"/>
                    <a:pt x="236" y="195"/>
                    <a:pt x="236" y="195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0" y="192"/>
                    <a:pt x="230" y="191"/>
                    <a:pt x="228" y="191"/>
                  </a:cubicBezTo>
                  <a:cubicBezTo>
                    <a:pt x="228" y="192"/>
                    <a:pt x="226" y="193"/>
                    <a:pt x="226" y="197"/>
                  </a:cubicBezTo>
                  <a:cubicBezTo>
                    <a:pt x="224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2" y="235"/>
                    <a:pt x="128" y="236"/>
                    <a:pt x="124" y="236"/>
                  </a:cubicBezTo>
                  <a:cubicBezTo>
                    <a:pt x="120" y="234"/>
                    <a:pt x="113" y="236"/>
                    <a:pt x="103" y="240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2"/>
                    <a:pt x="33" y="241"/>
                  </a:cubicBezTo>
                  <a:cubicBezTo>
                    <a:pt x="29" y="240"/>
                    <a:pt x="25" y="243"/>
                    <a:pt x="18" y="248"/>
                  </a:cubicBezTo>
                  <a:cubicBezTo>
                    <a:pt x="12" y="254"/>
                    <a:pt x="7" y="259"/>
                    <a:pt x="4" y="264"/>
                  </a:cubicBezTo>
                  <a:cubicBezTo>
                    <a:pt x="6" y="265"/>
                    <a:pt x="6" y="266"/>
                    <a:pt x="6" y="269"/>
                  </a:cubicBezTo>
                  <a:cubicBezTo>
                    <a:pt x="7" y="272"/>
                    <a:pt x="8" y="274"/>
                    <a:pt x="8" y="277"/>
                  </a:cubicBezTo>
                  <a:cubicBezTo>
                    <a:pt x="7" y="280"/>
                    <a:pt x="6" y="282"/>
                    <a:pt x="4" y="284"/>
                  </a:cubicBezTo>
                  <a:cubicBezTo>
                    <a:pt x="2" y="285"/>
                    <a:pt x="1" y="289"/>
                    <a:pt x="0" y="295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8" y="326"/>
                    <a:pt x="28" y="326"/>
                    <a:pt x="28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0" y="356"/>
                    <a:pt x="20" y="356"/>
                    <a:pt x="20" y="356"/>
                  </a:cubicBezTo>
                  <a:cubicBezTo>
                    <a:pt x="11" y="356"/>
                    <a:pt x="5" y="357"/>
                    <a:pt x="3" y="358"/>
                  </a:cubicBezTo>
                  <a:cubicBezTo>
                    <a:pt x="3" y="360"/>
                    <a:pt x="7" y="364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34" y="380"/>
                    <a:pt x="34" y="380"/>
                    <a:pt x="34" y="380"/>
                  </a:cubicBezTo>
                  <a:cubicBezTo>
                    <a:pt x="40" y="385"/>
                    <a:pt x="39" y="392"/>
                    <a:pt x="32" y="404"/>
                  </a:cubicBezTo>
                  <a:cubicBezTo>
                    <a:pt x="34" y="416"/>
                    <a:pt x="34" y="416"/>
                    <a:pt x="34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7"/>
                    <a:pt x="50" y="427"/>
                    <a:pt x="50" y="427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4"/>
                    <a:pt x="85" y="444"/>
                    <a:pt x="85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8" y="477"/>
                    <a:pt x="88" y="477"/>
                    <a:pt x="88" y="477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4"/>
                    <a:pt x="128" y="494"/>
                    <a:pt x="128" y="494"/>
                  </a:cubicBezTo>
                  <a:cubicBezTo>
                    <a:pt x="130" y="494"/>
                    <a:pt x="130" y="494"/>
                    <a:pt x="130" y="494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2" y="488"/>
                    <a:pt x="134" y="485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80"/>
                    <a:pt x="135" y="476"/>
                    <a:pt x="138" y="474"/>
                  </a:cubicBezTo>
                  <a:cubicBezTo>
                    <a:pt x="142" y="472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6" y="463"/>
                    <a:pt x="150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0" y="473"/>
                    <a:pt x="190" y="473"/>
                    <a:pt x="190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3"/>
                    <a:pt x="230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8"/>
                    <a:pt x="234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3"/>
                    <a:pt x="276" y="483"/>
                    <a:pt x="276" y="483"/>
                  </a:cubicBezTo>
                  <a:cubicBezTo>
                    <a:pt x="284" y="480"/>
                    <a:pt x="284" y="480"/>
                    <a:pt x="284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3"/>
                    <a:pt x="334" y="472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8"/>
                    <a:pt x="368" y="468"/>
                    <a:pt x="368" y="468"/>
                  </a:cubicBezTo>
                  <a:cubicBezTo>
                    <a:pt x="371" y="466"/>
                    <a:pt x="374" y="464"/>
                    <a:pt x="376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9"/>
                    <a:pt x="395" y="469"/>
                    <a:pt x="395" y="469"/>
                  </a:cubicBezTo>
                  <a:cubicBezTo>
                    <a:pt x="412" y="472"/>
                    <a:pt x="412" y="472"/>
                    <a:pt x="412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8" y="483"/>
                    <a:pt x="428" y="483"/>
                    <a:pt x="428" y="483"/>
                  </a:cubicBezTo>
                  <a:cubicBezTo>
                    <a:pt x="429" y="484"/>
                    <a:pt x="429" y="484"/>
                    <a:pt x="429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2" y="491"/>
                    <a:pt x="472" y="491"/>
                    <a:pt x="472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0" y="469"/>
                    <a:pt x="470" y="469"/>
                    <a:pt x="470" y="469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8" y="446"/>
                    <a:pt x="478" y="446"/>
                    <a:pt x="478" y="446"/>
                  </a:cubicBezTo>
                  <a:cubicBezTo>
                    <a:pt x="478" y="445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7"/>
                    <a:pt x="460" y="427"/>
                    <a:pt x="460" y="427"/>
                  </a:cubicBezTo>
                  <a:cubicBezTo>
                    <a:pt x="462" y="420"/>
                    <a:pt x="462" y="420"/>
                    <a:pt x="462" y="420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7"/>
                    <a:pt x="545" y="387"/>
                    <a:pt x="545" y="387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59"/>
                    <a:pt x="544" y="359"/>
                    <a:pt x="544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7" y="344"/>
                    <a:pt x="547" y="344"/>
                    <a:pt x="547" y="344"/>
                  </a:cubicBezTo>
                  <a:cubicBezTo>
                    <a:pt x="548" y="340"/>
                    <a:pt x="550" y="338"/>
                    <a:pt x="553" y="338"/>
                  </a:cubicBezTo>
                  <a:cubicBezTo>
                    <a:pt x="563" y="339"/>
                    <a:pt x="563" y="339"/>
                    <a:pt x="563" y="339"/>
                  </a:cubicBezTo>
                  <a:cubicBezTo>
                    <a:pt x="565" y="339"/>
                    <a:pt x="567" y="338"/>
                    <a:pt x="569" y="336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8"/>
                    <a:pt x="593" y="308"/>
                    <a:pt x="593" y="308"/>
                  </a:cubicBezTo>
                  <a:cubicBezTo>
                    <a:pt x="594" y="307"/>
                    <a:pt x="594" y="307"/>
                    <a:pt x="594" y="307"/>
                  </a:cubicBezTo>
                  <a:cubicBezTo>
                    <a:pt x="597" y="306"/>
                    <a:pt x="599" y="305"/>
                    <a:pt x="600" y="304"/>
                  </a:cubicBezTo>
                  <a:cubicBezTo>
                    <a:pt x="602" y="302"/>
                    <a:pt x="602" y="302"/>
                    <a:pt x="602" y="302"/>
                  </a:cubicBezTo>
                  <a:cubicBezTo>
                    <a:pt x="605" y="298"/>
                    <a:pt x="608" y="297"/>
                    <a:pt x="609" y="297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1"/>
                    <a:pt x="648" y="291"/>
                    <a:pt x="648" y="291"/>
                  </a:cubicBezTo>
                  <a:cubicBezTo>
                    <a:pt x="648" y="282"/>
                    <a:pt x="648" y="282"/>
                    <a:pt x="648" y="282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2179080" y="3574954"/>
              <a:ext cx="1077359" cy="774824"/>
            </a:xfrm>
            <a:custGeom>
              <a:gdLst>
                <a:gd name="T0" fmla="*/ 242 w 406"/>
                <a:gd name="T1" fmla="*/ 29 h 292"/>
                <a:gd name="T2" fmla="*/ 229 w 406"/>
                <a:gd name="T3" fmla="*/ 42 h 292"/>
                <a:gd name="T4" fmla="*/ 191 w 406"/>
                <a:gd name="T5" fmla="*/ 15 h 292"/>
                <a:gd name="T6" fmla="*/ 179 w 406"/>
                <a:gd name="T7" fmla="*/ 10 h 292"/>
                <a:gd name="T8" fmla="*/ 144 w 406"/>
                <a:gd name="T9" fmla="*/ 2 h 292"/>
                <a:gd name="T10" fmla="*/ 115 w 406"/>
                <a:gd name="T11" fmla="*/ 6 h 292"/>
                <a:gd name="T12" fmla="*/ 99 w 406"/>
                <a:gd name="T13" fmla="*/ 10 h 292"/>
                <a:gd name="T14" fmla="*/ 72 w 406"/>
                <a:gd name="T15" fmla="*/ 14 h 292"/>
                <a:gd name="T16" fmla="*/ 42 w 406"/>
                <a:gd name="T17" fmla="*/ 21 h 292"/>
                <a:gd name="T18" fmla="*/ 50 w 406"/>
                <a:gd name="T19" fmla="*/ 45 h 292"/>
                <a:gd name="T20" fmla="*/ 63 w 406"/>
                <a:gd name="T21" fmla="*/ 65 h 292"/>
                <a:gd name="T22" fmla="*/ 53 w 406"/>
                <a:gd name="T23" fmla="*/ 90 h 292"/>
                <a:gd name="T24" fmla="*/ 56 w 406"/>
                <a:gd name="T25" fmla="*/ 103 h 292"/>
                <a:gd name="T26" fmla="*/ 30 w 406"/>
                <a:gd name="T27" fmla="*/ 105 h 292"/>
                <a:gd name="T28" fmla="*/ 10 w 406"/>
                <a:gd name="T29" fmla="*/ 121 h 292"/>
                <a:gd name="T30" fmla="*/ 2 w 406"/>
                <a:gd name="T31" fmla="*/ 137 h 292"/>
                <a:gd name="T32" fmla="*/ 6 w 406"/>
                <a:gd name="T33" fmla="*/ 169 h 292"/>
                <a:gd name="T34" fmla="*/ 9 w 406"/>
                <a:gd name="T35" fmla="*/ 197 h 292"/>
                <a:gd name="T36" fmla="*/ 39 w 406"/>
                <a:gd name="T37" fmla="*/ 209 h 292"/>
                <a:gd name="T38" fmla="*/ 51 w 406"/>
                <a:gd name="T39" fmla="*/ 218 h 292"/>
                <a:gd name="T40" fmla="*/ 64 w 406"/>
                <a:gd name="T41" fmla="*/ 229 h 292"/>
                <a:gd name="T42" fmla="*/ 94 w 406"/>
                <a:gd name="T43" fmla="*/ 242 h 292"/>
                <a:gd name="T44" fmla="*/ 136 w 406"/>
                <a:gd name="T45" fmla="*/ 251 h 292"/>
                <a:gd name="T46" fmla="*/ 159 w 406"/>
                <a:gd name="T47" fmla="*/ 256 h 292"/>
                <a:gd name="T48" fmla="*/ 171 w 406"/>
                <a:gd name="T49" fmla="*/ 269 h 292"/>
                <a:gd name="T50" fmla="*/ 175 w 406"/>
                <a:gd name="T51" fmla="*/ 278 h 292"/>
                <a:gd name="T52" fmla="*/ 184 w 406"/>
                <a:gd name="T53" fmla="*/ 289 h 292"/>
                <a:gd name="T54" fmla="*/ 196 w 406"/>
                <a:gd name="T55" fmla="*/ 285 h 292"/>
                <a:gd name="T56" fmla="*/ 211 w 406"/>
                <a:gd name="T57" fmla="*/ 280 h 292"/>
                <a:gd name="T58" fmla="*/ 223 w 406"/>
                <a:gd name="T59" fmla="*/ 277 h 292"/>
                <a:gd name="T60" fmla="*/ 227 w 406"/>
                <a:gd name="T61" fmla="*/ 261 h 292"/>
                <a:gd name="T62" fmla="*/ 243 w 406"/>
                <a:gd name="T63" fmla="*/ 235 h 292"/>
                <a:gd name="T64" fmla="*/ 240 w 406"/>
                <a:gd name="T65" fmla="*/ 211 h 292"/>
                <a:gd name="T66" fmla="*/ 247 w 406"/>
                <a:gd name="T67" fmla="*/ 203 h 292"/>
                <a:gd name="T68" fmla="*/ 279 w 406"/>
                <a:gd name="T69" fmla="*/ 214 h 292"/>
                <a:gd name="T70" fmla="*/ 285 w 406"/>
                <a:gd name="T71" fmla="*/ 231 h 292"/>
                <a:gd name="T72" fmla="*/ 300 w 406"/>
                <a:gd name="T73" fmla="*/ 249 h 292"/>
                <a:gd name="T74" fmla="*/ 326 w 406"/>
                <a:gd name="T75" fmla="*/ 259 h 292"/>
                <a:gd name="T76" fmla="*/ 333 w 406"/>
                <a:gd name="T77" fmla="*/ 261 h 292"/>
                <a:gd name="T78" fmla="*/ 351 w 406"/>
                <a:gd name="T79" fmla="*/ 254 h 292"/>
                <a:gd name="T80" fmla="*/ 362 w 406"/>
                <a:gd name="T81" fmla="*/ 237 h 292"/>
                <a:gd name="T82" fmla="*/ 347 w 406"/>
                <a:gd name="T83" fmla="*/ 229 h 292"/>
                <a:gd name="T84" fmla="*/ 368 w 406"/>
                <a:gd name="T85" fmla="*/ 204 h 292"/>
                <a:gd name="T86" fmla="*/ 376 w 406"/>
                <a:gd name="T87" fmla="*/ 175 h 292"/>
                <a:gd name="T88" fmla="*/ 403 w 406"/>
                <a:gd name="T89" fmla="*/ 145 h 292"/>
                <a:gd name="T90" fmla="*/ 401 w 406"/>
                <a:gd name="T91" fmla="*/ 128 h 292"/>
                <a:gd name="T92" fmla="*/ 383 w 406"/>
                <a:gd name="T93" fmla="*/ 85 h 292"/>
                <a:gd name="T94" fmla="*/ 369 w 406"/>
                <a:gd name="T95" fmla="*/ 80 h 292"/>
                <a:gd name="T96" fmla="*/ 337 w 406"/>
                <a:gd name="T97" fmla="*/ 50 h 292"/>
                <a:gd name="T98" fmla="*/ 329 w 406"/>
                <a:gd name="T99" fmla="*/ 53 h 292"/>
                <a:gd name="T100" fmla="*/ 308 w 406"/>
                <a:gd name="T101" fmla="*/ 39 h 292"/>
                <a:gd name="T102" fmla="*/ 282 w 406"/>
                <a:gd name="T103" fmla="*/ 26 h 292"/>
                <a:gd name="T104" fmla="*/ 273 w 406"/>
                <a:gd name="T105" fmla="*/ 27 h 292"/>
                <a:gd name="T106" fmla="*/ 243 w 406"/>
                <a:gd name="T107" fmla="*/ 15 h 2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2">
                  <a:moveTo>
                    <a:pt x="243" y="15"/>
                  </a:moveTo>
                  <a:cubicBezTo>
                    <a:pt x="239" y="18"/>
                    <a:pt x="239" y="18"/>
                    <a:pt x="239" y="18"/>
                  </a:cubicBezTo>
                  <a:cubicBezTo>
                    <a:pt x="239" y="20"/>
                    <a:pt x="240" y="23"/>
                    <a:pt x="241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2" y="5"/>
                    <a:pt x="119" y="5"/>
                    <a:pt x="115" y="6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9" y="55"/>
                    <a:pt x="61" y="57"/>
                    <a:pt x="61" y="5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5"/>
                    <a:pt x="55" y="106"/>
                    <a:pt x="54" y="107"/>
                  </a:cubicBezTo>
                  <a:cubicBezTo>
                    <a:pt x="51" y="109"/>
                    <a:pt x="47" y="109"/>
                    <a:pt x="41" y="107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4"/>
                    <a:pt x="8" y="125"/>
                    <a:pt x="5" y="126"/>
                  </a:cubicBezTo>
                  <a:cubicBezTo>
                    <a:pt x="4" y="126"/>
                    <a:pt x="3" y="128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5" y="139"/>
                    <a:pt x="7" y="141"/>
                    <a:pt x="8" y="143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8"/>
                    <a:pt x="9" y="159"/>
                    <a:pt x="8" y="161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8" y="195"/>
                    <a:pt x="9" y="196"/>
                    <a:pt x="9" y="197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4" y="215"/>
                    <a:pt x="26" y="216"/>
                    <a:pt x="27" y="216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6" y="210"/>
                    <a:pt x="37" y="209"/>
                    <a:pt x="39" y="209"/>
                  </a:cubicBezTo>
                  <a:cubicBezTo>
                    <a:pt x="41" y="209"/>
                    <a:pt x="43" y="210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61" y="229"/>
                    <a:pt x="61" y="229"/>
                    <a:pt x="61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6" y="230"/>
                    <a:pt x="67" y="231"/>
                    <a:pt x="68" y="233"/>
                  </a:cubicBezTo>
                  <a:cubicBezTo>
                    <a:pt x="69" y="234"/>
                    <a:pt x="74" y="235"/>
                    <a:pt x="81" y="237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9" y="257"/>
                    <a:pt x="159" y="257"/>
                    <a:pt x="159" y="257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166" y="267"/>
                    <a:pt x="166" y="267"/>
                    <a:pt x="166" y="267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2" y="269"/>
                    <a:pt x="172" y="269"/>
                    <a:pt x="172" y="269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8" y="287"/>
                    <a:pt x="178" y="287"/>
                    <a:pt x="178" y="287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94" y="291"/>
                    <a:pt x="194" y="291"/>
                    <a:pt x="194" y="291"/>
                  </a:cubicBezTo>
                  <a:cubicBezTo>
                    <a:pt x="196" y="285"/>
                    <a:pt x="196" y="285"/>
                    <a:pt x="196" y="285"/>
                  </a:cubicBezTo>
                  <a:cubicBezTo>
                    <a:pt x="196" y="284"/>
                    <a:pt x="196" y="284"/>
                    <a:pt x="196" y="284"/>
                  </a:cubicBezTo>
                  <a:cubicBezTo>
                    <a:pt x="196" y="284"/>
                    <a:pt x="196" y="284"/>
                    <a:pt x="196" y="284"/>
                  </a:cubicBezTo>
                  <a:cubicBezTo>
                    <a:pt x="203" y="277"/>
                    <a:pt x="203" y="277"/>
                    <a:pt x="203" y="277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22" y="285"/>
                    <a:pt x="222" y="285"/>
                    <a:pt x="222" y="285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6"/>
                    <a:pt x="223" y="276"/>
                    <a:pt x="223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9" y="246"/>
                    <a:pt x="239" y="246"/>
                    <a:pt x="239" y="246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43" y="235"/>
                    <a:pt x="243" y="235"/>
                    <a:pt x="243" y="235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9" y="218"/>
                    <a:pt x="239" y="218"/>
                    <a:pt x="239" y="218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1" y="209"/>
                    <a:pt x="241" y="209"/>
                    <a:pt x="241" y="209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67" y="207"/>
                    <a:pt x="267" y="207"/>
                    <a:pt x="267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21"/>
                    <a:pt x="279" y="221"/>
                    <a:pt x="279" y="221"/>
                  </a:cubicBezTo>
                  <a:cubicBezTo>
                    <a:pt x="280" y="227"/>
                    <a:pt x="280" y="227"/>
                    <a:pt x="280" y="227"/>
                  </a:cubicBezTo>
                  <a:cubicBezTo>
                    <a:pt x="281" y="229"/>
                    <a:pt x="283" y="231"/>
                    <a:pt x="284" y="231"/>
                  </a:cubicBezTo>
                  <a:cubicBezTo>
                    <a:pt x="285" y="231"/>
                    <a:pt x="285" y="231"/>
                    <a:pt x="285" y="231"/>
                  </a:cubicBezTo>
                  <a:cubicBezTo>
                    <a:pt x="289" y="232"/>
                    <a:pt x="291" y="233"/>
                    <a:pt x="291" y="236"/>
                  </a:cubicBezTo>
                  <a:cubicBezTo>
                    <a:pt x="292" y="238"/>
                    <a:pt x="293" y="241"/>
                    <a:pt x="296" y="244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6" y="253"/>
                    <a:pt x="306" y="253"/>
                    <a:pt x="306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7" y="257"/>
                    <a:pt x="317" y="257"/>
                    <a:pt x="317" y="257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6" y="260"/>
                    <a:pt x="326" y="260"/>
                    <a:pt x="326" y="260"/>
                  </a:cubicBezTo>
                  <a:cubicBezTo>
                    <a:pt x="331" y="268"/>
                    <a:pt x="331" y="268"/>
                    <a:pt x="331" y="268"/>
                  </a:cubicBezTo>
                  <a:cubicBezTo>
                    <a:pt x="333" y="269"/>
                    <a:pt x="333" y="269"/>
                    <a:pt x="333" y="269"/>
                  </a:cubicBezTo>
                  <a:cubicBezTo>
                    <a:pt x="333" y="261"/>
                    <a:pt x="333" y="261"/>
                    <a:pt x="333" y="261"/>
                  </a:cubicBezTo>
                  <a:cubicBezTo>
                    <a:pt x="333" y="261"/>
                    <a:pt x="333" y="261"/>
                    <a:pt x="333" y="261"/>
                  </a:cubicBezTo>
                  <a:cubicBezTo>
                    <a:pt x="333" y="260"/>
                    <a:pt x="333" y="260"/>
                    <a:pt x="333" y="260"/>
                  </a:cubicBezTo>
                  <a:cubicBezTo>
                    <a:pt x="351" y="259"/>
                    <a:pt x="351" y="259"/>
                    <a:pt x="351" y="259"/>
                  </a:cubicBezTo>
                  <a:cubicBezTo>
                    <a:pt x="351" y="258"/>
                    <a:pt x="351" y="258"/>
                    <a:pt x="351" y="258"/>
                  </a:cubicBezTo>
                  <a:cubicBezTo>
                    <a:pt x="352" y="257"/>
                    <a:pt x="352" y="255"/>
                    <a:pt x="351" y="254"/>
                  </a:cubicBezTo>
                  <a:cubicBezTo>
                    <a:pt x="350" y="252"/>
                    <a:pt x="349" y="250"/>
                    <a:pt x="349" y="247"/>
                  </a:cubicBezTo>
                  <a:cubicBezTo>
                    <a:pt x="348" y="244"/>
                    <a:pt x="349" y="241"/>
                    <a:pt x="350" y="241"/>
                  </a:cubicBezTo>
                  <a:cubicBezTo>
                    <a:pt x="351" y="239"/>
                    <a:pt x="352" y="239"/>
                    <a:pt x="354" y="239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5" y="213"/>
                    <a:pt x="345" y="213"/>
                    <a:pt x="345" y="213"/>
                  </a:cubicBezTo>
                  <a:cubicBezTo>
                    <a:pt x="346" y="203"/>
                    <a:pt x="346" y="203"/>
                    <a:pt x="346" y="203"/>
                  </a:cubicBezTo>
                  <a:cubicBezTo>
                    <a:pt x="346" y="202"/>
                    <a:pt x="346" y="202"/>
                    <a:pt x="346" y="202"/>
                  </a:cubicBezTo>
                  <a:cubicBezTo>
                    <a:pt x="346" y="201"/>
                    <a:pt x="346" y="201"/>
                    <a:pt x="346" y="201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73" y="199"/>
                    <a:pt x="373" y="199"/>
                    <a:pt x="373" y="199"/>
                  </a:cubicBezTo>
                  <a:cubicBezTo>
                    <a:pt x="374" y="197"/>
                    <a:pt x="374" y="195"/>
                    <a:pt x="373" y="195"/>
                  </a:cubicBezTo>
                  <a:cubicBezTo>
                    <a:pt x="368" y="193"/>
                    <a:pt x="365" y="190"/>
                    <a:pt x="365" y="188"/>
                  </a:cubicBezTo>
                  <a:cubicBezTo>
                    <a:pt x="365" y="187"/>
                    <a:pt x="365" y="185"/>
                    <a:pt x="367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5"/>
                    <a:pt x="386" y="175"/>
                    <a:pt x="386" y="175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92" y="157"/>
                    <a:pt x="392" y="157"/>
                    <a:pt x="392" y="157"/>
                  </a:cubicBezTo>
                  <a:cubicBezTo>
                    <a:pt x="399" y="156"/>
                    <a:pt x="399" y="156"/>
                    <a:pt x="399" y="156"/>
                  </a:cubicBezTo>
                  <a:cubicBezTo>
                    <a:pt x="401" y="150"/>
                    <a:pt x="402" y="147"/>
                    <a:pt x="403" y="145"/>
                  </a:cubicBezTo>
                  <a:cubicBezTo>
                    <a:pt x="406" y="139"/>
                    <a:pt x="406" y="139"/>
                    <a:pt x="406" y="13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5" y="100"/>
                    <a:pt x="395" y="100"/>
                    <a:pt x="395" y="100"/>
                  </a:cubicBezTo>
                  <a:cubicBezTo>
                    <a:pt x="390" y="92"/>
                    <a:pt x="390" y="92"/>
                    <a:pt x="390" y="92"/>
                  </a:cubicBezTo>
                  <a:cubicBezTo>
                    <a:pt x="383" y="85"/>
                    <a:pt x="383" y="85"/>
                    <a:pt x="383" y="85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76"/>
                    <a:pt x="382" y="76"/>
                    <a:pt x="382" y="76"/>
                  </a:cubicBezTo>
                  <a:cubicBezTo>
                    <a:pt x="369" y="80"/>
                    <a:pt x="369" y="80"/>
                    <a:pt x="369" y="80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0" y="52"/>
                    <a:pt x="330" y="52"/>
                    <a:pt x="330" y="52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6" y="38"/>
                    <a:pt x="303" y="35"/>
                    <a:pt x="299" y="31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2" y="26"/>
                    <a:pt x="282" y="26"/>
                    <a:pt x="282" y="26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3" y="27"/>
                    <a:pt x="273" y="27"/>
                    <a:pt x="273" y="27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58" y="25"/>
                    <a:pt x="251" y="20"/>
                    <a:pt x="243" y="1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2800291" y="4116498"/>
              <a:ext cx="931038" cy="820126"/>
            </a:xfrm>
            <a:custGeom>
              <a:gdLst>
                <a:gd name="T0" fmla="*/ 10 w 351"/>
                <a:gd name="T1" fmla="*/ 14 h 309"/>
                <a:gd name="T2" fmla="*/ 8 w 351"/>
                <a:gd name="T3" fmla="*/ 35 h 309"/>
                <a:gd name="T4" fmla="*/ 4 w 351"/>
                <a:gd name="T5" fmla="*/ 57 h 309"/>
                <a:gd name="T6" fmla="*/ 19 w 351"/>
                <a:gd name="T7" fmla="*/ 69 h 309"/>
                <a:gd name="T8" fmla="*/ 35 w 351"/>
                <a:gd name="T9" fmla="*/ 97 h 309"/>
                <a:gd name="T10" fmla="*/ 37 w 351"/>
                <a:gd name="T11" fmla="*/ 123 h 309"/>
                <a:gd name="T12" fmla="*/ 45 w 351"/>
                <a:gd name="T13" fmla="*/ 143 h 309"/>
                <a:gd name="T14" fmla="*/ 50 w 351"/>
                <a:gd name="T15" fmla="*/ 175 h 309"/>
                <a:gd name="T16" fmla="*/ 47 w 351"/>
                <a:gd name="T17" fmla="*/ 219 h 309"/>
                <a:gd name="T18" fmla="*/ 55 w 351"/>
                <a:gd name="T19" fmla="*/ 231 h 309"/>
                <a:gd name="T20" fmla="*/ 62 w 351"/>
                <a:gd name="T21" fmla="*/ 213 h 309"/>
                <a:gd name="T22" fmla="*/ 78 w 351"/>
                <a:gd name="T23" fmla="*/ 221 h 309"/>
                <a:gd name="T24" fmla="*/ 85 w 351"/>
                <a:gd name="T25" fmla="*/ 237 h 309"/>
                <a:gd name="T26" fmla="*/ 102 w 351"/>
                <a:gd name="T27" fmla="*/ 239 h 309"/>
                <a:gd name="T28" fmla="*/ 119 w 351"/>
                <a:gd name="T29" fmla="*/ 279 h 309"/>
                <a:gd name="T30" fmla="*/ 122 w 351"/>
                <a:gd name="T31" fmla="*/ 299 h 309"/>
                <a:gd name="T32" fmla="*/ 131 w 351"/>
                <a:gd name="T33" fmla="*/ 308 h 309"/>
                <a:gd name="T34" fmla="*/ 153 w 351"/>
                <a:gd name="T35" fmla="*/ 293 h 309"/>
                <a:gd name="T36" fmla="*/ 164 w 351"/>
                <a:gd name="T37" fmla="*/ 268 h 309"/>
                <a:gd name="T38" fmla="*/ 173 w 351"/>
                <a:gd name="T39" fmla="*/ 255 h 309"/>
                <a:gd name="T40" fmla="*/ 186 w 351"/>
                <a:gd name="T41" fmla="*/ 235 h 309"/>
                <a:gd name="T42" fmla="*/ 195 w 351"/>
                <a:gd name="T43" fmla="*/ 219 h 309"/>
                <a:gd name="T44" fmla="*/ 220 w 351"/>
                <a:gd name="T45" fmla="*/ 226 h 309"/>
                <a:gd name="T46" fmla="*/ 229 w 351"/>
                <a:gd name="T47" fmla="*/ 236 h 309"/>
                <a:gd name="T48" fmla="*/ 240 w 351"/>
                <a:gd name="T49" fmla="*/ 233 h 309"/>
                <a:gd name="T50" fmla="*/ 255 w 351"/>
                <a:gd name="T51" fmla="*/ 249 h 309"/>
                <a:gd name="T52" fmla="*/ 275 w 351"/>
                <a:gd name="T53" fmla="*/ 233 h 309"/>
                <a:gd name="T54" fmla="*/ 264 w 351"/>
                <a:gd name="T55" fmla="*/ 229 h 309"/>
                <a:gd name="T56" fmla="*/ 259 w 351"/>
                <a:gd name="T57" fmla="*/ 211 h 309"/>
                <a:gd name="T58" fmla="*/ 275 w 351"/>
                <a:gd name="T59" fmla="*/ 210 h 309"/>
                <a:gd name="T60" fmla="*/ 258 w 351"/>
                <a:gd name="T61" fmla="*/ 187 h 309"/>
                <a:gd name="T62" fmla="*/ 254 w 351"/>
                <a:gd name="T63" fmla="*/ 163 h 309"/>
                <a:gd name="T64" fmla="*/ 303 w 351"/>
                <a:gd name="T65" fmla="*/ 143 h 309"/>
                <a:gd name="T66" fmla="*/ 327 w 351"/>
                <a:gd name="T67" fmla="*/ 121 h 309"/>
                <a:gd name="T68" fmla="*/ 332 w 351"/>
                <a:gd name="T69" fmla="*/ 112 h 309"/>
                <a:gd name="T70" fmla="*/ 343 w 351"/>
                <a:gd name="T71" fmla="*/ 86 h 309"/>
                <a:gd name="T72" fmla="*/ 325 w 351"/>
                <a:gd name="T73" fmla="*/ 79 h 309"/>
                <a:gd name="T74" fmla="*/ 315 w 351"/>
                <a:gd name="T75" fmla="*/ 69 h 309"/>
                <a:gd name="T76" fmla="*/ 304 w 351"/>
                <a:gd name="T77" fmla="*/ 73 h 309"/>
                <a:gd name="T78" fmla="*/ 298 w 351"/>
                <a:gd name="T79" fmla="*/ 63 h 309"/>
                <a:gd name="T80" fmla="*/ 287 w 351"/>
                <a:gd name="T81" fmla="*/ 62 h 309"/>
                <a:gd name="T82" fmla="*/ 262 w 351"/>
                <a:gd name="T83" fmla="*/ 58 h 309"/>
                <a:gd name="T84" fmla="*/ 252 w 351"/>
                <a:gd name="T85" fmla="*/ 60 h 309"/>
                <a:gd name="T86" fmla="*/ 219 w 351"/>
                <a:gd name="T87" fmla="*/ 56 h 309"/>
                <a:gd name="T88" fmla="*/ 217 w 351"/>
                <a:gd name="T89" fmla="*/ 39 h 309"/>
                <a:gd name="T90" fmla="*/ 180 w 351"/>
                <a:gd name="T91" fmla="*/ 17 h 309"/>
                <a:gd name="T92" fmla="*/ 163 w 351"/>
                <a:gd name="T93" fmla="*/ 6 h 309"/>
                <a:gd name="T94" fmla="*/ 160 w 351"/>
                <a:gd name="T95" fmla="*/ 31 h 309"/>
                <a:gd name="T96" fmla="*/ 140 w 351"/>
                <a:gd name="T97" fmla="*/ 33 h 309"/>
                <a:gd name="T98" fmla="*/ 130 w 351"/>
                <a:gd name="T99" fmla="*/ 42 h 309"/>
                <a:gd name="T100" fmla="*/ 122 w 351"/>
                <a:gd name="T101" fmla="*/ 55 h 309"/>
                <a:gd name="T102" fmla="*/ 94 w 351"/>
                <a:gd name="T103" fmla="*/ 68 h 309"/>
                <a:gd name="T104" fmla="*/ 77 w 351"/>
                <a:gd name="T105" fmla="*/ 51 h 309"/>
                <a:gd name="T106" fmla="*/ 62 w 351"/>
                <a:gd name="T107" fmla="*/ 47 h 309"/>
                <a:gd name="T108" fmla="*/ 49 w 351"/>
                <a:gd name="T109" fmla="*/ 31 h 309"/>
                <a:gd name="T110" fmla="*/ 34 w 351"/>
                <a:gd name="T111" fmla="*/ 8 h 3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9">
                  <a:moveTo>
                    <a:pt x="32" y="8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4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10"/>
                    <a:pt x="37" y="115"/>
                    <a:pt x="37" y="123"/>
                  </a:cubicBezTo>
                  <a:cubicBezTo>
                    <a:pt x="40" y="128"/>
                    <a:pt x="42" y="131"/>
                    <a:pt x="42" y="134"/>
                  </a:cubicBezTo>
                  <a:cubicBezTo>
                    <a:pt x="42" y="135"/>
                    <a:pt x="43" y="139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4"/>
                    <a:pt x="44" y="158"/>
                  </a:cubicBezTo>
                  <a:cubicBezTo>
                    <a:pt x="43" y="161"/>
                    <a:pt x="45" y="166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4" y="192"/>
                    <a:pt x="45" y="195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14"/>
                    <a:pt x="42" y="216"/>
                    <a:pt x="44" y="217"/>
                  </a:cubicBezTo>
                  <a:cubicBezTo>
                    <a:pt x="47" y="219"/>
                    <a:pt x="47" y="219"/>
                    <a:pt x="47" y="219"/>
                  </a:cubicBezTo>
                  <a:cubicBezTo>
                    <a:pt x="50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30"/>
                    <a:pt x="57" y="228"/>
                    <a:pt x="58" y="226"/>
                  </a:cubicBezTo>
                  <a:cubicBezTo>
                    <a:pt x="58" y="225"/>
                    <a:pt x="58" y="225"/>
                    <a:pt x="58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0" y="223"/>
                    <a:pt x="61" y="222"/>
                    <a:pt x="62" y="221"/>
                  </a:cubicBezTo>
                  <a:cubicBezTo>
                    <a:pt x="63" y="218"/>
                    <a:pt x="63" y="216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70" y="209"/>
                    <a:pt x="73" y="209"/>
                    <a:pt x="74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6" y="233"/>
                    <a:pt x="96" y="233"/>
                    <a:pt x="96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2" y="299"/>
                    <a:pt x="122" y="299"/>
                    <a:pt x="122" y="299"/>
                  </a:cubicBezTo>
                  <a:cubicBezTo>
                    <a:pt x="125" y="295"/>
                    <a:pt x="128" y="293"/>
                    <a:pt x="129" y="294"/>
                  </a:cubicBezTo>
                  <a:cubicBezTo>
                    <a:pt x="131" y="294"/>
                    <a:pt x="131" y="295"/>
                    <a:pt x="131" y="297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9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6" y="295"/>
                    <a:pt x="149" y="293"/>
                    <a:pt x="152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9"/>
                    <a:pt x="168" y="289"/>
                    <a:pt x="168" y="289"/>
                  </a:cubicBezTo>
                  <a:cubicBezTo>
                    <a:pt x="167" y="280"/>
                    <a:pt x="167" y="280"/>
                    <a:pt x="167" y="280"/>
                  </a:cubicBezTo>
                  <a:cubicBezTo>
                    <a:pt x="164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95" y="226"/>
                    <a:pt x="195" y="226"/>
                    <a:pt x="195" y="226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20" y="226"/>
                    <a:pt x="220" y="226"/>
                    <a:pt x="220" y="226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0" y="237"/>
                    <a:pt x="220" y="237"/>
                    <a:pt x="220" y="237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8" y="23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7"/>
                    <a:pt x="278" y="237"/>
                    <a:pt x="278" y="237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6" y="208"/>
                    <a:pt x="266" y="208"/>
                    <a:pt x="266" y="208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0" y="157"/>
                    <a:pt x="270" y="157"/>
                    <a:pt x="270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3"/>
                    <a:pt x="332" y="113"/>
                    <a:pt x="332" y="113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9"/>
                    <a:pt x="325" y="79"/>
                    <a:pt x="325" y="79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6" y="73"/>
                    <a:pt x="306" y="73"/>
                    <a:pt x="306" y="73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2"/>
                    <a:pt x="302" y="70"/>
                  </a:cubicBezTo>
                  <a:cubicBezTo>
                    <a:pt x="302" y="68"/>
                    <a:pt x="301" y="66"/>
                    <a:pt x="298" y="64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4" y="58"/>
                    <a:pt x="294" y="58"/>
                    <a:pt x="294" y="58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4"/>
                    <a:pt x="156" y="35"/>
                    <a:pt x="152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2" y="51"/>
                    <a:pt x="123" y="53"/>
                    <a:pt x="122" y="55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9" y="60"/>
                    <a:pt x="116" y="60"/>
                    <a:pt x="110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6" y="39"/>
                    <a:pt x="54" y="35"/>
                    <a:pt x="53" y="33"/>
                  </a:cubicBezTo>
                  <a:cubicBezTo>
                    <a:pt x="53" y="33"/>
                    <a:pt x="52" y="32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30"/>
                    <a:pt x="44" y="27"/>
                    <a:pt x="43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lnTo>
                    <a:pt x="32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1250645" y="3787407"/>
              <a:ext cx="1668891" cy="1013832"/>
            </a:xfrm>
            <a:custGeom>
              <a:gdLst>
                <a:gd name="T0" fmla="*/ 66 w 629"/>
                <a:gd name="T1" fmla="*/ 17 h 382"/>
                <a:gd name="T2" fmla="*/ 34 w 629"/>
                <a:gd name="T3" fmla="*/ 29 h 382"/>
                <a:gd name="T4" fmla="*/ 21 w 629"/>
                <a:gd name="T5" fmla="*/ 53 h 382"/>
                <a:gd name="T6" fmla="*/ 10 w 629"/>
                <a:gd name="T7" fmla="*/ 104 h 382"/>
                <a:gd name="T8" fmla="*/ 8 w 629"/>
                <a:gd name="T9" fmla="*/ 119 h 382"/>
                <a:gd name="T10" fmla="*/ 30 w 629"/>
                <a:gd name="T11" fmla="*/ 165 h 382"/>
                <a:gd name="T12" fmla="*/ 64 w 629"/>
                <a:gd name="T13" fmla="*/ 203 h 382"/>
                <a:gd name="T14" fmla="*/ 92 w 629"/>
                <a:gd name="T15" fmla="*/ 195 h 382"/>
                <a:gd name="T16" fmla="*/ 118 w 629"/>
                <a:gd name="T17" fmla="*/ 229 h 382"/>
                <a:gd name="T18" fmla="*/ 145 w 629"/>
                <a:gd name="T19" fmla="*/ 249 h 382"/>
                <a:gd name="T20" fmla="*/ 157 w 629"/>
                <a:gd name="T21" fmla="*/ 270 h 382"/>
                <a:gd name="T22" fmla="*/ 189 w 629"/>
                <a:gd name="T23" fmla="*/ 292 h 382"/>
                <a:gd name="T24" fmla="*/ 204 w 629"/>
                <a:gd name="T25" fmla="*/ 301 h 382"/>
                <a:gd name="T26" fmla="*/ 236 w 629"/>
                <a:gd name="T27" fmla="*/ 313 h 382"/>
                <a:gd name="T28" fmla="*/ 299 w 629"/>
                <a:gd name="T29" fmla="*/ 324 h 382"/>
                <a:gd name="T30" fmla="*/ 297 w 629"/>
                <a:gd name="T31" fmla="*/ 349 h 382"/>
                <a:gd name="T32" fmla="*/ 387 w 629"/>
                <a:gd name="T33" fmla="*/ 339 h 382"/>
                <a:gd name="T34" fmla="*/ 397 w 629"/>
                <a:gd name="T35" fmla="*/ 368 h 382"/>
                <a:gd name="T36" fmla="*/ 479 w 629"/>
                <a:gd name="T37" fmla="*/ 357 h 382"/>
                <a:gd name="T38" fmla="*/ 513 w 629"/>
                <a:gd name="T39" fmla="*/ 339 h 382"/>
                <a:gd name="T40" fmla="*/ 569 w 629"/>
                <a:gd name="T41" fmla="*/ 359 h 382"/>
                <a:gd name="T42" fmla="*/ 570 w 629"/>
                <a:gd name="T43" fmla="*/ 357 h 382"/>
                <a:gd name="T44" fmla="*/ 596 w 629"/>
                <a:gd name="T45" fmla="*/ 348 h 382"/>
                <a:gd name="T46" fmla="*/ 608 w 629"/>
                <a:gd name="T47" fmla="*/ 331 h 382"/>
                <a:gd name="T48" fmla="*/ 624 w 629"/>
                <a:gd name="T49" fmla="*/ 280 h 382"/>
                <a:gd name="T50" fmla="*/ 616 w 629"/>
                <a:gd name="T51" fmla="*/ 247 h 382"/>
                <a:gd name="T52" fmla="*/ 601 w 629"/>
                <a:gd name="T53" fmla="*/ 207 h 382"/>
                <a:gd name="T54" fmla="*/ 593 w 629"/>
                <a:gd name="T55" fmla="*/ 191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3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49 h 382"/>
                <a:gd name="T70" fmla="*/ 389 w 629"/>
                <a:gd name="T71" fmla="*/ 133 h 382"/>
                <a:gd name="T72" fmla="*/ 368 w 629"/>
                <a:gd name="T73" fmla="*/ 135 h 382"/>
                <a:gd name="T74" fmla="*/ 347 w 629"/>
                <a:gd name="T75" fmla="*/ 97 h 382"/>
                <a:gd name="T76" fmla="*/ 356 w 629"/>
                <a:gd name="T77" fmla="*/ 73 h 382"/>
                <a:gd name="T78" fmla="*/ 357 w 629"/>
                <a:gd name="T79" fmla="*/ 39 h 382"/>
                <a:gd name="T80" fmla="*/ 357 w 629"/>
                <a:gd name="T81" fmla="*/ 21 h 382"/>
                <a:gd name="T82" fmla="*/ 354 w 629"/>
                <a:gd name="T83" fmla="*/ 20 h 382"/>
                <a:gd name="T84" fmla="*/ 346 w 629"/>
                <a:gd name="T85" fmla="*/ 15 h 382"/>
                <a:gd name="T86" fmla="*/ 305 w 629"/>
                <a:gd name="T87" fmla="*/ 2 h 382"/>
                <a:gd name="T88" fmla="*/ 260 w 629"/>
                <a:gd name="T89" fmla="*/ 11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4 w 629"/>
                <a:gd name="T99" fmla="*/ 9 h 382"/>
                <a:gd name="T100" fmla="*/ 92 w 629"/>
                <a:gd name="T101" fmla="*/ 5 h 3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1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6" y="5"/>
                    <a:pt x="73" y="7"/>
                    <a:pt x="70" y="10"/>
                  </a:cubicBezTo>
                  <a:cubicBezTo>
                    <a:pt x="67" y="11"/>
                    <a:pt x="66" y="13"/>
                    <a:pt x="66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9"/>
                    <a:pt x="65" y="22"/>
                    <a:pt x="62" y="27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59" y="31"/>
                    <a:pt x="56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3"/>
                    <a:pt x="22" y="49"/>
                    <a:pt x="21" y="53"/>
                  </a:cubicBezTo>
                  <a:cubicBezTo>
                    <a:pt x="21" y="55"/>
                    <a:pt x="23" y="62"/>
                    <a:pt x="28" y="75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7"/>
                    <a:pt x="32" y="92"/>
                    <a:pt x="29" y="9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7"/>
                    <a:pt x="10" y="117"/>
                    <a:pt x="9" y="11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0"/>
                    <a:pt x="4" y="124"/>
                    <a:pt x="2" y="131"/>
                  </a:cubicBezTo>
                  <a:cubicBezTo>
                    <a:pt x="0" y="137"/>
                    <a:pt x="1" y="143"/>
                    <a:pt x="6" y="149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8" y="150"/>
                    <a:pt x="23" y="155"/>
                    <a:pt x="30" y="164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8"/>
                    <a:pt x="32" y="170"/>
                    <a:pt x="34" y="17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57" y="270"/>
                    <a:pt x="157" y="270"/>
                    <a:pt x="157" y="270"/>
                  </a:cubicBezTo>
                  <a:cubicBezTo>
                    <a:pt x="168" y="277"/>
                    <a:pt x="168" y="277"/>
                    <a:pt x="168" y="277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1"/>
                    <a:pt x="229" y="311"/>
                    <a:pt x="229" y="311"/>
                  </a:cubicBezTo>
                  <a:cubicBezTo>
                    <a:pt x="230" y="311"/>
                    <a:pt x="230" y="311"/>
                    <a:pt x="230" y="311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3"/>
                    <a:pt x="263" y="323"/>
                    <a:pt x="263" y="323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87" y="319"/>
                    <a:pt x="296" y="320"/>
                    <a:pt x="299" y="324"/>
                  </a:cubicBezTo>
                  <a:cubicBezTo>
                    <a:pt x="301" y="327"/>
                    <a:pt x="300" y="330"/>
                    <a:pt x="295" y="334"/>
                  </a:cubicBezTo>
                  <a:cubicBezTo>
                    <a:pt x="291" y="338"/>
                    <a:pt x="291" y="338"/>
                    <a:pt x="291" y="338"/>
                  </a:cubicBezTo>
                  <a:cubicBezTo>
                    <a:pt x="290" y="340"/>
                    <a:pt x="292" y="343"/>
                    <a:pt x="297" y="348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311" y="331"/>
                    <a:pt x="319" y="321"/>
                    <a:pt x="325" y="319"/>
                  </a:cubicBezTo>
                  <a:cubicBezTo>
                    <a:pt x="331" y="317"/>
                    <a:pt x="343" y="322"/>
                    <a:pt x="363" y="334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6" y="339"/>
                    <a:pt x="386" y="339"/>
                    <a:pt x="386" y="339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385" y="351"/>
                    <a:pt x="385" y="351"/>
                    <a:pt x="385" y="351"/>
                  </a:cubicBezTo>
                  <a:cubicBezTo>
                    <a:pt x="397" y="353"/>
                    <a:pt x="397" y="353"/>
                    <a:pt x="397" y="353"/>
                  </a:cubicBezTo>
                  <a:cubicBezTo>
                    <a:pt x="397" y="368"/>
                    <a:pt x="397" y="368"/>
                    <a:pt x="397" y="368"/>
                  </a:cubicBezTo>
                  <a:cubicBezTo>
                    <a:pt x="400" y="375"/>
                    <a:pt x="403" y="379"/>
                    <a:pt x="405" y="380"/>
                  </a:cubicBezTo>
                  <a:cubicBezTo>
                    <a:pt x="407" y="382"/>
                    <a:pt x="419" y="382"/>
                    <a:pt x="440" y="380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7"/>
                    <a:pt x="465" y="357"/>
                    <a:pt x="465" y="357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28" y="337"/>
                    <a:pt x="537" y="337"/>
                    <a:pt x="539" y="339"/>
                  </a:cubicBezTo>
                  <a:cubicBezTo>
                    <a:pt x="556" y="353"/>
                    <a:pt x="556" y="353"/>
                    <a:pt x="556" y="353"/>
                  </a:cubicBezTo>
                  <a:cubicBezTo>
                    <a:pt x="562" y="355"/>
                    <a:pt x="562" y="355"/>
                    <a:pt x="562" y="355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9" y="359"/>
                    <a:pt x="569" y="359"/>
                    <a:pt x="569" y="359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1" y="341"/>
                    <a:pt x="571" y="339"/>
                    <a:pt x="572" y="336"/>
                  </a:cubicBezTo>
                  <a:cubicBezTo>
                    <a:pt x="573" y="334"/>
                    <a:pt x="575" y="333"/>
                    <a:pt x="578" y="332"/>
                  </a:cubicBezTo>
                  <a:cubicBezTo>
                    <a:pt x="584" y="331"/>
                    <a:pt x="590" y="336"/>
                    <a:pt x="596" y="347"/>
                  </a:cubicBezTo>
                  <a:cubicBezTo>
                    <a:pt x="596" y="348"/>
                    <a:pt x="596" y="348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3"/>
                    <a:pt x="607" y="343"/>
                    <a:pt x="607" y="343"/>
                  </a:cubicBezTo>
                  <a:cubicBezTo>
                    <a:pt x="609" y="343"/>
                    <a:pt x="610" y="341"/>
                    <a:pt x="610" y="339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28"/>
                    <a:pt x="608" y="325"/>
                    <a:pt x="611" y="324"/>
                  </a:cubicBezTo>
                  <a:cubicBezTo>
                    <a:pt x="614" y="321"/>
                    <a:pt x="614" y="321"/>
                    <a:pt x="614" y="321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0"/>
                    <a:pt x="622" y="284"/>
                    <a:pt x="624" y="280"/>
                  </a:cubicBezTo>
                  <a:cubicBezTo>
                    <a:pt x="625" y="269"/>
                    <a:pt x="625" y="269"/>
                    <a:pt x="625" y="269"/>
                  </a:cubicBezTo>
                  <a:cubicBezTo>
                    <a:pt x="623" y="264"/>
                    <a:pt x="622" y="261"/>
                    <a:pt x="622" y="258"/>
                  </a:cubicBezTo>
                  <a:cubicBezTo>
                    <a:pt x="622" y="257"/>
                    <a:pt x="620" y="253"/>
                    <a:pt x="617" y="249"/>
                  </a:cubicBezTo>
                  <a:cubicBezTo>
                    <a:pt x="616" y="249"/>
                    <a:pt x="616" y="249"/>
                    <a:pt x="616" y="249"/>
                  </a:cubicBezTo>
                  <a:cubicBezTo>
                    <a:pt x="616" y="247"/>
                    <a:pt x="616" y="247"/>
                    <a:pt x="616" y="247"/>
                  </a:cubicBezTo>
                  <a:cubicBezTo>
                    <a:pt x="615" y="233"/>
                    <a:pt x="615" y="233"/>
                    <a:pt x="615" y="233"/>
                  </a:cubicBezTo>
                  <a:cubicBezTo>
                    <a:pt x="615" y="231"/>
                    <a:pt x="614" y="227"/>
                    <a:pt x="615" y="223"/>
                  </a:cubicBezTo>
                  <a:cubicBezTo>
                    <a:pt x="612" y="221"/>
                    <a:pt x="609" y="218"/>
                    <a:pt x="608" y="215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199"/>
                    <a:pt x="577" y="199"/>
                    <a:pt x="577" y="199"/>
                  </a:cubicBezTo>
                  <a:cubicBezTo>
                    <a:pt x="576" y="207"/>
                    <a:pt x="576" y="207"/>
                    <a:pt x="576" y="207"/>
                  </a:cubicBezTo>
                  <a:cubicBezTo>
                    <a:pt x="576" y="208"/>
                    <a:pt x="576" y="208"/>
                    <a:pt x="576" y="20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0" y="206"/>
                    <a:pt x="550" y="206"/>
                    <a:pt x="550" y="206"/>
                  </a:cubicBezTo>
                  <a:cubicBezTo>
                    <a:pt x="548" y="214"/>
                    <a:pt x="548" y="214"/>
                    <a:pt x="548" y="214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2" y="213"/>
                    <a:pt x="532" y="213"/>
                    <a:pt x="532" y="213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18" y="193"/>
                    <a:pt x="518" y="193"/>
                    <a:pt x="518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06" y="179"/>
                    <a:pt x="506" y="179"/>
                    <a:pt x="506" y="179"/>
                  </a:cubicBezTo>
                  <a:cubicBezTo>
                    <a:pt x="500" y="172"/>
                    <a:pt x="500" y="172"/>
                    <a:pt x="500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5"/>
                    <a:pt x="487" y="175"/>
                    <a:pt x="487" y="175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59"/>
                    <a:pt x="416" y="157"/>
                    <a:pt x="415" y="155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1" y="147"/>
                    <a:pt x="400" y="146"/>
                    <a:pt x="399" y="144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89" y="133"/>
                    <a:pt x="389" y="133"/>
                    <a:pt x="389" y="133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6"/>
                    <a:pt x="385" y="136"/>
                    <a:pt x="385" y="136"/>
                  </a:cubicBezTo>
                  <a:cubicBezTo>
                    <a:pt x="384" y="137"/>
                    <a:pt x="384" y="137"/>
                    <a:pt x="384" y="137"/>
                  </a:cubicBezTo>
                  <a:cubicBezTo>
                    <a:pt x="382" y="139"/>
                    <a:pt x="380" y="139"/>
                    <a:pt x="378" y="140"/>
                  </a:cubicBezTo>
                  <a:cubicBezTo>
                    <a:pt x="375" y="141"/>
                    <a:pt x="372" y="139"/>
                    <a:pt x="368" y="135"/>
                  </a:cubicBezTo>
                  <a:cubicBezTo>
                    <a:pt x="361" y="127"/>
                    <a:pt x="361" y="127"/>
                    <a:pt x="361" y="127"/>
                  </a:cubicBezTo>
                  <a:cubicBezTo>
                    <a:pt x="358" y="123"/>
                    <a:pt x="356" y="121"/>
                    <a:pt x="355" y="119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0" y="113"/>
                    <a:pt x="348" y="110"/>
                    <a:pt x="347" y="107"/>
                  </a:cubicBezTo>
                  <a:cubicBezTo>
                    <a:pt x="346" y="104"/>
                    <a:pt x="346" y="101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1"/>
                    <a:pt x="349" y="51"/>
                    <a:pt x="349" y="51"/>
                  </a:cubicBezTo>
                  <a:cubicBezTo>
                    <a:pt x="349" y="45"/>
                    <a:pt x="351" y="43"/>
                    <a:pt x="355" y="42"/>
                  </a:cubicBezTo>
                  <a:cubicBezTo>
                    <a:pt x="356" y="41"/>
                    <a:pt x="357" y="41"/>
                    <a:pt x="357" y="39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6" y="15"/>
                    <a:pt x="346" y="15"/>
                    <a:pt x="346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3"/>
                    <a:pt x="298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9"/>
                    <a:pt x="260" y="11"/>
                  </a:cubicBezTo>
                  <a:cubicBezTo>
                    <a:pt x="257" y="13"/>
                    <a:pt x="253" y="15"/>
                    <a:pt x="247" y="17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7"/>
                    <a:pt x="164" y="15"/>
                    <a:pt x="160" y="10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59" y="5"/>
                    <a:pt x="158" y="4"/>
                    <a:pt x="158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6" y="11"/>
                    <a:pt x="112" y="9"/>
                    <a:pt x="106" y="8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84" y="1"/>
                    <a:pt x="84" y="1"/>
                    <a:pt x="84" y="1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2771133" y="4628882"/>
              <a:ext cx="753475" cy="787842"/>
            </a:xfrm>
            <a:custGeom>
              <a:gdLst>
                <a:gd name="T0" fmla="*/ 9 w 284"/>
                <a:gd name="T1" fmla="*/ 183 h 297"/>
                <a:gd name="T2" fmla="*/ 41 w 284"/>
                <a:gd name="T3" fmla="*/ 181 h 297"/>
                <a:gd name="T4" fmla="*/ 42 w 284"/>
                <a:gd name="T5" fmla="*/ 195 h 297"/>
                <a:gd name="T6" fmla="*/ 67 w 284"/>
                <a:gd name="T7" fmla="*/ 222 h 297"/>
                <a:gd name="T8" fmla="*/ 72 w 284"/>
                <a:gd name="T9" fmla="*/ 260 h 297"/>
                <a:gd name="T10" fmla="*/ 110 w 284"/>
                <a:gd name="T11" fmla="*/ 271 h 297"/>
                <a:gd name="T12" fmla="*/ 118 w 284"/>
                <a:gd name="T13" fmla="*/ 282 h 297"/>
                <a:gd name="T14" fmla="*/ 135 w 284"/>
                <a:gd name="T15" fmla="*/ 297 h 297"/>
                <a:gd name="T16" fmla="*/ 136 w 284"/>
                <a:gd name="T17" fmla="*/ 285 h 297"/>
                <a:gd name="T18" fmla="*/ 135 w 284"/>
                <a:gd name="T19" fmla="*/ 244 h 297"/>
                <a:gd name="T20" fmla="*/ 161 w 284"/>
                <a:gd name="T21" fmla="*/ 236 h 297"/>
                <a:gd name="T22" fmla="*/ 190 w 284"/>
                <a:gd name="T23" fmla="*/ 236 h 297"/>
                <a:gd name="T24" fmla="*/ 219 w 284"/>
                <a:gd name="T25" fmla="*/ 233 h 297"/>
                <a:gd name="T26" fmla="*/ 256 w 284"/>
                <a:gd name="T27" fmla="*/ 211 h 297"/>
                <a:gd name="T28" fmla="*/ 265 w 284"/>
                <a:gd name="T29" fmla="*/ 214 h 297"/>
                <a:gd name="T30" fmla="*/ 270 w 284"/>
                <a:gd name="T31" fmla="*/ 216 h 297"/>
                <a:gd name="T32" fmla="*/ 284 w 284"/>
                <a:gd name="T33" fmla="*/ 206 h 297"/>
                <a:gd name="T34" fmla="*/ 274 w 284"/>
                <a:gd name="T35" fmla="*/ 195 h 297"/>
                <a:gd name="T36" fmla="*/ 251 w 284"/>
                <a:gd name="T37" fmla="*/ 181 h 297"/>
                <a:gd name="T38" fmla="*/ 236 w 284"/>
                <a:gd name="T39" fmla="*/ 182 h 297"/>
                <a:gd name="T40" fmla="*/ 230 w 284"/>
                <a:gd name="T41" fmla="*/ 170 h 297"/>
                <a:gd name="T42" fmla="*/ 234 w 284"/>
                <a:gd name="T43" fmla="*/ 155 h 297"/>
                <a:gd name="T44" fmla="*/ 226 w 284"/>
                <a:gd name="T45" fmla="*/ 137 h 297"/>
                <a:gd name="T46" fmla="*/ 232 w 284"/>
                <a:gd name="T47" fmla="*/ 106 h 297"/>
                <a:gd name="T48" fmla="*/ 216 w 284"/>
                <a:gd name="T49" fmla="*/ 102 h 297"/>
                <a:gd name="T50" fmla="*/ 200 w 284"/>
                <a:gd name="T51" fmla="*/ 84 h 297"/>
                <a:gd name="T52" fmla="*/ 198 w 284"/>
                <a:gd name="T53" fmla="*/ 75 h 297"/>
                <a:gd name="T54" fmla="*/ 206 w 284"/>
                <a:gd name="T55" fmla="*/ 66 h 297"/>
                <a:gd name="T56" fmla="*/ 235 w 284"/>
                <a:gd name="T57" fmla="*/ 63 h 297"/>
                <a:gd name="T58" fmla="*/ 243 w 284"/>
                <a:gd name="T59" fmla="*/ 66 h 297"/>
                <a:gd name="T60" fmla="*/ 256 w 284"/>
                <a:gd name="T61" fmla="*/ 54 h 297"/>
                <a:gd name="T62" fmla="*/ 235 w 284"/>
                <a:gd name="T63" fmla="*/ 52 h 297"/>
                <a:gd name="T64" fmla="*/ 227 w 284"/>
                <a:gd name="T65" fmla="*/ 45 h 297"/>
                <a:gd name="T66" fmla="*/ 222 w 284"/>
                <a:gd name="T67" fmla="*/ 22 h 297"/>
                <a:gd name="T68" fmla="*/ 198 w 284"/>
                <a:gd name="T69" fmla="*/ 34 h 297"/>
                <a:gd name="T70" fmla="*/ 201 w 284"/>
                <a:gd name="T71" fmla="*/ 50 h 297"/>
                <a:gd name="T72" fmla="*/ 193 w 284"/>
                <a:gd name="T73" fmla="*/ 62 h 297"/>
                <a:gd name="T74" fmla="*/ 183 w 284"/>
                <a:gd name="T75" fmla="*/ 86 h 297"/>
                <a:gd name="T76" fmla="*/ 183 w 284"/>
                <a:gd name="T77" fmla="*/ 98 h 297"/>
                <a:gd name="T78" fmla="*/ 177 w 284"/>
                <a:gd name="T79" fmla="*/ 105 h 297"/>
                <a:gd name="T80" fmla="*/ 173 w 284"/>
                <a:gd name="T81" fmla="*/ 107 h 297"/>
                <a:gd name="T82" fmla="*/ 153 w 284"/>
                <a:gd name="T83" fmla="*/ 112 h 297"/>
                <a:gd name="T84" fmla="*/ 138 w 284"/>
                <a:gd name="T85" fmla="*/ 110 h 297"/>
                <a:gd name="T86" fmla="*/ 129 w 284"/>
                <a:gd name="T87" fmla="*/ 106 h 297"/>
                <a:gd name="T88" fmla="*/ 122 w 284"/>
                <a:gd name="T89" fmla="*/ 84 h 297"/>
                <a:gd name="T90" fmla="*/ 113 w 284"/>
                <a:gd name="T91" fmla="*/ 64 h 297"/>
                <a:gd name="T92" fmla="*/ 110 w 284"/>
                <a:gd name="T93" fmla="*/ 58 h 297"/>
                <a:gd name="T94" fmla="*/ 100 w 284"/>
                <a:gd name="T95" fmla="*/ 52 h 297"/>
                <a:gd name="T96" fmla="*/ 86 w 284"/>
                <a:gd name="T97" fmla="*/ 44 h 297"/>
                <a:gd name="T98" fmla="*/ 85 w 284"/>
                <a:gd name="T99" fmla="*/ 35 h 297"/>
                <a:gd name="T100" fmla="*/ 77 w 284"/>
                <a:gd name="T101" fmla="*/ 29 h 297"/>
                <a:gd name="T102" fmla="*/ 61 w 284"/>
                <a:gd name="T103" fmla="*/ 42 h 297"/>
                <a:gd name="T104" fmla="*/ 49 w 284"/>
                <a:gd name="T105" fmla="*/ 21 h 297"/>
                <a:gd name="T106" fmla="*/ 40 w 284"/>
                <a:gd name="T107" fmla="*/ 11 h 297"/>
                <a:gd name="T108" fmla="*/ 28 w 284"/>
                <a:gd name="T109" fmla="*/ 33 h 297"/>
                <a:gd name="T110" fmla="*/ 28 w 284"/>
                <a:gd name="T111" fmla="*/ 54 h 297"/>
                <a:gd name="T112" fmla="*/ 45 w 284"/>
                <a:gd name="T113" fmla="*/ 70 h 297"/>
                <a:gd name="T114" fmla="*/ 31 w 284"/>
                <a:gd name="T115" fmla="*/ 128 h 297"/>
                <a:gd name="T116" fmla="*/ 1 w 284"/>
                <a:gd name="T117" fmla="*/ 174 h 297"/>
                <a:gd name="T118" fmla="*/ 2 w 284"/>
                <a:gd name="T119" fmla="*/ 182 h 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7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6"/>
                    <a:pt x="9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1" y="182"/>
                    <a:pt x="41" y="182"/>
                    <a:pt x="41" y="182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9"/>
                    <a:pt x="47" y="252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7"/>
                    <a:pt x="72" y="260"/>
                  </a:cubicBezTo>
                  <a:cubicBezTo>
                    <a:pt x="74" y="265"/>
                    <a:pt x="77" y="270"/>
                    <a:pt x="79" y="276"/>
                  </a:cubicBezTo>
                  <a:cubicBezTo>
                    <a:pt x="89" y="282"/>
                    <a:pt x="89" y="282"/>
                    <a:pt x="89" y="282"/>
                  </a:cubicBezTo>
                  <a:cubicBezTo>
                    <a:pt x="96" y="283"/>
                    <a:pt x="96" y="283"/>
                    <a:pt x="96" y="283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35" y="297"/>
                    <a:pt x="135" y="297"/>
                    <a:pt x="135" y="297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1" y="236"/>
                    <a:pt x="161" y="236"/>
                    <a:pt x="161" y="236"/>
                  </a:cubicBezTo>
                  <a:cubicBezTo>
                    <a:pt x="169" y="242"/>
                    <a:pt x="173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7"/>
                    <a:pt x="189" y="237"/>
                    <a:pt x="189" y="237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4"/>
                    <a:pt x="220" y="234"/>
                    <a:pt x="220" y="234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9" y="216"/>
                    <a:pt x="269" y="216"/>
                    <a:pt x="269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6"/>
                    <a:pt x="284" y="206"/>
                    <a:pt x="284" y="206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1" y="196"/>
                    <a:pt x="269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3" y="195"/>
                    <a:pt x="252" y="194"/>
                  </a:cubicBezTo>
                  <a:cubicBezTo>
                    <a:pt x="251" y="181"/>
                    <a:pt x="251" y="181"/>
                    <a:pt x="251" y="181"/>
                  </a:cubicBezTo>
                  <a:cubicBezTo>
                    <a:pt x="249" y="179"/>
                    <a:pt x="247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7" y="147"/>
                    <a:pt x="237" y="147"/>
                    <a:pt x="237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5" y="136"/>
                    <a:pt x="225" y="136"/>
                    <a:pt x="225" y="136"/>
                  </a:cubicBezTo>
                  <a:cubicBezTo>
                    <a:pt x="225" y="125"/>
                    <a:pt x="225" y="125"/>
                    <a:pt x="225" y="125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7" y="52"/>
                    <a:pt x="235" y="52"/>
                  </a:cubicBezTo>
                  <a:cubicBezTo>
                    <a:pt x="232" y="52"/>
                    <a:pt x="229" y="50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5"/>
                    <a:pt x="178" y="105"/>
                    <a:pt x="178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1" y="105"/>
                    <a:pt x="159" y="106"/>
                    <a:pt x="157" y="108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20"/>
                    <a:pt x="145" y="120"/>
                    <a:pt x="141" y="120"/>
                  </a:cubicBezTo>
                  <a:cubicBezTo>
                    <a:pt x="138" y="119"/>
                    <a:pt x="137" y="116"/>
                    <a:pt x="138" y="113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1"/>
                    <a:pt x="134" y="111"/>
                    <a:pt x="132" y="111"/>
                  </a:cubicBezTo>
                  <a:cubicBezTo>
                    <a:pt x="131" y="111"/>
                    <a:pt x="129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3" y="4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2"/>
                    <a:pt x="75" y="33"/>
                    <a:pt x="72" y="35"/>
                  </a:cubicBezTo>
                  <a:cubicBezTo>
                    <a:pt x="71" y="38"/>
                    <a:pt x="70" y="40"/>
                    <a:pt x="69" y="42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5"/>
                    <a:pt x="49" y="2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5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5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7"/>
                    <a:pt x="33" y="128"/>
                    <a:pt x="31" y="128"/>
                  </a:cubicBezTo>
                  <a:cubicBezTo>
                    <a:pt x="28" y="128"/>
                    <a:pt x="26" y="128"/>
                    <a:pt x="23" y="126"/>
                  </a:cubicBezTo>
                  <a:cubicBezTo>
                    <a:pt x="13" y="147"/>
                    <a:pt x="6" y="158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2" y="160"/>
                    <a:pt x="1" y="165"/>
                    <a:pt x="1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2" y="18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3309550" y="4617946"/>
              <a:ext cx="509781" cy="440524"/>
            </a:xfrm>
            <a:custGeom>
              <a:gdLst>
                <a:gd name="T0" fmla="*/ 143 w 192"/>
                <a:gd name="T1" fmla="*/ 8 h 166"/>
                <a:gd name="T2" fmla="*/ 132 w 192"/>
                <a:gd name="T3" fmla="*/ 10 h 166"/>
                <a:gd name="T4" fmla="*/ 130 w 192"/>
                <a:gd name="T5" fmla="*/ 0 h 166"/>
                <a:gd name="T6" fmla="*/ 126 w 192"/>
                <a:gd name="T7" fmla="*/ 10 h 166"/>
                <a:gd name="T8" fmla="*/ 120 w 192"/>
                <a:gd name="T9" fmla="*/ 18 h 166"/>
                <a:gd name="T10" fmla="*/ 108 w 192"/>
                <a:gd name="T11" fmla="*/ 18 h 166"/>
                <a:gd name="T12" fmla="*/ 106 w 192"/>
                <a:gd name="T13" fmla="*/ 25 h 166"/>
                <a:gd name="T14" fmla="*/ 95 w 192"/>
                <a:gd name="T15" fmla="*/ 28 h 166"/>
                <a:gd name="T16" fmla="*/ 91 w 192"/>
                <a:gd name="T17" fmla="*/ 30 h 166"/>
                <a:gd name="T18" fmla="*/ 81 w 192"/>
                <a:gd name="T19" fmla="*/ 26 h 166"/>
                <a:gd name="T20" fmla="*/ 74 w 192"/>
                <a:gd name="T21" fmla="*/ 24 h 166"/>
                <a:gd name="T22" fmla="*/ 85 w 192"/>
                <a:gd name="T23" fmla="*/ 40 h 166"/>
                <a:gd name="T24" fmla="*/ 91 w 192"/>
                <a:gd name="T25" fmla="*/ 46 h 166"/>
                <a:gd name="T26" fmla="*/ 88 w 192"/>
                <a:gd name="T27" fmla="*/ 55 h 166"/>
                <a:gd name="T28" fmla="*/ 70 w 192"/>
                <a:gd name="T29" fmla="*/ 64 h 166"/>
                <a:gd name="T30" fmla="*/ 63 w 192"/>
                <a:gd name="T31" fmla="*/ 65 h 166"/>
                <a:gd name="T32" fmla="*/ 56 w 192"/>
                <a:gd name="T33" fmla="*/ 63 h 166"/>
                <a:gd name="T34" fmla="*/ 48 w 192"/>
                <a:gd name="T35" fmla="*/ 71 h 166"/>
                <a:gd name="T36" fmla="*/ 40 w 192"/>
                <a:gd name="T37" fmla="*/ 74 h 166"/>
                <a:gd name="T38" fmla="*/ 8 w 192"/>
                <a:gd name="T39" fmla="*/ 74 h 166"/>
                <a:gd name="T40" fmla="*/ 5 w 192"/>
                <a:gd name="T41" fmla="*/ 96 h 166"/>
                <a:gd name="T42" fmla="*/ 12 w 192"/>
                <a:gd name="T43" fmla="*/ 100 h 166"/>
                <a:gd name="T44" fmla="*/ 16 w 192"/>
                <a:gd name="T45" fmla="*/ 95 h 166"/>
                <a:gd name="T46" fmla="*/ 28 w 192"/>
                <a:gd name="T47" fmla="*/ 96 h 166"/>
                <a:gd name="T48" fmla="*/ 32 w 192"/>
                <a:gd name="T49" fmla="*/ 118 h 166"/>
                <a:gd name="T50" fmla="*/ 27 w 192"/>
                <a:gd name="T51" fmla="*/ 130 h 166"/>
                <a:gd name="T52" fmla="*/ 38 w 192"/>
                <a:gd name="T53" fmla="*/ 149 h 166"/>
                <a:gd name="T54" fmla="*/ 34 w 192"/>
                <a:gd name="T55" fmla="*/ 166 h 166"/>
                <a:gd name="T56" fmla="*/ 47 w 192"/>
                <a:gd name="T57" fmla="*/ 160 h 166"/>
                <a:gd name="T58" fmla="*/ 56 w 192"/>
                <a:gd name="T59" fmla="*/ 161 h 166"/>
                <a:gd name="T60" fmla="*/ 85 w 192"/>
                <a:gd name="T61" fmla="*/ 160 h 166"/>
                <a:gd name="T62" fmla="*/ 99 w 192"/>
                <a:gd name="T63" fmla="*/ 151 h 166"/>
                <a:gd name="T64" fmla="*/ 115 w 192"/>
                <a:gd name="T65" fmla="*/ 137 h 166"/>
                <a:gd name="T66" fmla="*/ 125 w 192"/>
                <a:gd name="T67" fmla="*/ 142 h 166"/>
                <a:gd name="T68" fmla="*/ 138 w 192"/>
                <a:gd name="T69" fmla="*/ 147 h 166"/>
                <a:gd name="T70" fmla="*/ 147 w 192"/>
                <a:gd name="T71" fmla="*/ 150 h 166"/>
                <a:gd name="T72" fmla="*/ 149 w 192"/>
                <a:gd name="T73" fmla="*/ 145 h 166"/>
                <a:gd name="T74" fmla="*/ 152 w 192"/>
                <a:gd name="T75" fmla="*/ 142 h 166"/>
                <a:gd name="T76" fmla="*/ 158 w 192"/>
                <a:gd name="T77" fmla="*/ 138 h 166"/>
                <a:gd name="T78" fmla="*/ 174 w 192"/>
                <a:gd name="T79" fmla="*/ 127 h 166"/>
                <a:gd name="T80" fmla="*/ 176 w 192"/>
                <a:gd name="T81" fmla="*/ 124 h 166"/>
                <a:gd name="T82" fmla="*/ 184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7 w 192"/>
                <a:gd name="T93" fmla="*/ 34 h 166"/>
                <a:gd name="T94" fmla="*/ 179 w 192"/>
                <a:gd name="T95" fmla="*/ 38 h 166"/>
                <a:gd name="T96" fmla="*/ 169 w 192"/>
                <a:gd name="T97" fmla="*/ 38 h 166"/>
                <a:gd name="T98" fmla="*/ 168 w 192"/>
                <a:gd name="T99" fmla="*/ 34 h 166"/>
                <a:gd name="T100" fmla="*/ 166 w 192"/>
                <a:gd name="T101" fmla="*/ 32 h 166"/>
                <a:gd name="T102" fmla="*/ 157 w 192"/>
                <a:gd name="T103" fmla="*/ 20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1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11"/>
                    <a:pt x="140" y="13"/>
                    <a:pt x="137" y="13"/>
                  </a:cubicBezTo>
                  <a:cubicBezTo>
                    <a:pt x="136" y="13"/>
                    <a:pt x="134" y="12"/>
                    <a:pt x="132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6" y="145"/>
                    <a:pt x="128" y="146"/>
                    <a:pt x="129" y="147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2" y="136"/>
                    <a:pt x="163" y="134"/>
                    <a:pt x="166" y="131"/>
                  </a:cubicBezTo>
                  <a:cubicBezTo>
                    <a:pt x="168" y="129"/>
                    <a:pt x="170" y="128"/>
                    <a:pt x="172" y="128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8" y="124"/>
                    <a:pt x="178" y="124"/>
                    <a:pt x="178" y="124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89" y="111"/>
                    <a:pt x="188" y="108"/>
                    <a:pt x="187" y="104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9" y="89"/>
                    <a:pt x="191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0" y="79"/>
                    <a:pt x="189" y="78"/>
                    <a:pt x="187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6" y="68"/>
                    <a:pt x="180" y="64"/>
                    <a:pt x="187" y="6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3" y="41"/>
                    <a:pt x="184" y="38"/>
                    <a:pt x="187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8" y="40"/>
                    <a:pt x="176" y="41"/>
                    <a:pt x="174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6"/>
                    <a:pt x="153" y="6"/>
                    <a:pt x="153" y="6"/>
                  </a:cubicBezTo>
                  <a:lnTo>
                    <a:pt x="151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3394428" y="4888718"/>
              <a:ext cx="663391" cy="509259"/>
            </a:xfrm>
            <a:custGeom>
              <a:gdLst>
                <a:gd name="T0" fmla="*/ 202 w 250"/>
                <a:gd name="T1" fmla="*/ 6 h 192"/>
                <a:gd name="T2" fmla="*/ 188 w 250"/>
                <a:gd name="T3" fmla="*/ 18 h 192"/>
                <a:gd name="T4" fmla="*/ 172 w 250"/>
                <a:gd name="T5" fmla="*/ 22 h 192"/>
                <a:gd name="T6" fmla="*/ 161 w 250"/>
                <a:gd name="T7" fmla="*/ 21 h 192"/>
                <a:gd name="T8" fmla="*/ 160 w 250"/>
                <a:gd name="T9" fmla="*/ 22 h 192"/>
                <a:gd name="T10" fmla="*/ 147 w 250"/>
                <a:gd name="T11" fmla="*/ 26 h 192"/>
                <a:gd name="T12" fmla="*/ 136 w 250"/>
                <a:gd name="T13" fmla="*/ 32 h 192"/>
                <a:gd name="T14" fmla="*/ 126 w 250"/>
                <a:gd name="T15" fmla="*/ 40 h 192"/>
                <a:gd name="T16" fmla="*/ 120 w 250"/>
                <a:gd name="T17" fmla="*/ 48 h 192"/>
                <a:gd name="T18" fmla="*/ 118 w 250"/>
                <a:gd name="T19" fmla="*/ 52 h 192"/>
                <a:gd name="T20" fmla="*/ 102 w 250"/>
                <a:gd name="T21" fmla="*/ 48 h 192"/>
                <a:gd name="T22" fmla="*/ 84 w 250"/>
                <a:gd name="T23" fmla="*/ 40 h 192"/>
                <a:gd name="T24" fmla="*/ 80 w 250"/>
                <a:gd name="T25" fmla="*/ 46 h 192"/>
                <a:gd name="T26" fmla="*/ 74 w 250"/>
                <a:gd name="T27" fmla="*/ 51 h 192"/>
                <a:gd name="T28" fmla="*/ 62 w 250"/>
                <a:gd name="T29" fmla="*/ 58 h 192"/>
                <a:gd name="T30" fmla="*/ 51 w 250"/>
                <a:gd name="T31" fmla="*/ 68 h 192"/>
                <a:gd name="T32" fmla="*/ 22 w 250"/>
                <a:gd name="T33" fmla="*/ 63 h 192"/>
                <a:gd name="T34" fmla="*/ 9 w 250"/>
                <a:gd name="T35" fmla="*/ 65 h 192"/>
                <a:gd name="T36" fmla="*/ 0 w 250"/>
                <a:gd name="T37" fmla="*/ 69 h 192"/>
                <a:gd name="T38" fmla="*/ 2 w 250"/>
                <a:gd name="T39" fmla="*/ 79 h 192"/>
                <a:gd name="T40" fmla="*/ 20 w 250"/>
                <a:gd name="T41" fmla="*/ 80 h 192"/>
                <a:gd name="T42" fmla="*/ 23 w 250"/>
                <a:gd name="T43" fmla="*/ 94 h 192"/>
                <a:gd name="T44" fmla="*/ 38 w 250"/>
                <a:gd name="T45" fmla="*/ 92 h 192"/>
                <a:gd name="T46" fmla="*/ 50 w 250"/>
                <a:gd name="T47" fmla="*/ 90 h 192"/>
                <a:gd name="T48" fmla="*/ 53 w 250"/>
                <a:gd name="T49" fmla="*/ 108 h 192"/>
                <a:gd name="T50" fmla="*/ 46 w 250"/>
                <a:gd name="T51" fmla="*/ 117 h 192"/>
                <a:gd name="T52" fmla="*/ 34 w 250"/>
                <a:gd name="T53" fmla="*/ 124 h 192"/>
                <a:gd name="T54" fmla="*/ 53 w 250"/>
                <a:gd name="T55" fmla="*/ 129 h 192"/>
                <a:gd name="T56" fmla="*/ 60 w 250"/>
                <a:gd name="T57" fmla="*/ 133 h 192"/>
                <a:gd name="T58" fmla="*/ 76 w 250"/>
                <a:gd name="T59" fmla="*/ 142 h 192"/>
                <a:gd name="T60" fmla="*/ 70 w 250"/>
                <a:gd name="T61" fmla="*/ 150 h 192"/>
                <a:gd name="T62" fmla="*/ 97 w 250"/>
                <a:gd name="T63" fmla="*/ 179 h 192"/>
                <a:gd name="T64" fmla="*/ 107 w 250"/>
                <a:gd name="T65" fmla="*/ 174 h 192"/>
                <a:gd name="T66" fmla="*/ 122 w 250"/>
                <a:gd name="T67" fmla="*/ 185 h 192"/>
                <a:gd name="T68" fmla="*/ 127 w 250"/>
                <a:gd name="T69" fmla="*/ 180 h 192"/>
                <a:gd name="T70" fmla="*/ 135 w 250"/>
                <a:gd name="T71" fmla="*/ 181 h 192"/>
                <a:gd name="T72" fmla="*/ 154 w 250"/>
                <a:gd name="T73" fmla="*/ 185 h 192"/>
                <a:gd name="T74" fmla="*/ 156 w 250"/>
                <a:gd name="T75" fmla="*/ 186 h 192"/>
                <a:gd name="T76" fmla="*/ 173 w 250"/>
                <a:gd name="T77" fmla="*/ 173 h 192"/>
                <a:gd name="T78" fmla="*/ 178 w 250"/>
                <a:gd name="T79" fmla="*/ 179 h 192"/>
                <a:gd name="T80" fmla="*/ 182 w 250"/>
                <a:gd name="T81" fmla="*/ 170 h 192"/>
                <a:gd name="T82" fmla="*/ 198 w 250"/>
                <a:gd name="T83" fmla="*/ 153 h 192"/>
                <a:gd name="T84" fmla="*/ 207 w 250"/>
                <a:gd name="T85" fmla="*/ 154 h 192"/>
                <a:gd name="T86" fmla="*/ 205 w 250"/>
                <a:gd name="T87" fmla="*/ 143 h 192"/>
                <a:gd name="T88" fmla="*/ 207 w 250"/>
                <a:gd name="T89" fmla="*/ 138 h 192"/>
                <a:gd name="T90" fmla="*/ 228 w 250"/>
                <a:gd name="T91" fmla="*/ 126 h 192"/>
                <a:gd name="T92" fmla="*/ 228 w 250"/>
                <a:gd name="T93" fmla="*/ 115 h 192"/>
                <a:gd name="T94" fmla="*/ 232 w 250"/>
                <a:gd name="T95" fmla="*/ 105 h 192"/>
                <a:gd name="T96" fmla="*/ 239 w 250"/>
                <a:gd name="T97" fmla="*/ 90 h 192"/>
                <a:gd name="T98" fmla="*/ 248 w 250"/>
                <a:gd name="T99" fmla="*/ 78 h 192"/>
                <a:gd name="T100" fmla="*/ 248 w 250"/>
                <a:gd name="T101" fmla="*/ 67 h 192"/>
                <a:gd name="T102" fmla="*/ 248 w 250"/>
                <a:gd name="T103" fmla="*/ 60 h 192"/>
                <a:gd name="T104" fmla="*/ 226 w 250"/>
                <a:gd name="T105" fmla="*/ 61 h 192"/>
                <a:gd name="T106" fmla="*/ 221 w 250"/>
                <a:gd name="T107" fmla="*/ 51 h 192"/>
                <a:gd name="T108" fmla="*/ 210 w 250"/>
                <a:gd name="T109" fmla="*/ 51 h 192"/>
                <a:gd name="T110" fmla="*/ 222 w 250"/>
                <a:gd name="T111" fmla="*/ 29 h 192"/>
                <a:gd name="T112" fmla="*/ 220 w 250"/>
                <a:gd name="T113" fmla="*/ 14 h 192"/>
                <a:gd name="T114" fmla="*/ 217 w 250"/>
                <a:gd name="T115" fmla="*/ 0 h 192"/>
                <a:gd name="T116" fmla="*/ 208 w 250"/>
                <a:gd name="T117" fmla="*/ 5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192">
                  <a:moveTo>
                    <a:pt x="200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4" y="16"/>
                    <a:pt x="192" y="18"/>
                    <a:pt x="188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3"/>
                    <a:pt x="167" y="21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4" y="34"/>
                    <a:pt x="134" y="36"/>
                    <a:pt x="135" y="38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4" y="49"/>
                    <a:pt x="92" y="46"/>
                    <a:pt x="89" y="4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3" y="68"/>
                    <a:pt x="2" y="69"/>
                    <a:pt x="0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9"/>
                    <a:pt x="71" y="164"/>
                    <a:pt x="74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60" y="191"/>
                    <a:pt x="160" y="191"/>
                    <a:pt x="160" y="191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8" y="126"/>
                    <a:pt x="228" y="126"/>
                    <a:pt x="228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32" y="107"/>
                    <a:pt x="232" y="107"/>
                    <a:pt x="232" y="107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8" y="79"/>
                    <a:pt x="248" y="79"/>
                    <a:pt x="248" y="79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0" y="73"/>
                    <a:pt x="250" y="73"/>
                    <a:pt x="250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6" y="65"/>
                    <a:pt x="232" y="64"/>
                    <a:pt x="226" y="61"/>
                  </a:cubicBezTo>
                  <a:cubicBezTo>
                    <a:pt x="224" y="60"/>
                    <a:pt x="224" y="56"/>
                    <a:pt x="226" y="50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4" y="58"/>
                    <a:pt x="214" y="58"/>
                  </a:cubicBezTo>
                  <a:cubicBezTo>
                    <a:pt x="213" y="58"/>
                    <a:pt x="212" y="58"/>
                    <a:pt x="212" y="57"/>
                  </a:cubicBezTo>
                  <a:cubicBezTo>
                    <a:pt x="211" y="56"/>
                    <a:pt x="210" y="54"/>
                    <a:pt x="210" y="51"/>
                  </a:cubicBezTo>
                  <a:cubicBezTo>
                    <a:pt x="210" y="47"/>
                    <a:pt x="210" y="45"/>
                    <a:pt x="212" y="44"/>
                  </a:cubicBezTo>
                  <a:cubicBezTo>
                    <a:pt x="212" y="43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3"/>
                    <a:pt x="219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5"/>
                  </a:cubicBezTo>
                  <a:cubicBezTo>
                    <a:pt x="206" y="4"/>
                    <a:pt x="203" y="4"/>
                    <a:pt x="200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487636" y="4331552"/>
              <a:ext cx="373873" cy="382205"/>
            </a:xfrm>
            <a:custGeom>
              <a:gdLst>
                <a:gd name="T0" fmla="*/ 134 w 141"/>
                <a:gd name="T1" fmla="*/ 16 h 144"/>
                <a:gd name="T2" fmla="*/ 129 w 141"/>
                <a:gd name="T3" fmla="*/ 15 h 144"/>
                <a:gd name="T4" fmla="*/ 125 w 141"/>
                <a:gd name="T5" fmla="*/ 13 h 144"/>
                <a:gd name="T6" fmla="*/ 117 w 141"/>
                <a:gd name="T7" fmla="*/ 14 h 144"/>
                <a:gd name="T8" fmla="*/ 111 w 141"/>
                <a:gd name="T9" fmla="*/ 12 h 144"/>
                <a:gd name="T10" fmla="*/ 110 w 141"/>
                <a:gd name="T11" fmla="*/ 11 h 144"/>
                <a:gd name="T12" fmla="*/ 102 w 141"/>
                <a:gd name="T13" fmla="*/ 2 h 144"/>
                <a:gd name="T14" fmla="*/ 88 w 141"/>
                <a:gd name="T15" fmla="*/ 8 h 144"/>
                <a:gd name="T16" fmla="*/ 86 w 141"/>
                <a:gd name="T17" fmla="*/ 20 h 144"/>
                <a:gd name="T18" fmla="*/ 81 w 141"/>
                <a:gd name="T19" fmla="*/ 30 h 144"/>
                <a:gd name="T20" fmla="*/ 72 w 141"/>
                <a:gd name="T21" fmla="*/ 43 h 144"/>
                <a:gd name="T22" fmla="*/ 57 w 141"/>
                <a:gd name="T23" fmla="*/ 59 h 144"/>
                <a:gd name="T24" fmla="*/ 43 w 141"/>
                <a:gd name="T25" fmla="*/ 73 h 144"/>
                <a:gd name="T26" fmla="*/ 36 w 141"/>
                <a:gd name="T27" fmla="*/ 82 h 144"/>
                <a:gd name="T28" fmla="*/ 0 w 141"/>
                <a:gd name="T29" fmla="*/ 84 h 144"/>
                <a:gd name="T30" fmla="*/ 10 w 141"/>
                <a:gd name="T31" fmla="*/ 114 h 144"/>
                <a:gd name="T32" fmla="*/ 16 w 141"/>
                <a:gd name="T33" fmla="*/ 117 h 144"/>
                <a:gd name="T34" fmla="*/ 21 w 141"/>
                <a:gd name="T35" fmla="*/ 131 h 144"/>
                <a:gd name="T36" fmla="*/ 21 w 141"/>
                <a:gd name="T37" fmla="*/ 134 h 144"/>
                <a:gd name="T38" fmla="*/ 31 w 141"/>
                <a:gd name="T39" fmla="*/ 131 h 144"/>
                <a:gd name="T40" fmla="*/ 35 w 141"/>
                <a:gd name="T41" fmla="*/ 133 h 144"/>
                <a:gd name="T42" fmla="*/ 38 w 141"/>
                <a:gd name="T43" fmla="*/ 123 h 144"/>
                <a:gd name="T44" fmla="*/ 55 w 141"/>
                <a:gd name="T45" fmla="*/ 116 h 144"/>
                <a:gd name="T46" fmla="*/ 56 w 141"/>
                <a:gd name="T47" fmla="*/ 106 h 144"/>
                <a:gd name="T48" fmla="*/ 60 w 141"/>
                <a:gd name="T49" fmla="*/ 104 h 144"/>
                <a:gd name="T50" fmla="*/ 61 w 141"/>
                <a:gd name="T51" fmla="*/ 104 h 144"/>
                <a:gd name="T52" fmla="*/ 68 w 141"/>
                <a:gd name="T53" fmla="*/ 110 h 144"/>
                <a:gd name="T54" fmla="*/ 70 w 141"/>
                <a:gd name="T55" fmla="*/ 116 h 144"/>
                <a:gd name="T56" fmla="*/ 75 w 141"/>
                <a:gd name="T57" fmla="*/ 109 h 144"/>
                <a:gd name="T58" fmla="*/ 81 w 141"/>
                <a:gd name="T59" fmla="*/ 106 h 144"/>
                <a:gd name="T60" fmla="*/ 87 w 141"/>
                <a:gd name="T61" fmla="*/ 107 h 144"/>
                <a:gd name="T62" fmla="*/ 90 w 141"/>
                <a:gd name="T63" fmla="*/ 119 h 144"/>
                <a:gd name="T64" fmla="*/ 94 w 141"/>
                <a:gd name="T65" fmla="*/ 127 h 144"/>
                <a:gd name="T66" fmla="*/ 97 w 141"/>
                <a:gd name="T67" fmla="*/ 135 h 144"/>
                <a:gd name="T68" fmla="*/ 103 w 141"/>
                <a:gd name="T69" fmla="*/ 135 h 144"/>
                <a:gd name="T70" fmla="*/ 104 w 141"/>
                <a:gd name="T71" fmla="*/ 136 h 144"/>
                <a:gd name="T72" fmla="*/ 108 w 141"/>
                <a:gd name="T73" fmla="*/ 144 h 144"/>
                <a:gd name="T74" fmla="*/ 110 w 141"/>
                <a:gd name="T75" fmla="*/ 138 h 144"/>
                <a:gd name="T76" fmla="*/ 111 w 141"/>
                <a:gd name="T77" fmla="*/ 137 h 144"/>
                <a:gd name="T78" fmla="*/ 115 w 141"/>
                <a:gd name="T79" fmla="*/ 135 h 144"/>
                <a:gd name="T80" fmla="*/ 117 w 141"/>
                <a:gd name="T81" fmla="*/ 132 h 144"/>
                <a:gd name="T82" fmla="*/ 93 w 141"/>
                <a:gd name="T83" fmla="*/ 84 h 144"/>
                <a:gd name="T84" fmla="*/ 87 w 141"/>
                <a:gd name="T85" fmla="*/ 65 h 144"/>
                <a:gd name="T86" fmla="*/ 87 w 141"/>
                <a:gd name="T87" fmla="*/ 64 h 144"/>
                <a:gd name="T88" fmla="*/ 91 w 141"/>
                <a:gd name="T89" fmla="*/ 53 h 144"/>
                <a:gd name="T90" fmla="*/ 130 w 141"/>
                <a:gd name="T91" fmla="*/ 44 h 144"/>
                <a:gd name="T92" fmla="*/ 139 w 141"/>
                <a:gd name="T93" fmla="*/ 38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" h="144">
                  <a:moveTo>
                    <a:pt x="141" y="29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8" y="47"/>
                    <a:pt x="65" y="50"/>
                    <a:pt x="61" y="52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61"/>
                    <a:pt x="53" y="64"/>
                    <a:pt x="47" y="66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3" y="121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5" y="42"/>
                    <a:pt x="139" y="40"/>
                    <a:pt x="139" y="38"/>
                  </a:cubicBezTo>
                  <a:cubicBezTo>
                    <a:pt x="141" y="36"/>
                    <a:pt x="141" y="33"/>
                    <a:pt x="141" y="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487635" y="3588493"/>
              <a:ext cx="426986" cy="767013"/>
            </a:xfrm>
            <a:custGeom>
              <a:gdLst>
                <a:gd name="T0" fmla="*/ 47 w 161"/>
                <a:gd name="T1" fmla="*/ 90 h 289"/>
                <a:gd name="T2" fmla="*/ 61 w 161"/>
                <a:gd name="T3" fmla="*/ 101 h 289"/>
                <a:gd name="T4" fmla="*/ 70 w 161"/>
                <a:gd name="T5" fmla="*/ 108 h 289"/>
                <a:gd name="T6" fmla="*/ 88 w 161"/>
                <a:gd name="T7" fmla="*/ 115 h 289"/>
                <a:gd name="T8" fmla="*/ 88 w 161"/>
                <a:gd name="T9" fmla="*/ 116 h 289"/>
                <a:gd name="T10" fmla="*/ 93 w 161"/>
                <a:gd name="T11" fmla="*/ 124 h 289"/>
                <a:gd name="T12" fmla="*/ 89 w 161"/>
                <a:gd name="T13" fmla="*/ 136 h 289"/>
                <a:gd name="T14" fmla="*/ 88 w 161"/>
                <a:gd name="T15" fmla="*/ 144 h 289"/>
                <a:gd name="T16" fmla="*/ 83 w 161"/>
                <a:gd name="T17" fmla="*/ 158 h 289"/>
                <a:gd name="T18" fmla="*/ 70 w 161"/>
                <a:gd name="T19" fmla="*/ 157 h 289"/>
                <a:gd name="T20" fmla="*/ 56 w 161"/>
                <a:gd name="T21" fmla="*/ 166 h 289"/>
                <a:gd name="T22" fmla="*/ 58 w 161"/>
                <a:gd name="T23" fmla="*/ 177 h 289"/>
                <a:gd name="T24" fmla="*/ 43 w 161"/>
                <a:gd name="T25" fmla="*/ 174 h 289"/>
                <a:gd name="T26" fmla="*/ 31 w 161"/>
                <a:gd name="T27" fmla="*/ 169 h 289"/>
                <a:gd name="T28" fmla="*/ 19 w 161"/>
                <a:gd name="T29" fmla="*/ 197 h 289"/>
                <a:gd name="T30" fmla="*/ 23 w 161"/>
                <a:gd name="T31" fmla="*/ 204 h 289"/>
                <a:gd name="T32" fmla="*/ 26 w 161"/>
                <a:gd name="T33" fmla="*/ 211 h 289"/>
                <a:gd name="T34" fmla="*/ 27 w 161"/>
                <a:gd name="T35" fmla="*/ 222 h 289"/>
                <a:gd name="T36" fmla="*/ 3 w 161"/>
                <a:gd name="T37" fmla="*/ 227 h 289"/>
                <a:gd name="T38" fmla="*/ 3 w 161"/>
                <a:gd name="T39" fmla="*/ 244 h 289"/>
                <a:gd name="T40" fmla="*/ 6 w 161"/>
                <a:gd name="T41" fmla="*/ 254 h 289"/>
                <a:gd name="T42" fmla="*/ 33 w 161"/>
                <a:gd name="T43" fmla="*/ 253 h 289"/>
                <a:gd name="T44" fmla="*/ 43 w 161"/>
                <a:gd name="T45" fmla="*/ 260 h 289"/>
                <a:gd name="T46" fmla="*/ 51 w 161"/>
                <a:gd name="T47" fmla="*/ 266 h 289"/>
                <a:gd name="T48" fmla="*/ 57 w 161"/>
                <a:gd name="T49" fmla="*/ 261 h 289"/>
                <a:gd name="T50" fmla="*/ 76 w 161"/>
                <a:gd name="T51" fmla="*/ 274 h 289"/>
                <a:gd name="T52" fmla="*/ 98 w 161"/>
                <a:gd name="T53" fmla="*/ 275 h 289"/>
                <a:gd name="T54" fmla="*/ 104 w 161"/>
                <a:gd name="T55" fmla="*/ 279 h 289"/>
                <a:gd name="T56" fmla="*/ 104 w 161"/>
                <a:gd name="T57" fmla="*/ 279 h 289"/>
                <a:gd name="T58" fmla="*/ 113 w 161"/>
                <a:gd name="T59" fmla="*/ 288 h 289"/>
                <a:gd name="T60" fmla="*/ 123 w 161"/>
                <a:gd name="T61" fmla="*/ 280 h 289"/>
                <a:gd name="T62" fmla="*/ 120 w 161"/>
                <a:gd name="T63" fmla="*/ 274 h 289"/>
                <a:gd name="T64" fmla="*/ 123 w 161"/>
                <a:gd name="T65" fmla="*/ 258 h 289"/>
                <a:gd name="T66" fmla="*/ 134 w 161"/>
                <a:gd name="T67" fmla="*/ 257 h 289"/>
                <a:gd name="T68" fmla="*/ 121 w 161"/>
                <a:gd name="T69" fmla="*/ 243 h 289"/>
                <a:gd name="T70" fmla="*/ 117 w 161"/>
                <a:gd name="T71" fmla="*/ 238 h 289"/>
                <a:gd name="T72" fmla="*/ 121 w 161"/>
                <a:gd name="T73" fmla="*/ 232 h 289"/>
                <a:gd name="T74" fmla="*/ 151 w 161"/>
                <a:gd name="T75" fmla="*/ 233 h 289"/>
                <a:gd name="T76" fmla="*/ 161 w 161"/>
                <a:gd name="T77" fmla="*/ 232 h 289"/>
                <a:gd name="T78" fmla="*/ 145 w 161"/>
                <a:gd name="T79" fmla="*/ 188 h 289"/>
                <a:gd name="T80" fmla="*/ 137 w 161"/>
                <a:gd name="T81" fmla="*/ 184 h 289"/>
                <a:gd name="T82" fmla="*/ 135 w 161"/>
                <a:gd name="T83" fmla="*/ 172 h 289"/>
                <a:gd name="T84" fmla="*/ 138 w 161"/>
                <a:gd name="T85" fmla="*/ 96 h 289"/>
                <a:gd name="T86" fmla="*/ 139 w 161"/>
                <a:gd name="T87" fmla="*/ 81 h 289"/>
                <a:gd name="T88" fmla="*/ 147 w 161"/>
                <a:gd name="T89" fmla="*/ 68 h 289"/>
                <a:gd name="T90" fmla="*/ 139 w 161"/>
                <a:gd name="T91" fmla="*/ 56 h 289"/>
                <a:gd name="T92" fmla="*/ 138 w 161"/>
                <a:gd name="T93" fmla="*/ 44 h 289"/>
                <a:gd name="T94" fmla="*/ 138 w 161"/>
                <a:gd name="T95" fmla="*/ 43 h 289"/>
                <a:gd name="T96" fmla="*/ 145 w 161"/>
                <a:gd name="T97" fmla="*/ 18 h 289"/>
                <a:gd name="T98" fmla="*/ 150 w 161"/>
                <a:gd name="T99" fmla="*/ 11 h 289"/>
                <a:gd name="T100" fmla="*/ 156 w 161"/>
                <a:gd name="T101" fmla="*/ 6 h 289"/>
                <a:gd name="T102" fmla="*/ 148 w 161"/>
                <a:gd name="T103" fmla="*/ 0 h 289"/>
                <a:gd name="T104" fmla="*/ 134 w 161"/>
                <a:gd name="T105" fmla="*/ 5 h 289"/>
                <a:gd name="T106" fmla="*/ 121 w 161"/>
                <a:gd name="T107" fmla="*/ 17 h 289"/>
                <a:gd name="T108" fmla="*/ 105 w 161"/>
                <a:gd name="T109" fmla="*/ 29 h 289"/>
                <a:gd name="T110" fmla="*/ 97 w 161"/>
                <a:gd name="T111" fmla="*/ 35 h 289"/>
                <a:gd name="T112" fmla="*/ 93 w 161"/>
                <a:gd name="T113" fmla="*/ 59 h 289"/>
                <a:gd name="T114" fmla="*/ 91 w 161"/>
                <a:gd name="T115" fmla="*/ 66 h 289"/>
                <a:gd name="T116" fmla="*/ 87 w 161"/>
                <a:gd name="T117" fmla="*/ 72 h 289"/>
                <a:gd name="T118" fmla="*/ 86 w 161"/>
                <a:gd name="T119" fmla="*/ 73 h 289"/>
                <a:gd name="T120" fmla="*/ 76 w 161"/>
                <a:gd name="T121" fmla="*/ 74 h 289"/>
                <a:gd name="T122" fmla="*/ 75 w 161"/>
                <a:gd name="T123" fmla="*/ 74 h 289"/>
                <a:gd name="T124" fmla="*/ 54 w 161"/>
                <a:gd name="T125" fmla="*/ 66 h 2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289">
                  <a:moveTo>
                    <a:pt x="54" y="66"/>
                  </a:moveTo>
                  <a:cubicBezTo>
                    <a:pt x="51" y="66"/>
                    <a:pt x="51" y="66"/>
                    <a:pt x="51" y="66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1"/>
                    <a:pt x="88" y="133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3" y="174"/>
                    <a:pt x="61" y="176"/>
                    <a:pt x="58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97"/>
                    <a:pt x="19" y="197"/>
                    <a:pt x="19" y="197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2"/>
                    <a:pt x="26" y="222"/>
                    <a:pt x="26" y="222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8" y="224"/>
                    <a:pt x="8" y="224"/>
                    <a:pt x="8" y="224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2"/>
                    <a:pt x="1" y="232"/>
                    <a:pt x="1" y="232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33" y="253"/>
                    <a:pt x="33" y="253"/>
                    <a:pt x="33" y="253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7" y="261"/>
                    <a:pt x="57" y="261"/>
                    <a:pt x="57" y="261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3" y="273"/>
                    <a:pt x="83" y="273"/>
                    <a:pt x="83" y="273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9" y="283"/>
                    <a:pt x="109" y="283"/>
                    <a:pt x="109" y="283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9" y="257"/>
                    <a:pt x="129" y="257"/>
                    <a:pt x="129" y="257"/>
                  </a:cubicBezTo>
                  <a:cubicBezTo>
                    <a:pt x="134" y="257"/>
                    <a:pt x="134" y="257"/>
                    <a:pt x="134" y="257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3"/>
                    <a:pt x="121" y="243"/>
                    <a:pt x="121" y="243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5" y="211"/>
                    <a:pt x="143" y="202"/>
                    <a:pt x="145" y="188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1" y="120"/>
                    <a:pt x="139" y="112"/>
                    <a:pt x="139" y="108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7" y="67"/>
                    <a:pt x="147" y="64"/>
                    <a:pt x="145" y="61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3858904" y="3447900"/>
              <a:ext cx="286394" cy="629024"/>
            </a:xfrm>
            <a:custGeom>
              <a:gdLst>
                <a:gd name="T0" fmla="*/ 99 w 108"/>
                <a:gd name="T1" fmla="*/ 3 h 237"/>
                <a:gd name="T2" fmla="*/ 93 w 108"/>
                <a:gd name="T3" fmla="*/ 5 h 237"/>
                <a:gd name="T4" fmla="*/ 88 w 108"/>
                <a:gd name="T5" fmla="*/ 11 h 237"/>
                <a:gd name="T6" fmla="*/ 87 w 108"/>
                <a:gd name="T7" fmla="*/ 12 h 237"/>
                <a:gd name="T8" fmla="*/ 67 w 108"/>
                <a:gd name="T9" fmla="*/ 13 h 237"/>
                <a:gd name="T10" fmla="*/ 61 w 108"/>
                <a:gd name="T11" fmla="*/ 19 h 237"/>
                <a:gd name="T12" fmla="*/ 55 w 108"/>
                <a:gd name="T13" fmla="*/ 23 h 237"/>
                <a:gd name="T14" fmla="*/ 46 w 108"/>
                <a:gd name="T15" fmla="*/ 23 h 237"/>
                <a:gd name="T16" fmla="*/ 41 w 108"/>
                <a:gd name="T17" fmla="*/ 37 h 237"/>
                <a:gd name="T18" fmla="*/ 41 w 108"/>
                <a:gd name="T19" fmla="*/ 37 h 237"/>
                <a:gd name="T20" fmla="*/ 33 w 108"/>
                <a:gd name="T21" fmla="*/ 45 h 237"/>
                <a:gd name="T22" fmla="*/ 21 w 108"/>
                <a:gd name="T23" fmla="*/ 59 h 237"/>
                <a:gd name="T24" fmla="*/ 13 w 108"/>
                <a:gd name="T25" fmla="*/ 67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1 h 237"/>
                <a:gd name="T34" fmla="*/ 12 w 108"/>
                <a:gd name="T35" fmla="*/ 122 h 237"/>
                <a:gd name="T36" fmla="*/ 11 w 108"/>
                <a:gd name="T37" fmla="*/ 131 h 237"/>
                <a:gd name="T38" fmla="*/ 3 w 108"/>
                <a:gd name="T39" fmla="*/ 161 h 237"/>
                <a:gd name="T40" fmla="*/ 9 w 108"/>
                <a:gd name="T41" fmla="*/ 185 h 237"/>
                <a:gd name="T42" fmla="*/ 7 w 108"/>
                <a:gd name="T43" fmla="*/ 237 h 237"/>
                <a:gd name="T44" fmla="*/ 17 w 108"/>
                <a:gd name="T45" fmla="*/ 227 h 237"/>
                <a:gd name="T46" fmla="*/ 56 w 108"/>
                <a:gd name="T47" fmla="*/ 207 h 237"/>
                <a:gd name="T48" fmla="*/ 75 w 108"/>
                <a:gd name="T49" fmla="*/ 209 h 237"/>
                <a:gd name="T50" fmla="*/ 91 w 108"/>
                <a:gd name="T51" fmla="*/ 195 h 237"/>
                <a:gd name="T52" fmla="*/ 95 w 108"/>
                <a:gd name="T53" fmla="*/ 185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1 h 237"/>
                <a:gd name="T60" fmla="*/ 95 w 108"/>
                <a:gd name="T61" fmla="*/ 140 h 237"/>
                <a:gd name="T62" fmla="*/ 96 w 108"/>
                <a:gd name="T63" fmla="*/ 133 h 237"/>
                <a:gd name="T64" fmla="*/ 108 w 108"/>
                <a:gd name="T65" fmla="*/ 107 h 237"/>
                <a:gd name="T66" fmla="*/ 91 w 108"/>
                <a:gd name="T67" fmla="*/ 92 h 237"/>
                <a:gd name="T68" fmla="*/ 88 w 108"/>
                <a:gd name="T69" fmla="*/ 85 h 237"/>
                <a:gd name="T70" fmla="*/ 89 w 108"/>
                <a:gd name="T71" fmla="*/ 73 h 237"/>
                <a:gd name="T72" fmla="*/ 92 w 108"/>
                <a:gd name="T73" fmla="*/ 64 h 237"/>
                <a:gd name="T74" fmla="*/ 104 w 108"/>
                <a:gd name="T75" fmla="*/ 55 h 237"/>
                <a:gd name="T76" fmla="*/ 107 w 108"/>
                <a:gd name="T77" fmla="*/ 33 h 237"/>
                <a:gd name="T78" fmla="*/ 99 w 108"/>
                <a:gd name="T79" fmla="*/ 31 h 237"/>
                <a:gd name="T80" fmla="*/ 91 w 108"/>
                <a:gd name="T81" fmla="*/ 26 h 237"/>
                <a:gd name="T82" fmla="*/ 90 w 108"/>
                <a:gd name="T83" fmla="*/ 15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6">
                  <a:moveTo>
                    <a:pt x="101" y="11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19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5"/>
                    <a:pt x="5" y="173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7" y="227"/>
                    <a:pt x="17" y="227"/>
                    <a:pt x="17" y="227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6" y="207"/>
                    <a:pt x="56" y="207"/>
                    <a:pt x="56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7" y="209"/>
                    <a:pt x="83" y="207"/>
                    <a:pt x="90" y="204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7" y="182"/>
                    <a:pt x="97" y="180"/>
                    <a:pt x="95" y="179"/>
                  </a:cubicBezTo>
                  <a:cubicBezTo>
                    <a:pt x="94" y="177"/>
                    <a:pt x="95" y="173"/>
                    <a:pt x="97" y="170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89" y="152"/>
                    <a:pt x="89" y="149"/>
                    <a:pt x="91" y="147"/>
                  </a:cubicBezTo>
                  <a:cubicBezTo>
                    <a:pt x="91" y="144"/>
                    <a:pt x="93" y="142"/>
                    <a:pt x="95" y="140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1"/>
                    <a:pt x="92" y="59"/>
                    <a:pt x="93" y="58"/>
                  </a:cubicBezTo>
                  <a:cubicBezTo>
                    <a:pt x="94" y="57"/>
                    <a:pt x="95" y="56"/>
                    <a:pt x="97" y="56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3784443" y="4516927"/>
              <a:ext cx="459271" cy="533733"/>
            </a:xfrm>
            <a:custGeom>
              <a:gdLst>
                <a:gd name="T0" fmla="*/ 149 w 173"/>
                <a:gd name="T1" fmla="*/ 34 h 201"/>
                <a:gd name="T2" fmla="*/ 146 w 173"/>
                <a:gd name="T3" fmla="*/ 27 h 201"/>
                <a:gd name="T4" fmla="*/ 143 w 173"/>
                <a:gd name="T5" fmla="*/ 12 h 201"/>
                <a:gd name="T6" fmla="*/ 136 w 173"/>
                <a:gd name="T7" fmla="*/ 17 h 201"/>
                <a:gd name="T8" fmla="*/ 125 w 173"/>
                <a:gd name="T9" fmla="*/ 15 h 201"/>
                <a:gd name="T10" fmla="*/ 125 w 173"/>
                <a:gd name="T11" fmla="*/ 7 h 201"/>
                <a:gd name="T12" fmla="*/ 121 w 173"/>
                <a:gd name="T13" fmla="*/ 10 h 201"/>
                <a:gd name="T14" fmla="*/ 109 w 173"/>
                <a:gd name="T15" fmla="*/ 22 h 201"/>
                <a:gd name="T16" fmla="*/ 107 w 173"/>
                <a:gd name="T17" fmla="*/ 22 h 201"/>
                <a:gd name="T18" fmla="*/ 99 w 173"/>
                <a:gd name="T19" fmla="*/ 16 h 201"/>
                <a:gd name="T20" fmla="*/ 92 w 173"/>
                <a:gd name="T21" fmla="*/ 14 h 201"/>
                <a:gd name="T22" fmla="*/ 75 w 173"/>
                <a:gd name="T23" fmla="*/ 8 h 201"/>
                <a:gd name="T24" fmla="*/ 65 w 173"/>
                <a:gd name="T25" fmla="*/ 4 h 201"/>
                <a:gd name="T26" fmla="*/ 47 w 173"/>
                <a:gd name="T27" fmla="*/ 0 h 201"/>
                <a:gd name="T28" fmla="*/ 39 w 173"/>
                <a:gd name="T29" fmla="*/ 16 h 201"/>
                <a:gd name="T30" fmla="*/ 34 w 173"/>
                <a:gd name="T31" fmla="*/ 16 h 201"/>
                <a:gd name="T32" fmla="*/ 14 w 173"/>
                <a:gd name="T33" fmla="*/ 26 h 201"/>
                <a:gd name="T34" fmla="*/ 13 w 173"/>
                <a:gd name="T35" fmla="*/ 73 h 201"/>
                <a:gd name="T36" fmla="*/ 9 w 173"/>
                <a:gd name="T37" fmla="*/ 83 h 201"/>
                <a:gd name="T38" fmla="*/ 1 w 173"/>
                <a:gd name="T39" fmla="*/ 109 h 201"/>
                <a:gd name="T40" fmla="*/ 7 w 173"/>
                <a:gd name="T41" fmla="*/ 112 h 201"/>
                <a:gd name="T42" fmla="*/ 17 w 173"/>
                <a:gd name="T43" fmla="*/ 126 h 201"/>
                <a:gd name="T44" fmla="*/ 13 w 173"/>
                <a:gd name="T45" fmla="*/ 132 h 201"/>
                <a:gd name="T46" fmla="*/ 24 w 173"/>
                <a:gd name="T47" fmla="*/ 158 h 201"/>
                <a:gd name="T48" fmla="*/ 38 w 173"/>
                <a:gd name="T49" fmla="*/ 151 h 201"/>
                <a:gd name="T50" fmla="*/ 46 w 173"/>
                <a:gd name="T51" fmla="*/ 152 h 201"/>
                <a:gd name="T52" fmla="*/ 52 w 173"/>
                <a:gd name="T53" fmla="*/ 140 h 201"/>
                <a:gd name="T54" fmla="*/ 68 w 173"/>
                <a:gd name="T55" fmla="*/ 135 h 201"/>
                <a:gd name="T56" fmla="*/ 77 w 173"/>
                <a:gd name="T57" fmla="*/ 151 h 201"/>
                <a:gd name="T58" fmla="*/ 81 w 173"/>
                <a:gd name="T59" fmla="*/ 165 h 201"/>
                <a:gd name="T60" fmla="*/ 71 w 173"/>
                <a:gd name="T61" fmla="*/ 185 h 201"/>
                <a:gd name="T62" fmla="*/ 84 w 173"/>
                <a:gd name="T63" fmla="*/ 187 h 201"/>
                <a:gd name="T64" fmla="*/ 89 w 173"/>
                <a:gd name="T65" fmla="*/ 200 h 201"/>
                <a:gd name="T66" fmla="*/ 102 w 173"/>
                <a:gd name="T67" fmla="*/ 196 h 201"/>
                <a:gd name="T68" fmla="*/ 108 w 173"/>
                <a:gd name="T69" fmla="*/ 178 h 201"/>
                <a:gd name="T70" fmla="*/ 135 w 173"/>
                <a:gd name="T71" fmla="*/ 189 h 201"/>
                <a:gd name="T72" fmla="*/ 127 w 173"/>
                <a:gd name="T73" fmla="*/ 172 h 201"/>
                <a:gd name="T74" fmla="*/ 128 w 173"/>
                <a:gd name="T75" fmla="*/ 170 h 201"/>
                <a:gd name="T76" fmla="*/ 166 w 173"/>
                <a:gd name="T77" fmla="*/ 166 h 201"/>
                <a:gd name="T78" fmla="*/ 167 w 173"/>
                <a:gd name="T79" fmla="*/ 165 h 201"/>
                <a:gd name="T80" fmla="*/ 167 w 173"/>
                <a:gd name="T81" fmla="*/ 163 h 201"/>
                <a:gd name="T82" fmla="*/ 165 w 173"/>
                <a:gd name="T83" fmla="*/ 142 h 201"/>
                <a:gd name="T84" fmla="*/ 170 w 173"/>
                <a:gd name="T85" fmla="*/ 134 h 201"/>
                <a:gd name="T86" fmla="*/ 163 w 173"/>
                <a:gd name="T87" fmla="*/ 126 h 201"/>
                <a:gd name="T88" fmla="*/ 158 w 173"/>
                <a:gd name="T89" fmla="*/ 98 h 201"/>
                <a:gd name="T90" fmla="*/ 151 w 173"/>
                <a:gd name="T91" fmla="*/ 102 h 201"/>
                <a:gd name="T92" fmla="*/ 149 w 173"/>
                <a:gd name="T93" fmla="*/ 84 h 201"/>
                <a:gd name="T94" fmla="*/ 163 w 173"/>
                <a:gd name="T95" fmla="*/ 50 h 201"/>
                <a:gd name="T96" fmla="*/ 150 w 173"/>
                <a:gd name="T97" fmla="*/ 34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1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5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4"/>
                    <a:pt x="13" y="74"/>
                    <a:pt x="13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6"/>
                    <a:pt x="9" y="79"/>
                    <a:pt x="9" y="83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8"/>
                    <a:pt x="1" y="10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2" y="112"/>
                    <a:pt x="15" y="113"/>
                    <a:pt x="15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3" y="130"/>
                    <a:pt x="13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7"/>
                    <a:pt x="15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5" y="153"/>
                    <a:pt x="46" y="152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9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3" y="141"/>
                    <a:pt x="65" y="141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69" y="135"/>
                    <a:pt x="71" y="136"/>
                    <a:pt x="73" y="137"/>
                  </a:cubicBezTo>
                  <a:cubicBezTo>
                    <a:pt x="75" y="139"/>
                    <a:pt x="77" y="141"/>
                    <a:pt x="77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79" y="169"/>
                    <a:pt x="78" y="172"/>
                    <a:pt x="77" y="173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3" y="189"/>
                    <a:pt x="83" y="189"/>
                    <a:pt x="83" y="189"/>
                  </a:cubicBezTo>
                  <a:cubicBezTo>
                    <a:pt x="82" y="193"/>
                    <a:pt x="82" y="196"/>
                    <a:pt x="82" y="198"/>
                  </a:cubicBezTo>
                  <a:cubicBezTo>
                    <a:pt x="85" y="200"/>
                    <a:pt x="87" y="201"/>
                    <a:pt x="89" y="200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7" y="190"/>
                    <a:pt x="107" y="190"/>
                    <a:pt x="107" y="190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81"/>
                    <a:pt x="107" y="180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5" y="187"/>
                    <a:pt x="135" y="184"/>
                    <a:pt x="133" y="180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3" y="163"/>
                    <a:pt x="139" y="161"/>
                    <a:pt x="145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1" y="155"/>
                    <a:pt x="173" y="149"/>
                    <a:pt x="171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8" y="137"/>
                    <a:pt x="170" y="136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59" y="117"/>
                    <a:pt x="159" y="117"/>
                    <a:pt x="159" y="117"/>
                  </a:cubicBezTo>
                  <a:cubicBezTo>
                    <a:pt x="158" y="110"/>
                    <a:pt x="157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2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1" y="44"/>
                    <a:pt x="161" y="40"/>
                    <a:pt x="161" y="39"/>
                  </a:cubicBezTo>
                  <a:cubicBezTo>
                    <a:pt x="153" y="36"/>
                    <a:pt x="153" y="36"/>
                    <a:pt x="153" y="36"/>
                  </a:cubicBezTo>
                  <a:lnTo>
                    <a:pt x="150" y="34"/>
                  </a:lnTo>
                  <a:close/>
                </a:path>
              </a:pathLst>
            </a:custGeom>
            <a:solidFill>
              <a:srgbClr val="0A94E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3731329" y="4214913"/>
              <a:ext cx="647769" cy="403033"/>
            </a:xfrm>
            <a:custGeom>
              <a:gdLst>
                <a:gd name="T0" fmla="*/ 32 w 244"/>
                <a:gd name="T1" fmla="*/ 4 h 152"/>
                <a:gd name="T2" fmla="*/ 43 w 244"/>
                <a:gd name="T3" fmla="*/ 12 h 152"/>
                <a:gd name="T4" fmla="*/ 49 w 244"/>
                <a:gd name="T5" fmla="*/ 20 h 152"/>
                <a:gd name="T6" fmla="*/ 44 w 244"/>
                <a:gd name="T7" fmla="*/ 26 h 152"/>
                <a:gd name="T8" fmla="*/ 30 w 244"/>
                <a:gd name="T9" fmla="*/ 29 h 152"/>
                <a:gd name="T10" fmla="*/ 32 w 244"/>
                <a:gd name="T11" fmla="*/ 37 h 152"/>
                <a:gd name="T12" fmla="*/ 35 w 244"/>
                <a:gd name="T13" fmla="*/ 54 h 152"/>
                <a:gd name="T14" fmla="*/ 45 w 244"/>
                <a:gd name="T15" fmla="*/ 56 h 152"/>
                <a:gd name="T16" fmla="*/ 45 w 244"/>
                <a:gd name="T17" fmla="*/ 57 h 152"/>
                <a:gd name="T18" fmla="*/ 51 w 244"/>
                <a:gd name="T19" fmla="*/ 65 h 152"/>
                <a:gd name="T20" fmla="*/ 53 w 244"/>
                <a:gd name="T21" fmla="*/ 72 h 152"/>
                <a:gd name="T22" fmla="*/ 40 w 244"/>
                <a:gd name="T23" fmla="*/ 92 h 152"/>
                <a:gd name="T24" fmla="*/ 1 w 244"/>
                <a:gd name="T25" fmla="*/ 101 h 152"/>
                <a:gd name="T26" fmla="*/ 4 w 244"/>
                <a:gd name="T27" fmla="*/ 116 h 152"/>
                <a:gd name="T28" fmla="*/ 19 w 244"/>
                <a:gd name="T29" fmla="*/ 142 h 152"/>
                <a:gd name="T30" fmla="*/ 19 w 244"/>
                <a:gd name="T31" fmla="*/ 143 h 152"/>
                <a:gd name="T32" fmla="*/ 25 w 244"/>
                <a:gd name="T33" fmla="*/ 150 h 152"/>
                <a:gd name="T34" fmla="*/ 30 w 244"/>
                <a:gd name="T35" fmla="*/ 138 h 152"/>
                <a:gd name="T36" fmla="*/ 39 w 244"/>
                <a:gd name="T37" fmla="*/ 127 h 152"/>
                <a:gd name="T38" fmla="*/ 56 w 244"/>
                <a:gd name="T39" fmla="*/ 126 h 152"/>
                <a:gd name="T40" fmla="*/ 63 w 244"/>
                <a:gd name="T41" fmla="*/ 111 h 152"/>
                <a:gd name="T42" fmla="*/ 79 w 244"/>
                <a:gd name="T43" fmla="*/ 110 h 152"/>
                <a:gd name="T44" fmla="*/ 109 w 244"/>
                <a:gd name="T45" fmla="*/ 121 h 152"/>
                <a:gd name="T46" fmla="*/ 110 w 244"/>
                <a:gd name="T47" fmla="*/ 121 h 152"/>
                <a:gd name="T48" fmla="*/ 121 w 244"/>
                <a:gd name="T49" fmla="*/ 127 h 152"/>
                <a:gd name="T50" fmla="*/ 121 w 244"/>
                <a:gd name="T51" fmla="*/ 127 h 152"/>
                <a:gd name="T52" fmla="*/ 131 w 244"/>
                <a:gd name="T53" fmla="*/ 127 h 152"/>
                <a:gd name="T54" fmla="*/ 142 w 244"/>
                <a:gd name="T55" fmla="*/ 115 h 152"/>
                <a:gd name="T56" fmla="*/ 148 w 244"/>
                <a:gd name="T57" fmla="*/ 119 h 152"/>
                <a:gd name="T58" fmla="*/ 149 w 244"/>
                <a:gd name="T59" fmla="*/ 129 h 152"/>
                <a:gd name="T60" fmla="*/ 159 w 244"/>
                <a:gd name="T61" fmla="*/ 122 h 152"/>
                <a:gd name="T62" fmla="*/ 165 w 244"/>
                <a:gd name="T63" fmla="*/ 122 h 152"/>
                <a:gd name="T64" fmla="*/ 170 w 244"/>
                <a:gd name="T65" fmla="*/ 140 h 152"/>
                <a:gd name="T66" fmla="*/ 193 w 244"/>
                <a:gd name="T67" fmla="*/ 129 h 152"/>
                <a:gd name="T68" fmla="*/ 215 w 244"/>
                <a:gd name="T69" fmla="*/ 120 h 152"/>
                <a:gd name="T70" fmla="*/ 237 w 244"/>
                <a:gd name="T71" fmla="*/ 114 h 152"/>
                <a:gd name="T72" fmla="*/ 242 w 244"/>
                <a:gd name="T73" fmla="*/ 110 h 152"/>
                <a:gd name="T74" fmla="*/ 229 w 244"/>
                <a:gd name="T75" fmla="*/ 76 h 152"/>
                <a:gd name="T76" fmla="*/ 235 w 244"/>
                <a:gd name="T77" fmla="*/ 66 h 152"/>
                <a:gd name="T78" fmla="*/ 221 w 244"/>
                <a:gd name="T79" fmla="*/ 62 h 152"/>
                <a:gd name="T80" fmla="*/ 215 w 244"/>
                <a:gd name="T81" fmla="*/ 54 h 152"/>
                <a:gd name="T82" fmla="*/ 214 w 244"/>
                <a:gd name="T83" fmla="*/ 53 h 152"/>
                <a:gd name="T84" fmla="*/ 186 w 244"/>
                <a:gd name="T85" fmla="*/ 47 h 152"/>
                <a:gd name="T86" fmla="*/ 162 w 244"/>
                <a:gd name="T87" fmla="*/ 46 h 152"/>
                <a:gd name="T88" fmla="*/ 107 w 244"/>
                <a:gd name="T89" fmla="*/ 24 h 152"/>
                <a:gd name="T90" fmla="*/ 71 w 244"/>
                <a:gd name="T91" fmla="*/ 0 h 152"/>
                <a:gd name="T92" fmla="*/ 37 w 244"/>
                <a:gd name="T93" fmla="*/ 2 h 152"/>
                <a:gd name="T94" fmla="*/ 31 w 244"/>
                <a:gd name="T95" fmla="*/ 0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2">
                  <a:moveTo>
                    <a:pt x="31" y="0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80"/>
                    <a:pt x="52" y="82"/>
                    <a:pt x="51" y="84"/>
                  </a:cubicBezTo>
                  <a:cubicBezTo>
                    <a:pt x="49" y="87"/>
                    <a:pt x="46" y="89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0"/>
                    <a:pt x="125" y="130"/>
                    <a:pt x="125" y="130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7"/>
                    <a:pt x="171" y="129"/>
                    <a:pt x="171" y="131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3" y="134"/>
                    <a:pt x="189" y="129"/>
                    <a:pt x="193" y="129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2" y="110"/>
                    <a:pt x="242" y="110"/>
                    <a:pt x="242" y="110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29" y="76"/>
                    <a:pt x="229" y="76"/>
                    <a:pt x="229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5" y="66"/>
                    <a:pt x="235" y="66"/>
                    <a:pt x="235" y="66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3"/>
                    <a:pt x="214" y="53"/>
                    <a:pt x="214" y="53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53"/>
                    <a:pt x="203" y="55"/>
                    <a:pt x="199" y="56"/>
                  </a:cubicBezTo>
                  <a:cubicBezTo>
                    <a:pt x="197" y="57"/>
                    <a:pt x="192" y="54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2"/>
                    <a:pt x="180" y="43"/>
                    <a:pt x="175" y="44"/>
                  </a:cubicBezTo>
                  <a:cubicBezTo>
                    <a:pt x="169" y="47"/>
                    <a:pt x="164" y="47"/>
                    <a:pt x="162" y="46"/>
                  </a:cubicBezTo>
                  <a:cubicBezTo>
                    <a:pt x="160" y="44"/>
                    <a:pt x="159" y="40"/>
                    <a:pt x="160" y="35"/>
                  </a:cubicBezTo>
                  <a:cubicBezTo>
                    <a:pt x="161" y="30"/>
                    <a:pt x="160" y="28"/>
                    <a:pt x="159" y="27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3" y="22"/>
                    <a:pt x="99" y="20"/>
                    <a:pt x="97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5" y="15"/>
                    <a:pt x="79" y="10"/>
                    <a:pt x="71" y="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3875046" y="4957452"/>
              <a:ext cx="671201" cy="536336"/>
            </a:xfrm>
            <a:custGeom>
              <a:gdLst>
                <a:gd name="T0" fmla="*/ 244 w 253"/>
                <a:gd name="T1" fmla="*/ 65 h 202"/>
                <a:gd name="T2" fmla="*/ 253 w 253"/>
                <a:gd name="T3" fmla="*/ 63 h 202"/>
                <a:gd name="T4" fmla="*/ 235 w 253"/>
                <a:gd name="T5" fmla="*/ 45 h 202"/>
                <a:gd name="T6" fmla="*/ 223 w 253"/>
                <a:gd name="T7" fmla="*/ 22 h 202"/>
                <a:gd name="T8" fmla="*/ 201 w 253"/>
                <a:gd name="T9" fmla="*/ 27 h 202"/>
                <a:gd name="T10" fmla="*/ 200 w 253"/>
                <a:gd name="T11" fmla="*/ 29 h 202"/>
                <a:gd name="T12" fmla="*/ 182 w 253"/>
                <a:gd name="T13" fmla="*/ 25 h 202"/>
                <a:gd name="T14" fmla="*/ 150 w 253"/>
                <a:gd name="T15" fmla="*/ 40 h 202"/>
                <a:gd name="T16" fmla="*/ 150 w 253"/>
                <a:gd name="T17" fmla="*/ 19 h 202"/>
                <a:gd name="T18" fmla="*/ 149 w 253"/>
                <a:gd name="T19" fmla="*/ 10 h 202"/>
                <a:gd name="T20" fmla="*/ 138 w 253"/>
                <a:gd name="T21" fmla="*/ 10 h 202"/>
                <a:gd name="T22" fmla="*/ 126 w 253"/>
                <a:gd name="T23" fmla="*/ 9 h 202"/>
                <a:gd name="T24" fmla="*/ 109 w 253"/>
                <a:gd name="T25" fmla="*/ 1 h 202"/>
                <a:gd name="T26" fmla="*/ 105 w 253"/>
                <a:gd name="T27" fmla="*/ 25 h 202"/>
                <a:gd name="T28" fmla="*/ 82 w 253"/>
                <a:gd name="T29" fmla="*/ 18 h 202"/>
                <a:gd name="T30" fmla="*/ 77 w 253"/>
                <a:gd name="T31" fmla="*/ 16 h 202"/>
                <a:gd name="T32" fmla="*/ 71 w 253"/>
                <a:gd name="T33" fmla="*/ 33 h 202"/>
                <a:gd name="T34" fmla="*/ 75 w 253"/>
                <a:gd name="T35" fmla="*/ 48 h 202"/>
                <a:gd name="T36" fmla="*/ 67 w 253"/>
                <a:gd name="T37" fmla="*/ 61 h 202"/>
                <a:gd name="T38" fmla="*/ 52 w 253"/>
                <a:gd name="T39" fmla="*/ 102 h 202"/>
                <a:gd name="T40" fmla="*/ 29 w 253"/>
                <a:gd name="T41" fmla="*/ 118 h 202"/>
                <a:gd name="T42" fmla="*/ 31 w 253"/>
                <a:gd name="T43" fmla="*/ 125 h 202"/>
                <a:gd name="T44" fmla="*/ 19 w 253"/>
                <a:gd name="T45" fmla="*/ 143 h 202"/>
                <a:gd name="T46" fmla="*/ 5 w 253"/>
                <a:gd name="T47" fmla="*/ 147 h 202"/>
                <a:gd name="T48" fmla="*/ 2 w 253"/>
                <a:gd name="T49" fmla="*/ 184 h 202"/>
                <a:gd name="T50" fmla="*/ 7 w 253"/>
                <a:gd name="T51" fmla="*/ 196 h 202"/>
                <a:gd name="T52" fmla="*/ 21 w 253"/>
                <a:gd name="T53" fmla="*/ 201 h 202"/>
                <a:gd name="T54" fmla="*/ 22 w 253"/>
                <a:gd name="T55" fmla="*/ 199 h 202"/>
                <a:gd name="T56" fmla="*/ 17 w 253"/>
                <a:gd name="T57" fmla="*/ 187 h 202"/>
                <a:gd name="T58" fmla="*/ 12 w 253"/>
                <a:gd name="T59" fmla="*/ 182 h 202"/>
                <a:gd name="T60" fmla="*/ 18 w 253"/>
                <a:gd name="T61" fmla="*/ 174 h 202"/>
                <a:gd name="T62" fmla="*/ 32 w 253"/>
                <a:gd name="T63" fmla="*/ 163 h 202"/>
                <a:gd name="T64" fmla="*/ 64 w 253"/>
                <a:gd name="T65" fmla="*/ 142 h 202"/>
                <a:gd name="T66" fmla="*/ 70 w 253"/>
                <a:gd name="T67" fmla="*/ 145 h 202"/>
                <a:gd name="T68" fmla="*/ 75 w 253"/>
                <a:gd name="T69" fmla="*/ 142 h 202"/>
                <a:gd name="T70" fmla="*/ 96 w 253"/>
                <a:gd name="T71" fmla="*/ 137 h 202"/>
                <a:gd name="T72" fmla="*/ 97 w 253"/>
                <a:gd name="T73" fmla="*/ 136 h 202"/>
                <a:gd name="T74" fmla="*/ 119 w 253"/>
                <a:gd name="T75" fmla="*/ 128 h 202"/>
                <a:gd name="T76" fmla="*/ 123 w 253"/>
                <a:gd name="T77" fmla="*/ 96 h 202"/>
                <a:gd name="T78" fmla="*/ 130 w 253"/>
                <a:gd name="T79" fmla="*/ 95 h 202"/>
                <a:gd name="T80" fmla="*/ 132 w 253"/>
                <a:gd name="T81" fmla="*/ 96 h 202"/>
                <a:gd name="T82" fmla="*/ 159 w 253"/>
                <a:gd name="T83" fmla="*/ 113 h 202"/>
                <a:gd name="T84" fmla="*/ 155 w 253"/>
                <a:gd name="T85" fmla="*/ 103 h 202"/>
                <a:gd name="T86" fmla="*/ 166 w 253"/>
                <a:gd name="T87" fmla="*/ 99 h 202"/>
                <a:gd name="T88" fmla="*/ 173 w 253"/>
                <a:gd name="T89" fmla="*/ 96 h 202"/>
                <a:gd name="T90" fmla="*/ 193 w 253"/>
                <a:gd name="T91" fmla="*/ 102 h 202"/>
                <a:gd name="T92" fmla="*/ 206 w 253"/>
                <a:gd name="T93" fmla="*/ 93 h 202"/>
                <a:gd name="T94" fmla="*/ 207 w 253"/>
                <a:gd name="T95" fmla="*/ 94 h 202"/>
                <a:gd name="T96" fmla="*/ 238 w 253"/>
                <a:gd name="T97" fmla="*/ 69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01">
                  <a:moveTo>
                    <a:pt x="238" y="69"/>
                  </a:moveTo>
                  <a:cubicBezTo>
                    <a:pt x="241" y="69"/>
                    <a:pt x="243" y="67"/>
                    <a:pt x="244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53" y="63"/>
                    <a:pt x="253" y="63"/>
                    <a:pt x="253" y="63"/>
                  </a:cubicBezTo>
                  <a:cubicBezTo>
                    <a:pt x="253" y="58"/>
                    <a:pt x="253" y="58"/>
                    <a:pt x="253" y="58"/>
                  </a:cubicBezTo>
                  <a:cubicBezTo>
                    <a:pt x="251" y="58"/>
                    <a:pt x="249" y="57"/>
                    <a:pt x="247" y="56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2"/>
                    <a:pt x="207" y="22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27"/>
                    <a:pt x="201" y="27"/>
                    <a:pt x="201" y="27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7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4"/>
                  </a:cubicBezTo>
                  <a:cubicBezTo>
                    <a:pt x="156" y="34"/>
                    <a:pt x="154" y="36"/>
                    <a:pt x="151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5"/>
                    <a:pt x="143" y="32"/>
                    <a:pt x="143" y="29"/>
                  </a:cubicBezTo>
                  <a:cubicBezTo>
                    <a:pt x="143" y="28"/>
                    <a:pt x="145" y="24"/>
                    <a:pt x="150" y="19"/>
                  </a:cubicBezTo>
                  <a:cubicBezTo>
                    <a:pt x="156" y="13"/>
                    <a:pt x="159" y="9"/>
                    <a:pt x="159" y="8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6" y="6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3"/>
                    <a:pt x="139" y="11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0" y="5"/>
                    <a:pt x="115" y="3"/>
                    <a:pt x="109" y="1"/>
                  </a:cubicBezTo>
                  <a:cubicBezTo>
                    <a:pt x="106" y="0"/>
                    <a:pt x="102" y="2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5"/>
                  </a:cubicBezTo>
                  <a:cubicBezTo>
                    <a:pt x="104" y="26"/>
                    <a:pt x="103" y="27"/>
                    <a:pt x="101" y="27"/>
                  </a:cubicBezTo>
                  <a:cubicBezTo>
                    <a:pt x="99" y="28"/>
                    <a:pt x="95" y="27"/>
                    <a:pt x="91" y="24"/>
                  </a:cubicBezTo>
                  <a:cubicBezTo>
                    <a:pt x="87" y="21"/>
                    <a:pt x="85" y="19"/>
                    <a:pt x="82" y="1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6" y="96"/>
                    <a:pt x="190" y="98"/>
                    <a:pt x="193" y="102"/>
                  </a:cubicBezTo>
                  <a:cubicBezTo>
                    <a:pt x="193" y="103"/>
                    <a:pt x="193" y="103"/>
                    <a:pt x="193" y="103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8" y="91"/>
                    <a:pt x="201" y="91"/>
                    <a:pt x="206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8" y="95"/>
                    <a:pt x="209" y="95"/>
                  </a:cubicBezTo>
                  <a:cubicBezTo>
                    <a:pt x="211" y="94"/>
                    <a:pt x="218" y="89"/>
                    <a:pt x="229" y="80"/>
                  </a:cubicBezTo>
                  <a:cubicBezTo>
                    <a:pt x="229" y="74"/>
                    <a:pt x="233" y="71"/>
                    <a:pt x="238" y="6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4190598" y="4498703"/>
              <a:ext cx="406158" cy="549354"/>
            </a:xfrm>
            <a:custGeom>
              <a:gdLst>
                <a:gd name="T0" fmla="*/ 120 w 153"/>
                <a:gd name="T1" fmla="*/ 7 h 207"/>
                <a:gd name="T2" fmla="*/ 106 w 153"/>
                <a:gd name="T3" fmla="*/ 2 h 207"/>
                <a:gd name="T4" fmla="*/ 88 w 153"/>
                <a:gd name="T5" fmla="*/ 15 h 207"/>
                <a:gd name="T6" fmla="*/ 77 w 153"/>
                <a:gd name="T7" fmla="*/ 10 h 207"/>
                <a:gd name="T8" fmla="*/ 76 w 153"/>
                <a:gd name="T9" fmla="*/ 11 h 207"/>
                <a:gd name="T10" fmla="*/ 54 w 153"/>
                <a:gd name="T11" fmla="*/ 16 h 207"/>
                <a:gd name="T12" fmla="*/ 43 w 153"/>
                <a:gd name="T13" fmla="*/ 17 h 207"/>
                <a:gd name="T14" fmla="*/ 34 w 153"/>
                <a:gd name="T15" fmla="*/ 26 h 207"/>
                <a:gd name="T16" fmla="*/ 20 w 153"/>
                <a:gd name="T17" fmla="*/ 27 h 207"/>
                <a:gd name="T18" fmla="*/ 11 w 153"/>
                <a:gd name="T19" fmla="*/ 44 h 207"/>
                <a:gd name="T20" fmla="*/ 12 w 153"/>
                <a:gd name="T21" fmla="*/ 46 h 207"/>
                <a:gd name="T22" fmla="*/ 18 w 153"/>
                <a:gd name="T23" fmla="*/ 68 h 207"/>
                <a:gd name="T24" fmla="*/ 18 w 153"/>
                <a:gd name="T25" fmla="*/ 71 h 207"/>
                <a:gd name="T26" fmla="*/ 17 w 153"/>
                <a:gd name="T27" fmla="*/ 71 h 207"/>
                <a:gd name="T28" fmla="*/ 0 w 153"/>
                <a:gd name="T29" fmla="*/ 93 h 207"/>
                <a:gd name="T30" fmla="*/ 7 w 153"/>
                <a:gd name="T31" fmla="*/ 97 h 207"/>
                <a:gd name="T32" fmla="*/ 13 w 153"/>
                <a:gd name="T33" fmla="*/ 130 h 207"/>
                <a:gd name="T34" fmla="*/ 21 w 153"/>
                <a:gd name="T35" fmla="*/ 142 h 207"/>
                <a:gd name="T36" fmla="*/ 22 w 153"/>
                <a:gd name="T37" fmla="*/ 151 h 207"/>
                <a:gd name="T38" fmla="*/ 23 w 153"/>
                <a:gd name="T39" fmla="*/ 180 h 207"/>
                <a:gd name="T40" fmla="*/ 27 w 153"/>
                <a:gd name="T41" fmla="*/ 180 h 207"/>
                <a:gd name="T42" fmla="*/ 44 w 153"/>
                <a:gd name="T43" fmla="*/ 180 h 207"/>
                <a:gd name="T44" fmla="*/ 28 w 153"/>
                <a:gd name="T45" fmla="*/ 202 h 207"/>
                <a:gd name="T46" fmla="*/ 40 w 153"/>
                <a:gd name="T47" fmla="*/ 203 h 207"/>
                <a:gd name="T48" fmla="*/ 76 w 153"/>
                <a:gd name="T49" fmla="*/ 200 h 207"/>
                <a:gd name="T50" fmla="*/ 78 w 153"/>
                <a:gd name="T51" fmla="*/ 194 h 207"/>
                <a:gd name="T52" fmla="*/ 78 w 153"/>
                <a:gd name="T53" fmla="*/ 190 h 207"/>
                <a:gd name="T54" fmla="*/ 76 w 153"/>
                <a:gd name="T55" fmla="*/ 178 h 207"/>
                <a:gd name="T56" fmla="*/ 84 w 153"/>
                <a:gd name="T57" fmla="*/ 172 h 207"/>
                <a:gd name="T58" fmla="*/ 82 w 153"/>
                <a:gd name="T59" fmla="*/ 167 h 207"/>
                <a:gd name="T60" fmla="*/ 82 w 153"/>
                <a:gd name="T61" fmla="*/ 167 h 207"/>
                <a:gd name="T62" fmla="*/ 86 w 153"/>
                <a:gd name="T63" fmla="*/ 153 h 207"/>
                <a:gd name="T64" fmla="*/ 90 w 153"/>
                <a:gd name="T65" fmla="*/ 149 h 207"/>
                <a:gd name="T66" fmla="*/ 94 w 153"/>
                <a:gd name="T67" fmla="*/ 145 h 207"/>
                <a:gd name="T68" fmla="*/ 101 w 153"/>
                <a:gd name="T69" fmla="*/ 129 h 207"/>
                <a:gd name="T70" fmla="*/ 104 w 153"/>
                <a:gd name="T71" fmla="*/ 127 h 207"/>
                <a:gd name="T72" fmla="*/ 100 w 153"/>
                <a:gd name="T73" fmla="*/ 110 h 207"/>
                <a:gd name="T74" fmla="*/ 112 w 153"/>
                <a:gd name="T75" fmla="*/ 99 h 207"/>
                <a:gd name="T76" fmla="*/ 111 w 153"/>
                <a:gd name="T77" fmla="*/ 84 h 207"/>
                <a:gd name="T78" fmla="*/ 126 w 153"/>
                <a:gd name="T79" fmla="*/ 67 h 207"/>
                <a:gd name="T80" fmla="*/ 132 w 153"/>
                <a:gd name="T81" fmla="*/ 70 h 207"/>
                <a:gd name="T82" fmla="*/ 142 w 153"/>
                <a:gd name="T83" fmla="*/ 63 h 207"/>
                <a:gd name="T84" fmla="*/ 142 w 153"/>
                <a:gd name="T85" fmla="*/ 63 h 207"/>
                <a:gd name="T86" fmla="*/ 149 w 153"/>
                <a:gd name="T87" fmla="*/ 59 h 207"/>
                <a:gd name="T88" fmla="*/ 148 w 153"/>
                <a:gd name="T89" fmla="*/ 52 h 207"/>
                <a:gd name="T90" fmla="*/ 151 w 153"/>
                <a:gd name="T91" fmla="*/ 51 h 207"/>
                <a:gd name="T92" fmla="*/ 153 w 153"/>
                <a:gd name="T93" fmla="*/ 48 h 207"/>
                <a:gd name="T94" fmla="*/ 139 w 153"/>
                <a:gd name="T95" fmla="*/ 25 h 207"/>
                <a:gd name="T96" fmla="*/ 133 w 153"/>
                <a:gd name="T97" fmla="*/ 9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206">
                  <a:moveTo>
                    <a:pt x="120" y="8"/>
                  </a:moveTo>
                  <a:cubicBezTo>
                    <a:pt x="120" y="7"/>
                    <a:pt x="120" y="7"/>
                    <a:pt x="120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9"/>
                    <a:pt x="99" y="14"/>
                    <a:pt x="93" y="16"/>
                  </a:cubicBezTo>
                  <a:cubicBezTo>
                    <a:pt x="92" y="17"/>
                    <a:pt x="90" y="16"/>
                    <a:pt x="88" y="15"/>
                  </a:cubicBezTo>
                  <a:cubicBezTo>
                    <a:pt x="87" y="13"/>
                    <a:pt x="88" y="9"/>
                    <a:pt x="90" y="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7"/>
                    <a:pt x="13" y="31"/>
                    <a:pt x="4" y="39"/>
                  </a:cubicBezTo>
                  <a:cubicBezTo>
                    <a:pt x="8" y="41"/>
                    <a:pt x="10" y="43"/>
                    <a:pt x="11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4" y="97"/>
                    <a:pt x="6" y="97"/>
                    <a:pt x="7" y="97"/>
                  </a:cubicBezTo>
                  <a:cubicBezTo>
                    <a:pt x="9" y="98"/>
                    <a:pt x="10" y="101"/>
                    <a:pt x="9" y="106"/>
                  </a:cubicBezTo>
                  <a:cubicBezTo>
                    <a:pt x="8" y="114"/>
                    <a:pt x="10" y="122"/>
                    <a:pt x="13" y="130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1" y="138"/>
                    <a:pt x="22" y="140"/>
                    <a:pt x="21" y="142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4" y="155"/>
                    <a:pt x="22" y="162"/>
                    <a:pt x="18" y="17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32" y="175"/>
                    <a:pt x="36" y="174"/>
                    <a:pt x="40" y="175"/>
                  </a:cubicBezTo>
                  <a:cubicBezTo>
                    <a:pt x="42" y="176"/>
                    <a:pt x="44" y="178"/>
                    <a:pt x="44" y="180"/>
                  </a:cubicBezTo>
                  <a:cubicBezTo>
                    <a:pt x="44" y="183"/>
                    <a:pt x="41" y="188"/>
                    <a:pt x="34" y="195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31" y="207"/>
                    <a:pt x="31" y="207"/>
                    <a:pt x="31" y="207"/>
                  </a:cubicBezTo>
                  <a:cubicBezTo>
                    <a:pt x="35" y="203"/>
                    <a:pt x="38" y="202"/>
                    <a:pt x="40" y="203"/>
                  </a:cubicBezTo>
                  <a:cubicBezTo>
                    <a:pt x="43" y="203"/>
                    <a:pt x="50" y="200"/>
                    <a:pt x="61" y="194"/>
                  </a:cubicBezTo>
                  <a:cubicBezTo>
                    <a:pt x="65" y="192"/>
                    <a:pt x="70" y="194"/>
                    <a:pt x="76" y="200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8" y="194"/>
                    <a:pt x="78" y="194"/>
                    <a:pt x="78" y="19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192"/>
                    <a:pt x="76" y="191"/>
                    <a:pt x="78" y="190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5" y="181"/>
                    <a:pt x="75" y="179"/>
                    <a:pt x="76" y="178"/>
                  </a:cubicBezTo>
                  <a:cubicBezTo>
                    <a:pt x="77" y="177"/>
                    <a:pt x="78" y="176"/>
                    <a:pt x="80" y="175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4" y="164"/>
                    <a:pt x="84" y="162"/>
                    <a:pt x="83" y="161"/>
                  </a:cubicBezTo>
                  <a:cubicBezTo>
                    <a:pt x="82" y="158"/>
                    <a:pt x="83" y="156"/>
                    <a:pt x="86" y="153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4" y="139"/>
                    <a:pt x="94" y="139"/>
                    <a:pt x="94" y="139"/>
                  </a:cubicBezTo>
                  <a:cubicBezTo>
                    <a:pt x="94" y="136"/>
                    <a:pt x="96" y="133"/>
                    <a:pt x="101" y="129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6" y="117"/>
                    <a:pt x="96" y="114"/>
                    <a:pt x="100" y="110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0" y="95"/>
                    <a:pt x="110" y="91"/>
                    <a:pt x="111" y="84"/>
                  </a:cubicBezTo>
                  <a:cubicBezTo>
                    <a:pt x="112" y="73"/>
                    <a:pt x="117" y="68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5" y="36"/>
                    <a:pt x="142" y="31"/>
                    <a:pt x="139" y="25"/>
                  </a:cubicBezTo>
                  <a:cubicBezTo>
                    <a:pt x="137" y="22"/>
                    <a:pt x="138" y="18"/>
                    <a:pt x="140" y="13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4403051" y="4641899"/>
              <a:ext cx="371270" cy="459271"/>
            </a:xfrm>
            <a:custGeom>
              <a:gdLst>
                <a:gd name="T0" fmla="*/ 72 w 140"/>
                <a:gd name="T1" fmla="*/ 8 h 173"/>
                <a:gd name="T2" fmla="*/ 60 w 140"/>
                <a:gd name="T3" fmla="*/ 19 h 173"/>
                <a:gd name="T4" fmla="*/ 59 w 140"/>
                <a:gd name="T5" fmla="*/ 20 h 173"/>
                <a:gd name="T6" fmla="*/ 50 w 140"/>
                <a:gd name="T7" fmla="*/ 20 h 173"/>
                <a:gd name="T8" fmla="*/ 35 w 140"/>
                <a:gd name="T9" fmla="*/ 31 h 173"/>
                <a:gd name="T10" fmla="*/ 40 w 140"/>
                <a:gd name="T11" fmla="*/ 33 h 173"/>
                <a:gd name="T12" fmla="*/ 36 w 140"/>
                <a:gd name="T13" fmla="*/ 47 h 173"/>
                <a:gd name="T14" fmla="*/ 23 w 140"/>
                <a:gd name="T15" fmla="*/ 59 h 173"/>
                <a:gd name="T16" fmla="*/ 24 w 140"/>
                <a:gd name="T17" fmla="*/ 67 h 173"/>
                <a:gd name="T18" fmla="*/ 26 w 140"/>
                <a:gd name="T19" fmla="*/ 76 h 173"/>
                <a:gd name="T20" fmla="*/ 18 w 140"/>
                <a:gd name="T21" fmla="*/ 92 h 173"/>
                <a:gd name="T22" fmla="*/ 18 w 140"/>
                <a:gd name="T23" fmla="*/ 94 h 173"/>
                <a:gd name="T24" fmla="*/ 12 w 140"/>
                <a:gd name="T25" fmla="*/ 100 h 173"/>
                <a:gd name="T26" fmla="*/ 7 w 140"/>
                <a:gd name="T27" fmla="*/ 105 h 173"/>
                <a:gd name="T28" fmla="*/ 6 w 140"/>
                <a:gd name="T29" fmla="*/ 121 h 173"/>
                <a:gd name="T30" fmla="*/ 2 w 140"/>
                <a:gd name="T31" fmla="*/ 125 h 173"/>
                <a:gd name="T32" fmla="*/ 0 w 140"/>
                <a:gd name="T33" fmla="*/ 127 h 173"/>
                <a:gd name="T34" fmla="*/ 3 w 140"/>
                <a:gd name="T35" fmla="*/ 137 h 173"/>
                <a:gd name="T36" fmla="*/ 26 w 140"/>
                <a:gd name="T37" fmla="*/ 137 h 173"/>
                <a:gd name="T38" fmla="*/ 35 w 140"/>
                <a:gd name="T39" fmla="*/ 146 h 173"/>
                <a:gd name="T40" fmla="*/ 35 w 140"/>
                <a:gd name="T41" fmla="*/ 146 h 173"/>
                <a:gd name="T42" fmla="*/ 51 w 140"/>
                <a:gd name="T43" fmla="*/ 171 h 173"/>
                <a:gd name="T44" fmla="*/ 56 w 140"/>
                <a:gd name="T45" fmla="*/ 160 h 173"/>
                <a:gd name="T46" fmla="*/ 68 w 140"/>
                <a:gd name="T47" fmla="*/ 169 h 173"/>
                <a:gd name="T48" fmla="*/ 76 w 140"/>
                <a:gd name="T49" fmla="*/ 145 h 173"/>
                <a:gd name="T50" fmla="*/ 78 w 140"/>
                <a:gd name="T51" fmla="*/ 146 h 173"/>
                <a:gd name="T52" fmla="*/ 85 w 140"/>
                <a:gd name="T53" fmla="*/ 140 h 173"/>
                <a:gd name="T54" fmla="*/ 85 w 140"/>
                <a:gd name="T55" fmla="*/ 138 h 173"/>
                <a:gd name="T56" fmla="*/ 96 w 140"/>
                <a:gd name="T57" fmla="*/ 139 h 173"/>
                <a:gd name="T58" fmla="*/ 102 w 140"/>
                <a:gd name="T59" fmla="*/ 111 h 173"/>
                <a:gd name="T60" fmla="*/ 114 w 140"/>
                <a:gd name="T61" fmla="*/ 110 h 173"/>
                <a:gd name="T62" fmla="*/ 108 w 140"/>
                <a:gd name="T63" fmla="*/ 104 h 173"/>
                <a:gd name="T64" fmla="*/ 117 w 140"/>
                <a:gd name="T65" fmla="*/ 97 h 173"/>
                <a:gd name="T66" fmla="*/ 122 w 140"/>
                <a:gd name="T67" fmla="*/ 100 h 173"/>
                <a:gd name="T68" fmla="*/ 119 w 140"/>
                <a:gd name="T69" fmla="*/ 91 h 173"/>
                <a:gd name="T70" fmla="*/ 122 w 140"/>
                <a:gd name="T71" fmla="*/ 89 h 173"/>
                <a:gd name="T72" fmla="*/ 118 w 140"/>
                <a:gd name="T73" fmla="*/ 79 h 173"/>
                <a:gd name="T74" fmla="*/ 119 w 140"/>
                <a:gd name="T75" fmla="*/ 77 h 173"/>
                <a:gd name="T76" fmla="*/ 130 w 140"/>
                <a:gd name="T77" fmla="*/ 67 h 173"/>
                <a:gd name="T78" fmla="*/ 120 w 140"/>
                <a:gd name="T79" fmla="*/ 54 h 173"/>
                <a:gd name="T80" fmla="*/ 133 w 140"/>
                <a:gd name="T81" fmla="*/ 49 h 173"/>
                <a:gd name="T82" fmla="*/ 139 w 140"/>
                <a:gd name="T83" fmla="*/ 42 h 173"/>
                <a:gd name="T84" fmla="*/ 135 w 140"/>
                <a:gd name="T85" fmla="*/ 34 h 173"/>
                <a:gd name="T86" fmla="*/ 134 w 140"/>
                <a:gd name="T87" fmla="*/ 32 h 173"/>
                <a:gd name="T88" fmla="*/ 134 w 140"/>
                <a:gd name="T89" fmla="*/ 29 h 173"/>
                <a:gd name="T90" fmla="*/ 133 w 140"/>
                <a:gd name="T91" fmla="*/ 29 h 173"/>
                <a:gd name="T92" fmla="*/ 117 w 140"/>
                <a:gd name="T93" fmla="*/ 27 h 173"/>
                <a:gd name="T94" fmla="*/ 116 w 140"/>
                <a:gd name="T95" fmla="*/ 27 h 173"/>
                <a:gd name="T96" fmla="*/ 112 w 140"/>
                <a:gd name="T97" fmla="*/ 22 h 173"/>
                <a:gd name="T98" fmla="*/ 93 w 140"/>
                <a:gd name="T99" fmla="*/ 30 h 173"/>
                <a:gd name="T100" fmla="*/ 85 w 140"/>
                <a:gd name="T101" fmla="*/ 15 h 173"/>
                <a:gd name="T102" fmla="*/ 73 w 140"/>
                <a:gd name="T103" fmla="*/ 0 h 173"/>
                <a:gd name="T104" fmla="*/ 73 w 140"/>
                <a:gd name="T105" fmla="*/ 7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173">
                  <a:moveTo>
                    <a:pt x="73" y="7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0" y="19"/>
                    <a:pt x="36" y="23"/>
                    <a:pt x="35" y="3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1"/>
                    <a:pt x="20" y="63"/>
                    <a:pt x="21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6" y="69"/>
                    <a:pt x="28" y="71"/>
                    <a:pt x="28" y="73"/>
                  </a:cubicBezTo>
                  <a:cubicBezTo>
                    <a:pt x="28" y="74"/>
                    <a:pt x="27" y="75"/>
                    <a:pt x="26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9"/>
                    <a:pt x="18" y="9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7"/>
                    <a:pt x="14" y="98"/>
                    <a:pt x="12" y="100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8" y="107"/>
                    <a:pt x="8" y="109"/>
                    <a:pt x="6" y="113"/>
                  </a:cubicBezTo>
                  <a:cubicBezTo>
                    <a:pt x="8" y="117"/>
                    <a:pt x="8" y="120"/>
                    <a:pt x="6" y="121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102" y="133"/>
                    <a:pt x="104" y="129"/>
                    <a:pt x="104" y="125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2" y="89"/>
                    <a:pt x="122" y="89"/>
                    <a:pt x="122" y="89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30" y="71"/>
                    <a:pt x="130" y="71"/>
                    <a:pt x="130" y="71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21" y="62"/>
                    <a:pt x="116" y="58"/>
                    <a:pt x="117" y="56"/>
                  </a:cubicBezTo>
                  <a:cubicBezTo>
                    <a:pt x="118" y="55"/>
                    <a:pt x="118" y="54"/>
                    <a:pt x="120" y="54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8" y="37"/>
                    <a:pt x="136" y="35"/>
                    <a:pt x="135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2" y="31"/>
                    <a:pt x="130" y="32"/>
                    <a:pt x="128" y="32"/>
                  </a:cubicBezTo>
                  <a:cubicBezTo>
                    <a:pt x="123" y="32"/>
                    <a:pt x="120" y="30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5"/>
                    <a:pt x="110" y="27"/>
                    <a:pt x="108" y="29"/>
                  </a:cubicBezTo>
                  <a:cubicBezTo>
                    <a:pt x="102" y="31"/>
                    <a:pt x="98" y="32"/>
                    <a:pt x="93" y="30"/>
                  </a:cubicBezTo>
                  <a:cubicBezTo>
                    <a:pt x="90" y="29"/>
                    <a:pt x="88" y="27"/>
                    <a:pt x="86" y="23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7"/>
                    <a:pt x="82" y="3"/>
                    <a:pt x="80" y="2"/>
                  </a:cubicBezTo>
                  <a:cubicBezTo>
                    <a:pt x="78" y="0"/>
                    <a:pt x="75" y="0"/>
                    <a:pt x="73" y="0"/>
                  </a:cubicBezTo>
                  <a:cubicBezTo>
                    <a:pt x="74" y="7"/>
                    <a:pt x="74" y="7"/>
                    <a:pt x="74" y="7"/>
                  </a:cubicBezTo>
                  <a:lnTo>
                    <a:pt x="73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4567597" y="4352903"/>
              <a:ext cx="323364" cy="373873"/>
            </a:xfrm>
            <a:custGeom>
              <a:gdLst>
                <a:gd name="T0" fmla="*/ 64 w 122"/>
                <a:gd name="T1" fmla="*/ 6 h 141"/>
                <a:gd name="T2" fmla="*/ 42 w 122"/>
                <a:gd name="T3" fmla="*/ 2 h 141"/>
                <a:gd name="T4" fmla="*/ 38 w 122"/>
                <a:gd name="T5" fmla="*/ 27 h 141"/>
                <a:gd name="T6" fmla="*/ 28 w 122"/>
                <a:gd name="T7" fmla="*/ 32 h 141"/>
                <a:gd name="T8" fmla="*/ 22 w 122"/>
                <a:gd name="T9" fmla="*/ 41 h 141"/>
                <a:gd name="T10" fmla="*/ 16 w 122"/>
                <a:gd name="T11" fmla="*/ 54 h 141"/>
                <a:gd name="T12" fmla="*/ 6 w 122"/>
                <a:gd name="T13" fmla="*/ 68 h 141"/>
                <a:gd name="T14" fmla="*/ 1 w 122"/>
                <a:gd name="T15" fmla="*/ 78 h 141"/>
                <a:gd name="T16" fmla="*/ 11 w 122"/>
                <a:gd name="T17" fmla="*/ 93 h 141"/>
                <a:gd name="T18" fmla="*/ 16 w 122"/>
                <a:gd name="T19" fmla="*/ 102 h 141"/>
                <a:gd name="T20" fmla="*/ 16 w 122"/>
                <a:gd name="T21" fmla="*/ 102 h 141"/>
                <a:gd name="T22" fmla="*/ 16 w 122"/>
                <a:gd name="T23" fmla="*/ 104 h 141"/>
                <a:gd name="T24" fmla="*/ 15 w 122"/>
                <a:gd name="T25" fmla="*/ 105 h 141"/>
                <a:gd name="T26" fmla="*/ 27 w 122"/>
                <a:gd name="T27" fmla="*/ 123 h 141"/>
                <a:gd name="T28" fmla="*/ 32 w 122"/>
                <a:gd name="T29" fmla="*/ 135 h 141"/>
                <a:gd name="T30" fmla="*/ 46 w 122"/>
                <a:gd name="T31" fmla="*/ 130 h 141"/>
                <a:gd name="T32" fmla="*/ 46 w 122"/>
                <a:gd name="T33" fmla="*/ 129 h 141"/>
                <a:gd name="T34" fmla="*/ 53 w 122"/>
                <a:gd name="T35" fmla="*/ 125 h 141"/>
                <a:gd name="T36" fmla="*/ 66 w 122"/>
                <a:gd name="T37" fmla="*/ 136 h 141"/>
                <a:gd name="T38" fmla="*/ 68 w 122"/>
                <a:gd name="T39" fmla="*/ 136 h 141"/>
                <a:gd name="T40" fmla="*/ 74 w 122"/>
                <a:gd name="T41" fmla="*/ 134 h 141"/>
                <a:gd name="T42" fmla="*/ 76 w 122"/>
                <a:gd name="T43" fmla="*/ 134 h 141"/>
                <a:gd name="T44" fmla="*/ 84 w 122"/>
                <a:gd name="T45" fmla="*/ 141 h 141"/>
                <a:gd name="T46" fmla="*/ 85 w 122"/>
                <a:gd name="T47" fmla="*/ 124 h 141"/>
                <a:gd name="T48" fmla="*/ 86 w 122"/>
                <a:gd name="T49" fmla="*/ 124 h 141"/>
                <a:gd name="T50" fmla="*/ 88 w 122"/>
                <a:gd name="T51" fmla="*/ 113 h 141"/>
                <a:gd name="T52" fmla="*/ 88 w 122"/>
                <a:gd name="T53" fmla="*/ 111 h 141"/>
                <a:gd name="T54" fmla="*/ 90 w 122"/>
                <a:gd name="T55" fmla="*/ 110 h 141"/>
                <a:gd name="T56" fmla="*/ 100 w 122"/>
                <a:gd name="T57" fmla="*/ 94 h 141"/>
                <a:gd name="T58" fmla="*/ 103 w 122"/>
                <a:gd name="T59" fmla="*/ 95 h 141"/>
                <a:gd name="T60" fmla="*/ 102 w 122"/>
                <a:gd name="T61" fmla="*/ 102 h 141"/>
                <a:gd name="T62" fmla="*/ 114 w 122"/>
                <a:gd name="T63" fmla="*/ 92 h 141"/>
                <a:gd name="T64" fmla="*/ 112 w 122"/>
                <a:gd name="T65" fmla="*/ 87 h 141"/>
                <a:gd name="T66" fmla="*/ 114 w 122"/>
                <a:gd name="T67" fmla="*/ 69 h 141"/>
                <a:gd name="T68" fmla="*/ 108 w 122"/>
                <a:gd name="T69" fmla="*/ 68 h 141"/>
                <a:gd name="T70" fmla="*/ 108 w 122"/>
                <a:gd name="T71" fmla="*/ 67 h 141"/>
                <a:gd name="T72" fmla="*/ 106 w 122"/>
                <a:gd name="T73" fmla="*/ 58 h 141"/>
                <a:gd name="T74" fmla="*/ 122 w 122"/>
                <a:gd name="T75" fmla="*/ 58 h 141"/>
                <a:gd name="T76" fmla="*/ 108 w 122"/>
                <a:gd name="T77" fmla="*/ 44 h 141"/>
                <a:gd name="T78" fmla="*/ 117 w 122"/>
                <a:gd name="T79" fmla="*/ 33 h 141"/>
                <a:gd name="T80" fmla="*/ 111 w 122"/>
                <a:gd name="T81" fmla="*/ 34 h 141"/>
                <a:gd name="T82" fmla="*/ 111 w 122"/>
                <a:gd name="T83" fmla="*/ 33 h 141"/>
                <a:gd name="T84" fmla="*/ 103 w 122"/>
                <a:gd name="T85" fmla="*/ 24 h 141"/>
                <a:gd name="T86" fmla="*/ 80 w 122"/>
                <a:gd name="T87" fmla="*/ 32 h 141"/>
                <a:gd name="T88" fmla="*/ 78 w 122"/>
                <a:gd name="T89" fmla="*/ 32 h 141"/>
                <a:gd name="T90" fmla="*/ 78 w 122"/>
                <a:gd name="T91" fmla="*/ 18 h 141"/>
                <a:gd name="T92" fmla="*/ 82 w 122"/>
                <a:gd name="T93" fmla="*/ 0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1">
                  <a:moveTo>
                    <a:pt x="74" y="2"/>
                  </a:moveTo>
                  <a:cubicBezTo>
                    <a:pt x="70" y="4"/>
                    <a:pt x="66" y="6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3"/>
                    <a:pt x="36" y="7"/>
                    <a:pt x="32" y="1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40"/>
                    <a:pt x="22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6" y="5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8" y="106"/>
                    <a:pt x="20" y="107"/>
                  </a:cubicBezTo>
                  <a:cubicBezTo>
                    <a:pt x="24" y="109"/>
                    <a:pt x="26" y="115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0" y="134"/>
                    <a:pt x="32" y="135"/>
                  </a:cubicBezTo>
                  <a:cubicBezTo>
                    <a:pt x="36" y="137"/>
                    <a:pt x="40" y="136"/>
                    <a:pt x="43" y="134"/>
                  </a:cubicBezTo>
                  <a:cubicBezTo>
                    <a:pt x="45" y="133"/>
                    <a:pt x="46" y="132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60" y="136"/>
                    <a:pt x="62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1" y="117"/>
                    <a:pt x="90" y="115"/>
                    <a:pt x="88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4" y="62"/>
                    <a:pt x="104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0" y="52"/>
                    <a:pt x="117" y="46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2"/>
                  </a:lnTo>
                  <a:close/>
                </a:path>
              </a:pathLst>
            </a:custGeom>
            <a:solidFill>
              <a:srgbClr val="0A94E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4256730" y="4034225"/>
              <a:ext cx="406158" cy="496241"/>
            </a:xfrm>
            <a:custGeom>
              <a:gdLst>
                <a:gd name="T0" fmla="*/ 96 w 153"/>
                <a:gd name="T1" fmla="*/ 52 h 187"/>
                <a:gd name="T2" fmla="*/ 85 w 153"/>
                <a:gd name="T3" fmla="*/ 27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8 h 187"/>
                <a:gd name="T12" fmla="*/ 35 w 153"/>
                <a:gd name="T13" fmla="*/ 35 h 187"/>
                <a:gd name="T14" fmla="*/ 19 w 153"/>
                <a:gd name="T15" fmla="*/ 22 h 187"/>
                <a:gd name="T16" fmla="*/ 23 w 153"/>
                <a:gd name="T17" fmla="*/ 35 h 187"/>
                <a:gd name="T18" fmla="*/ 23 w 153"/>
                <a:gd name="T19" fmla="*/ 36 h 187"/>
                <a:gd name="T20" fmla="*/ 21 w 153"/>
                <a:gd name="T21" fmla="*/ 40 h 187"/>
                <a:gd name="T22" fmla="*/ 14 w 153"/>
                <a:gd name="T23" fmla="*/ 44 h 187"/>
                <a:gd name="T24" fmla="*/ 11 w 153"/>
                <a:gd name="T25" fmla="*/ 50 h 187"/>
                <a:gd name="T26" fmla="*/ 8 w 153"/>
                <a:gd name="T27" fmla="*/ 62 h 187"/>
                <a:gd name="T28" fmla="*/ 8 w 153"/>
                <a:gd name="T29" fmla="*/ 62 h 187"/>
                <a:gd name="T30" fmla="*/ 3 w 153"/>
                <a:gd name="T31" fmla="*/ 65 h 187"/>
                <a:gd name="T32" fmla="*/ 14 w 153"/>
                <a:gd name="T33" fmla="*/ 81 h 187"/>
                <a:gd name="T34" fmla="*/ 18 w 153"/>
                <a:gd name="T35" fmla="*/ 80 h 187"/>
                <a:gd name="T36" fmla="*/ 35 w 153"/>
                <a:gd name="T37" fmla="*/ 88 h 187"/>
                <a:gd name="T38" fmla="*/ 35 w 153"/>
                <a:gd name="T39" fmla="*/ 89 h 187"/>
                <a:gd name="T40" fmla="*/ 34 w 153"/>
                <a:gd name="T41" fmla="*/ 99 h 187"/>
                <a:gd name="T42" fmla="*/ 30 w 153"/>
                <a:gd name="T43" fmla="*/ 108 h 187"/>
                <a:gd name="T44" fmla="*/ 25 w 153"/>
                <a:gd name="T45" fmla="*/ 114 h 187"/>
                <a:gd name="T46" fmla="*/ 25 w 153"/>
                <a:gd name="T47" fmla="*/ 114 h 187"/>
                <a:gd name="T48" fmla="*/ 26 w 153"/>
                <a:gd name="T49" fmla="*/ 126 h 187"/>
                <a:gd name="T50" fmla="*/ 37 w 153"/>
                <a:gd name="T51" fmla="*/ 128 h 187"/>
                <a:gd name="T52" fmla="*/ 43 w 153"/>
                <a:gd name="T53" fmla="*/ 134 h 187"/>
                <a:gd name="T54" fmla="*/ 51 w 153"/>
                <a:gd name="T55" fmla="*/ 175 h 187"/>
                <a:gd name="T56" fmla="*/ 49 w 153"/>
                <a:gd name="T57" fmla="*/ 179 h 187"/>
                <a:gd name="T58" fmla="*/ 50 w 153"/>
                <a:gd name="T59" fmla="*/ 181 h 187"/>
                <a:gd name="T60" fmla="*/ 73 w 153"/>
                <a:gd name="T61" fmla="*/ 172 h 187"/>
                <a:gd name="T62" fmla="*/ 78 w 153"/>
                <a:gd name="T63" fmla="*/ 175 h 187"/>
                <a:gd name="T64" fmla="*/ 79 w 153"/>
                <a:gd name="T65" fmla="*/ 174 h 187"/>
                <a:gd name="T66" fmla="*/ 87 w 153"/>
                <a:gd name="T67" fmla="*/ 169 h 187"/>
                <a:gd name="T68" fmla="*/ 109 w 153"/>
                <a:gd name="T69" fmla="*/ 179 h 187"/>
                <a:gd name="T70" fmla="*/ 115 w 153"/>
                <a:gd name="T71" fmla="*/ 183 h 187"/>
                <a:gd name="T72" fmla="*/ 134 w 153"/>
                <a:gd name="T73" fmla="*/ 163 h 187"/>
                <a:gd name="T74" fmla="*/ 130 w 153"/>
                <a:gd name="T75" fmla="*/ 147 h 187"/>
                <a:gd name="T76" fmla="*/ 144 w 153"/>
                <a:gd name="T77" fmla="*/ 148 h 187"/>
                <a:gd name="T78" fmla="*/ 144 w 153"/>
                <a:gd name="T79" fmla="*/ 134 h 187"/>
                <a:gd name="T80" fmla="*/ 153 w 153"/>
                <a:gd name="T81" fmla="*/ 122 h 187"/>
                <a:gd name="T82" fmla="*/ 141 w 153"/>
                <a:gd name="T83" fmla="*/ 110 h 187"/>
                <a:gd name="T84" fmla="*/ 136 w 153"/>
                <a:gd name="T85" fmla="*/ 115 h 187"/>
                <a:gd name="T86" fmla="*/ 135 w 153"/>
                <a:gd name="T87" fmla="*/ 115 h 187"/>
                <a:gd name="T88" fmla="*/ 125 w 153"/>
                <a:gd name="T89" fmla="*/ 106 h 187"/>
                <a:gd name="T90" fmla="*/ 113 w 153"/>
                <a:gd name="T91" fmla="*/ 98 h 187"/>
                <a:gd name="T92" fmla="*/ 110 w 153"/>
                <a:gd name="T93" fmla="*/ 84 h 187"/>
                <a:gd name="T94" fmla="*/ 117 w 153"/>
                <a:gd name="T95" fmla="*/ 63 h 187"/>
                <a:gd name="T96" fmla="*/ 129 w 153"/>
                <a:gd name="T97" fmla="*/ 64 h 187"/>
                <a:gd name="T98" fmla="*/ 129 w 153"/>
                <a:gd name="T99" fmla="*/ 52 h 187"/>
                <a:gd name="T100" fmla="*/ 97 w 153"/>
                <a:gd name="T101" fmla="*/ 53 h 187"/>
                <a:gd name="T102" fmla="*/ 96 w 153"/>
                <a:gd name="T103" fmla="*/ 52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2"/>
                  </a:move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1" y="37"/>
                    <a:pt x="87" y="28"/>
                    <a:pt x="85" y="27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3" y="20"/>
                    <a:pt x="57" y="18"/>
                    <a:pt x="55" y="17"/>
                  </a:cubicBezTo>
                  <a:cubicBezTo>
                    <a:pt x="51" y="14"/>
                    <a:pt x="45" y="9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3"/>
                    <a:pt x="41" y="9"/>
                    <a:pt x="48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4"/>
                    <a:pt x="38" y="36"/>
                    <a:pt x="35" y="35"/>
                  </a:cubicBezTo>
                  <a:cubicBezTo>
                    <a:pt x="34" y="34"/>
                    <a:pt x="31" y="31"/>
                    <a:pt x="25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4"/>
                    <a:pt x="20" y="28"/>
                    <a:pt x="23" y="34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6"/>
                    <a:pt x="11" y="48"/>
                    <a:pt x="11" y="50"/>
                  </a:cubicBezTo>
                  <a:cubicBezTo>
                    <a:pt x="12" y="56"/>
                    <a:pt x="11" y="60"/>
                    <a:pt x="10" y="61"/>
                  </a:cubicBezTo>
                  <a:cubicBezTo>
                    <a:pt x="9" y="62"/>
                    <a:pt x="9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4"/>
                    <a:pt x="3" y="65"/>
                  </a:cubicBezTo>
                  <a:cubicBezTo>
                    <a:pt x="7" y="68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9"/>
                    <a:pt x="26" y="80"/>
                    <a:pt x="30" y="83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5" y="101"/>
                    <a:pt x="36" y="103"/>
                    <a:pt x="35" y="104"/>
                  </a:cubicBezTo>
                  <a:cubicBezTo>
                    <a:pt x="35" y="106"/>
                    <a:pt x="33" y="108"/>
                    <a:pt x="30" y="108"/>
                  </a:cubicBezTo>
                  <a:cubicBezTo>
                    <a:pt x="27" y="108"/>
                    <a:pt x="25" y="110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69" y="178"/>
                    <a:pt x="67" y="183"/>
                    <a:pt x="67" y="187"/>
                  </a:cubicBezTo>
                  <a:cubicBezTo>
                    <a:pt x="71" y="185"/>
                    <a:pt x="75" y="181"/>
                    <a:pt x="78" y="175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1" y="169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8"/>
                    <a:pt x="134" y="154"/>
                    <a:pt x="130" y="147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44" y="148"/>
                    <a:pt x="144" y="148"/>
                    <a:pt x="144" y="148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5" y="112"/>
                    <a:pt x="143" y="110"/>
                    <a:pt x="141" y="110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3" y="106"/>
                    <a:pt x="120" y="104"/>
                    <a:pt x="117" y="101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9" y="97"/>
                    <a:pt x="107" y="95"/>
                    <a:pt x="107" y="93"/>
                  </a:cubicBezTo>
                  <a:cubicBezTo>
                    <a:pt x="107" y="90"/>
                    <a:pt x="107" y="88"/>
                    <a:pt x="110" y="84"/>
                  </a:cubicBezTo>
                  <a:cubicBezTo>
                    <a:pt x="114" y="78"/>
                    <a:pt x="117" y="72"/>
                    <a:pt x="117" y="68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63"/>
                    <a:pt x="131" y="59"/>
                    <a:pt x="132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3" y="56"/>
                    <a:pt x="118" y="59"/>
                    <a:pt x="115" y="60"/>
                  </a:cubicBezTo>
                  <a:cubicBezTo>
                    <a:pt x="110" y="61"/>
                    <a:pt x="105" y="59"/>
                    <a:pt x="97" y="53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4333796" y="3460917"/>
              <a:ext cx="106226" cy="154131"/>
            </a:xfrm>
            <a:custGeom>
              <a:gdLst>
                <a:gd name="T0" fmla="*/ 24 w 40"/>
                <a:gd name="T1" fmla="*/ 0 h 58"/>
                <a:gd name="T2" fmla="*/ 22 w 40"/>
                <a:gd name="T3" fmla="*/ 0 h 58"/>
                <a:gd name="T4" fmla="*/ 16 w 40"/>
                <a:gd name="T5" fmla="*/ 6 h 58"/>
                <a:gd name="T6" fmla="*/ 15 w 40"/>
                <a:gd name="T7" fmla="*/ 5 h 58"/>
                <a:gd name="T8" fmla="*/ 15 w 40"/>
                <a:gd name="T9" fmla="*/ 6 h 58"/>
                <a:gd name="T10" fmla="*/ 15 w 40"/>
                <a:gd name="T11" fmla="*/ 6 h 58"/>
                <a:gd name="T12" fmla="*/ 12 w 40"/>
                <a:gd name="T13" fmla="*/ 10 h 58"/>
                <a:gd name="T14" fmla="*/ 10 w 40"/>
                <a:gd name="T15" fmla="*/ 10 h 58"/>
                <a:gd name="T16" fmla="*/ 6 w 40"/>
                <a:gd name="T17" fmla="*/ 13 h 58"/>
                <a:gd name="T18" fmla="*/ 5 w 40"/>
                <a:gd name="T19" fmla="*/ 16 h 58"/>
                <a:gd name="T20" fmla="*/ 2 w 40"/>
                <a:gd name="T21" fmla="*/ 24 h 58"/>
                <a:gd name="T22" fmla="*/ 1 w 40"/>
                <a:gd name="T23" fmla="*/ 29 h 58"/>
                <a:gd name="T24" fmla="*/ 0 w 40"/>
                <a:gd name="T25" fmla="*/ 38 h 58"/>
                <a:gd name="T26" fmla="*/ 3 w 40"/>
                <a:gd name="T27" fmla="*/ 50 h 58"/>
                <a:gd name="T28" fmla="*/ 10 w 40"/>
                <a:gd name="T29" fmla="*/ 55 h 58"/>
                <a:gd name="T30" fmla="*/ 19 w 40"/>
                <a:gd name="T31" fmla="*/ 58 h 58"/>
                <a:gd name="T32" fmla="*/ 28 w 40"/>
                <a:gd name="T33" fmla="*/ 54 h 58"/>
                <a:gd name="T34" fmla="*/ 26 w 40"/>
                <a:gd name="T35" fmla="*/ 50 h 58"/>
                <a:gd name="T36" fmla="*/ 26 w 40"/>
                <a:gd name="T37" fmla="*/ 49 h 58"/>
                <a:gd name="T38" fmla="*/ 26 w 40"/>
                <a:gd name="T39" fmla="*/ 48 h 58"/>
                <a:gd name="T40" fmla="*/ 26 w 40"/>
                <a:gd name="T41" fmla="*/ 45 h 58"/>
                <a:gd name="T42" fmla="*/ 26 w 40"/>
                <a:gd name="T43" fmla="*/ 44 h 58"/>
                <a:gd name="T44" fmla="*/ 31 w 40"/>
                <a:gd name="T45" fmla="*/ 36 h 58"/>
                <a:gd name="T46" fmla="*/ 38 w 40"/>
                <a:gd name="T47" fmla="*/ 36 h 58"/>
                <a:gd name="T48" fmla="*/ 40 w 40"/>
                <a:gd name="T49" fmla="*/ 36 h 58"/>
                <a:gd name="T50" fmla="*/ 33 w 40"/>
                <a:gd name="T51" fmla="*/ 24 h 58"/>
                <a:gd name="T52" fmla="*/ 30 w 40"/>
                <a:gd name="T53" fmla="*/ 20 h 58"/>
                <a:gd name="T54" fmla="*/ 26 w 40"/>
                <a:gd name="T55" fmla="*/ 8 h 58"/>
                <a:gd name="T56" fmla="*/ 24 w 40"/>
                <a:gd name="T57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57">
                  <a:moveTo>
                    <a:pt x="2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8" y="2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0"/>
                    <a:pt x="4" y="23"/>
                    <a:pt x="2" y="2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4"/>
                    <a:pt x="0" y="3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2"/>
                    <a:pt x="6" y="54"/>
                    <a:pt x="1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4" y="56"/>
                    <a:pt x="28" y="5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4"/>
                    <a:pt x="37" y="29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6"/>
                    <a:pt x="27" y="13"/>
                    <a:pt x="26" y="8"/>
                  </a:cubicBezTo>
                  <a:cubicBezTo>
                    <a:pt x="26" y="4"/>
                    <a:pt x="24" y="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4227570" y="3389579"/>
              <a:ext cx="143197" cy="153610"/>
            </a:xfrm>
            <a:custGeom>
              <a:gdLst>
                <a:gd name="T0" fmla="*/ 27 w 54"/>
                <a:gd name="T1" fmla="*/ 12 h 58"/>
                <a:gd name="T2" fmla="*/ 26 w 54"/>
                <a:gd name="T3" fmla="*/ 13 h 58"/>
                <a:gd name="T4" fmla="*/ 25 w 54"/>
                <a:gd name="T5" fmla="*/ 13 h 58"/>
                <a:gd name="T6" fmla="*/ 20 w 54"/>
                <a:gd name="T7" fmla="*/ 12 h 58"/>
                <a:gd name="T8" fmla="*/ 20 w 54"/>
                <a:gd name="T9" fmla="*/ 15 h 58"/>
                <a:gd name="T10" fmla="*/ 20 w 54"/>
                <a:gd name="T11" fmla="*/ 16 h 58"/>
                <a:gd name="T12" fmla="*/ 18 w 54"/>
                <a:gd name="T13" fmla="*/ 16 h 58"/>
                <a:gd name="T14" fmla="*/ 10 w 54"/>
                <a:gd name="T15" fmla="*/ 19 h 58"/>
                <a:gd name="T16" fmla="*/ 10 w 54"/>
                <a:gd name="T17" fmla="*/ 20 h 58"/>
                <a:gd name="T18" fmla="*/ 12 w 54"/>
                <a:gd name="T19" fmla="*/ 29 h 58"/>
                <a:gd name="T20" fmla="*/ 13 w 54"/>
                <a:gd name="T21" fmla="*/ 29 h 58"/>
                <a:gd name="T22" fmla="*/ 12 w 54"/>
                <a:gd name="T23" fmla="*/ 31 h 58"/>
                <a:gd name="T24" fmla="*/ 2 w 54"/>
                <a:gd name="T25" fmla="*/ 41 h 58"/>
                <a:gd name="T26" fmla="*/ 0 w 54"/>
                <a:gd name="T27" fmla="*/ 45 h 58"/>
                <a:gd name="T28" fmla="*/ 3 w 54"/>
                <a:gd name="T29" fmla="*/ 49 h 58"/>
                <a:gd name="T30" fmla="*/ 8 w 54"/>
                <a:gd name="T31" fmla="*/ 50 h 58"/>
                <a:gd name="T32" fmla="*/ 11 w 54"/>
                <a:gd name="T33" fmla="*/ 51 h 58"/>
                <a:gd name="T34" fmla="*/ 20 w 54"/>
                <a:gd name="T35" fmla="*/ 53 h 58"/>
                <a:gd name="T36" fmla="*/ 24 w 54"/>
                <a:gd name="T37" fmla="*/ 56 h 58"/>
                <a:gd name="T38" fmla="*/ 32 w 54"/>
                <a:gd name="T39" fmla="*/ 58 h 58"/>
                <a:gd name="T40" fmla="*/ 37 w 54"/>
                <a:gd name="T41" fmla="*/ 53 h 58"/>
                <a:gd name="T42" fmla="*/ 40 w 54"/>
                <a:gd name="T43" fmla="*/ 50 h 58"/>
                <a:gd name="T44" fmla="*/ 42 w 54"/>
                <a:gd name="T45" fmla="*/ 42 h 58"/>
                <a:gd name="T46" fmla="*/ 40 w 54"/>
                <a:gd name="T47" fmla="*/ 33 h 58"/>
                <a:gd name="T48" fmla="*/ 44 w 54"/>
                <a:gd name="T49" fmla="*/ 34 h 58"/>
                <a:gd name="T50" fmla="*/ 49 w 54"/>
                <a:gd name="T51" fmla="*/ 35 h 58"/>
                <a:gd name="T52" fmla="*/ 51 w 54"/>
                <a:gd name="T53" fmla="*/ 33 h 58"/>
                <a:gd name="T54" fmla="*/ 52 w 54"/>
                <a:gd name="T55" fmla="*/ 31 h 58"/>
                <a:gd name="T56" fmla="*/ 48 w 54"/>
                <a:gd name="T57" fmla="*/ 19 h 58"/>
                <a:gd name="T58" fmla="*/ 49 w 54"/>
                <a:gd name="T59" fmla="*/ 15 h 58"/>
                <a:gd name="T60" fmla="*/ 54 w 54"/>
                <a:gd name="T61" fmla="*/ 12 h 58"/>
                <a:gd name="T62" fmla="*/ 54 w 54"/>
                <a:gd name="T63" fmla="*/ 12 h 58"/>
                <a:gd name="T64" fmla="*/ 53 w 54"/>
                <a:gd name="T65" fmla="*/ 9 h 58"/>
                <a:gd name="T66" fmla="*/ 44 w 54"/>
                <a:gd name="T67" fmla="*/ 9 h 58"/>
                <a:gd name="T68" fmla="*/ 44 w 54"/>
                <a:gd name="T69" fmla="*/ 9 h 58"/>
                <a:gd name="T70" fmla="*/ 35 w 54"/>
                <a:gd name="T71" fmla="*/ 3 h 58"/>
                <a:gd name="T72" fmla="*/ 24 w 54"/>
                <a:gd name="T73" fmla="*/ 1 h 58"/>
                <a:gd name="T74" fmla="*/ 23 w 54"/>
                <a:gd name="T75" fmla="*/ 2 h 58"/>
                <a:gd name="T76" fmla="*/ 26 w 54"/>
                <a:gd name="T77" fmla="*/ 6 h 58"/>
                <a:gd name="T78" fmla="*/ 27 w 54"/>
                <a:gd name="T79" fmla="*/ 12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57">
                  <a:moveTo>
                    <a:pt x="27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3"/>
                    <a:pt x="10" y="25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5"/>
                    <a:pt x="6" y="39"/>
                    <a:pt x="2" y="41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19" y="51"/>
                    <a:pt x="20" y="53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7" y="57"/>
                    <a:pt x="30" y="58"/>
                    <a:pt x="32" y="58"/>
                  </a:cubicBezTo>
                  <a:cubicBezTo>
                    <a:pt x="33" y="58"/>
                    <a:pt x="35" y="57"/>
                    <a:pt x="37" y="53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3"/>
                    <a:pt x="52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1" y="1"/>
                    <a:pt x="28" y="0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3" y="5"/>
                    <a:pt x="26" y="6"/>
                  </a:cubicBezTo>
                  <a:cubicBezTo>
                    <a:pt x="28" y="7"/>
                    <a:pt x="28" y="9"/>
                    <a:pt x="27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4466578" y="3089648"/>
              <a:ext cx="498845" cy="474892"/>
            </a:xfrm>
            <a:custGeom>
              <a:gdLst>
                <a:gd name="T0" fmla="*/ 81 w 188"/>
                <a:gd name="T1" fmla="*/ 38 h 179"/>
                <a:gd name="T2" fmla="*/ 71 w 188"/>
                <a:gd name="T3" fmla="*/ 40 h 179"/>
                <a:gd name="T4" fmla="*/ 59 w 188"/>
                <a:gd name="T5" fmla="*/ 46 h 179"/>
                <a:gd name="T6" fmla="*/ 46 w 188"/>
                <a:gd name="T7" fmla="*/ 57 h 179"/>
                <a:gd name="T8" fmla="*/ 46 w 188"/>
                <a:gd name="T9" fmla="*/ 58 h 179"/>
                <a:gd name="T10" fmla="*/ 35 w 188"/>
                <a:gd name="T11" fmla="*/ 70 h 179"/>
                <a:gd name="T12" fmla="*/ 22 w 188"/>
                <a:gd name="T13" fmla="*/ 70 h 179"/>
                <a:gd name="T14" fmla="*/ 16 w 188"/>
                <a:gd name="T15" fmla="*/ 64 h 179"/>
                <a:gd name="T16" fmla="*/ 18 w 188"/>
                <a:gd name="T17" fmla="*/ 87 h 179"/>
                <a:gd name="T18" fmla="*/ 3 w 188"/>
                <a:gd name="T19" fmla="*/ 110 h 179"/>
                <a:gd name="T20" fmla="*/ 0 w 188"/>
                <a:gd name="T21" fmla="*/ 114 h 179"/>
                <a:gd name="T22" fmla="*/ 17 w 188"/>
                <a:gd name="T23" fmla="*/ 120 h 179"/>
                <a:gd name="T24" fmla="*/ 18 w 188"/>
                <a:gd name="T25" fmla="*/ 120 h 179"/>
                <a:gd name="T26" fmla="*/ 24 w 188"/>
                <a:gd name="T27" fmla="*/ 124 h 179"/>
                <a:gd name="T28" fmla="*/ 24 w 188"/>
                <a:gd name="T29" fmla="*/ 124 h 179"/>
                <a:gd name="T30" fmla="*/ 40 w 188"/>
                <a:gd name="T31" fmla="*/ 136 h 179"/>
                <a:gd name="T32" fmla="*/ 57 w 188"/>
                <a:gd name="T33" fmla="*/ 112 h 179"/>
                <a:gd name="T34" fmla="*/ 62 w 188"/>
                <a:gd name="T35" fmla="*/ 106 h 179"/>
                <a:gd name="T36" fmla="*/ 75 w 188"/>
                <a:gd name="T37" fmla="*/ 102 h 179"/>
                <a:gd name="T38" fmla="*/ 88 w 188"/>
                <a:gd name="T39" fmla="*/ 100 h 179"/>
                <a:gd name="T40" fmla="*/ 94 w 188"/>
                <a:gd name="T41" fmla="*/ 111 h 179"/>
                <a:gd name="T42" fmla="*/ 96 w 188"/>
                <a:gd name="T43" fmla="*/ 119 h 179"/>
                <a:gd name="T44" fmla="*/ 93 w 188"/>
                <a:gd name="T45" fmla="*/ 135 h 179"/>
                <a:gd name="T46" fmla="*/ 93 w 188"/>
                <a:gd name="T47" fmla="*/ 136 h 179"/>
                <a:gd name="T48" fmla="*/ 86 w 188"/>
                <a:gd name="T49" fmla="*/ 156 h 179"/>
                <a:gd name="T50" fmla="*/ 92 w 188"/>
                <a:gd name="T51" fmla="*/ 152 h 179"/>
                <a:gd name="T52" fmla="*/ 98 w 188"/>
                <a:gd name="T53" fmla="*/ 154 h 179"/>
                <a:gd name="T54" fmla="*/ 97 w 188"/>
                <a:gd name="T55" fmla="*/ 161 h 179"/>
                <a:gd name="T56" fmla="*/ 92 w 188"/>
                <a:gd name="T57" fmla="*/ 168 h 179"/>
                <a:gd name="T58" fmla="*/ 90 w 188"/>
                <a:gd name="T59" fmla="*/ 172 h 179"/>
                <a:gd name="T60" fmla="*/ 85 w 188"/>
                <a:gd name="T61" fmla="*/ 173 h 179"/>
                <a:gd name="T62" fmla="*/ 80 w 188"/>
                <a:gd name="T63" fmla="*/ 179 h 179"/>
                <a:gd name="T64" fmla="*/ 100 w 188"/>
                <a:gd name="T65" fmla="*/ 164 h 179"/>
                <a:gd name="T66" fmla="*/ 130 w 188"/>
                <a:gd name="T67" fmla="*/ 134 h 179"/>
                <a:gd name="T68" fmla="*/ 137 w 188"/>
                <a:gd name="T69" fmla="*/ 130 h 179"/>
                <a:gd name="T70" fmla="*/ 153 w 188"/>
                <a:gd name="T71" fmla="*/ 127 h 179"/>
                <a:gd name="T72" fmla="*/ 164 w 188"/>
                <a:gd name="T73" fmla="*/ 105 h 179"/>
                <a:gd name="T74" fmla="*/ 188 w 188"/>
                <a:gd name="T75" fmla="*/ 78 h 179"/>
                <a:gd name="T76" fmla="*/ 182 w 188"/>
                <a:gd name="T77" fmla="*/ 61 h 179"/>
                <a:gd name="T78" fmla="*/ 174 w 188"/>
                <a:gd name="T79" fmla="*/ 58 h 179"/>
                <a:gd name="T80" fmla="*/ 172 w 188"/>
                <a:gd name="T81" fmla="*/ 55 h 179"/>
                <a:gd name="T82" fmla="*/ 159 w 188"/>
                <a:gd name="T83" fmla="*/ 22 h 179"/>
                <a:gd name="T84" fmla="*/ 154 w 188"/>
                <a:gd name="T85" fmla="*/ 6 h 179"/>
                <a:gd name="T86" fmla="*/ 148 w 188"/>
                <a:gd name="T87" fmla="*/ 12 h 179"/>
                <a:gd name="T88" fmla="*/ 134 w 188"/>
                <a:gd name="T89" fmla="*/ 6 h 179"/>
                <a:gd name="T90" fmla="*/ 125 w 188"/>
                <a:gd name="T91" fmla="*/ 6 h 179"/>
                <a:gd name="T92" fmla="*/ 115 w 188"/>
                <a:gd name="T93" fmla="*/ 2 h 179"/>
                <a:gd name="T94" fmla="*/ 114 w 188"/>
                <a:gd name="T95" fmla="*/ 16 h 179"/>
                <a:gd name="T96" fmla="*/ 114 w 188"/>
                <a:gd name="T97" fmla="*/ 16 h 179"/>
                <a:gd name="T98" fmla="*/ 105 w 188"/>
                <a:gd name="T99" fmla="*/ 24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4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81" y="31"/>
                    <a:pt x="80" y="34"/>
                    <a:pt x="81" y="38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6"/>
                    <a:pt x="26" y="128"/>
                    <a:pt x="26" y="129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7" y="98"/>
                    <a:pt x="78" y="97"/>
                    <a:pt x="80" y="97"/>
                  </a:cubicBezTo>
                  <a:cubicBezTo>
                    <a:pt x="82" y="97"/>
                    <a:pt x="84" y="98"/>
                    <a:pt x="87" y="99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7" y="64"/>
                    <a:pt x="187" y="64"/>
                    <a:pt x="187" y="64"/>
                  </a:cubicBezTo>
                  <a:cubicBezTo>
                    <a:pt x="186" y="64"/>
                    <a:pt x="184" y="63"/>
                    <a:pt x="183" y="62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6" y="61"/>
                    <a:pt x="175" y="60"/>
                    <a:pt x="174" y="58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0" y="32"/>
                    <a:pt x="167" y="31"/>
                    <a:pt x="164" y="28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2"/>
                    <a:pt x="154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4" y="12"/>
                    <a:pt x="140" y="12"/>
                    <a:pt x="138" y="11"/>
                  </a:cubicBezTo>
                  <a:cubicBezTo>
                    <a:pt x="136" y="10"/>
                    <a:pt x="134" y="8"/>
                    <a:pt x="134" y="6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86" y="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4580614" y="2805858"/>
              <a:ext cx="711296" cy="482703"/>
            </a:xfrm>
            <a:custGeom>
              <a:gdLst>
                <a:gd name="T0" fmla="*/ 47 w 268"/>
                <a:gd name="T1" fmla="*/ 2 h 182"/>
                <a:gd name="T2" fmla="*/ 36 w 268"/>
                <a:gd name="T3" fmla="*/ 5 h 182"/>
                <a:gd name="T4" fmla="*/ 34 w 268"/>
                <a:gd name="T5" fmla="*/ 9 h 182"/>
                <a:gd name="T6" fmla="*/ 29 w 268"/>
                <a:gd name="T7" fmla="*/ 17 h 182"/>
                <a:gd name="T8" fmla="*/ 21 w 268"/>
                <a:gd name="T9" fmla="*/ 23 h 182"/>
                <a:gd name="T10" fmla="*/ 11 w 268"/>
                <a:gd name="T11" fmla="*/ 17 h 182"/>
                <a:gd name="T12" fmla="*/ 0 w 268"/>
                <a:gd name="T13" fmla="*/ 19 h 182"/>
                <a:gd name="T14" fmla="*/ 16 w 268"/>
                <a:gd name="T15" fmla="*/ 30 h 182"/>
                <a:gd name="T16" fmla="*/ 17 w 268"/>
                <a:gd name="T17" fmla="*/ 31 h 182"/>
                <a:gd name="T18" fmla="*/ 18 w 268"/>
                <a:gd name="T19" fmla="*/ 51 h 182"/>
                <a:gd name="T20" fmla="*/ 30 w 268"/>
                <a:gd name="T21" fmla="*/ 75 h 182"/>
                <a:gd name="T22" fmla="*/ 38 w 268"/>
                <a:gd name="T23" fmla="*/ 67 h 182"/>
                <a:gd name="T24" fmla="*/ 49 w 268"/>
                <a:gd name="T25" fmla="*/ 65 h 182"/>
                <a:gd name="T26" fmla="*/ 49 w 268"/>
                <a:gd name="T27" fmla="*/ 65 h 182"/>
                <a:gd name="T28" fmla="*/ 59 w 268"/>
                <a:gd name="T29" fmla="*/ 77 h 182"/>
                <a:gd name="T30" fmla="*/ 63 w 268"/>
                <a:gd name="T31" fmla="*/ 88 h 182"/>
                <a:gd name="T32" fmla="*/ 62 w 268"/>
                <a:gd name="T33" fmla="*/ 97 h 182"/>
                <a:gd name="T34" fmla="*/ 69 w 268"/>
                <a:gd name="T35" fmla="*/ 107 h 182"/>
                <a:gd name="T36" fmla="*/ 79 w 268"/>
                <a:gd name="T37" fmla="*/ 104 h 182"/>
                <a:gd name="T38" fmla="*/ 83 w 268"/>
                <a:gd name="T39" fmla="*/ 108 h 182"/>
                <a:gd name="T40" fmla="*/ 96 w 268"/>
                <a:gd name="T41" fmla="*/ 113 h 182"/>
                <a:gd name="T42" fmla="*/ 105 w 268"/>
                <a:gd name="T43" fmla="*/ 110 h 182"/>
                <a:gd name="T44" fmla="*/ 109 w 268"/>
                <a:gd name="T45" fmla="*/ 105 h 182"/>
                <a:gd name="T46" fmla="*/ 115 w 268"/>
                <a:gd name="T47" fmla="*/ 121 h 182"/>
                <a:gd name="T48" fmla="*/ 131 w 268"/>
                <a:gd name="T49" fmla="*/ 136 h 182"/>
                <a:gd name="T50" fmla="*/ 133 w 268"/>
                <a:gd name="T51" fmla="*/ 161 h 182"/>
                <a:gd name="T52" fmla="*/ 143 w 268"/>
                <a:gd name="T53" fmla="*/ 166 h 182"/>
                <a:gd name="T54" fmla="*/ 149 w 268"/>
                <a:gd name="T55" fmla="*/ 182 h 182"/>
                <a:gd name="T56" fmla="*/ 185 w 268"/>
                <a:gd name="T57" fmla="*/ 151 h 182"/>
                <a:gd name="T58" fmla="*/ 200 w 268"/>
                <a:gd name="T59" fmla="*/ 136 h 182"/>
                <a:gd name="T60" fmla="*/ 226 w 268"/>
                <a:gd name="T61" fmla="*/ 113 h 182"/>
                <a:gd name="T62" fmla="*/ 235 w 268"/>
                <a:gd name="T63" fmla="*/ 105 h 182"/>
                <a:gd name="T64" fmla="*/ 238 w 268"/>
                <a:gd name="T65" fmla="*/ 85 h 182"/>
                <a:gd name="T66" fmla="*/ 247 w 268"/>
                <a:gd name="T67" fmla="*/ 83 h 182"/>
                <a:gd name="T68" fmla="*/ 261 w 268"/>
                <a:gd name="T69" fmla="*/ 99 h 182"/>
                <a:gd name="T70" fmla="*/ 259 w 268"/>
                <a:gd name="T71" fmla="*/ 87 h 182"/>
                <a:gd name="T72" fmla="*/ 268 w 268"/>
                <a:gd name="T73" fmla="*/ 79 h 182"/>
                <a:gd name="T74" fmla="*/ 263 w 268"/>
                <a:gd name="T75" fmla="*/ 63 h 182"/>
                <a:gd name="T76" fmla="*/ 245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7 w 268"/>
                <a:gd name="T87" fmla="*/ 71 h 182"/>
                <a:gd name="T88" fmla="*/ 187 w 268"/>
                <a:gd name="T89" fmla="*/ 53 h 182"/>
                <a:gd name="T90" fmla="*/ 183 w 268"/>
                <a:gd name="T91" fmla="*/ 44 h 182"/>
                <a:gd name="T92" fmla="*/ 184 w 268"/>
                <a:gd name="T93" fmla="*/ 49 h 182"/>
                <a:gd name="T94" fmla="*/ 179 w 268"/>
                <a:gd name="T95" fmla="*/ 60 h 182"/>
                <a:gd name="T96" fmla="*/ 167 w 268"/>
                <a:gd name="T97" fmla="*/ 57 h 182"/>
                <a:gd name="T98" fmla="*/ 166 w 268"/>
                <a:gd name="T99" fmla="*/ 47 h 182"/>
                <a:gd name="T100" fmla="*/ 156 w 268"/>
                <a:gd name="T101" fmla="*/ 42 h 182"/>
                <a:gd name="T102" fmla="*/ 144 w 268"/>
                <a:gd name="T103" fmla="*/ 35 h 182"/>
                <a:gd name="T104" fmla="*/ 127 w 268"/>
                <a:gd name="T105" fmla="*/ 29 h 182"/>
                <a:gd name="T106" fmla="*/ 117 w 268"/>
                <a:gd name="T107" fmla="*/ 33 h 182"/>
                <a:gd name="T108" fmla="*/ 112 w 268"/>
                <a:gd name="T109" fmla="*/ 24 h 182"/>
                <a:gd name="T110" fmla="*/ 98 w 268"/>
                <a:gd name="T111" fmla="*/ 23 h 182"/>
                <a:gd name="T112" fmla="*/ 82 w 268"/>
                <a:gd name="T113" fmla="*/ 27 h 182"/>
                <a:gd name="T114" fmla="*/ 67 w 268"/>
                <a:gd name="T115" fmla="*/ 26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8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5" y="21"/>
                    <a:pt x="11" y="19"/>
                    <a:pt x="11" y="17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3" y="106"/>
                    <a:pt x="95" y="107"/>
                    <a:pt x="96" y="110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07"/>
                    <a:pt x="105" y="105"/>
                    <a:pt x="106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4" y="107"/>
                    <a:pt x="116" y="110"/>
                    <a:pt x="116" y="113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5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3" y="137"/>
                    <a:pt x="133" y="139"/>
                    <a:pt x="133" y="143"/>
                  </a:cubicBezTo>
                  <a:cubicBezTo>
                    <a:pt x="133" y="161"/>
                    <a:pt x="133" y="161"/>
                    <a:pt x="133" y="161"/>
                  </a:cubicBezTo>
                  <a:cubicBezTo>
                    <a:pt x="134" y="163"/>
                    <a:pt x="135" y="164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40" y="163"/>
                    <a:pt x="141" y="164"/>
                    <a:pt x="143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7"/>
                    <a:pt x="148" y="169"/>
                    <a:pt x="149" y="172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53"/>
                    <a:pt x="165" y="147"/>
                    <a:pt x="169" y="146"/>
                  </a:cubicBezTo>
                  <a:cubicBezTo>
                    <a:pt x="173" y="145"/>
                    <a:pt x="178" y="147"/>
                    <a:pt x="185" y="151"/>
                  </a:cubicBezTo>
                  <a:cubicBezTo>
                    <a:pt x="211" y="153"/>
                    <a:pt x="211" y="153"/>
                    <a:pt x="211" y="153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0"/>
                    <a:pt x="193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11" y="132"/>
                    <a:pt x="219" y="127"/>
                    <a:pt x="226" y="113"/>
                  </a:cubicBezTo>
                  <a:cubicBezTo>
                    <a:pt x="226" y="113"/>
                    <a:pt x="226" y="113"/>
                    <a:pt x="226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35" y="105"/>
                    <a:pt x="235" y="105"/>
                    <a:pt x="235" y="105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61" y="99"/>
                    <a:pt x="261" y="99"/>
                    <a:pt x="261" y="99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7"/>
                    <a:pt x="259" y="87"/>
                    <a:pt x="259" y="87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7" y="62"/>
                    <a:pt x="267" y="62"/>
                    <a:pt x="267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59"/>
                    <a:pt x="256" y="59"/>
                    <a:pt x="256" y="59"/>
                  </a:cubicBezTo>
                  <a:cubicBezTo>
                    <a:pt x="253" y="59"/>
                    <a:pt x="250" y="57"/>
                    <a:pt x="245" y="55"/>
                  </a:cubicBezTo>
                  <a:cubicBezTo>
                    <a:pt x="243" y="53"/>
                    <a:pt x="241" y="52"/>
                    <a:pt x="241" y="51"/>
                  </a:cubicBezTo>
                  <a:cubicBezTo>
                    <a:pt x="241" y="51"/>
                    <a:pt x="241" y="51"/>
                    <a:pt x="241" y="51"/>
                  </a:cubicBezTo>
                  <a:cubicBezTo>
                    <a:pt x="241" y="53"/>
                    <a:pt x="241" y="53"/>
                    <a:pt x="240" y="54"/>
                  </a:cubicBezTo>
                  <a:cubicBezTo>
                    <a:pt x="239" y="55"/>
                    <a:pt x="237" y="55"/>
                    <a:pt x="235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8"/>
                    <a:pt x="219" y="60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3" y="67"/>
                    <a:pt x="223" y="67"/>
                    <a:pt x="222" y="69"/>
                  </a:cubicBezTo>
                  <a:cubicBezTo>
                    <a:pt x="221" y="70"/>
                    <a:pt x="219" y="71"/>
                    <a:pt x="217" y="71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1" y="73"/>
                    <a:pt x="209" y="73"/>
                    <a:pt x="207" y="71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1" y="57"/>
                    <a:pt x="189" y="55"/>
                    <a:pt x="187" y="53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6"/>
                    <a:pt x="185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7"/>
                    <a:pt x="184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8" y="54"/>
                    <a:pt x="168" y="52"/>
                    <a:pt x="167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6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6" y="41"/>
                    <a:pt x="145" y="41"/>
                    <a:pt x="144" y="39"/>
                  </a:cubicBezTo>
                  <a:cubicBezTo>
                    <a:pt x="143" y="38"/>
                    <a:pt x="143" y="37"/>
                    <a:pt x="144" y="35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8" y="31"/>
                    <a:pt x="127" y="32"/>
                    <a:pt x="127" y="33"/>
                  </a:cubicBezTo>
                  <a:cubicBezTo>
                    <a:pt x="126" y="35"/>
                    <a:pt x="125" y="35"/>
                    <a:pt x="123" y="35"/>
                  </a:cubicBezTo>
                  <a:cubicBezTo>
                    <a:pt x="121" y="36"/>
                    <a:pt x="119" y="35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29"/>
                    <a:pt x="112" y="26"/>
                    <a:pt x="112" y="24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2" y="25"/>
                    <a:pt x="99" y="25"/>
                    <a:pt x="98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79" y="28"/>
                    <a:pt x="77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7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4429608" y="2118515"/>
              <a:ext cx="954991" cy="870115"/>
            </a:xfrm>
            <a:custGeom>
              <a:gdLst>
                <a:gd name="T0" fmla="*/ 353 w 360"/>
                <a:gd name="T1" fmla="*/ 152 h 328"/>
                <a:gd name="T2" fmla="*/ 346 w 360"/>
                <a:gd name="T3" fmla="*/ 119 h 328"/>
                <a:gd name="T4" fmla="*/ 314 w 360"/>
                <a:gd name="T5" fmla="*/ 152 h 328"/>
                <a:gd name="T6" fmla="*/ 308 w 360"/>
                <a:gd name="T7" fmla="*/ 162 h 328"/>
                <a:gd name="T8" fmla="*/ 268 w 360"/>
                <a:gd name="T9" fmla="*/ 169 h 328"/>
                <a:gd name="T10" fmla="*/ 258 w 360"/>
                <a:gd name="T11" fmla="*/ 152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8 h 328"/>
                <a:gd name="T18" fmla="*/ 128 w 360"/>
                <a:gd name="T19" fmla="*/ 56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0 h 328"/>
                <a:gd name="T26" fmla="*/ 0 w 360"/>
                <a:gd name="T27" fmla="*/ 28 h 328"/>
                <a:gd name="T28" fmla="*/ 4 w 360"/>
                <a:gd name="T29" fmla="*/ 45 h 328"/>
                <a:gd name="T30" fmla="*/ 20 w 360"/>
                <a:gd name="T31" fmla="*/ 37 h 328"/>
                <a:gd name="T32" fmla="*/ 37 w 360"/>
                <a:gd name="T33" fmla="*/ 49 h 328"/>
                <a:gd name="T34" fmla="*/ 60 w 360"/>
                <a:gd name="T35" fmla="*/ 76 h 328"/>
                <a:gd name="T36" fmla="*/ 74 w 360"/>
                <a:gd name="T37" fmla="*/ 65 h 328"/>
                <a:gd name="T38" fmla="*/ 97 w 360"/>
                <a:gd name="T39" fmla="*/ 51 h 328"/>
                <a:gd name="T40" fmla="*/ 114 w 360"/>
                <a:gd name="T41" fmla="*/ 70 h 328"/>
                <a:gd name="T42" fmla="*/ 119 w 360"/>
                <a:gd name="T43" fmla="*/ 100 h 328"/>
                <a:gd name="T44" fmla="*/ 120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7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8 h 328"/>
                <a:gd name="T60" fmla="*/ 80 w 360"/>
                <a:gd name="T61" fmla="*/ 235 h 328"/>
                <a:gd name="T62" fmla="*/ 90 w 360"/>
                <a:gd name="T63" fmla="*/ 248 h 328"/>
                <a:gd name="T64" fmla="*/ 109 w 360"/>
                <a:gd name="T65" fmla="*/ 253 h 328"/>
                <a:gd name="T66" fmla="*/ 118 w 360"/>
                <a:gd name="T67" fmla="*/ 271 h 328"/>
                <a:gd name="T68" fmla="*/ 133 w 360"/>
                <a:gd name="T69" fmla="*/ 283 h 328"/>
                <a:gd name="T70" fmla="*/ 154 w 360"/>
                <a:gd name="T71" fmla="*/ 277 h 328"/>
                <a:gd name="T72" fmla="*/ 167 w 360"/>
                <a:gd name="T73" fmla="*/ 274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2 h 328"/>
                <a:gd name="T80" fmla="*/ 206 w 360"/>
                <a:gd name="T81" fmla="*/ 291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4 h 328"/>
                <a:gd name="T92" fmla="*/ 268 w 360"/>
                <a:gd name="T93" fmla="*/ 328 h 328"/>
                <a:gd name="T94" fmla="*/ 278 w 360"/>
                <a:gd name="T95" fmla="*/ 310 h 328"/>
                <a:gd name="T96" fmla="*/ 296 w 360"/>
                <a:gd name="T97" fmla="*/ 301 h 328"/>
                <a:gd name="T98" fmla="*/ 306 w 360"/>
                <a:gd name="T99" fmla="*/ 304 h 328"/>
                <a:gd name="T100" fmla="*/ 314 w 360"/>
                <a:gd name="T101" fmla="*/ 314 h 328"/>
                <a:gd name="T102" fmla="*/ 318 w 360"/>
                <a:gd name="T103" fmla="*/ 287 h 328"/>
                <a:gd name="T104" fmla="*/ 324 w 360"/>
                <a:gd name="T105" fmla="*/ 243 h 328"/>
                <a:gd name="T106" fmla="*/ 336 w 360"/>
                <a:gd name="T107" fmla="*/ 245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2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2" y="152"/>
                    <a:pt x="352" y="152"/>
                    <a:pt x="352" y="152"/>
                  </a:cubicBezTo>
                  <a:cubicBezTo>
                    <a:pt x="353" y="152"/>
                    <a:pt x="353" y="152"/>
                    <a:pt x="353" y="152"/>
                  </a:cubicBezTo>
                  <a:cubicBezTo>
                    <a:pt x="356" y="148"/>
                    <a:pt x="357" y="144"/>
                    <a:pt x="356" y="141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0" y="136"/>
                    <a:pt x="348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8"/>
                    <a:pt x="340" y="120"/>
                    <a:pt x="337" y="122"/>
                  </a:cubicBezTo>
                  <a:cubicBezTo>
                    <a:pt x="334" y="124"/>
                    <a:pt x="332" y="127"/>
                    <a:pt x="331" y="129"/>
                  </a:cubicBezTo>
                  <a:cubicBezTo>
                    <a:pt x="330" y="134"/>
                    <a:pt x="324" y="137"/>
                    <a:pt x="316" y="140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4" y="146"/>
                    <a:pt x="254" y="146"/>
                    <a:pt x="254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4" y="130"/>
                    <a:pt x="234" y="130"/>
                    <a:pt x="234" y="130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8"/>
                    <a:pt x="164" y="118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8" y="80"/>
                    <a:pt x="141" y="72"/>
                    <a:pt x="128" y="56"/>
                  </a:cubicBezTo>
                  <a:cubicBezTo>
                    <a:pt x="116" y="42"/>
                    <a:pt x="110" y="34"/>
                    <a:pt x="108" y="3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4" y="0"/>
                    <a:pt x="22" y="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0"/>
                    <a:pt x="19" y="38"/>
                    <a:pt x="2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0"/>
                    <a:pt x="41" y="65"/>
                    <a:pt x="48" y="72"/>
                  </a:cubicBezTo>
                  <a:cubicBezTo>
                    <a:pt x="52" y="75"/>
                    <a:pt x="55" y="76"/>
                    <a:pt x="58" y="7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0" y="130"/>
                    <a:pt x="120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6"/>
                    <a:pt x="90" y="186"/>
                    <a:pt x="90" y="186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8"/>
                    <a:pt x="78" y="208"/>
                    <a:pt x="78" y="208"/>
                  </a:cubicBezTo>
                  <a:cubicBezTo>
                    <a:pt x="77" y="208"/>
                    <a:pt x="77" y="208"/>
                    <a:pt x="77" y="208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0" y="252"/>
                    <a:pt x="110" y="252"/>
                    <a:pt x="110" y="252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1"/>
                    <a:pt x="118" y="271"/>
                    <a:pt x="118" y="271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3"/>
                    <a:pt x="133" y="283"/>
                    <a:pt x="133" y="283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0"/>
                    <a:pt x="142" y="279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7"/>
                    <a:pt x="154" y="277"/>
                    <a:pt x="154" y="277"/>
                  </a:cubicBezTo>
                  <a:cubicBezTo>
                    <a:pt x="156" y="277"/>
                    <a:pt x="156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72" y="278"/>
                    <a:pt x="173" y="281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0" y="284"/>
                    <a:pt x="182" y="283"/>
                    <a:pt x="184" y="283"/>
                  </a:cubicBezTo>
                  <a:cubicBezTo>
                    <a:pt x="199" y="282"/>
                    <a:pt x="199" y="282"/>
                    <a:pt x="199" y="282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1"/>
                    <a:pt x="206" y="291"/>
                    <a:pt x="206" y="291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0" y="296"/>
                    <a:pt x="210" y="295"/>
                    <a:pt x="211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6" y="303"/>
                    <a:pt x="226" y="303"/>
                    <a:pt x="226" y="303"/>
                  </a:cubicBezTo>
                  <a:cubicBezTo>
                    <a:pt x="228" y="304"/>
                    <a:pt x="228" y="306"/>
                    <a:pt x="229" y="308"/>
                  </a:cubicBezTo>
                  <a:cubicBezTo>
                    <a:pt x="229" y="313"/>
                    <a:pt x="229" y="313"/>
                    <a:pt x="229" y="313"/>
                  </a:cubicBezTo>
                  <a:cubicBezTo>
                    <a:pt x="234" y="314"/>
                    <a:pt x="234" y="314"/>
                    <a:pt x="234" y="314"/>
                  </a:cubicBezTo>
                  <a:cubicBezTo>
                    <a:pt x="236" y="309"/>
                    <a:pt x="236" y="309"/>
                    <a:pt x="236" y="309"/>
                  </a:cubicBezTo>
                  <a:cubicBezTo>
                    <a:pt x="235" y="307"/>
                    <a:pt x="234" y="304"/>
                    <a:pt x="235" y="303"/>
                  </a:cubicBezTo>
                  <a:cubicBezTo>
                    <a:pt x="235" y="301"/>
                    <a:pt x="236" y="300"/>
                    <a:pt x="237" y="299"/>
                  </a:cubicBezTo>
                  <a:cubicBezTo>
                    <a:pt x="238" y="298"/>
                    <a:pt x="238" y="298"/>
                    <a:pt x="238" y="298"/>
                  </a:cubicBezTo>
                  <a:cubicBezTo>
                    <a:pt x="238" y="297"/>
                    <a:pt x="239" y="297"/>
                    <a:pt x="240" y="296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8"/>
                    <a:pt x="247" y="302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2"/>
                    <a:pt x="251" y="313"/>
                    <a:pt x="255" y="314"/>
                  </a:cubicBezTo>
                  <a:cubicBezTo>
                    <a:pt x="255" y="314"/>
                    <a:pt x="255" y="314"/>
                    <a:pt x="255" y="314"/>
                  </a:cubicBezTo>
                  <a:cubicBezTo>
                    <a:pt x="256" y="314"/>
                    <a:pt x="256" y="314"/>
                    <a:pt x="256" y="31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74" y="326"/>
                    <a:pt x="274" y="326"/>
                    <a:pt x="274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8"/>
                  </a:cubicBezTo>
                  <a:cubicBezTo>
                    <a:pt x="272" y="316"/>
                    <a:pt x="274" y="313"/>
                    <a:pt x="278" y="310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299"/>
                    <a:pt x="296" y="299"/>
                    <a:pt x="296" y="299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2"/>
                    <a:pt x="306" y="304"/>
                  </a:cubicBezTo>
                  <a:cubicBezTo>
                    <a:pt x="306" y="306"/>
                    <a:pt x="304" y="308"/>
                    <a:pt x="303" y="309"/>
                  </a:cubicBezTo>
                  <a:cubicBezTo>
                    <a:pt x="304" y="310"/>
                    <a:pt x="304" y="310"/>
                    <a:pt x="304" y="310"/>
                  </a:cubicBezTo>
                  <a:cubicBezTo>
                    <a:pt x="308" y="312"/>
                    <a:pt x="312" y="314"/>
                    <a:pt x="314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6"/>
                    <a:pt x="324" y="316"/>
                    <a:pt x="324" y="316"/>
                  </a:cubicBezTo>
                  <a:cubicBezTo>
                    <a:pt x="318" y="287"/>
                    <a:pt x="318" y="287"/>
                    <a:pt x="318" y="287"/>
                  </a:cubicBezTo>
                  <a:cubicBezTo>
                    <a:pt x="314" y="285"/>
                    <a:pt x="310" y="280"/>
                    <a:pt x="306" y="274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4" y="243"/>
                  </a:cubicBezTo>
                  <a:cubicBezTo>
                    <a:pt x="324" y="243"/>
                    <a:pt x="324" y="243"/>
                    <a:pt x="324" y="243"/>
                  </a:cubicBezTo>
                  <a:cubicBezTo>
                    <a:pt x="325" y="242"/>
                    <a:pt x="325" y="242"/>
                    <a:pt x="325" y="242"/>
                  </a:cubicBezTo>
                  <a:cubicBezTo>
                    <a:pt x="330" y="242"/>
                    <a:pt x="330" y="242"/>
                    <a:pt x="330" y="242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7"/>
                  </a:cubicBezTo>
                  <a:cubicBezTo>
                    <a:pt x="360" y="222"/>
                    <a:pt x="360" y="210"/>
                    <a:pt x="358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4238506" y="3673369"/>
              <a:ext cx="578516" cy="360856"/>
            </a:xfrm>
            <a:custGeom>
              <a:gdLst>
                <a:gd name="T0" fmla="*/ 198 w 218"/>
                <a:gd name="T1" fmla="*/ 4 h 136"/>
                <a:gd name="T2" fmla="*/ 180 w 218"/>
                <a:gd name="T3" fmla="*/ 6 h 136"/>
                <a:gd name="T4" fmla="*/ 136 w 218"/>
                <a:gd name="T5" fmla="*/ 21 h 136"/>
                <a:gd name="T6" fmla="*/ 137 w 218"/>
                <a:gd name="T7" fmla="*/ 31 h 136"/>
                <a:gd name="T8" fmla="*/ 107 w 218"/>
                <a:gd name="T9" fmla="*/ 26 h 136"/>
                <a:gd name="T10" fmla="*/ 85 w 218"/>
                <a:gd name="T11" fmla="*/ 0 h 136"/>
                <a:gd name="T12" fmla="*/ 76 w 218"/>
                <a:gd name="T13" fmla="*/ 10 h 136"/>
                <a:gd name="T14" fmla="*/ 64 w 218"/>
                <a:gd name="T15" fmla="*/ 4 h 136"/>
                <a:gd name="T16" fmla="*/ 60 w 218"/>
                <a:gd name="T17" fmla="*/ 10 h 136"/>
                <a:gd name="T18" fmla="*/ 52 w 218"/>
                <a:gd name="T19" fmla="*/ 13 h 136"/>
                <a:gd name="T20" fmla="*/ 7 w 218"/>
                <a:gd name="T21" fmla="*/ 64 h 136"/>
                <a:gd name="T22" fmla="*/ 12 w 218"/>
                <a:gd name="T23" fmla="*/ 76 h 136"/>
                <a:gd name="T24" fmla="*/ 11 w 218"/>
                <a:gd name="T25" fmla="*/ 76 h 136"/>
                <a:gd name="T26" fmla="*/ 18 w 218"/>
                <a:gd name="T27" fmla="*/ 104 h 136"/>
                <a:gd name="T28" fmla="*/ 0 w 218"/>
                <a:gd name="T29" fmla="*/ 115 h 136"/>
                <a:gd name="T30" fmla="*/ 8 w 218"/>
                <a:gd name="T31" fmla="*/ 122 h 136"/>
                <a:gd name="T32" fmla="*/ 10 w 218"/>
                <a:gd name="T33" fmla="*/ 125 h 136"/>
                <a:gd name="T34" fmla="*/ 33 w 218"/>
                <a:gd name="T35" fmla="*/ 136 h 136"/>
                <a:gd name="T36" fmla="*/ 42 w 218"/>
                <a:gd name="T37" fmla="*/ 127 h 136"/>
                <a:gd name="T38" fmla="*/ 58 w 218"/>
                <a:gd name="T39" fmla="*/ 120 h 136"/>
                <a:gd name="T40" fmla="*/ 60 w 218"/>
                <a:gd name="T41" fmla="*/ 122 h 136"/>
                <a:gd name="T42" fmla="*/ 60 w 218"/>
                <a:gd name="T43" fmla="*/ 122 h 136"/>
                <a:gd name="T44" fmla="*/ 75 w 218"/>
                <a:gd name="T45" fmla="*/ 132 h 136"/>
                <a:gd name="T46" fmla="*/ 93 w 218"/>
                <a:gd name="T47" fmla="*/ 126 h 136"/>
                <a:gd name="T48" fmla="*/ 107 w 218"/>
                <a:gd name="T49" fmla="*/ 125 h 136"/>
                <a:gd name="T50" fmla="*/ 108 w 218"/>
                <a:gd name="T51" fmla="*/ 124 h 136"/>
                <a:gd name="T52" fmla="*/ 120 w 218"/>
                <a:gd name="T53" fmla="*/ 110 h 136"/>
                <a:gd name="T54" fmla="*/ 126 w 218"/>
                <a:gd name="T55" fmla="*/ 107 h 136"/>
                <a:gd name="T56" fmla="*/ 126 w 218"/>
                <a:gd name="T57" fmla="*/ 107 h 136"/>
                <a:gd name="T58" fmla="*/ 130 w 218"/>
                <a:gd name="T59" fmla="*/ 108 h 136"/>
                <a:gd name="T60" fmla="*/ 135 w 218"/>
                <a:gd name="T61" fmla="*/ 88 h 136"/>
                <a:gd name="T62" fmla="*/ 141 w 218"/>
                <a:gd name="T63" fmla="*/ 87 h 136"/>
                <a:gd name="T64" fmla="*/ 149 w 218"/>
                <a:gd name="T65" fmla="*/ 70 h 136"/>
                <a:gd name="T66" fmla="*/ 152 w 218"/>
                <a:gd name="T67" fmla="*/ 60 h 136"/>
                <a:gd name="T68" fmla="*/ 162 w 218"/>
                <a:gd name="T69" fmla="*/ 56 h 136"/>
                <a:gd name="T70" fmla="*/ 162 w 218"/>
                <a:gd name="T71" fmla="*/ 55 h 136"/>
                <a:gd name="T72" fmla="*/ 170 w 218"/>
                <a:gd name="T73" fmla="*/ 48 h 136"/>
                <a:gd name="T74" fmla="*/ 165 w 218"/>
                <a:gd name="T75" fmla="*/ 48 h 136"/>
                <a:gd name="T76" fmla="*/ 165 w 218"/>
                <a:gd name="T77" fmla="*/ 44 h 136"/>
                <a:gd name="T78" fmla="*/ 167 w 218"/>
                <a:gd name="T79" fmla="*/ 44 h 136"/>
                <a:gd name="T80" fmla="*/ 177 w 218"/>
                <a:gd name="T81" fmla="*/ 39 h 136"/>
                <a:gd name="T82" fmla="*/ 203 w 218"/>
                <a:gd name="T83" fmla="*/ 21 h 136"/>
                <a:gd name="T84" fmla="*/ 214 w 218"/>
                <a:gd name="T85" fmla="*/ 24 h 136"/>
                <a:gd name="T86" fmla="*/ 212 w 218"/>
                <a:gd name="T87" fmla="*/ 15 h 136"/>
                <a:gd name="T88" fmla="*/ 213 w 218"/>
                <a:gd name="T89" fmla="*/ 14 h 136"/>
                <a:gd name="T90" fmla="*/ 216 w 218"/>
                <a:gd name="T91" fmla="*/ 6 h 136"/>
                <a:gd name="T92" fmla="*/ 214 w 218"/>
                <a:gd name="T93" fmla="*/ 7 h 136"/>
                <a:gd name="T94" fmla="*/ 205 w 218"/>
                <a:gd name="T95" fmla="*/ 8 h 136"/>
                <a:gd name="T96" fmla="*/ 203 w 218"/>
                <a:gd name="T97" fmla="*/ 8 h 136"/>
                <a:gd name="T98" fmla="*/ 202 w 218"/>
                <a:gd name="T99" fmla="*/ 7 h 136"/>
                <a:gd name="T100" fmla="*/ 199 w 218"/>
                <a:gd name="T101" fmla="*/ 4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" h="136">
                  <a:moveTo>
                    <a:pt x="199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7" y="8"/>
                    <a:pt x="195" y="8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69" y="4"/>
                    <a:pt x="162" y="2"/>
                    <a:pt x="158" y="0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18" y="34"/>
                    <a:pt x="108" y="32"/>
                    <a:pt x="107" y="26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4"/>
                    <a:pt x="74" y="1"/>
                    <a:pt x="73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3" y="20"/>
                    <a:pt x="35" y="28"/>
                    <a:pt x="28" y="3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9"/>
                    <a:pt x="10" y="82"/>
                    <a:pt x="13" y="86"/>
                  </a:cubicBezTo>
                  <a:cubicBezTo>
                    <a:pt x="16" y="92"/>
                    <a:pt x="18" y="97"/>
                    <a:pt x="18" y="104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3"/>
                    <a:pt x="10" y="124"/>
                    <a:pt x="10" y="124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9" y="127"/>
                    <a:pt x="12" y="130"/>
                    <a:pt x="18" y="132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8" y="127"/>
                    <a:pt x="59" y="130"/>
                    <a:pt x="62" y="132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80" y="132"/>
                    <a:pt x="83" y="130"/>
                    <a:pt x="86" y="128"/>
                  </a:cubicBezTo>
                  <a:cubicBezTo>
                    <a:pt x="87" y="126"/>
                    <a:pt x="90" y="126"/>
                    <a:pt x="93" y="126"/>
                  </a:cubicBezTo>
                  <a:cubicBezTo>
                    <a:pt x="98" y="127"/>
                    <a:pt x="102" y="128"/>
                    <a:pt x="104" y="132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2" y="121"/>
                    <a:pt x="113" y="118"/>
                  </a:cubicBezTo>
                  <a:cubicBezTo>
                    <a:pt x="114" y="115"/>
                    <a:pt x="116" y="112"/>
                    <a:pt x="120" y="11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8" y="82"/>
                    <a:pt x="151" y="79"/>
                    <a:pt x="150" y="7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66"/>
                    <a:pt x="148" y="63"/>
                    <a:pt x="148" y="62"/>
                  </a:cubicBezTo>
                  <a:cubicBezTo>
                    <a:pt x="150" y="60"/>
                    <a:pt x="150" y="60"/>
                    <a:pt x="152" y="60"/>
                  </a:cubicBezTo>
                  <a:cubicBezTo>
                    <a:pt x="154" y="60"/>
                    <a:pt x="158" y="61"/>
                    <a:pt x="161" y="62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70" y="44"/>
                    <a:pt x="174" y="42"/>
                    <a:pt x="177" y="39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1" y="4"/>
                    <a:pt x="201" y="4"/>
                    <a:pt x="201" y="4"/>
                  </a:cubicBezTo>
                  <a:lnTo>
                    <a:pt x="199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4779529" y="4273233"/>
              <a:ext cx="90084" cy="79670"/>
            </a:xfrm>
            <a:custGeom>
              <a:gdLst>
                <a:gd name="T0" fmla="*/ 31 w 34"/>
                <a:gd name="T1" fmla="*/ 16 h 30"/>
                <a:gd name="T2" fmla="*/ 34 w 34"/>
                <a:gd name="T3" fmla="*/ 13 h 30"/>
                <a:gd name="T4" fmla="*/ 34 w 34"/>
                <a:gd name="T5" fmla="*/ 13 h 30"/>
                <a:gd name="T6" fmla="*/ 34 w 34"/>
                <a:gd name="T7" fmla="*/ 13 h 30"/>
                <a:gd name="T8" fmla="*/ 34 w 34"/>
                <a:gd name="T9" fmla="*/ 12 h 30"/>
                <a:gd name="T10" fmla="*/ 24 w 34"/>
                <a:gd name="T11" fmla="*/ 4 h 30"/>
                <a:gd name="T12" fmla="*/ 11 w 34"/>
                <a:gd name="T13" fmla="*/ 0 h 30"/>
                <a:gd name="T14" fmla="*/ 6 w 34"/>
                <a:gd name="T15" fmla="*/ 2 h 30"/>
                <a:gd name="T16" fmla="*/ 6 w 34"/>
                <a:gd name="T17" fmla="*/ 10 h 30"/>
                <a:gd name="T18" fmla="*/ 2 w 34"/>
                <a:gd name="T19" fmla="*/ 18 h 30"/>
                <a:gd name="T20" fmla="*/ 0 w 34"/>
                <a:gd name="T21" fmla="*/ 20 h 30"/>
                <a:gd name="T22" fmla="*/ 4 w 34"/>
                <a:gd name="T23" fmla="*/ 25 h 30"/>
                <a:gd name="T24" fmla="*/ 4 w 34"/>
                <a:gd name="T25" fmla="*/ 25 h 30"/>
                <a:gd name="T26" fmla="*/ 6 w 34"/>
                <a:gd name="T27" fmla="*/ 28 h 30"/>
                <a:gd name="T28" fmla="*/ 10 w 34"/>
                <a:gd name="T29" fmla="*/ 30 h 30"/>
                <a:gd name="T30" fmla="*/ 17 w 34"/>
                <a:gd name="T31" fmla="*/ 28 h 30"/>
                <a:gd name="T32" fmla="*/ 26 w 34"/>
                <a:gd name="T33" fmla="*/ 29 h 30"/>
                <a:gd name="T34" fmla="*/ 26 w 34"/>
                <a:gd name="T35" fmla="*/ 26 h 30"/>
                <a:gd name="T36" fmla="*/ 31 w 34"/>
                <a:gd name="T37" fmla="*/ 16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0">
                  <a:moveTo>
                    <a:pt x="31" y="16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1"/>
                    <a:pt x="14" y="0"/>
                    <a:pt x="11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3"/>
                    <a:pt x="4" y="16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3" y="28"/>
                    <a:pt x="15" y="27"/>
                    <a:pt x="17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1"/>
                    <a:pt x="28" y="18"/>
                    <a:pt x="31" y="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4357750" y="3970698"/>
              <a:ext cx="501448" cy="387411"/>
            </a:xfrm>
            <a:custGeom>
              <a:gdLst>
                <a:gd name="T0" fmla="*/ 120 w 189"/>
                <a:gd name="T1" fmla="*/ 22 h 146"/>
                <a:gd name="T2" fmla="*/ 85 w 189"/>
                <a:gd name="T3" fmla="*/ 8 h 146"/>
                <a:gd name="T4" fmla="*/ 85 w 189"/>
                <a:gd name="T5" fmla="*/ 1 h 146"/>
                <a:gd name="T6" fmla="*/ 81 w 189"/>
                <a:gd name="T7" fmla="*/ 0 h 146"/>
                <a:gd name="T8" fmla="*/ 66 w 189"/>
                <a:gd name="T9" fmla="*/ 16 h 146"/>
                <a:gd name="T10" fmla="*/ 57 w 189"/>
                <a:gd name="T11" fmla="*/ 24 h 146"/>
                <a:gd name="T12" fmla="*/ 47 w 189"/>
                <a:gd name="T13" fmla="*/ 18 h 146"/>
                <a:gd name="T14" fmla="*/ 31 w 189"/>
                <a:gd name="T15" fmla="*/ 25 h 146"/>
                <a:gd name="T16" fmla="*/ 10 w 189"/>
                <a:gd name="T17" fmla="*/ 11 h 146"/>
                <a:gd name="T18" fmla="*/ 1 w 189"/>
                <a:gd name="T19" fmla="*/ 17 h 146"/>
                <a:gd name="T20" fmla="*/ 1 w 189"/>
                <a:gd name="T21" fmla="*/ 17 h 146"/>
                <a:gd name="T22" fmla="*/ 0 w 189"/>
                <a:gd name="T23" fmla="*/ 19 h 146"/>
                <a:gd name="T24" fmla="*/ 4 w 189"/>
                <a:gd name="T25" fmla="*/ 20 h 146"/>
                <a:gd name="T26" fmla="*/ 5 w 189"/>
                <a:gd name="T27" fmla="*/ 21 h 146"/>
                <a:gd name="T28" fmla="*/ 34 w 189"/>
                <a:gd name="T29" fmla="*/ 42 h 146"/>
                <a:gd name="T30" fmla="*/ 62 w 189"/>
                <a:gd name="T31" fmla="*/ 74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99 w 189"/>
                <a:gd name="T39" fmla="*/ 74 h 146"/>
                <a:gd name="T40" fmla="*/ 93 w 189"/>
                <a:gd name="T41" fmla="*/ 92 h 146"/>
                <a:gd name="T42" fmla="*/ 83 w 189"/>
                <a:gd name="T43" fmla="*/ 93 h 146"/>
                <a:gd name="T44" fmla="*/ 73 w 189"/>
                <a:gd name="T45" fmla="*/ 116 h 146"/>
                <a:gd name="T46" fmla="*/ 89 w 189"/>
                <a:gd name="T47" fmla="*/ 126 h 146"/>
                <a:gd name="T48" fmla="*/ 93 w 189"/>
                <a:gd name="T49" fmla="*/ 133 h 146"/>
                <a:gd name="T50" fmla="*/ 99 w 189"/>
                <a:gd name="T51" fmla="*/ 132 h 146"/>
                <a:gd name="T52" fmla="*/ 115 w 189"/>
                <a:gd name="T53" fmla="*/ 138 h 146"/>
                <a:gd name="T54" fmla="*/ 118 w 189"/>
                <a:gd name="T55" fmla="*/ 143 h 146"/>
                <a:gd name="T56" fmla="*/ 132 w 189"/>
                <a:gd name="T57" fmla="*/ 143 h 146"/>
                <a:gd name="T58" fmla="*/ 152 w 189"/>
                <a:gd name="T59" fmla="*/ 142 h 146"/>
                <a:gd name="T60" fmla="*/ 159 w 189"/>
                <a:gd name="T61" fmla="*/ 138 h 146"/>
                <a:gd name="T62" fmla="*/ 158 w 189"/>
                <a:gd name="T63" fmla="*/ 130 h 146"/>
                <a:gd name="T64" fmla="*/ 162 w 189"/>
                <a:gd name="T65" fmla="*/ 119 h 146"/>
                <a:gd name="T66" fmla="*/ 169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3 w 189"/>
                <a:gd name="T73" fmla="*/ 96 h 146"/>
                <a:gd name="T74" fmla="*/ 173 w 189"/>
                <a:gd name="T75" fmla="*/ 96 h 146"/>
                <a:gd name="T76" fmla="*/ 155 w 189"/>
                <a:gd name="T77" fmla="*/ 86 h 146"/>
                <a:gd name="T78" fmla="*/ 147 w 189"/>
                <a:gd name="T79" fmla="*/ 82 h 146"/>
                <a:gd name="T80" fmla="*/ 132 w 189"/>
                <a:gd name="T81" fmla="*/ 42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2"/>
                  </a:moveTo>
                  <a:cubicBezTo>
                    <a:pt x="127" y="38"/>
                    <a:pt x="124" y="32"/>
                    <a:pt x="120" y="22"/>
                  </a:cubicBezTo>
                  <a:cubicBezTo>
                    <a:pt x="109" y="22"/>
                    <a:pt x="102" y="20"/>
                    <a:pt x="99" y="16"/>
                  </a:cubicBezTo>
                  <a:cubicBezTo>
                    <a:pt x="96" y="12"/>
                    <a:pt x="91" y="10"/>
                    <a:pt x="85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7" y="2"/>
                    <a:pt x="73" y="4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2"/>
                    <a:pt x="62" y="25"/>
                    <a:pt x="60" y="25"/>
                  </a:cubicBezTo>
                  <a:cubicBezTo>
                    <a:pt x="59" y="26"/>
                    <a:pt x="58" y="25"/>
                    <a:pt x="57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49" y="18"/>
                    <a:pt x="47" y="18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2"/>
                    <a:pt x="37" y="24"/>
                    <a:pt x="31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1" y="30"/>
                    <a:pt x="17" y="36"/>
                    <a:pt x="19" y="38"/>
                  </a:cubicBezTo>
                  <a:cubicBezTo>
                    <a:pt x="21" y="38"/>
                    <a:pt x="26" y="40"/>
                    <a:pt x="34" y="42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7" y="58"/>
                    <a:pt x="62" y="74"/>
                  </a:cubicBezTo>
                  <a:cubicBezTo>
                    <a:pt x="69" y="78"/>
                    <a:pt x="73" y="80"/>
                    <a:pt x="75" y="80"/>
                  </a:cubicBezTo>
                  <a:cubicBezTo>
                    <a:pt x="78" y="79"/>
                    <a:pt x="83" y="76"/>
                    <a:pt x="90" y="72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7" y="85"/>
                    <a:pt x="95" y="90"/>
                    <a:pt x="9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7"/>
                    <a:pt x="81" y="103"/>
                    <a:pt x="75" y="110"/>
                  </a:cubicBezTo>
                  <a:cubicBezTo>
                    <a:pt x="74" y="113"/>
                    <a:pt x="73" y="115"/>
                    <a:pt x="73" y="116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5" y="125"/>
                    <a:pt x="87" y="126"/>
                    <a:pt x="89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1" y="131"/>
                    <a:pt x="102" y="130"/>
                    <a:pt x="103" y="130"/>
                  </a:cubicBezTo>
                  <a:cubicBezTo>
                    <a:pt x="107" y="130"/>
                    <a:pt x="111" y="133"/>
                    <a:pt x="115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21" y="141"/>
                    <a:pt x="125" y="141"/>
                    <a:pt x="132" y="143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4"/>
                    <a:pt x="156" y="132"/>
                    <a:pt x="158" y="130"/>
                  </a:cubicBezTo>
                  <a:cubicBezTo>
                    <a:pt x="161" y="128"/>
                    <a:pt x="162" y="126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16"/>
                    <a:pt x="162" y="115"/>
                    <a:pt x="163" y="114"/>
                  </a:cubicBezTo>
                  <a:cubicBezTo>
                    <a:pt x="163" y="112"/>
                    <a:pt x="166" y="112"/>
                    <a:pt x="169" y="111"/>
                  </a:cubicBezTo>
                  <a:cubicBezTo>
                    <a:pt x="175" y="110"/>
                    <a:pt x="181" y="112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6"/>
                    <a:pt x="135" y="46"/>
                    <a:pt x="132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4095309" y="3227638"/>
              <a:ext cx="466561" cy="665996"/>
            </a:xfrm>
            <a:custGeom>
              <a:gdLst>
                <a:gd name="T0" fmla="*/ 158 w 176"/>
                <a:gd name="T1" fmla="*/ 74 h 251"/>
                <a:gd name="T2" fmla="*/ 140 w 176"/>
                <a:gd name="T3" fmla="*/ 70 h 251"/>
                <a:gd name="T4" fmla="*/ 139 w 176"/>
                <a:gd name="T5" fmla="*/ 52 h 251"/>
                <a:gd name="T6" fmla="*/ 134 w 176"/>
                <a:gd name="T7" fmla="*/ 46 h 251"/>
                <a:gd name="T8" fmla="*/ 116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4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4 h 251"/>
                <a:gd name="T24" fmla="*/ 58 w 176"/>
                <a:gd name="T25" fmla="*/ 40 h 251"/>
                <a:gd name="T26" fmla="*/ 44 w 176"/>
                <a:gd name="T27" fmla="*/ 40 h 251"/>
                <a:gd name="T28" fmla="*/ 32 w 176"/>
                <a:gd name="T29" fmla="*/ 50 h 251"/>
                <a:gd name="T30" fmla="*/ 24 w 176"/>
                <a:gd name="T31" fmla="*/ 46 h 251"/>
                <a:gd name="T32" fmla="*/ 16 w 176"/>
                <a:gd name="T33" fmla="*/ 32 h 251"/>
                <a:gd name="T34" fmla="*/ 8 w 176"/>
                <a:gd name="T35" fmla="*/ 48 h 251"/>
                <a:gd name="T36" fmla="*/ 7 w 176"/>
                <a:gd name="T37" fmla="*/ 49 h 251"/>
                <a:gd name="T38" fmla="*/ 14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1 h 251"/>
                <a:gd name="T48" fmla="*/ 18 w 176"/>
                <a:gd name="T49" fmla="*/ 141 h 251"/>
                <a:gd name="T50" fmla="*/ 8 w 176"/>
                <a:gd name="T51" fmla="*/ 148 h 251"/>
                <a:gd name="T52" fmla="*/ 18 w 176"/>
                <a:gd name="T53" fmla="*/ 180 h 251"/>
                <a:gd name="T54" fmla="*/ 24 w 176"/>
                <a:gd name="T55" fmla="*/ 190 h 251"/>
                <a:gd name="T56" fmla="*/ 16 w 176"/>
                <a:gd name="T57" fmla="*/ 208 h 251"/>
                <a:gd name="T58" fmla="*/ 10 w 176"/>
                <a:gd name="T59" fmla="*/ 226 h 251"/>
                <a:gd name="T60" fmla="*/ 10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6 w 176"/>
                <a:gd name="T69" fmla="*/ 248 h 251"/>
                <a:gd name="T70" fmla="*/ 56 w 176"/>
                <a:gd name="T71" fmla="*/ 232 h 251"/>
                <a:gd name="T72" fmla="*/ 104 w 176"/>
                <a:gd name="T73" fmla="*/ 177 h 251"/>
                <a:gd name="T74" fmla="*/ 125 w 176"/>
                <a:gd name="T75" fmla="*/ 164 h 251"/>
                <a:gd name="T76" fmla="*/ 117 w 176"/>
                <a:gd name="T77" fmla="*/ 156 h 251"/>
                <a:gd name="T78" fmla="*/ 114 w 176"/>
                <a:gd name="T79" fmla="*/ 148 h 251"/>
                <a:gd name="T80" fmla="*/ 87 w 176"/>
                <a:gd name="T81" fmla="*/ 120 h 251"/>
                <a:gd name="T82" fmla="*/ 61 w 176"/>
                <a:gd name="T83" fmla="*/ 114 h 251"/>
                <a:gd name="T84" fmla="*/ 50 w 176"/>
                <a:gd name="T85" fmla="*/ 100 h 251"/>
                <a:gd name="T86" fmla="*/ 66 w 176"/>
                <a:gd name="T87" fmla="*/ 74 h 251"/>
                <a:gd name="T88" fmla="*/ 70 w 176"/>
                <a:gd name="T89" fmla="*/ 62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6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3 h 251"/>
                <a:gd name="T102" fmla="*/ 175 w 176"/>
                <a:gd name="T103" fmla="*/ 88 h 251"/>
                <a:gd name="T104" fmla="*/ 162 w 176"/>
                <a:gd name="T105" fmla="*/ 78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50"/>
                    <a:pt x="38" y="50"/>
                    <a:pt x="36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2" y="58"/>
                    <a:pt x="0" y="6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6"/>
                    <a:pt x="10" y="226"/>
                    <a:pt x="10" y="226"/>
                  </a:cubicBezTo>
                  <a:cubicBezTo>
                    <a:pt x="8" y="227"/>
                    <a:pt x="6" y="229"/>
                    <a:pt x="6" y="231"/>
                  </a:cubicBezTo>
                  <a:cubicBezTo>
                    <a:pt x="5" y="232"/>
                    <a:pt x="5" y="233"/>
                    <a:pt x="6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3"/>
                    <a:pt x="14" y="243"/>
                    <a:pt x="14" y="24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7" y="251"/>
                    <a:pt x="42" y="250"/>
                    <a:pt x="46" y="248"/>
                  </a:cubicBezTo>
                  <a:cubicBezTo>
                    <a:pt x="51" y="246"/>
                    <a:pt x="56" y="246"/>
                    <a:pt x="60" y="246"/>
                  </a:cubicBezTo>
                  <a:cubicBezTo>
                    <a:pt x="61" y="244"/>
                    <a:pt x="61" y="244"/>
                    <a:pt x="61" y="244"/>
                  </a:cubicBezTo>
                  <a:cubicBezTo>
                    <a:pt x="56" y="233"/>
                    <a:pt x="56" y="233"/>
                    <a:pt x="56" y="233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7"/>
                    <a:pt x="122" y="165"/>
                    <a:pt x="125" y="164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2"/>
                    <a:pt x="90" y="139"/>
                  </a:cubicBezTo>
                  <a:cubicBezTo>
                    <a:pt x="88" y="132"/>
                    <a:pt x="87" y="125"/>
                    <a:pt x="87" y="120"/>
                  </a:cubicBezTo>
                  <a:cubicBezTo>
                    <a:pt x="86" y="122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4"/>
                    <a:pt x="52" y="112"/>
                  </a:cubicBezTo>
                  <a:cubicBezTo>
                    <a:pt x="49" y="110"/>
                    <a:pt x="48" y="109"/>
                    <a:pt x="48" y="107"/>
                  </a:cubicBezTo>
                  <a:cubicBezTo>
                    <a:pt x="47" y="104"/>
                    <a:pt x="48" y="102"/>
                    <a:pt x="50" y="100"/>
                  </a:cubicBezTo>
                  <a:cubicBezTo>
                    <a:pt x="53" y="98"/>
                    <a:pt x="56" y="95"/>
                    <a:pt x="59" y="91"/>
                  </a:cubicBezTo>
                  <a:cubicBezTo>
                    <a:pt x="56" y="87"/>
                    <a:pt x="55" y="84"/>
                    <a:pt x="56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78"/>
                    <a:pt x="60" y="76"/>
                    <a:pt x="66" y="74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8"/>
                    <a:pt x="68" y="65"/>
                    <a:pt x="70" y="6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5"/>
                    <a:pt x="106" y="76"/>
                    <a:pt x="104" y="76"/>
                  </a:cubicBezTo>
                  <a:cubicBezTo>
                    <a:pt x="102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2" y="84"/>
                  </a:cubicBezTo>
                  <a:cubicBezTo>
                    <a:pt x="114" y="84"/>
                    <a:pt x="115" y="85"/>
                    <a:pt x="116" y="86"/>
                  </a:cubicBezTo>
                  <a:cubicBezTo>
                    <a:pt x="118" y="88"/>
                    <a:pt x="119" y="92"/>
                    <a:pt x="120" y="96"/>
                  </a:cubicBezTo>
                  <a:cubicBezTo>
                    <a:pt x="120" y="100"/>
                    <a:pt x="121" y="104"/>
                    <a:pt x="122" y="106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0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2" y="78"/>
                    <a:pt x="162" y="78"/>
                    <a:pt x="162" y="78"/>
                  </a:cubicBezTo>
                  <a:lnTo>
                    <a:pt x="162" y="76"/>
                  </a:lnTo>
                  <a:close/>
                </a:path>
              </a:pathLst>
            </a:custGeom>
            <a:solidFill>
              <a:srgbClr val="0A94E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3880255" y="3867076"/>
              <a:ext cx="493638" cy="485827"/>
            </a:xfrm>
            <a:custGeom>
              <a:gdLst>
                <a:gd name="T0" fmla="*/ 41 w 186"/>
                <a:gd name="T1" fmla="*/ 61 h 183"/>
                <a:gd name="T2" fmla="*/ 1 w 186"/>
                <a:gd name="T3" fmla="*/ 82 h 183"/>
                <a:gd name="T4" fmla="*/ 15 w 186"/>
                <a:gd name="T5" fmla="*/ 111 h 183"/>
                <a:gd name="T6" fmla="*/ 15 w 186"/>
                <a:gd name="T7" fmla="*/ 112 h 183"/>
                <a:gd name="T8" fmla="*/ 33 w 186"/>
                <a:gd name="T9" fmla="*/ 143 h 183"/>
                <a:gd name="T10" fmla="*/ 43 w 186"/>
                <a:gd name="T11" fmla="*/ 145 h 183"/>
                <a:gd name="T12" fmla="*/ 53 w 186"/>
                <a:gd name="T13" fmla="*/ 151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5 h 183"/>
                <a:gd name="T24" fmla="*/ 163 w 186"/>
                <a:gd name="T25" fmla="*/ 175 h 183"/>
                <a:gd name="T26" fmla="*/ 173 w 186"/>
                <a:gd name="T27" fmla="*/ 166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9 h 183"/>
                <a:gd name="T38" fmla="*/ 149 w 186"/>
                <a:gd name="T39" fmla="*/ 114 h 183"/>
                <a:gd name="T40" fmla="*/ 155 w 186"/>
                <a:gd name="T41" fmla="*/ 102 h 183"/>
                <a:gd name="T42" fmla="*/ 160 w 186"/>
                <a:gd name="T43" fmla="*/ 99 h 183"/>
                <a:gd name="T44" fmla="*/ 159 w 186"/>
                <a:gd name="T45" fmla="*/ 81 h 183"/>
                <a:gd name="T46" fmla="*/ 170 w 186"/>
                <a:gd name="T47" fmla="*/ 83 h 183"/>
                <a:gd name="T48" fmla="*/ 171 w 186"/>
                <a:gd name="T49" fmla="*/ 85 h 183"/>
                <a:gd name="T50" fmla="*/ 186 w 186"/>
                <a:gd name="T51" fmla="*/ 81 h 183"/>
                <a:gd name="T52" fmla="*/ 169 w 186"/>
                <a:gd name="T53" fmla="*/ 69 h 183"/>
                <a:gd name="T54" fmla="*/ 152 w 186"/>
                <a:gd name="T55" fmla="*/ 64 h 183"/>
                <a:gd name="T56" fmla="*/ 151 w 186"/>
                <a:gd name="T57" fmla="*/ 63 h 183"/>
                <a:gd name="T58" fmla="*/ 131 w 186"/>
                <a:gd name="T59" fmla="*/ 49 h 183"/>
                <a:gd name="T60" fmla="*/ 148 w 186"/>
                <a:gd name="T61" fmla="*/ 29 h 183"/>
                <a:gd name="T62" fmla="*/ 141 w 186"/>
                <a:gd name="T63" fmla="*/ 10 h 183"/>
                <a:gd name="T64" fmla="*/ 113 w 186"/>
                <a:gd name="T65" fmla="*/ 15 h 183"/>
                <a:gd name="T66" fmla="*/ 101 w 186"/>
                <a:gd name="T67" fmla="*/ 7 h 183"/>
                <a:gd name="T68" fmla="*/ 95 w 186"/>
                <a:gd name="T69" fmla="*/ 6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2 h 183"/>
                <a:gd name="T76" fmla="*/ 94 w 186"/>
                <a:gd name="T77" fmla="*/ 0 h 183"/>
                <a:gd name="T78" fmla="*/ 93 w 186"/>
                <a:gd name="T79" fmla="*/ 11 h 183"/>
                <a:gd name="T80" fmla="*/ 91 w 186"/>
                <a:gd name="T81" fmla="*/ 19 h 183"/>
                <a:gd name="T82" fmla="*/ 93 w 186"/>
                <a:gd name="T83" fmla="*/ 34 h 183"/>
                <a:gd name="T84" fmla="*/ 91 w 186"/>
                <a:gd name="T85" fmla="*/ 35 h 183"/>
                <a:gd name="T86" fmla="*/ 87 w 186"/>
                <a:gd name="T87" fmla="*/ 49 h 183"/>
                <a:gd name="T88" fmla="*/ 67 w 186"/>
                <a:gd name="T89" fmla="*/ 55 h 183"/>
                <a:gd name="T90" fmla="*/ 42 w 186"/>
                <a:gd name="T91" fmla="*/ 61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1" y="61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95"/>
                    <a:pt x="1" y="103"/>
                    <a:pt x="6" y="10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25" y="137"/>
                    <a:pt x="31" y="142"/>
                    <a:pt x="33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5" y="147"/>
                    <a:pt x="47" y="149"/>
                    <a:pt x="53" y="151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104" y="153"/>
                    <a:pt x="106" y="155"/>
                  </a:cubicBezTo>
                  <a:cubicBezTo>
                    <a:pt x="108" y="157"/>
                    <a:pt x="109" y="161"/>
                    <a:pt x="108" y="167"/>
                  </a:cubicBezTo>
                  <a:cubicBezTo>
                    <a:pt x="108" y="171"/>
                    <a:pt x="108" y="173"/>
                    <a:pt x="109" y="173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8" y="181"/>
                    <a:pt x="141" y="183"/>
                    <a:pt x="142" y="183"/>
                  </a:cubicBezTo>
                  <a:cubicBezTo>
                    <a:pt x="145" y="182"/>
                    <a:pt x="147" y="180"/>
                    <a:pt x="150" y="176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70"/>
                    <a:pt x="167" y="167"/>
                    <a:pt x="171" y="167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69" y="148"/>
                    <a:pt x="165" y="147"/>
                    <a:pt x="161" y="147"/>
                  </a:cubicBezTo>
                  <a:cubicBezTo>
                    <a:pt x="157" y="149"/>
                    <a:pt x="153" y="149"/>
                    <a:pt x="152" y="147"/>
                  </a:cubicBezTo>
                  <a:cubicBezTo>
                    <a:pt x="151" y="146"/>
                    <a:pt x="151" y="145"/>
                    <a:pt x="151" y="143"/>
                  </a:cubicBezTo>
                  <a:cubicBezTo>
                    <a:pt x="149" y="139"/>
                    <a:pt x="146" y="135"/>
                    <a:pt x="142" y="131"/>
                  </a:cubicBezTo>
                  <a:cubicBezTo>
                    <a:pt x="137" y="127"/>
                    <a:pt x="136" y="123"/>
                    <a:pt x="137" y="120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8" y="110"/>
                    <a:pt x="149" y="107"/>
                    <a:pt x="151" y="105"/>
                  </a:cubicBezTo>
                  <a:cubicBezTo>
                    <a:pt x="151" y="103"/>
                    <a:pt x="153" y="103"/>
                    <a:pt x="155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57" y="91"/>
                    <a:pt x="155" y="85"/>
                    <a:pt x="157" y="83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1" y="81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5" y="90"/>
                    <a:pt x="177" y="93"/>
                    <a:pt x="179" y="94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79" y="73"/>
                    <a:pt x="176" y="67"/>
                    <a:pt x="175" y="65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45" y="60"/>
                    <a:pt x="141" y="57"/>
                    <a:pt x="140" y="53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7" y="24"/>
                    <a:pt x="146" y="19"/>
                    <a:pt x="144" y="15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4" y="13"/>
                    <a:pt x="119" y="15"/>
                    <a:pt x="113" y="15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7"/>
                    <a:pt x="91" y="18"/>
                    <a:pt x="91" y="19"/>
                  </a:cubicBezTo>
                  <a:cubicBezTo>
                    <a:pt x="93" y="21"/>
                    <a:pt x="93" y="25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2" y="61"/>
                    <a:pt x="42" y="61"/>
                    <a:pt x="42" y="61"/>
                  </a:cubicBezTo>
                  <a:lnTo>
                    <a:pt x="41" y="6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4806083" y="4904340"/>
              <a:ext cx="137990" cy="340026"/>
            </a:xfrm>
            <a:custGeom>
              <a:gdLst>
                <a:gd name="T0" fmla="*/ 40 w 52"/>
                <a:gd name="T1" fmla="*/ 0 h 128"/>
                <a:gd name="T2" fmla="*/ 12 w 52"/>
                <a:gd name="T3" fmla="*/ 35 h 128"/>
                <a:gd name="T4" fmla="*/ 0 w 52"/>
                <a:gd name="T5" fmla="*/ 55 h 128"/>
                <a:gd name="T6" fmla="*/ 2 w 52"/>
                <a:gd name="T7" fmla="*/ 77 h 128"/>
                <a:gd name="T8" fmla="*/ 2 w 52"/>
                <a:gd name="T9" fmla="*/ 77 h 128"/>
                <a:gd name="T10" fmla="*/ 2 w 52"/>
                <a:gd name="T11" fmla="*/ 77 h 128"/>
                <a:gd name="T12" fmla="*/ 0 w 52"/>
                <a:gd name="T13" fmla="*/ 92 h 128"/>
                <a:gd name="T14" fmla="*/ 2 w 52"/>
                <a:gd name="T15" fmla="*/ 101 h 128"/>
                <a:gd name="T16" fmla="*/ 18 w 52"/>
                <a:gd name="T17" fmla="*/ 112 h 128"/>
                <a:gd name="T18" fmla="*/ 18 w 52"/>
                <a:gd name="T19" fmla="*/ 112 h 128"/>
                <a:gd name="T20" fmla="*/ 18 w 52"/>
                <a:gd name="T21" fmla="*/ 112 h 128"/>
                <a:gd name="T22" fmla="*/ 19 w 52"/>
                <a:gd name="T23" fmla="*/ 113 h 128"/>
                <a:gd name="T24" fmla="*/ 19 w 52"/>
                <a:gd name="T25" fmla="*/ 113 h 128"/>
                <a:gd name="T26" fmla="*/ 25 w 52"/>
                <a:gd name="T27" fmla="*/ 124 h 128"/>
                <a:gd name="T28" fmla="*/ 30 w 52"/>
                <a:gd name="T29" fmla="*/ 128 h 128"/>
                <a:gd name="T30" fmla="*/ 33 w 52"/>
                <a:gd name="T31" fmla="*/ 102 h 128"/>
                <a:gd name="T32" fmla="*/ 33 w 52"/>
                <a:gd name="T33" fmla="*/ 101 h 128"/>
                <a:gd name="T34" fmla="*/ 44 w 52"/>
                <a:gd name="T35" fmla="*/ 73 h 128"/>
                <a:gd name="T36" fmla="*/ 48 w 52"/>
                <a:gd name="T37" fmla="*/ 40 h 128"/>
                <a:gd name="T38" fmla="*/ 48 w 52"/>
                <a:gd name="T39" fmla="*/ 40 h 128"/>
                <a:gd name="T40" fmla="*/ 49 w 52"/>
                <a:gd name="T41" fmla="*/ 39 h 128"/>
                <a:gd name="T42" fmla="*/ 52 w 52"/>
                <a:gd name="T43" fmla="*/ 30 h 128"/>
                <a:gd name="T44" fmla="*/ 50 w 52"/>
                <a:gd name="T45" fmla="*/ 23 h 128"/>
                <a:gd name="T46" fmla="*/ 50 w 52"/>
                <a:gd name="T47" fmla="*/ 22 h 128"/>
                <a:gd name="T48" fmla="*/ 49 w 52"/>
                <a:gd name="T49" fmla="*/ 22 h 128"/>
                <a:gd name="T50" fmla="*/ 48 w 52"/>
                <a:gd name="T51" fmla="*/ 12 h 128"/>
                <a:gd name="T52" fmla="*/ 49 w 52"/>
                <a:gd name="T53" fmla="*/ 12 h 128"/>
                <a:gd name="T54" fmla="*/ 49 w 52"/>
                <a:gd name="T55" fmla="*/ 11 h 128"/>
                <a:gd name="T56" fmla="*/ 51 w 52"/>
                <a:gd name="T57" fmla="*/ 9 h 128"/>
                <a:gd name="T58" fmla="*/ 52 w 52"/>
                <a:gd name="T59" fmla="*/ 6 h 128"/>
                <a:gd name="T60" fmla="*/ 40 w 52"/>
                <a:gd name="T61" fmla="*/ 0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128">
                  <a:moveTo>
                    <a:pt x="40" y="0"/>
                  </a:moveTo>
                  <a:cubicBezTo>
                    <a:pt x="27" y="10"/>
                    <a:pt x="18" y="21"/>
                    <a:pt x="12" y="35"/>
                  </a:cubicBezTo>
                  <a:cubicBezTo>
                    <a:pt x="6" y="47"/>
                    <a:pt x="2" y="53"/>
                    <a:pt x="0" y="5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0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7"/>
                    <a:pt x="22" y="120"/>
                    <a:pt x="25" y="124"/>
                  </a:cubicBezTo>
                  <a:cubicBezTo>
                    <a:pt x="27" y="126"/>
                    <a:pt x="29" y="128"/>
                    <a:pt x="30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6"/>
                    <a:pt x="52" y="6"/>
                    <a:pt x="52" y="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3766219" y="5509410"/>
              <a:ext cx="217138" cy="183292"/>
            </a:xfrm>
            <a:custGeom>
              <a:gdLst>
                <a:gd name="T0" fmla="*/ 38 w 82"/>
                <a:gd name="T1" fmla="*/ 6 h 69"/>
                <a:gd name="T2" fmla="*/ 36 w 82"/>
                <a:gd name="T3" fmla="*/ 8 h 69"/>
                <a:gd name="T4" fmla="*/ 36 w 82"/>
                <a:gd name="T5" fmla="*/ 9 h 69"/>
                <a:gd name="T6" fmla="*/ 36 w 82"/>
                <a:gd name="T7" fmla="*/ 10 h 69"/>
                <a:gd name="T8" fmla="*/ 20 w 82"/>
                <a:gd name="T9" fmla="*/ 14 h 69"/>
                <a:gd name="T10" fmla="*/ 20 w 82"/>
                <a:gd name="T11" fmla="*/ 16 h 69"/>
                <a:gd name="T12" fmla="*/ 26 w 82"/>
                <a:gd name="T13" fmla="*/ 22 h 69"/>
                <a:gd name="T14" fmla="*/ 24 w 82"/>
                <a:gd name="T15" fmla="*/ 22 h 69"/>
                <a:gd name="T16" fmla="*/ 16 w 82"/>
                <a:gd name="T17" fmla="*/ 26 h 69"/>
                <a:gd name="T18" fmla="*/ 4 w 82"/>
                <a:gd name="T19" fmla="*/ 35 h 69"/>
                <a:gd name="T20" fmla="*/ 7 w 82"/>
                <a:gd name="T21" fmla="*/ 62 h 69"/>
                <a:gd name="T22" fmla="*/ 19 w 82"/>
                <a:gd name="T23" fmla="*/ 63 h 69"/>
                <a:gd name="T24" fmla="*/ 20 w 82"/>
                <a:gd name="T25" fmla="*/ 63 h 69"/>
                <a:gd name="T26" fmla="*/ 20 w 82"/>
                <a:gd name="T27" fmla="*/ 64 h 69"/>
                <a:gd name="T28" fmla="*/ 32 w 82"/>
                <a:gd name="T29" fmla="*/ 69 h 69"/>
                <a:gd name="T30" fmla="*/ 44 w 82"/>
                <a:gd name="T31" fmla="*/ 67 h 69"/>
                <a:gd name="T32" fmla="*/ 63 w 82"/>
                <a:gd name="T33" fmla="*/ 52 h 69"/>
                <a:gd name="T34" fmla="*/ 64 w 82"/>
                <a:gd name="T35" fmla="*/ 52 h 69"/>
                <a:gd name="T36" fmla="*/ 64 w 82"/>
                <a:gd name="T37" fmla="*/ 51 h 69"/>
                <a:gd name="T38" fmla="*/ 70 w 82"/>
                <a:gd name="T39" fmla="*/ 50 h 69"/>
                <a:gd name="T40" fmla="*/ 68 w 82"/>
                <a:gd name="T41" fmla="*/ 33 h 69"/>
                <a:gd name="T42" fmla="*/ 68 w 82"/>
                <a:gd name="T43" fmla="*/ 32 h 69"/>
                <a:gd name="T44" fmla="*/ 76 w 82"/>
                <a:gd name="T45" fmla="*/ 22 h 69"/>
                <a:gd name="T46" fmla="*/ 76 w 82"/>
                <a:gd name="T47" fmla="*/ 21 h 69"/>
                <a:gd name="T48" fmla="*/ 76 w 82"/>
                <a:gd name="T49" fmla="*/ 21 h 69"/>
                <a:gd name="T50" fmla="*/ 82 w 82"/>
                <a:gd name="T51" fmla="*/ 17 h 69"/>
                <a:gd name="T52" fmla="*/ 80 w 82"/>
                <a:gd name="T53" fmla="*/ 4 h 69"/>
                <a:gd name="T54" fmla="*/ 74 w 82"/>
                <a:gd name="T55" fmla="*/ 0 h 69"/>
                <a:gd name="T56" fmla="*/ 75 w 82"/>
                <a:gd name="T57" fmla="*/ 6 h 69"/>
                <a:gd name="T58" fmla="*/ 64 w 82"/>
                <a:gd name="T59" fmla="*/ 4 h 69"/>
                <a:gd name="T60" fmla="*/ 60 w 82"/>
                <a:gd name="T61" fmla="*/ 6 h 69"/>
                <a:gd name="T62" fmla="*/ 59 w 82"/>
                <a:gd name="T63" fmla="*/ 6 h 69"/>
                <a:gd name="T64" fmla="*/ 59 w 82"/>
                <a:gd name="T65" fmla="*/ 6 h 69"/>
                <a:gd name="T66" fmla="*/ 38 w 82"/>
                <a:gd name="T67" fmla="*/ 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69">
                  <a:moveTo>
                    <a:pt x="38" y="6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4" y="22"/>
                    <a:pt x="24" y="2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0"/>
                    <a:pt x="1" y="49"/>
                    <a:pt x="7" y="62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0" y="66"/>
                    <a:pt x="56" y="61"/>
                    <a:pt x="63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2"/>
                    <a:pt x="82" y="8"/>
                    <a:pt x="80" y="4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lnTo>
                    <a:pt x="38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Round Same Side Corner Rectangle 13"/>
          <p:cNvSpPr/>
          <p:nvPr/>
        </p:nvSpPr>
        <p:spPr>
          <a:xfrm rot="10800000" flipH="1">
            <a:off x="6180112" y="3061081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bg-BG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sp>
        <p:nvSpPr>
          <p:cNvPr id="36" name="Round Same Side Corner Rectangle 14"/>
          <p:cNvSpPr/>
          <p:nvPr/>
        </p:nvSpPr>
        <p:spPr>
          <a:xfrm rot="10800000" flipH="1">
            <a:off x="6178630" y="3785948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bg-BG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sp>
        <p:nvSpPr>
          <p:cNvPr id="37" name="Round Same Side Corner Rectangle 15"/>
          <p:cNvSpPr/>
          <p:nvPr/>
        </p:nvSpPr>
        <p:spPr>
          <a:xfrm rot="10800000" flipH="1">
            <a:off x="6178630" y="4522828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bg-BG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sp>
        <p:nvSpPr>
          <p:cNvPr id="39" name="TextBox 17"/>
          <p:cNvSpPr txBox="1"/>
          <p:nvPr/>
        </p:nvSpPr>
        <p:spPr>
          <a:xfrm>
            <a:off x="6348454" y="3003835"/>
            <a:ext cx="46008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</a:t>
            </a:r>
            <a:endParaRPr lang="zh-CN" altLang="en-US" sz="1400">
              <a:latin typeface="+mn-ea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6348454" y="3736825"/>
            <a:ext cx="46008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</a:t>
            </a:r>
            <a:endParaRPr lang="zh-CN" altLang="en-US" sz="1400">
              <a:latin typeface="+mn-ea"/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6348454" y="4487570"/>
            <a:ext cx="46008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</a:t>
            </a:r>
            <a:endParaRPr lang="zh-CN" altLang="en-US" sz="1400"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2.</a:t>
            </a:r>
            <a:r>
              <a:rPr lang="zh-CN" altLang="en-US" sz="2400" b="1">
                <a:solidFill>
                  <a:schemeClr val="accent1"/>
                </a:solidFill>
              </a:rPr>
              <a:t>研究文献综述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46" name="Freeform 34"/>
          <p:cNvSpPr/>
          <p:nvPr/>
        </p:nvSpPr>
        <p:spPr bwMode="auto">
          <a:xfrm>
            <a:off x="4102884" y="3234361"/>
            <a:ext cx="466561" cy="665996"/>
          </a:xfrm>
          <a:custGeom>
            <a:gdLst>
              <a:gd name="T0" fmla="*/ 158 w 176"/>
              <a:gd name="T1" fmla="*/ 74 h 251"/>
              <a:gd name="T2" fmla="*/ 140 w 176"/>
              <a:gd name="T3" fmla="*/ 70 h 251"/>
              <a:gd name="T4" fmla="*/ 139 w 176"/>
              <a:gd name="T5" fmla="*/ 52 h 251"/>
              <a:gd name="T6" fmla="*/ 134 w 176"/>
              <a:gd name="T7" fmla="*/ 46 h 251"/>
              <a:gd name="T8" fmla="*/ 116 w 176"/>
              <a:gd name="T9" fmla="*/ 38 h 251"/>
              <a:gd name="T10" fmla="*/ 117 w 176"/>
              <a:gd name="T11" fmla="*/ 24 h 251"/>
              <a:gd name="T12" fmla="*/ 113 w 176"/>
              <a:gd name="T13" fmla="*/ 20 h 251"/>
              <a:gd name="T14" fmla="*/ 104 w 176"/>
              <a:gd name="T15" fmla="*/ 15 h 251"/>
              <a:gd name="T16" fmla="*/ 100 w 176"/>
              <a:gd name="T17" fmla="*/ 0 h 251"/>
              <a:gd name="T18" fmla="*/ 89 w 176"/>
              <a:gd name="T19" fmla="*/ 8 h 251"/>
              <a:gd name="T20" fmla="*/ 78 w 176"/>
              <a:gd name="T21" fmla="*/ 24 h 251"/>
              <a:gd name="T22" fmla="*/ 71 w 176"/>
              <a:gd name="T23" fmla="*/ 34 h 251"/>
              <a:gd name="T24" fmla="*/ 58 w 176"/>
              <a:gd name="T25" fmla="*/ 40 h 251"/>
              <a:gd name="T26" fmla="*/ 44 w 176"/>
              <a:gd name="T27" fmla="*/ 40 h 251"/>
              <a:gd name="T28" fmla="*/ 32 w 176"/>
              <a:gd name="T29" fmla="*/ 50 h 251"/>
              <a:gd name="T30" fmla="*/ 24 w 176"/>
              <a:gd name="T31" fmla="*/ 46 h 251"/>
              <a:gd name="T32" fmla="*/ 16 w 176"/>
              <a:gd name="T33" fmla="*/ 32 h 251"/>
              <a:gd name="T34" fmla="*/ 8 w 176"/>
              <a:gd name="T35" fmla="*/ 48 h 251"/>
              <a:gd name="T36" fmla="*/ 7 w 176"/>
              <a:gd name="T37" fmla="*/ 49 h 251"/>
              <a:gd name="T38" fmla="*/ 14 w 176"/>
              <a:gd name="T39" fmla="*/ 84 h 251"/>
              <a:gd name="T40" fmla="*/ 18 w 176"/>
              <a:gd name="T41" fmla="*/ 94 h 251"/>
              <a:gd name="T42" fmla="*/ 6 w 176"/>
              <a:gd name="T43" fmla="*/ 100 h 251"/>
              <a:gd name="T44" fmla="*/ 24 w 176"/>
              <a:gd name="T45" fmla="*/ 120 h 251"/>
              <a:gd name="T46" fmla="*/ 24 w 176"/>
              <a:gd name="T47" fmla="*/ 121 h 251"/>
              <a:gd name="T48" fmla="*/ 18 w 176"/>
              <a:gd name="T49" fmla="*/ 141 h 251"/>
              <a:gd name="T50" fmla="*/ 8 w 176"/>
              <a:gd name="T51" fmla="*/ 148 h 251"/>
              <a:gd name="T52" fmla="*/ 18 w 176"/>
              <a:gd name="T53" fmla="*/ 180 h 251"/>
              <a:gd name="T54" fmla="*/ 24 w 176"/>
              <a:gd name="T55" fmla="*/ 190 h 251"/>
              <a:gd name="T56" fmla="*/ 16 w 176"/>
              <a:gd name="T57" fmla="*/ 208 h 251"/>
              <a:gd name="T58" fmla="*/ 10 w 176"/>
              <a:gd name="T59" fmla="*/ 226 h 251"/>
              <a:gd name="T60" fmla="*/ 10 w 176"/>
              <a:gd name="T61" fmla="*/ 238 h 251"/>
              <a:gd name="T62" fmla="*/ 13 w 176"/>
              <a:gd name="T63" fmla="*/ 241 h 251"/>
              <a:gd name="T64" fmla="*/ 14 w 176"/>
              <a:gd name="T65" fmla="*/ 244 h 251"/>
              <a:gd name="T66" fmla="*/ 14 w 176"/>
              <a:gd name="T67" fmla="*/ 244 h 251"/>
              <a:gd name="T68" fmla="*/ 46 w 176"/>
              <a:gd name="T69" fmla="*/ 248 h 251"/>
              <a:gd name="T70" fmla="*/ 56 w 176"/>
              <a:gd name="T71" fmla="*/ 232 h 251"/>
              <a:gd name="T72" fmla="*/ 104 w 176"/>
              <a:gd name="T73" fmla="*/ 177 h 251"/>
              <a:gd name="T74" fmla="*/ 125 w 176"/>
              <a:gd name="T75" fmla="*/ 164 h 251"/>
              <a:gd name="T76" fmla="*/ 117 w 176"/>
              <a:gd name="T77" fmla="*/ 156 h 251"/>
              <a:gd name="T78" fmla="*/ 114 w 176"/>
              <a:gd name="T79" fmla="*/ 148 h 251"/>
              <a:gd name="T80" fmla="*/ 87 w 176"/>
              <a:gd name="T81" fmla="*/ 120 h 251"/>
              <a:gd name="T82" fmla="*/ 61 w 176"/>
              <a:gd name="T83" fmla="*/ 114 h 251"/>
              <a:gd name="T84" fmla="*/ 50 w 176"/>
              <a:gd name="T85" fmla="*/ 100 h 251"/>
              <a:gd name="T86" fmla="*/ 66 w 176"/>
              <a:gd name="T87" fmla="*/ 74 h 251"/>
              <a:gd name="T88" fmla="*/ 70 w 176"/>
              <a:gd name="T89" fmla="*/ 62 h 251"/>
              <a:gd name="T90" fmla="*/ 104 w 176"/>
              <a:gd name="T91" fmla="*/ 67 h 251"/>
              <a:gd name="T92" fmla="*/ 101 w 176"/>
              <a:gd name="T93" fmla="*/ 80 h 251"/>
              <a:gd name="T94" fmla="*/ 120 w 176"/>
              <a:gd name="T95" fmla="*/ 96 h 251"/>
              <a:gd name="T96" fmla="*/ 150 w 176"/>
              <a:gd name="T97" fmla="*/ 122 h 251"/>
              <a:gd name="T98" fmla="*/ 166 w 176"/>
              <a:gd name="T99" fmla="*/ 102 h 251"/>
              <a:gd name="T100" fmla="*/ 168 w 176"/>
              <a:gd name="T101" fmla="*/ 93 h 251"/>
              <a:gd name="T102" fmla="*/ 175 w 176"/>
              <a:gd name="T103" fmla="*/ 88 h 251"/>
              <a:gd name="T104" fmla="*/ 162 w 176"/>
              <a:gd name="T105" fmla="*/ 78 h 2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8" y="74"/>
                  <a:pt x="158" y="74"/>
                  <a:pt x="158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2" y="5"/>
                  <a:pt x="102" y="5"/>
                  <a:pt x="102" y="5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1"/>
                  <a:pt x="94" y="1"/>
                  <a:pt x="94" y="1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4"/>
                  <a:pt x="72" y="34"/>
                  <a:pt x="72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6"/>
                  <a:pt x="46" y="36"/>
                  <a:pt x="46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50"/>
                  <a:pt x="38" y="50"/>
                  <a:pt x="36" y="51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7"/>
                  <a:pt x="19" y="27"/>
                  <a:pt x="19" y="27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2" y="39"/>
                  <a:pt x="12" y="39"/>
                  <a:pt x="12" y="39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9"/>
                  <a:pt x="8" y="49"/>
                  <a:pt x="8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6"/>
                  <a:pt x="2" y="58"/>
                  <a:pt x="0" y="62"/>
                </a:cubicBezTo>
                <a:cubicBezTo>
                  <a:pt x="2" y="71"/>
                  <a:pt x="2" y="71"/>
                  <a:pt x="2" y="71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4" y="98"/>
                  <a:pt x="14" y="98"/>
                  <a:pt x="14" y="98"/>
                </a:cubicBezTo>
                <a:cubicBezTo>
                  <a:pt x="14" y="99"/>
                  <a:pt x="14" y="99"/>
                  <a:pt x="14" y="99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7"/>
                  <a:pt x="6" y="107"/>
                  <a:pt x="6" y="107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5"/>
                  <a:pt x="22" y="135"/>
                  <a:pt x="22" y="135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8"/>
                  <a:pt x="8" y="148"/>
                  <a:pt x="8" y="148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6"/>
                  <a:pt x="10" y="226"/>
                  <a:pt x="10" y="226"/>
                </a:cubicBezTo>
                <a:cubicBezTo>
                  <a:pt x="8" y="227"/>
                  <a:pt x="6" y="229"/>
                  <a:pt x="6" y="231"/>
                </a:cubicBezTo>
                <a:cubicBezTo>
                  <a:pt x="5" y="232"/>
                  <a:pt x="5" y="233"/>
                  <a:pt x="6" y="234"/>
                </a:cubicBezTo>
                <a:cubicBezTo>
                  <a:pt x="6" y="234"/>
                  <a:pt x="6" y="234"/>
                  <a:pt x="6" y="234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12" y="242"/>
                  <a:pt x="12" y="242"/>
                  <a:pt x="12" y="242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3"/>
                  <a:pt x="14" y="243"/>
                  <a:pt x="14" y="243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7"/>
                  <a:pt x="14" y="247"/>
                  <a:pt x="14" y="247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2" y="251"/>
                  <a:pt x="32" y="251"/>
                  <a:pt x="32" y="251"/>
                </a:cubicBezTo>
                <a:cubicBezTo>
                  <a:pt x="37" y="251"/>
                  <a:pt x="42" y="250"/>
                  <a:pt x="46" y="248"/>
                </a:cubicBezTo>
                <a:cubicBezTo>
                  <a:pt x="51" y="246"/>
                  <a:pt x="56" y="246"/>
                  <a:pt x="60" y="246"/>
                </a:cubicBezTo>
                <a:cubicBezTo>
                  <a:pt x="61" y="244"/>
                  <a:pt x="61" y="244"/>
                  <a:pt x="61" y="244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70"/>
                  <a:pt x="116" y="170"/>
                  <a:pt x="116" y="170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7"/>
                  <a:pt x="122" y="165"/>
                  <a:pt x="125" y="164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17" y="157"/>
                  <a:pt x="117" y="157"/>
                  <a:pt x="117" y="157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2"/>
                  <a:pt x="113" y="152"/>
                  <a:pt x="113" y="152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4" y="148"/>
                  <a:pt x="114" y="148"/>
                  <a:pt x="114" y="148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2"/>
                  <a:pt x="90" y="139"/>
                </a:cubicBezTo>
                <a:cubicBezTo>
                  <a:pt x="88" y="132"/>
                  <a:pt x="87" y="125"/>
                  <a:pt x="87" y="120"/>
                </a:cubicBezTo>
                <a:cubicBezTo>
                  <a:pt x="86" y="122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4"/>
                  <a:pt x="52" y="112"/>
                </a:cubicBezTo>
                <a:cubicBezTo>
                  <a:pt x="49" y="110"/>
                  <a:pt x="48" y="109"/>
                  <a:pt x="48" y="107"/>
                </a:cubicBezTo>
                <a:cubicBezTo>
                  <a:pt x="47" y="104"/>
                  <a:pt x="48" y="102"/>
                  <a:pt x="50" y="100"/>
                </a:cubicBezTo>
                <a:cubicBezTo>
                  <a:pt x="53" y="98"/>
                  <a:pt x="56" y="95"/>
                  <a:pt x="59" y="91"/>
                </a:cubicBezTo>
                <a:cubicBezTo>
                  <a:pt x="56" y="87"/>
                  <a:pt x="55" y="84"/>
                  <a:pt x="56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8"/>
                  <a:pt x="60" y="76"/>
                  <a:pt x="66" y="74"/>
                </a:cubicBezTo>
                <a:cubicBezTo>
                  <a:pt x="67" y="72"/>
                  <a:pt x="68" y="71"/>
                  <a:pt x="68" y="70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8"/>
                  <a:pt x="68" y="65"/>
                  <a:pt x="70" y="62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1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6" y="70"/>
                  <a:pt x="106" y="70"/>
                  <a:pt x="106" y="70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5"/>
                  <a:pt x="106" y="76"/>
                  <a:pt x="104" y="76"/>
                </a:cubicBezTo>
                <a:cubicBezTo>
                  <a:pt x="102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2" y="84"/>
                </a:cubicBezTo>
                <a:cubicBezTo>
                  <a:pt x="114" y="84"/>
                  <a:pt x="115" y="85"/>
                  <a:pt x="116" y="86"/>
                </a:cubicBezTo>
                <a:cubicBezTo>
                  <a:pt x="118" y="88"/>
                  <a:pt x="119" y="92"/>
                  <a:pt x="120" y="96"/>
                </a:cubicBezTo>
                <a:cubicBezTo>
                  <a:pt x="120" y="100"/>
                  <a:pt x="121" y="104"/>
                  <a:pt x="122" y="106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0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3"/>
                  <a:pt x="166" y="103"/>
                  <a:pt x="166" y="103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62" y="78"/>
                  <a:pt x="162" y="78"/>
                  <a:pt x="162" y="78"/>
                </a:cubicBezTo>
                <a:lnTo>
                  <a:pt x="162" y="7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24"/>
          <p:cNvSpPr/>
          <p:nvPr/>
        </p:nvSpPr>
        <p:spPr bwMode="auto">
          <a:xfrm>
            <a:off x="4573350" y="4350530"/>
            <a:ext cx="323364" cy="373873"/>
          </a:xfrm>
          <a:custGeom>
            <a:gdLst>
              <a:gd name="T0" fmla="*/ 64 w 122"/>
              <a:gd name="T1" fmla="*/ 6 h 141"/>
              <a:gd name="T2" fmla="*/ 42 w 122"/>
              <a:gd name="T3" fmla="*/ 2 h 141"/>
              <a:gd name="T4" fmla="*/ 38 w 122"/>
              <a:gd name="T5" fmla="*/ 27 h 141"/>
              <a:gd name="T6" fmla="*/ 28 w 122"/>
              <a:gd name="T7" fmla="*/ 32 h 141"/>
              <a:gd name="T8" fmla="*/ 22 w 122"/>
              <a:gd name="T9" fmla="*/ 41 h 141"/>
              <a:gd name="T10" fmla="*/ 16 w 122"/>
              <a:gd name="T11" fmla="*/ 54 h 141"/>
              <a:gd name="T12" fmla="*/ 6 w 122"/>
              <a:gd name="T13" fmla="*/ 68 h 141"/>
              <a:gd name="T14" fmla="*/ 1 w 122"/>
              <a:gd name="T15" fmla="*/ 78 h 141"/>
              <a:gd name="T16" fmla="*/ 11 w 122"/>
              <a:gd name="T17" fmla="*/ 93 h 141"/>
              <a:gd name="T18" fmla="*/ 16 w 122"/>
              <a:gd name="T19" fmla="*/ 102 h 141"/>
              <a:gd name="T20" fmla="*/ 16 w 122"/>
              <a:gd name="T21" fmla="*/ 102 h 141"/>
              <a:gd name="T22" fmla="*/ 16 w 122"/>
              <a:gd name="T23" fmla="*/ 104 h 141"/>
              <a:gd name="T24" fmla="*/ 15 w 122"/>
              <a:gd name="T25" fmla="*/ 105 h 141"/>
              <a:gd name="T26" fmla="*/ 27 w 122"/>
              <a:gd name="T27" fmla="*/ 123 h 141"/>
              <a:gd name="T28" fmla="*/ 32 w 122"/>
              <a:gd name="T29" fmla="*/ 135 h 141"/>
              <a:gd name="T30" fmla="*/ 46 w 122"/>
              <a:gd name="T31" fmla="*/ 130 h 141"/>
              <a:gd name="T32" fmla="*/ 46 w 122"/>
              <a:gd name="T33" fmla="*/ 129 h 141"/>
              <a:gd name="T34" fmla="*/ 53 w 122"/>
              <a:gd name="T35" fmla="*/ 125 h 141"/>
              <a:gd name="T36" fmla="*/ 66 w 122"/>
              <a:gd name="T37" fmla="*/ 136 h 141"/>
              <a:gd name="T38" fmla="*/ 68 w 122"/>
              <a:gd name="T39" fmla="*/ 136 h 141"/>
              <a:gd name="T40" fmla="*/ 74 w 122"/>
              <a:gd name="T41" fmla="*/ 134 h 141"/>
              <a:gd name="T42" fmla="*/ 76 w 122"/>
              <a:gd name="T43" fmla="*/ 134 h 141"/>
              <a:gd name="T44" fmla="*/ 84 w 122"/>
              <a:gd name="T45" fmla="*/ 141 h 141"/>
              <a:gd name="T46" fmla="*/ 85 w 122"/>
              <a:gd name="T47" fmla="*/ 124 h 141"/>
              <a:gd name="T48" fmla="*/ 86 w 122"/>
              <a:gd name="T49" fmla="*/ 124 h 141"/>
              <a:gd name="T50" fmla="*/ 88 w 122"/>
              <a:gd name="T51" fmla="*/ 113 h 141"/>
              <a:gd name="T52" fmla="*/ 88 w 122"/>
              <a:gd name="T53" fmla="*/ 111 h 141"/>
              <a:gd name="T54" fmla="*/ 90 w 122"/>
              <a:gd name="T55" fmla="*/ 110 h 141"/>
              <a:gd name="T56" fmla="*/ 100 w 122"/>
              <a:gd name="T57" fmla="*/ 94 h 141"/>
              <a:gd name="T58" fmla="*/ 103 w 122"/>
              <a:gd name="T59" fmla="*/ 95 h 141"/>
              <a:gd name="T60" fmla="*/ 102 w 122"/>
              <a:gd name="T61" fmla="*/ 102 h 141"/>
              <a:gd name="T62" fmla="*/ 114 w 122"/>
              <a:gd name="T63" fmla="*/ 92 h 141"/>
              <a:gd name="T64" fmla="*/ 112 w 122"/>
              <a:gd name="T65" fmla="*/ 87 h 141"/>
              <a:gd name="T66" fmla="*/ 114 w 122"/>
              <a:gd name="T67" fmla="*/ 69 h 141"/>
              <a:gd name="T68" fmla="*/ 108 w 122"/>
              <a:gd name="T69" fmla="*/ 68 h 141"/>
              <a:gd name="T70" fmla="*/ 108 w 122"/>
              <a:gd name="T71" fmla="*/ 67 h 141"/>
              <a:gd name="T72" fmla="*/ 106 w 122"/>
              <a:gd name="T73" fmla="*/ 58 h 141"/>
              <a:gd name="T74" fmla="*/ 122 w 122"/>
              <a:gd name="T75" fmla="*/ 58 h 141"/>
              <a:gd name="T76" fmla="*/ 108 w 122"/>
              <a:gd name="T77" fmla="*/ 44 h 141"/>
              <a:gd name="T78" fmla="*/ 117 w 122"/>
              <a:gd name="T79" fmla="*/ 33 h 141"/>
              <a:gd name="T80" fmla="*/ 111 w 122"/>
              <a:gd name="T81" fmla="*/ 34 h 141"/>
              <a:gd name="T82" fmla="*/ 111 w 122"/>
              <a:gd name="T83" fmla="*/ 33 h 141"/>
              <a:gd name="T84" fmla="*/ 103 w 122"/>
              <a:gd name="T85" fmla="*/ 24 h 141"/>
              <a:gd name="T86" fmla="*/ 80 w 122"/>
              <a:gd name="T87" fmla="*/ 32 h 141"/>
              <a:gd name="T88" fmla="*/ 78 w 122"/>
              <a:gd name="T89" fmla="*/ 32 h 141"/>
              <a:gd name="T90" fmla="*/ 78 w 122"/>
              <a:gd name="T91" fmla="*/ 18 h 141"/>
              <a:gd name="T92" fmla="*/ 82 w 122"/>
              <a:gd name="T93" fmla="*/ 0 h 1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2" h="141">
                <a:moveTo>
                  <a:pt x="74" y="2"/>
                </a:moveTo>
                <a:cubicBezTo>
                  <a:pt x="70" y="4"/>
                  <a:pt x="66" y="6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0" y="3"/>
                  <a:pt x="36" y="7"/>
                  <a:pt x="32" y="14"/>
                </a:cubicBezTo>
                <a:cubicBezTo>
                  <a:pt x="38" y="27"/>
                  <a:pt x="38" y="27"/>
                  <a:pt x="38" y="27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40"/>
                  <a:pt x="22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6" y="54"/>
                </a:cubicBezTo>
                <a:cubicBezTo>
                  <a:pt x="2" y="66"/>
                  <a:pt x="2" y="66"/>
                  <a:pt x="2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73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4"/>
                  <a:pt x="11" y="94"/>
                  <a:pt x="11" y="94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8" y="106"/>
                  <a:pt x="20" y="107"/>
                </a:cubicBezTo>
                <a:cubicBezTo>
                  <a:pt x="24" y="109"/>
                  <a:pt x="26" y="115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0" y="134"/>
                  <a:pt x="32" y="135"/>
                </a:cubicBezTo>
                <a:cubicBezTo>
                  <a:pt x="36" y="137"/>
                  <a:pt x="40" y="136"/>
                  <a:pt x="43" y="134"/>
                </a:cubicBezTo>
                <a:cubicBezTo>
                  <a:pt x="45" y="133"/>
                  <a:pt x="46" y="132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60" y="136"/>
                  <a:pt x="62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1" y="117"/>
                  <a:pt x="90" y="115"/>
                  <a:pt x="88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4" y="92"/>
                  <a:pt x="114" y="92"/>
                  <a:pt x="114" y="92"/>
                </a:cubicBezTo>
                <a:cubicBezTo>
                  <a:pt x="114" y="87"/>
                  <a:pt x="114" y="87"/>
                  <a:pt x="114" y="87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4" y="62"/>
                  <a:pt x="104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0" y="52"/>
                  <a:pt x="117" y="46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33"/>
                  <a:pt x="80" y="33"/>
                  <a:pt x="80" y="33"/>
                </a:cubicBezTo>
                <a:cubicBezTo>
                  <a:pt x="78" y="32"/>
                  <a:pt x="78" y="32"/>
                  <a:pt x="78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4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19"/>
          <p:cNvSpPr/>
          <p:nvPr/>
        </p:nvSpPr>
        <p:spPr bwMode="auto">
          <a:xfrm>
            <a:off x="3790287" y="4517467"/>
            <a:ext cx="459271" cy="533733"/>
          </a:xfrm>
          <a:custGeom>
            <a:gdLst>
              <a:gd name="T0" fmla="*/ 149 w 173"/>
              <a:gd name="T1" fmla="*/ 34 h 201"/>
              <a:gd name="T2" fmla="*/ 146 w 173"/>
              <a:gd name="T3" fmla="*/ 27 h 201"/>
              <a:gd name="T4" fmla="*/ 143 w 173"/>
              <a:gd name="T5" fmla="*/ 12 h 201"/>
              <a:gd name="T6" fmla="*/ 136 w 173"/>
              <a:gd name="T7" fmla="*/ 17 h 201"/>
              <a:gd name="T8" fmla="*/ 125 w 173"/>
              <a:gd name="T9" fmla="*/ 15 h 201"/>
              <a:gd name="T10" fmla="*/ 125 w 173"/>
              <a:gd name="T11" fmla="*/ 7 h 201"/>
              <a:gd name="T12" fmla="*/ 121 w 173"/>
              <a:gd name="T13" fmla="*/ 10 h 201"/>
              <a:gd name="T14" fmla="*/ 109 w 173"/>
              <a:gd name="T15" fmla="*/ 22 h 201"/>
              <a:gd name="T16" fmla="*/ 107 w 173"/>
              <a:gd name="T17" fmla="*/ 22 h 201"/>
              <a:gd name="T18" fmla="*/ 99 w 173"/>
              <a:gd name="T19" fmla="*/ 16 h 201"/>
              <a:gd name="T20" fmla="*/ 92 w 173"/>
              <a:gd name="T21" fmla="*/ 14 h 201"/>
              <a:gd name="T22" fmla="*/ 75 w 173"/>
              <a:gd name="T23" fmla="*/ 8 h 201"/>
              <a:gd name="T24" fmla="*/ 65 w 173"/>
              <a:gd name="T25" fmla="*/ 4 h 201"/>
              <a:gd name="T26" fmla="*/ 47 w 173"/>
              <a:gd name="T27" fmla="*/ 0 h 201"/>
              <a:gd name="T28" fmla="*/ 39 w 173"/>
              <a:gd name="T29" fmla="*/ 16 h 201"/>
              <a:gd name="T30" fmla="*/ 34 w 173"/>
              <a:gd name="T31" fmla="*/ 16 h 201"/>
              <a:gd name="T32" fmla="*/ 14 w 173"/>
              <a:gd name="T33" fmla="*/ 26 h 201"/>
              <a:gd name="T34" fmla="*/ 13 w 173"/>
              <a:gd name="T35" fmla="*/ 73 h 201"/>
              <a:gd name="T36" fmla="*/ 9 w 173"/>
              <a:gd name="T37" fmla="*/ 83 h 201"/>
              <a:gd name="T38" fmla="*/ 1 w 173"/>
              <a:gd name="T39" fmla="*/ 109 h 201"/>
              <a:gd name="T40" fmla="*/ 7 w 173"/>
              <a:gd name="T41" fmla="*/ 112 h 201"/>
              <a:gd name="T42" fmla="*/ 17 w 173"/>
              <a:gd name="T43" fmla="*/ 126 h 201"/>
              <a:gd name="T44" fmla="*/ 13 w 173"/>
              <a:gd name="T45" fmla="*/ 132 h 201"/>
              <a:gd name="T46" fmla="*/ 24 w 173"/>
              <a:gd name="T47" fmla="*/ 158 h 201"/>
              <a:gd name="T48" fmla="*/ 38 w 173"/>
              <a:gd name="T49" fmla="*/ 151 h 201"/>
              <a:gd name="T50" fmla="*/ 46 w 173"/>
              <a:gd name="T51" fmla="*/ 152 h 201"/>
              <a:gd name="T52" fmla="*/ 52 w 173"/>
              <a:gd name="T53" fmla="*/ 140 h 201"/>
              <a:gd name="T54" fmla="*/ 68 w 173"/>
              <a:gd name="T55" fmla="*/ 135 h 201"/>
              <a:gd name="T56" fmla="*/ 77 w 173"/>
              <a:gd name="T57" fmla="*/ 151 h 201"/>
              <a:gd name="T58" fmla="*/ 81 w 173"/>
              <a:gd name="T59" fmla="*/ 165 h 201"/>
              <a:gd name="T60" fmla="*/ 71 w 173"/>
              <a:gd name="T61" fmla="*/ 185 h 201"/>
              <a:gd name="T62" fmla="*/ 84 w 173"/>
              <a:gd name="T63" fmla="*/ 187 h 201"/>
              <a:gd name="T64" fmla="*/ 89 w 173"/>
              <a:gd name="T65" fmla="*/ 200 h 201"/>
              <a:gd name="T66" fmla="*/ 102 w 173"/>
              <a:gd name="T67" fmla="*/ 196 h 201"/>
              <a:gd name="T68" fmla="*/ 108 w 173"/>
              <a:gd name="T69" fmla="*/ 178 h 201"/>
              <a:gd name="T70" fmla="*/ 135 w 173"/>
              <a:gd name="T71" fmla="*/ 189 h 201"/>
              <a:gd name="T72" fmla="*/ 127 w 173"/>
              <a:gd name="T73" fmla="*/ 172 h 201"/>
              <a:gd name="T74" fmla="*/ 128 w 173"/>
              <a:gd name="T75" fmla="*/ 170 h 201"/>
              <a:gd name="T76" fmla="*/ 166 w 173"/>
              <a:gd name="T77" fmla="*/ 166 h 201"/>
              <a:gd name="T78" fmla="*/ 167 w 173"/>
              <a:gd name="T79" fmla="*/ 165 h 201"/>
              <a:gd name="T80" fmla="*/ 167 w 173"/>
              <a:gd name="T81" fmla="*/ 163 h 201"/>
              <a:gd name="T82" fmla="*/ 165 w 173"/>
              <a:gd name="T83" fmla="*/ 142 h 201"/>
              <a:gd name="T84" fmla="*/ 170 w 173"/>
              <a:gd name="T85" fmla="*/ 134 h 201"/>
              <a:gd name="T86" fmla="*/ 163 w 173"/>
              <a:gd name="T87" fmla="*/ 126 h 201"/>
              <a:gd name="T88" fmla="*/ 158 w 173"/>
              <a:gd name="T89" fmla="*/ 98 h 201"/>
              <a:gd name="T90" fmla="*/ 151 w 173"/>
              <a:gd name="T91" fmla="*/ 102 h 201"/>
              <a:gd name="T92" fmla="*/ 149 w 173"/>
              <a:gd name="T93" fmla="*/ 84 h 201"/>
              <a:gd name="T94" fmla="*/ 163 w 173"/>
              <a:gd name="T95" fmla="*/ 50 h 201"/>
              <a:gd name="T96" fmla="*/ 150 w 173"/>
              <a:gd name="T97" fmla="*/ 34 h 2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01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49" y="33"/>
                  <a:pt x="149" y="33"/>
                  <a:pt x="149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5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5" y="11"/>
                  <a:pt x="125" y="11"/>
                  <a:pt x="125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3" y="7"/>
                  <a:pt x="123" y="7"/>
                  <a:pt x="123" y="7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88" y="11"/>
                  <a:pt x="88" y="11"/>
                  <a:pt x="88" y="11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29" y="13"/>
                  <a:pt x="29" y="13"/>
                  <a:pt x="29" y="13"/>
                </a:cubicBezTo>
                <a:cubicBezTo>
                  <a:pt x="21" y="16"/>
                  <a:pt x="21" y="16"/>
                  <a:pt x="21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4"/>
                  <a:pt x="13" y="74"/>
                  <a:pt x="13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9" y="76"/>
                  <a:pt x="9" y="79"/>
                  <a:pt x="9" y="8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8"/>
                  <a:pt x="1" y="109"/>
                </a:cubicBezTo>
                <a:cubicBezTo>
                  <a:pt x="0" y="115"/>
                  <a:pt x="0" y="115"/>
                  <a:pt x="0" y="115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2"/>
                  <a:pt x="7" y="112"/>
                  <a:pt x="7" y="112"/>
                </a:cubicBezTo>
                <a:cubicBezTo>
                  <a:pt x="12" y="112"/>
                  <a:pt x="15" y="113"/>
                  <a:pt x="15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4" y="129"/>
                  <a:pt x="13" y="130"/>
                  <a:pt x="13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7"/>
                  <a:pt x="15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1" y="152"/>
                  <a:pt x="31" y="152"/>
                  <a:pt x="31" y="152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3" y="153"/>
                  <a:pt x="45" y="153"/>
                  <a:pt x="46" y="152"/>
                </a:cubicBezTo>
                <a:cubicBezTo>
                  <a:pt x="49" y="146"/>
                  <a:pt x="49" y="146"/>
                  <a:pt x="49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49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3" y="141"/>
                  <a:pt x="65" y="141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69" y="135"/>
                  <a:pt x="71" y="136"/>
                  <a:pt x="73" y="137"/>
                </a:cubicBezTo>
                <a:cubicBezTo>
                  <a:pt x="75" y="139"/>
                  <a:pt x="77" y="141"/>
                  <a:pt x="77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79" y="169"/>
                  <a:pt x="78" y="172"/>
                  <a:pt x="77" y="173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3" y="189"/>
                  <a:pt x="83" y="189"/>
                  <a:pt x="83" y="189"/>
                </a:cubicBezTo>
                <a:cubicBezTo>
                  <a:pt x="82" y="193"/>
                  <a:pt x="82" y="196"/>
                  <a:pt x="82" y="198"/>
                </a:cubicBezTo>
                <a:cubicBezTo>
                  <a:pt x="85" y="200"/>
                  <a:pt x="87" y="201"/>
                  <a:pt x="89" y="200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7" y="190"/>
                  <a:pt x="107" y="190"/>
                  <a:pt x="107" y="190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81"/>
                  <a:pt x="107" y="180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9"/>
                  <a:pt x="135" y="189"/>
                  <a:pt x="135" y="189"/>
                </a:cubicBezTo>
                <a:cubicBezTo>
                  <a:pt x="135" y="187"/>
                  <a:pt x="135" y="184"/>
                  <a:pt x="133" y="180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7" y="171"/>
                  <a:pt x="127" y="171"/>
                  <a:pt x="127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3" y="163"/>
                  <a:pt x="139" y="161"/>
                  <a:pt x="145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1" y="155"/>
                  <a:pt x="173" y="149"/>
                  <a:pt x="171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5" y="142"/>
                  <a:pt x="165" y="142"/>
                  <a:pt x="165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8" y="137"/>
                  <a:pt x="170" y="136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58" y="110"/>
                  <a:pt x="157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2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1" y="44"/>
                  <a:pt x="161" y="40"/>
                  <a:pt x="161" y="39"/>
                </a:cubicBezTo>
                <a:cubicBezTo>
                  <a:pt x="153" y="36"/>
                  <a:pt x="153" y="36"/>
                  <a:pt x="153" y="36"/>
                </a:cubicBezTo>
                <a:lnTo>
                  <a:pt x="150" y="3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0" grpId="0"/>
      <p:bldP spid="41" grpId="0"/>
      <p:bldP spid="46" grpId="0" animBg="1"/>
      <p:bldP spid="47" grpId="0" animBg="1"/>
      <p:bldP spid="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6648451" y="2856054"/>
            <a:ext cx="4400549" cy="773782"/>
            <a:chOff x="6724651" y="3065377"/>
            <a:chExt cx="4400549" cy="773782"/>
          </a:xfrm>
        </p:grpSpPr>
        <p:sp>
          <p:nvSpPr>
            <p:cNvPr id="3" name="Rectangle 1066"/>
            <p:cNvSpPr>
              <a:spLocks noChangeArrowheads="1"/>
            </p:cNvSpPr>
            <p:nvPr/>
          </p:nvSpPr>
          <p:spPr bwMode="auto">
            <a:xfrm>
              <a:off x="7700433" y="3065377"/>
              <a:ext cx="2946319" cy="26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09600">
                <a:lnSpc>
                  <a:spcPct val="120000"/>
                </a:lnSpc>
              </a:pPr>
              <a:r>
                <a:rPr lang="en-US" altLang="en-US" sz="1600" b="1" spc="100">
                  <a:solidFill>
                    <a:schemeClr val="accent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MAKE BEST LOOKING PPT</a:t>
              </a:r>
              <a:endParaRPr lang="en-US" altLang="en-US" sz="2400" spc="10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ectangle 1134"/>
            <p:cNvSpPr>
              <a:spLocks noChangeArrowheads="1"/>
            </p:cNvSpPr>
            <p:nvPr/>
          </p:nvSpPr>
          <p:spPr bwMode="auto">
            <a:xfrm>
              <a:off x="7700434" y="3365183"/>
              <a:ext cx="3424766" cy="47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号。</a:t>
              </a:r>
              <a:endParaRPr lang="zh-CN" altLang="en-US" sz="1400">
                <a:latin typeface="+mn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724651" y="3105594"/>
              <a:ext cx="685356" cy="685356"/>
              <a:chOff x="7000876" y="3105594"/>
              <a:chExt cx="403225" cy="403225"/>
            </a:xfrm>
          </p:grpSpPr>
          <p:sp>
            <p:nvSpPr>
              <p:cNvPr id="5" name="Freeform 1131"/>
              <p:cNvSpPr/>
              <p:nvPr/>
            </p:nvSpPr>
            <p:spPr bwMode="auto">
              <a:xfrm>
                <a:off x="7000876" y="3105594"/>
                <a:ext cx="403225" cy="403225"/>
              </a:xfrm>
              <a:custGeom>
                <a:gdLst>
                  <a:gd name="T0" fmla="*/ 246 w 254"/>
                  <a:gd name="T1" fmla="*/ 254 h 254"/>
                  <a:gd name="T2" fmla="*/ 8 w 254"/>
                  <a:gd name="T3" fmla="*/ 254 h 254"/>
                  <a:gd name="T4" fmla="*/ 0 w 254"/>
                  <a:gd name="T5" fmla="*/ 246 h 254"/>
                  <a:gd name="T6" fmla="*/ 0 w 254"/>
                  <a:gd name="T7" fmla="*/ 8 h 254"/>
                  <a:gd name="T8" fmla="*/ 8 w 254"/>
                  <a:gd name="T9" fmla="*/ 0 h 254"/>
                  <a:gd name="T10" fmla="*/ 246 w 254"/>
                  <a:gd name="T11" fmla="*/ 0 h 254"/>
                  <a:gd name="T12" fmla="*/ 254 w 254"/>
                  <a:gd name="T13" fmla="*/ 8 h 254"/>
                  <a:gd name="T14" fmla="*/ 254 w 254"/>
                  <a:gd name="T15" fmla="*/ 246 h 254"/>
                  <a:gd name="T16" fmla="*/ 246 w 254"/>
                  <a:gd name="T17" fmla="*/ 254 h 2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254">
                    <a:moveTo>
                      <a:pt x="246" y="254"/>
                    </a:moveTo>
                    <a:cubicBezTo>
                      <a:pt x="8" y="254"/>
                      <a:pt x="8" y="254"/>
                      <a:pt x="8" y="254"/>
                    </a:cubicBezTo>
                    <a:cubicBezTo>
                      <a:pt x="3" y="254"/>
                      <a:pt x="0" y="250"/>
                      <a:pt x="0" y="24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50" y="0"/>
                      <a:pt x="254" y="3"/>
                      <a:pt x="254" y="8"/>
                    </a:cubicBezTo>
                    <a:cubicBezTo>
                      <a:pt x="254" y="246"/>
                      <a:pt x="254" y="246"/>
                      <a:pt x="254" y="246"/>
                    </a:cubicBezTo>
                    <a:cubicBezTo>
                      <a:pt x="254" y="250"/>
                      <a:pt x="250" y="254"/>
                      <a:pt x="246" y="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Shape 2553"/>
              <p:cNvSpPr/>
              <p:nvPr/>
            </p:nvSpPr>
            <p:spPr>
              <a:xfrm>
                <a:off x="7069174" y="3191993"/>
                <a:ext cx="279328" cy="25393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09" y="8100"/>
                    </a:moveTo>
                    <a:cubicBezTo>
                      <a:pt x="14896" y="8100"/>
                      <a:pt x="14236" y="8826"/>
                      <a:pt x="14236" y="9720"/>
                    </a:cubicBezTo>
                    <a:cubicBezTo>
                      <a:pt x="14236" y="10615"/>
                      <a:pt x="14896" y="11340"/>
                      <a:pt x="15709" y="11340"/>
                    </a:cubicBezTo>
                    <a:cubicBezTo>
                      <a:pt x="16522" y="11340"/>
                      <a:pt x="17182" y="10615"/>
                      <a:pt x="17182" y="9720"/>
                    </a:cubicBezTo>
                    <a:cubicBezTo>
                      <a:pt x="17182" y="8826"/>
                      <a:pt x="16522" y="8100"/>
                      <a:pt x="15709" y="8100"/>
                    </a:cubicBezTo>
                    <a:moveTo>
                      <a:pt x="10800" y="18360"/>
                    </a:moveTo>
                    <a:cubicBezTo>
                      <a:pt x="9864" y="18360"/>
                      <a:pt x="8922" y="18237"/>
                      <a:pt x="7998" y="17995"/>
                    </a:cubicBezTo>
                    <a:cubicBezTo>
                      <a:pt x="7923" y="17975"/>
                      <a:pt x="7846" y="17965"/>
                      <a:pt x="7770" y="17965"/>
                    </a:cubicBezTo>
                    <a:cubicBezTo>
                      <a:pt x="7646" y="17965"/>
                      <a:pt x="7522" y="17991"/>
                      <a:pt x="7406" y="18043"/>
                    </a:cubicBezTo>
                    <a:lnTo>
                      <a:pt x="3352" y="19826"/>
                    </a:lnTo>
                    <a:lnTo>
                      <a:pt x="4013" y="16735"/>
                    </a:lnTo>
                    <a:cubicBezTo>
                      <a:pt x="4098" y="16339"/>
                      <a:pt x="3972" y="15924"/>
                      <a:pt x="3689" y="15662"/>
                    </a:cubicBezTo>
                    <a:cubicBezTo>
                      <a:pt x="1944" y="14045"/>
                      <a:pt x="982" y="11934"/>
                      <a:pt x="982" y="9720"/>
                    </a:cubicBezTo>
                    <a:cubicBezTo>
                      <a:pt x="982" y="4956"/>
                      <a:pt x="5387" y="1080"/>
                      <a:pt x="10800" y="1080"/>
                    </a:cubicBezTo>
                    <a:cubicBezTo>
                      <a:pt x="16214" y="1080"/>
                      <a:pt x="20618" y="4956"/>
                      <a:pt x="20618" y="9720"/>
                    </a:cubicBezTo>
                    <a:cubicBezTo>
                      <a:pt x="20618" y="14484"/>
                      <a:pt x="16214" y="18360"/>
                      <a:pt x="10800" y="18360"/>
                    </a:cubicBezTo>
                    <a:moveTo>
                      <a:pt x="10800" y="0"/>
                    </a:moveTo>
                    <a:cubicBezTo>
                      <a:pt x="4835" y="0"/>
                      <a:pt x="0" y="4352"/>
                      <a:pt x="0" y="9720"/>
                    </a:cubicBezTo>
                    <a:cubicBezTo>
                      <a:pt x="0" y="12353"/>
                      <a:pt x="1168" y="14738"/>
                      <a:pt x="3057" y="16488"/>
                    </a:cubicBezTo>
                    <a:lnTo>
                      <a:pt x="1964" y="21600"/>
                    </a:lnTo>
                    <a:lnTo>
                      <a:pt x="7770" y="19046"/>
                    </a:lnTo>
                    <a:cubicBezTo>
                      <a:pt x="8732" y="19298"/>
                      <a:pt x="9747" y="19440"/>
                      <a:pt x="10800" y="19440"/>
                    </a:cubicBezTo>
                    <a:cubicBezTo>
                      <a:pt x="16765" y="19440"/>
                      <a:pt x="21600" y="15089"/>
                      <a:pt x="21600" y="9720"/>
                    </a:cubicBezTo>
                    <a:cubicBezTo>
                      <a:pt x="21600" y="4352"/>
                      <a:pt x="16765" y="0"/>
                      <a:pt x="10800" y="0"/>
                    </a:cubicBezTo>
                    <a:moveTo>
                      <a:pt x="10800" y="8100"/>
                    </a:moveTo>
                    <a:cubicBezTo>
                      <a:pt x="9987" y="8100"/>
                      <a:pt x="9327" y="8826"/>
                      <a:pt x="9327" y="9720"/>
                    </a:cubicBezTo>
                    <a:cubicBezTo>
                      <a:pt x="9327" y="10615"/>
                      <a:pt x="9987" y="11340"/>
                      <a:pt x="10800" y="11340"/>
                    </a:cubicBezTo>
                    <a:cubicBezTo>
                      <a:pt x="11613" y="11340"/>
                      <a:pt x="12273" y="10615"/>
                      <a:pt x="12273" y="9720"/>
                    </a:cubicBezTo>
                    <a:cubicBezTo>
                      <a:pt x="12273" y="8826"/>
                      <a:pt x="11613" y="8100"/>
                      <a:pt x="10800" y="8100"/>
                    </a:cubicBezTo>
                    <a:moveTo>
                      <a:pt x="5891" y="8100"/>
                    </a:moveTo>
                    <a:cubicBezTo>
                      <a:pt x="5078" y="8100"/>
                      <a:pt x="4418" y="8826"/>
                      <a:pt x="4418" y="9720"/>
                    </a:cubicBezTo>
                    <a:cubicBezTo>
                      <a:pt x="4418" y="10615"/>
                      <a:pt x="5078" y="11340"/>
                      <a:pt x="5891" y="11340"/>
                    </a:cubicBezTo>
                    <a:cubicBezTo>
                      <a:pt x="6704" y="11340"/>
                      <a:pt x="7364" y="10615"/>
                      <a:pt x="7364" y="9720"/>
                    </a:cubicBezTo>
                    <a:cubicBezTo>
                      <a:pt x="7364" y="8826"/>
                      <a:pt x="6704" y="8100"/>
                      <a:pt x="5891" y="81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600">
                  <a:lnSpc>
                    <a:spcPct val="120000"/>
                  </a:lnSpc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648451" y="5102668"/>
            <a:ext cx="4400549" cy="773782"/>
            <a:chOff x="6724651" y="5140768"/>
            <a:chExt cx="4400549" cy="773782"/>
          </a:xfrm>
        </p:grpSpPr>
        <p:sp>
          <p:nvSpPr>
            <p:cNvPr id="10" name="Rectangle 1066"/>
            <p:cNvSpPr>
              <a:spLocks noChangeArrowheads="1"/>
            </p:cNvSpPr>
            <p:nvPr/>
          </p:nvSpPr>
          <p:spPr bwMode="auto">
            <a:xfrm>
              <a:off x="7700433" y="5140768"/>
              <a:ext cx="2946319" cy="26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09600">
                <a:lnSpc>
                  <a:spcPct val="120000"/>
                </a:lnSpc>
              </a:pPr>
              <a:r>
                <a:rPr lang="en-US" altLang="en-US" sz="1600" b="1" spc="100">
                  <a:solidFill>
                    <a:schemeClr val="accent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MAKE BEST LOOKING PPT</a:t>
              </a:r>
              <a:endParaRPr lang="en-US" altLang="en-US" sz="1600" b="1" spc="10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134"/>
            <p:cNvSpPr>
              <a:spLocks noChangeArrowheads="1"/>
            </p:cNvSpPr>
            <p:nvPr/>
          </p:nvSpPr>
          <p:spPr bwMode="auto">
            <a:xfrm>
              <a:off x="7700434" y="5440574"/>
              <a:ext cx="3424766" cy="47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号。</a:t>
              </a:r>
              <a:endParaRPr lang="zh-CN" altLang="en-US" sz="1400">
                <a:latin typeface="+mn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724651" y="5191351"/>
              <a:ext cx="685356" cy="687154"/>
              <a:chOff x="7000876" y="5191351"/>
              <a:chExt cx="403225" cy="404283"/>
            </a:xfrm>
          </p:grpSpPr>
          <p:sp>
            <p:nvSpPr>
              <p:cNvPr id="7" name="Freeform 1133"/>
              <p:cNvSpPr/>
              <p:nvPr/>
            </p:nvSpPr>
            <p:spPr bwMode="auto">
              <a:xfrm>
                <a:off x="7000876" y="5191351"/>
                <a:ext cx="403225" cy="404283"/>
              </a:xfrm>
              <a:custGeom>
                <a:gdLst>
                  <a:gd name="T0" fmla="*/ 246 w 254"/>
                  <a:gd name="T1" fmla="*/ 255 h 255"/>
                  <a:gd name="T2" fmla="*/ 8 w 254"/>
                  <a:gd name="T3" fmla="*/ 255 h 255"/>
                  <a:gd name="T4" fmla="*/ 0 w 254"/>
                  <a:gd name="T5" fmla="*/ 247 h 255"/>
                  <a:gd name="T6" fmla="*/ 0 w 254"/>
                  <a:gd name="T7" fmla="*/ 8 h 255"/>
                  <a:gd name="T8" fmla="*/ 8 w 254"/>
                  <a:gd name="T9" fmla="*/ 0 h 255"/>
                  <a:gd name="T10" fmla="*/ 246 w 254"/>
                  <a:gd name="T11" fmla="*/ 0 h 255"/>
                  <a:gd name="T12" fmla="*/ 254 w 254"/>
                  <a:gd name="T13" fmla="*/ 8 h 255"/>
                  <a:gd name="T14" fmla="*/ 254 w 254"/>
                  <a:gd name="T15" fmla="*/ 247 h 255"/>
                  <a:gd name="T16" fmla="*/ 246 w 254"/>
                  <a:gd name="T17" fmla="*/ 255 h 2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255">
                    <a:moveTo>
                      <a:pt x="246" y="255"/>
                    </a:moveTo>
                    <a:cubicBezTo>
                      <a:pt x="8" y="255"/>
                      <a:pt x="8" y="255"/>
                      <a:pt x="8" y="255"/>
                    </a:cubicBezTo>
                    <a:cubicBezTo>
                      <a:pt x="3" y="255"/>
                      <a:pt x="0" y="251"/>
                      <a:pt x="0" y="24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50" y="0"/>
                      <a:pt x="254" y="4"/>
                      <a:pt x="254" y="8"/>
                    </a:cubicBezTo>
                    <a:cubicBezTo>
                      <a:pt x="254" y="247"/>
                      <a:pt x="254" y="247"/>
                      <a:pt x="254" y="247"/>
                    </a:cubicBezTo>
                    <a:cubicBezTo>
                      <a:pt x="254" y="251"/>
                      <a:pt x="250" y="255"/>
                      <a:pt x="246" y="2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Shape 2618"/>
              <p:cNvSpPr/>
              <p:nvPr/>
            </p:nvSpPr>
            <p:spPr>
              <a:xfrm>
                <a:off x="7069920" y="5257053"/>
                <a:ext cx="279301" cy="27934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8" h="21600" extrusionOk="0">
                    <a:moveTo>
                      <a:pt x="2560" y="18308"/>
                    </a:moveTo>
                    <a:cubicBezTo>
                      <a:pt x="2472" y="18397"/>
                      <a:pt x="2418" y="18520"/>
                      <a:pt x="2418" y="18655"/>
                    </a:cubicBezTo>
                    <a:cubicBezTo>
                      <a:pt x="2418" y="18926"/>
                      <a:pt x="2635" y="19146"/>
                      <a:pt x="2902" y="19146"/>
                    </a:cubicBezTo>
                    <a:cubicBezTo>
                      <a:pt x="3169" y="19146"/>
                      <a:pt x="3385" y="18926"/>
                      <a:pt x="3385" y="18655"/>
                    </a:cubicBezTo>
                    <a:cubicBezTo>
                      <a:pt x="3385" y="18384"/>
                      <a:pt x="3169" y="18164"/>
                      <a:pt x="2902" y="18164"/>
                    </a:cubicBezTo>
                    <a:cubicBezTo>
                      <a:pt x="2768" y="18164"/>
                      <a:pt x="2647" y="18219"/>
                      <a:pt x="2560" y="18308"/>
                    </a:cubicBezTo>
                    <a:moveTo>
                      <a:pt x="20499" y="4279"/>
                    </a:moveTo>
                    <a:lnTo>
                      <a:pt x="20091" y="4692"/>
                    </a:lnTo>
                    <a:lnTo>
                      <a:pt x="20088" y="4688"/>
                    </a:lnTo>
                    <a:lnTo>
                      <a:pt x="17670" y="7143"/>
                    </a:lnTo>
                    <a:lnTo>
                      <a:pt x="17664" y="7137"/>
                    </a:lnTo>
                    <a:cubicBezTo>
                      <a:pt x="17227" y="7580"/>
                      <a:pt x="16624" y="7853"/>
                      <a:pt x="15958" y="7853"/>
                    </a:cubicBezTo>
                    <a:cubicBezTo>
                      <a:pt x="14624" y="7853"/>
                      <a:pt x="13543" y="6755"/>
                      <a:pt x="13543" y="5401"/>
                    </a:cubicBezTo>
                    <a:cubicBezTo>
                      <a:pt x="13543" y="4725"/>
                      <a:pt x="13813" y="4113"/>
                      <a:pt x="14248" y="3670"/>
                    </a:cubicBezTo>
                    <a:lnTo>
                      <a:pt x="13563" y="2975"/>
                    </a:lnTo>
                    <a:cubicBezTo>
                      <a:pt x="12951" y="3596"/>
                      <a:pt x="12571" y="4452"/>
                      <a:pt x="12571" y="5401"/>
                    </a:cubicBezTo>
                    <a:cubicBezTo>
                      <a:pt x="12571" y="7300"/>
                      <a:pt x="14087" y="8840"/>
                      <a:pt x="15958" y="8840"/>
                    </a:cubicBezTo>
                    <a:cubicBezTo>
                      <a:pt x="16893" y="8840"/>
                      <a:pt x="17737" y="8454"/>
                      <a:pt x="18348" y="7832"/>
                    </a:cubicBezTo>
                    <a:lnTo>
                      <a:pt x="18353" y="7837"/>
                    </a:lnTo>
                    <a:lnTo>
                      <a:pt x="20152" y="6011"/>
                    </a:lnTo>
                    <a:cubicBezTo>
                      <a:pt x="20516" y="7368"/>
                      <a:pt x="20343" y="8670"/>
                      <a:pt x="19540" y="9505"/>
                    </a:cubicBezTo>
                    <a:lnTo>
                      <a:pt x="16947" y="12198"/>
                    </a:lnTo>
                    <a:cubicBezTo>
                      <a:pt x="16605" y="12553"/>
                      <a:pt x="16104" y="12766"/>
                      <a:pt x="15610" y="12766"/>
                    </a:cubicBezTo>
                    <a:cubicBezTo>
                      <a:pt x="15590" y="12765"/>
                      <a:pt x="13953" y="12652"/>
                      <a:pt x="12318" y="11611"/>
                    </a:cubicBezTo>
                    <a:lnTo>
                      <a:pt x="12314" y="11620"/>
                    </a:lnTo>
                    <a:cubicBezTo>
                      <a:pt x="12239" y="11572"/>
                      <a:pt x="12155" y="11537"/>
                      <a:pt x="12060" y="11537"/>
                    </a:cubicBezTo>
                    <a:cubicBezTo>
                      <a:pt x="11897" y="11537"/>
                      <a:pt x="11759" y="11625"/>
                      <a:pt x="11671" y="11753"/>
                    </a:cubicBezTo>
                    <a:lnTo>
                      <a:pt x="11654" y="11742"/>
                    </a:lnTo>
                    <a:lnTo>
                      <a:pt x="4270" y="20043"/>
                    </a:lnTo>
                    <a:cubicBezTo>
                      <a:pt x="3919" y="20399"/>
                      <a:pt x="3436" y="20618"/>
                      <a:pt x="2902" y="20618"/>
                    </a:cubicBezTo>
                    <a:cubicBezTo>
                      <a:pt x="1833" y="20618"/>
                      <a:pt x="967" y="19740"/>
                      <a:pt x="967" y="18655"/>
                    </a:cubicBezTo>
                    <a:cubicBezTo>
                      <a:pt x="967" y="18113"/>
                      <a:pt x="1184" y="17622"/>
                      <a:pt x="1534" y="17267"/>
                    </a:cubicBezTo>
                    <a:lnTo>
                      <a:pt x="9684" y="9801"/>
                    </a:lnTo>
                    <a:lnTo>
                      <a:pt x="9671" y="9786"/>
                    </a:lnTo>
                    <a:cubicBezTo>
                      <a:pt x="9796" y="9698"/>
                      <a:pt x="9884" y="9557"/>
                      <a:pt x="9884" y="9389"/>
                    </a:cubicBezTo>
                    <a:cubicBezTo>
                      <a:pt x="9884" y="9283"/>
                      <a:pt x="9844" y="9190"/>
                      <a:pt x="9787" y="9110"/>
                    </a:cubicBezTo>
                    <a:lnTo>
                      <a:pt x="9790" y="9107"/>
                    </a:lnTo>
                    <a:cubicBezTo>
                      <a:pt x="8390" y="7219"/>
                      <a:pt x="8340" y="5816"/>
                      <a:pt x="9546" y="4488"/>
                    </a:cubicBezTo>
                    <a:lnTo>
                      <a:pt x="12130" y="1805"/>
                    </a:lnTo>
                    <a:cubicBezTo>
                      <a:pt x="12785" y="1125"/>
                      <a:pt x="13641" y="982"/>
                      <a:pt x="14244" y="982"/>
                    </a:cubicBezTo>
                    <a:lnTo>
                      <a:pt x="14246" y="982"/>
                    </a:lnTo>
                    <a:cubicBezTo>
                      <a:pt x="14611" y="982"/>
                      <a:pt x="14988" y="1037"/>
                      <a:pt x="15366" y="1136"/>
                    </a:cubicBezTo>
                    <a:lnTo>
                      <a:pt x="13559" y="2970"/>
                    </a:lnTo>
                    <a:lnTo>
                      <a:pt x="14243" y="3664"/>
                    </a:lnTo>
                    <a:lnTo>
                      <a:pt x="16661" y="1210"/>
                    </a:lnTo>
                    <a:lnTo>
                      <a:pt x="16657" y="1206"/>
                    </a:lnTo>
                    <a:lnTo>
                      <a:pt x="17082" y="775"/>
                    </a:lnTo>
                    <a:cubicBezTo>
                      <a:pt x="16139" y="269"/>
                      <a:pt x="15160" y="0"/>
                      <a:pt x="14246" y="0"/>
                    </a:cubicBezTo>
                    <a:lnTo>
                      <a:pt x="14244" y="0"/>
                    </a:lnTo>
                    <a:cubicBezTo>
                      <a:pt x="13167" y="0"/>
                      <a:pt x="12182" y="361"/>
                      <a:pt x="11460" y="1111"/>
                    </a:cubicBezTo>
                    <a:lnTo>
                      <a:pt x="8867" y="3804"/>
                    </a:lnTo>
                    <a:cubicBezTo>
                      <a:pt x="7163" y="5672"/>
                      <a:pt x="7613" y="7584"/>
                      <a:pt x="8769" y="9315"/>
                    </a:cubicBezTo>
                    <a:lnTo>
                      <a:pt x="850" y="16572"/>
                    </a:lnTo>
                    <a:cubicBezTo>
                      <a:pt x="325" y="17106"/>
                      <a:pt x="0" y="17842"/>
                      <a:pt x="0" y="18655"/>
                    </a:cubicBezTo>
                    <a:cubicBezTo>
                      <a:pt x="0" y="20282"/>
                      <a:pt x="1299" y="21600"/>
                      <a:pt x="2902" y="21600"/>
                    </a:cubicBezTo>
                    <a:cubicBezTo>
                      <a:pt x="3703" y="21600"/>
                      <a:pt x="4429" y="21271"/>
                      <a:pt x="4954" y="20738"/>
                    </a:cubicBezTo>
                    <a:lnTo>
                      <a:pt x="12160" y="12652"/>
                    </a:lnTo>
                    <a:cubicBezTo>
                      <a:pt x="13800" y="13590"/>
                      <a:pt x="15363" y="13747"/>
                      <a:pt x="15606" y="13747"/>
                    </a:cubicBezTo>
                    <a:cubicBezTo>
                      <a:pt x="16313" y="13747"/>
                      <a:pt x="17067" y="13463"/>
                      <a:pt x="17617" y="12892"/>
                    </a:cubicBezTo>
                    <a:lnTo>
                      <a:pt x="20209" y="10198"/>
                    </a:lnTo>
                    <a:cubicBezTo>
                      <a:pt x="21560" y="8795"/>
                      <a:pt x="21600" y="6433"/>
                      <a:pt x="20499" y="4279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600">
                  <a:lnSpc>
                    <a:spcPct val="120000"/>
                  </a:lnSpc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648451" y="3979361"/>
            <a:ext cx="4400549" cy="773782"/>
            <a:chOff x="6724651" y="4117350"/>
            <a:chExt cx="4400549" cy="773782"/>
          </a:xfrm>
        </p:grpSpPr>
        <p:sp>
          <p:nvSpPr>
            <p:cNvPr id="8" name="Rectangle 1066"/>
            <p:cNvSpPr>
              <a:spLocks noChangeArrowheads="1"/>
            </p:cNvSpPr>
            <p:nvPr/>
          </p:nvSpPr>
          <p:spPr bwMode="auto">
            <a:xfrm>
              <a:off x="7700433" y="4117350"/>
              <a:ext cx="2946319" cy="26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09600">
                <a:lnSpc>
                  <a:spcPct val="120000"/>
                </a:lnSpc>
              </a:pPr>
              <a:r>
                <a:rPr lang="en-US" altLang="en-US" sz="1600" b="1" spc="100">
                  <a:solidFill>
                    <a:schemeClr val="accent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MAKE BEST LOOKING PPT</a:t>
              </a:r>
              <a:endParaRPr lang="en-US" altLang="en-US" sz="1600" b="1" spc="10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134"/>
            <p:cNvSpPr>
              <a:spLocks noChangeArrowheads="1"/>
            </p:cNvSpPr>
            <p:nvPr/>
          </p:nvSpPr>
          <p:spPr bwMode="auto">
            <a:xfrm>
              <a:off x="7700434" y="4417156"/>
              <a:ext cx="3424766" cy="47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号。</a:t>
              </a:r>
              <a:endParaRPr lang="zh-CN" altLang="en-US" sz="1400">
                <a:latin typeface="+mn-ea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724651" y="4150479"/>
              <a:ext cx="685356" cy="685356"/>
              <a:chOff x="7000876" y="4150479"/>
              <a:chExt cx="403225" cy="403225"/>
            </a:xfrm>
          </p:grpSpPr>
          <p:sp>
            <p:nvSpPr>
              <p:cNvPr id="6" name="Freeform 1132"/>
              <p:cNvSpPr/>
              <p:nvPr/>
            </p:nvSpPr>
            <p:spPr bwMode="auto">
              <a:xfrm>
                <a:off x="7000876" y="4150479"/>
                <a:ext cx="403225" cy="403225"/>
              </a:xfrm>
              <a:custGeom>
                <a:gdLst>
                  <a:gd name="T0" fmla="*/ 246 w 254"/>
                  <a:gd name="T1" fmla="*/ 254 h 254"/>
                  <a:gd name="T2" fmla="*/ 8 w 254"/>
                  <a:gd name="T3" fmla="*/ 254 h 254"/>
                  <a:gd name="T4" fmla="*/ 0 w 254"/>
                  <a:gd name="T5" fmla="*/ 246 h 254"/>
                  <a:gd name="T6" fmla="*/ 0 w 254"/>
                  <a:gd name="T7" fmla="*/ 8 h 254"/>
                  <a:gd name="T8" fmla="*/ 8 w 254"/>
                  <a:gd name="T9" fmla="*/ 0 h 254"/>
                  <a:gd name="T10" fmla="*/ 246 w 254"/>
                  <a:gd name="T11" fmla="*/ 0 h 254"/>
                  <a:gd name="T12" fmla="*/ 254 w 254"/>
                  <a:gd name="T13" fmla="*/ 8 h 254"/>
                  <a:gd name="T14" fmla="*/ 254 w 254"/>
                  <a:gd name="T15" fmla="*/ 246 h 254"/>
                  <a:gd name="T16" fmla="*/ 246 w 254"/>
                  <a:gd name="T17" fmla="*/ 254 h 2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254">
                    <a:moveTo>
                      <a:pt x="246" y="254"/>
                    </a:moveTo>
                    <a:cubicBezTo>
                      <a:pt x="8" y="254"/>
                      <a:pt x="8" y="254"/>
                      <a:pt x="8" y="254"/>
                    </a:cubicBezTo>
                    <a:cubicBezTo>
                      <a:pt x="3" y="254"/>
                      <a:pt x="0" y="251"/>
                      <a:pt x="0" y="24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50" y="0"/>
                      <a:pt x="254" y="4"/>
                      <a:pt x="254" y="8"/>
                    </a:cubicBezTo>
                    <a:cubicBezTo>
                      <a:pt x="254" y="246"/>
                      <a:pt x="254" y="246"/>
                      <a:pt x="254" y="246"/>
                    </a:cubicBezTo>
                    <a:cubicBezTo>
                      <a:pt x="254" y="251"/>
                      <a:pt x="250" y="254"/>
                      <a:pt x="246" y="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Shape 2626"/>
              <p:cNvSpPr/>
              <p:nvPr/>
            </p:nvSpPr>
            <p:spPr>
              <a:xfrm>
                <a:off x="7089241" y="4209164"/>
                <a:ext cx="228541" cy="27932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22" y="18655"/>
                    </a:moveTo>
                    <a:cubicBezTo>
                      <a:pt x="7553" y="18644"/>
                      <a:pt x="7811" y="18417"/>
                      <a:pt x="7799" y="18146"/>
                    </a:cubicBezTo>
                    <a:lnTo>
                      <a:pt x="6916" y="6377"/>
                    </a:lnTo>
                    <a:cubicBezTo>
                      <a:pt x="6904" y="6106"/>
                      <a:pt x="6626" y="5895"/>
                      <a:pt x="6295" y="5904"/>
                    </a:cubicBezTo>
                    <a:cubicBezTo>
                      <a:pt x="5963" y="5915"/>
                      <a:pt x="5705" y="6142"/>
                      <a:pt x="5717" y="6413"/>
                    </a:cubicBezTo>
                    <a:lnTo>
                      <a:pt x="6601" y="18182"/>
                    </a:lnTo>
                    <a:cubicBezTo>
                      <a:pt x="6613" y="18453"/>
                      <a:pt x="6891" y="18664"/>
                      <a:pt x="7222" y="18655"/>
                    </a:cubicBezTo>
                    <a:moveTo>
                      <a:pt x="17400" y="19636"/>
                    </a:moveTo>
                    <a:cubicBezTo>
                      <a:pt x="17319" y="20154"/>
                      <a:pt x="16862" y="20618"/>
                      <a:pt x="16200" y="20618"/>
                    </a:cubicBezTo>
                    <a:lnTo>
                      <a:pt x="5400" y="20618"/>
                    </a:lnTo>
                    <a:cubicBezTo>
                      <a:pt x="4737" y="20618"/>
                      <a:pt x="4291" y="20160"/>
                      <a:pt x="4200" y="19636"/>
                    </a:cubicBezTo>
                    <a:lnTo>
                      <a:pt x="3000" y="3927"/>
                    </a:lnTo>
                    <a:lnTo>
                      <a:pt x="18600" y="3927"/>
                    </a:lnTo>
                    <a:cubicBezTo>
                      <a:pt x="18600" y="3927"/>
                      <a:pt x="17400" y="19636"/>
                      <a:pt x="17400" y="19636"/>
                    </a:cubicBezTo>
                    <a:close/>
                    <a:moveTo>
                      <a:pt x="7800" y="983"/>
                    </a:moveTo>
                    <a:lnTo>
                      <a:pt x="13800" y="983"/>
                    </a:lnTo>
                    <a:lnTo>
                      <a:pt x="13800" y="2945"/>
                    </a:lnTo>
                    <a:lnTo>
                      <a:pt x="7800" y="2945"/>
                    </a:lnTo>
                    <a:cubicBezTo>
                      <a:pt x="7800" y="2945"/>
                      <a:pt x="7800" y="983"/>
                      <a:pt x="7800" y="983"/>
                    </a:cubicBezTo>
                    <a:close/>
                    <a:moveTo>
                      <a:pt x="21000" y="2945"/>
                    </a:moveTo>
                    <a:lnTo>
                      <a:pt x="15000" y="2945"/>
                    </a:lnTo>
                    <a:lnTo>
                      <a:pt x="15000" y="983"/>
                    </a:lnTo>
                    <a:cubicBezTo>
                      <a:pt x="15000" y="440"/>
                      <a:pt x="14462" y="0"/>
                      <a:pt x="13800" y="0"/>
                    </a:cubicBezTo>
                    <a:lnTo>
                      <a:pt x="7800" y="0"/>
                    </a:lnTo>
                    <a:cubicBezTo>
                      <a:pt x="7137" y="0"/>
                      <a:pt x="6600" y="440"/>
                      <a:pt x="6600" y="983"/>
                    </a:cubicBezTo>
                    <a:lnTo>
                      <a:pt x="6600" y="2945"/>
                    </a:lnTo>
                    <a:lnTo>
                      <a:pt x="600" y="2945"/>
                    </a:lnTo>
                    <a:cubicBezTo>
                      <a:pt x="269" y="2945"/>
                      <a:pt x="0" y="3166"/>
                      <a:pt x="0" y="3437"/>
                    </a:cubicBezTo>
                    <a:cubicBezTo>
                      <a:pt x="0" y="3708"/>
                      <a:pt x="269" y="3927"/>
                      <a:pt x="600" y="3927"/>
                    </a:cubicBezTo>
                    <a:lnTo>
                      <a:pt x="1800" y="3927"/>
                    </a:lnTo>
                    <a:lnTo>
                      <a:pt x="3000" y="19636"/>
                    </a:lnTo>
                    <a:cubicBezTo>
                      <a:pt x="3193" y="20711"/>
                      <a:pt x="4075" y="21600"/>
                      <a:pt x="5400" y="21600"/>
                    </a:cubicBezTo>
                    <a:lnTo>
                      <a:pt x="16200" y="21600"/>
                    </a:lnTo>
                    <a:cubicBezTo>
                      <a:pt x="17525" y="21600"/>
                      <a:pt x="18374" y="20700"/>
                      <a:pt x="18600" y="19636"/>
                    </a:cubicBezTo>
                    <a:lnTo>
                      <a:pt x="19800" y="3927"/>
                    </a:lnTo>
                    <a:lnTo>
                      <a:pt x="21000" y="3927"/>
                    </a:lnTo>
                    <a:cubicBezTo>
                      <a:pt x="21331" y="3927"/>
                      <a:pt x="21600" y="3708"/>
                      <a:pt x="21600" y="3437"/>
                    </a:cubicBezTo>
                    <a:cubicBezTo>
                      <a:pt x="21600" y="3166"/>
                      <a:pt x="21331" y="2945"/>
                      <a:pt x="21000" y="2945"/>
                    </a:cubicBezTo>
                    <a:moveTo>
                      <a:pt x="14380" y="18654"/>
                    </a:moveTo>
                    <a:cubicBezTo>
                      <a:pt x="14711" y="18664"/>
                      <a:pt x="14989" y="18452"/>
                      <a:pt x="15001" y="18181"/>
                    </a:cubicBezTo>
                    <a:lnTo>
                      <a:pt x="15871" y="6413"/>
                    </a:lnTo>
                    <a:cubicBezTo>
                      <a:pt x="15883" y="6142"/>
                      <a:pt x="15625" y="5914"/>
                      <a:pt x="15294" y="5904"/>
                    </a:cubicBezTo>
                    <a:cubicBezTo>
                      <a:pt x="14962" y="5895"/>
                      <a:pt x="14684" y="6106"/>
                      <a:pt x="14672" y="6377"/>
                    </a:cubicBezTo>
                    <a:lnTo>
                      <a:pt x="13802" y="18146"/>
                    </a:lnTo>
                    <a:cubicBezTo>
                      <a:pt x="13790" y="18417"/>
                      <a:pt x="14049" y="18644"/>
                      <a:pt x="14380" y="18654"/>
                    </a:cubicBezTo>
                    <a:moveTo>
                      <a:pt x="10800" y="18655"/>
                    </a:moveTo>
                    <a:cubicBezTo>
                      <a:pt x="11131" y="18655"/>
                      <a:pt x="11400" y="18435"/>
                      <a:pt x="11400" y="18164"/>
                    </a:cubicBezTo>
                    <a:lnTo>
                      <a:pt x="11400" y="6382"/>
                    </a:lnTo>
                    <a:cubicBezTo>
                      <a:pt x="11400" y="6110"/>
                      <a:pt x="11131" y="5891"/>
                      <a:pt x="10800" y="5891"/>
                    </a:cubicBezTo>
                    <a:cubicBezTo>
                      <a:pt x="10469" y="5891"/>
                      <a:pt x="10200" y="6110"/>
                      <a:pt x="10200" y="6382"/>
                    </a:cubicBezTo>
                    <a:lnTo>
                      <a:pt x="10200" y="18164"/>
                    </a:lnTo>
                    <a:cubicBezTo>
                      <a:pt x="10200" y="18435"/>
                      <a:pt x="10469" y="18655"/>
                      <a:pt x="10800" y="1865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600">
                  <a:lnSpc>
                    <a:spcPct val="120000"/>
                  </a:lnSpc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6600935" y="178527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2.</a:t>
            </a:r>
            <a:r>
              <a:rPr lang="zh-CN" altLang="en-US" sz="2400" b="1">
                <a:solidFill>
                  <a:schemeClr val="accent1"/>
                </a:solidFill>
              </a:rPr>
              <a:t>研究文献综述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2" r="27182"/>
          <a:stretch>
            <a:fillRect/>
          </a:stretch>
        </p:blipFill>
        <p:spPr/>
      </p:pic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20370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292" y="-16070"/>
            <a:ext cx="12192000" cy="408006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3" name="组合 22"/>
          <p:cNvGrpSpPr/>
          <p:nvPr/>
        </p:nvGrpSpPr>
        <p:grpSpPr>
          <a:xfrm>
            <a:off x="3964411" y="1675307"/>
            <a:ext cx="1431443" cy="1891066"/>
            <a:chOff x="3964411" y="1675307"/>
            <a:chExt cx="1431443" cy="1891066"/>
          </a:xfrm>
        </p:grpSpPr>
        <p:sp>
          <p:nvSpPr>
            <p:cNvPr id="37" name="Oval 36"/>
            <p:cNvSpPr/>
            <p:nvPr/>
          </p:nvSpPr>
          <p:spPr>
            <a:xfrm rot="8100000">
              <a:off x="4234651" y="1675307"/>
              <a:ext cx="873592" cy="8735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4411" y="2687996"/>
              <a:ext cx="1429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1"/>
                  </a:solidFill>
                </a:rPr>
                <a:t>21M</a:t>
              </a:r>
              <a:endParaRPr lang="en-US" sz="3200" b="1">
                <a:solidFill>
                  <a:schemeClr val="accen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6827" y="3145809"/>
              <a:ext cx="142902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5">
                  <a:solidFill>
                    <a:schemeClr val="accent1"/>
                  </a:solidFill>
                </a:rPr>
                <a:t>Projects</a:t>
              </a:r>
              <a:endParaRPr lang="en-US" sz="2135">
                <a:solidFill>
                  <a:schemeClr val="accent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456547" y="1899590"/>
              <a:ext cx="444755" cy="444755"/>
              <a:chOff x="3428999" y="2415226"/>
              <a:chExt cx="330200" cy="330200"/>
            </a:xfrm>
            <a:solidFill>
              <a:schemeClr val="bg1"/>
            </a:solidFill>
          </p:grpSpPr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3428999" y="2415226"/>
                <a:ext cx="330200" cy="330200"/>
              </a:xfrm>
              <a:custGeom>
                <a:gdLst>
                  <a:gd name="T0" fmla="*/ 91 w 208"/>
                  <a:gd name="T1" fmla="*/ 33 h 208"/>
                  <a:gd name="T2" fmla="*/ 82 w 208"/>
                  <a:gd name="T3" fmla="*/ 43 h 208"/>
                  <a:gd name="T4" fmla="*/ 69 w 208"/>
                  <a:gd name="T5" fmla="*/ 48 h 208"/>
                  <a:gd name="T6" fmla="*/ 46 w 208"/>
                  <a:gd name="T7" fmla="*/ 35 h 208"/>
                  <a:gd name="T8" fmla="*/ 46 w 208"/>
                  <a:gd name="T9" fmla="*/ 68 h 208"/>
                  <a:gd name="T10" fmla="*/ 42 w 208"/>
                  <a:gd name="T11" fmla="*/ 84 h 208"/>
                  <a:gd name="T12" fmla="*/ 33 w 208"/>
                  <a:gd name="T13" fmla="*/ 92 h 208"/>
                  <a:gd name="T14" fmla="*/ 33 w 208"/>
                  <a:gd name="T15" fmla="*/ 117 h 208"/>
                  <a:gd name="T16" fmla="*/ 42 w 208"/>
                  <a:gd name="T17" fmla="*/ 126 h 208"/>
                  <a:gd name="T18" fmla="*/ 46 w 208"/>
                  <a:gd name="T19" fmla="*/ 141 h 208"/>
                  <a:gd name="T20" fmla="*/ 46 w 208"/>
                  <a:gd name="T21" fmla="*/ 175 h 208"/>
                  <a:gd name="T22" fmla="*/ 69 w 208"/>
                  <a:gd name="T23" fmla="*/ 162 h 208"/>
                  <a:gd name="T24" fmla="*/ 82 w 208"/>
                  <a:gd name="T25" fmla="*/ 166 h 208"/>
                  <a:gd name="T26" fmla="*/ 91 w 208"/>
                  <a:gd name="T27" fmla="*/ 176 h 208"/>
                  <a:gd name="T28" fmla="*/ 117 w 208"/>
                  <a:gd name="T29" fmla="*/ 176 h 208"/>
                  <a:gd name="T30" fmla="*/ 126 w 208"/>
                  <a:gd name="T31" fmla="*/ 166 h 208"/>
                  <a:gd name="T32" fmla="*/ 137 w 208"/>
                  <a:gd name="T33" fmla="*/ 162 h 208"/>
                  <a:gd name="T34" fmla="*/ 162 w 208"/>
                  <a:gd name="T35" fmla="*/ 175 h 208"/>
                  <a:gd name="T36" fmla="*/ 162 w 208"/>
                  <a:gd name="T37" fmla="*/ 141 h 208"/>
                  <a:gd name="T38" fmla="*/ 165 w 208"/>
                  <a:gd name="T39" fmla="*/ 126 h 208"/>
                  <a:gd name="T40" fmla="*/ 175 w 208"/>
                  <a:gd name="T41" fmla="*/ 117 h 208"/>
                  <a:gd name="T42" fmla="*/ 175 w 208"/>
                  <a:gd name="T43" fmla="*/ 91 h 208"/>
                  <a:gd name="T44" fmla="*/ 165 w 208"/>
                  <a:gd name="T45" fmla="*/ 84 h 208"/>
                  <a:gd name="T46" fmla="*/ 162 w 208"/>
                  <a:gd name="T47" fmla="*/ 68 h 208"/>
                  <a:gd name="T48" fmla="*/ 162 w 208"/>
                  <a:gd name="T49" fmla="*/ 35 h 208"/>
                  <a:gd name="T50" fmla="*/ 137 w 208"/>
                  <a:gd name="T51" fmla="*/ 48 h 208"/>
                  <a:gd name="T52" fmla="*/ 126 w 208"/>
                  <a:gd name="T53" fmla="*/ 43 h 208"/>
                  <a:gd name="T54" fmla="*/ 117 w 208"/>
                  <a:gd name="T55" fmla="*/ 33 h 208"/>
                  <a:gd name="T56" fmla="*/ 113 w 208"/>
                  <a:gd name="T57" fmla="*/ 0 h 208"/>
                  <a:gd name="T58" fmla="*/ 124 w 208"/>
                  <a:gd name="T59" fmla="*/ 7 h 208"/>
                  <a:gd name="T60" fmla="*/ 137 w 208"/>
                  <a:gd name="T61" fmla="*/ 35 h 208"/>
                  <a:gd name="T62" fmla="*/ 162 w 208"/>
                  <a:gd name="T63" fmla="*/ 22 h 208"/>
                  <a:gd name="T64" fmla="*/ 170 w 208"/>
                  <a:gd name="T65" fmla="*/ 24 h 208"/>
                  <a:gd name="T66" fmla="*/ 188 w 208"/>
                  <a:gd name="T67" fmla="*/ 45 h 208"/>
                  <a:gd name="T68" fmla="*/ 173 w 208"/>
                  <a:gd name="T69" fmla="*/ 71 h 208"/>
                  <a:gd name="T70" fmla="*/ 201 w 208"/>
                  <a:gd name="T71" fmla="*/ 85 h 208"/>
                  <a:gd name="T72" fmla="*/ 208 w 208"/>
                  <a:gd name="T73" fmla="*/ 95 h 208"/>
                  <a:gd name="T74" fmla="*/ 205 w 208"/>
                  <a:gd name="T75" fmla="*/ 121 h 208"/>
                  <a:gd name="T76" fmla="*/ 178 w 208"/>
                  <a:gd name="T77" fmla="*/ 130 h 208"/>
                  <a:gd name="T78" fmla="*/ 186 w 208"/>
                  <a:gd name="T79" fmla="*/ 159 h 208"/>
                  <a:gd name="T80" fmla="*/ 183 w 208"/>
                  <a:gd name="T81" fmla="*/ 172 h 208"/>
                  <a:gd name="T82" fmla="*/ 165 w 208"/>
                  <a:gd name="T83" fmla="*/ 188 h 208"/>
                  <a:gd name="T84" fmla="*/ 155 w 208"/>
                  <a:gd name="T85" fmla="*/ 186 h 208"/>
                  <a:gd name="T86" fmla="*/ 126 w 208"/>
                  <a:gd name="T87" fmla="*/ 198 h 208"/>
                  <a:gd name="T88" fmla="*/ 117 w 208"/>
                  <a:gd name="T89" fmla="*/ 208 h 208"/>
                  <a:gd name="T90" fmla="*/ 91 w 208"/>
                  <a:gd name="T91" fmla="*/ 208 h 208"/>
                  <a:gd name="T92" fmla="*/ 82 w 208"/>
                  <a:gd name="T93" fmla="*/ 198 h 208"/>
                  <a:gd name="T94" fmla="*/ 54 w 208"/>
                  <a:gd name="T95" fmla="*/ 186 h 208"/>
                  <a:gd name="T96" fmla="*/ 42 w 208"/>
                  <a:gd name="T97" fmla="*/ 188 h 208"/>
                  <a:gd name="T98" fmla="*/ 25 w 208"/>
                  <a:gd name="T99" fmla="*/ 172 h 208"/>
                  <a:gd name="T100" fmla="*/ 20 w 208"/>
                  <a:gd name="T101" fmla="*/ 159 h 208"/>
                  <a:gd name="T102" fmla="*/ 31 w 208"/>
                  <a:gd name="T103" fmla="*/ 130 h 208"/>
                  <a:gd name="T104" fmla="*/ 3 w 208"/>
                  <a:gd name="T105" fmla="*/ 121 h 208"/>
                  <a:gd name="T106" fmla="*/ 0 w 208"/>
                  <a:gd name="T107" fmla="*/ 95 h 208"/>
                  <a:gd name="T108" fmla="*/ 6 w 208"/>
                  <a:gd name="T109" fmla="*/ 85 h 208"/>
                  <a:gd name="T110" fmla="*/ 33 w 208"/>
                  <a:gd name="T111" fmla="*/ 71 h 208"/>
                  <a:gd name="T112" fmla="*/ 20 w 208"/>
                  <a:gd name="T113" fmla="*/ 45 h 208"/>
                  <a:gd name="T114" fmla="*/ 36 w 208"/>
                  <a:gd name="T115" fmla="*/ 24 h 208"/>
                  <a:gd name="T116" fmla="*/ 46 w 208"/>
                  <a:gd name="T117" fmla="*/ 22 h 208"/>
                  <a:gd name="T118" fmla="*/ 69 w 208"/>
                  <a:gd name="T119" fmla="*/ 35 h 208"/>
                  <a:gd name="T120" fmla="*/ 84 w 208"/>
                  <a:gd name="T121" fmla="*/ 7 h 208"/>
                  <a:gd name="T122" fmla="*/ 95 w 208"/>
                  <a:gd name="T123" fmla="*/ 0 h 2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08">
                    <a:moveTo>
                      <a:pt x="113" y="13"/>
                    </a:moveTo>
                    <a:lnTo>
                      <a:pt x="95" y="13"/>
                    </a:lnTo>
                    <a:lnTo>
                      <a:pt x="91" y="33"/>
                    </a:lnTo>
                    <a:lnTo>
                      <a:pt x="90" y="37"/>
                    </a:lnTo>
                    <a:lnTo>
                      <a:pt x="87" y="40"/>
                    </a:lnTo>
                    <a:lnTo>
                      <a:pt x="82" y="43"/>
                    </a:lnTo>
                    <a:lnTo>
                      <a:pt x="75" y="46"/>
                    </a:lnTo>
                    <a:lnTo>
                      <a:pt x="72" y="48"/>
                    </a:lnTo>
                    <a:lnTo>
                      <a:pt x="69" y="48"/>
                    </a:lnTo>
                    <a:lnTo>
                      <a:pt x="67" y="46"/>
                    </a:lnTo>
                    <a:lnTo>
                      <a:pt x="62" y="45"/>
                    </a:lnTo>
                    <a:lnTo>
                      <a:pt x="46" y="35"/>
                    </a:lnTo>
                    <a:lnTo>
                      <a:pt x="33" y="46"/>
                    </a:lnTo>
                    <a:lnTo>
                      <a:pt x="45" y="63"/>
                    </a:lnTo>
                    <a:lnTo>
                      <a:pt x="46" y="68"/>
                    </a:lnTo>
                    <a:lnTo>
                      <a:pt x="46" y="72"/>
                    </a:lnTo>
                    <a:lnTo>
                      <a:pt x="45" y="76"/>
                    </a:lnTo>
                    <a:lnTo>
                      <a:pt x="42" y="84"/>
                    </a:lnTo>
                    <a:lnTo>
                      <a:pt x="41" y="87"/>
                    </a:lnTo>
                    <a:lnTo>
                      <a:pt x="38" y="89"/>
                    </a:lnTo>
                    <a:lnTo>
                      <a:pt x="33" y="92"/>
                    </a:lnTo>
                    <a:lnTo>
                      <a:pt x="13" y="95"/>
                    </a:lnTo>
                    <a:lnTo>
                      <a:pt x="13" y="113"/>
                    </a:lnTo>
                    <a:lnTo>
                      <a:pt x="33" y="117"/>
                    </a:lnTo>
                    <a:lnTo>
                      <a:pt x="38" y="118"/>
                    </a:lnTo>
                    <a:lnTo>
                      <a:pt x="41" y="121"/>
                    </a:lnTo>
                    <a:lnTo>
                      <a:pt x="42" y="126"/>
                    </a:lnTo>
                    <a:lnTo>
                      <a:pt x="45" y="133"/>
                    </a:lnTo>
                    <a:lnTo>
                      <a:pt x="46" y="137"/>
                    </a:lnTo>
                    <a:lnTo>
                      <a:pt x="46" y="141"/>
                    </a:lnTo>
                    <a:lnTo>
                      <a:pt x="45" y="146"/>
                    </a:lnTo>
                    <a:lnTo>
                      <a:pt x="33" y="163"/>
                    </a:lnTo>
                    <a:lnTo>
                      <a:pt x="46" y="175"/>
                    </a:lnTo>
                    <a:lnTo>
                      <a:pt x="62" y="163"/>
                    </a:lnTo>
                    <a:lnTo>
                      <a:pt x="67" y="162"/>
                    </a:lnTo>
                    <a:lnTo>
                      <a:pt x="69" y="162"/>
                    </a:lnTo>
                    <a:lnTo>
                      <a:pt x="72" y="162"/>
                    </a:lnTo>
                    <a:lnTo>
                      <a:pt x="75" y="163"/>
                    </a:lnTo>
                    <a:lnTo>
                      <a:pt x="82" y="166"/>
                    </a:lnTo>
                    <a:lnTo>
                      <a:pt x="87" y="167"/>
                    </a:lnTo>
                    <a:lnTo>
                      <a:pt x="90" y="172"/>
                    </a:lnTo>
                    <a:lnTo>
                      <a:pt x="91" y="176"/>
                    </a:lnTo>
                    <a:lnTo>
                      <a:pt x="95" y="195"/>
                    </a:lnTo>
                    <a:lnTo>
                      <a:pt x="113" y="195"/>
                    </a:lnTo>
                    <a:lnTo>
                      <a:pt x="117" y="176"/>
                    </a:lnTo>
                    <a:lnTo>
                      <a:pt x="119" y="172"/>
                    </a:lnTo>
                    <a:lnTo>
                      <a:pt x="121" y="167"/>
                    </a:lnTo>
                    <a:lnTo>
                      <a:pt x="126" y="166"/>
                    </a:lnTo>
                    <a:lnTo>
                      <a:pt x="131" y="163"/>
                    </a:lnTo>
                    <a:lnTo>
                      <a:pt x="134" y="162"/>
                    </a:lnTo>
                    <a:lnTo>
                      <a:pt x="137" y="162"/>
                    </a:lnTo>
                    <a:lnTo>
                      <a:pt x="142" y="162"/>
                    </a:lnTo>
                    <a:lnTo>
                      <a:pt x="144" y="163"/>
                    </a:lnTo>
                    <a:lnTo>
                      <a:pt x="162" y="175"/>
                    </a:lnTo>
                    <a:lnTo>
                      <a:pt x="175" y="163"/>
                    </a:lnTo>
                    <a:lnTo>
                      <a:pt x="163" y="146"/>
                    </a:lnTo>
                    <a:lnTo>
                      <a:pt x="162" y="141"/>
                    </a:lnTo>
                    <a:lnTo>
                      <a:pt x="160" y="137"/>
                    </a:lnTo>
                    <a:lnTo>
                      <a:pt x="162" y="133"/>
                    </a:lnTo>
                    <a:lnTo>
                      <a:pt x="165" y="126"/>
                    </a:lnTo>
                    <a:lnTo>
                      <a:pt x="168" y="121"/>
                    </a:lnTo>
                    <a:lnTo>
                      <a:pt x="170" y="118"/>
                    </a:lnTo>
                    <a:lnTo>
                      <a:pt x="175" y="117"/>
                    </a:lnTo>
                    <a:lnTo>
                      <a:pt x="195" y="113"/>
                    </a:lnTo>
                    <a:lnTo>
                      <a:pt x="195" y="95"/>
                    </a:lnTo>
                    <a:lnTo>
                      <a:pt x="175" y="91"/>
                    </a:lnTo>
                    <a:lnTo>
                      <a:pt x="170" y="89"/>
                    </a:lnTo>
                    <a:lnTo>
                      <a:pt x="168" y="87"/>
                    </a:lnTo>
                    <a:lnTo>
                      <a:pt x="165" y="84"/>
                    </a:lnTo>
                    <a:lnTo>
                      <a:pt x="162" y="76"/>
                    </a:lnTo>
                    <a:lnTo>
                      <a:pt x="160" y="72"/>
                    </a:lnTo>
                    <a:lnTo>
                      <a:pt x="162" y="68"/>
                    </a:lnTo>
                    <a:lnTo>
                      <a:pt x="163" y="63"/>
                    </a:lnTo>
                    <a:lnTo>
                      <a:pt x="175" y="46"/>
                    </a:lnTo>
                    <a:lnTo>
                      <a:pt x="162" y="35"/>
                    </a:lnTo>
                    <a:lnTo>
                      <a:pt x="144" y="45"/>
                    </a:lnTo>
                    <a:lnTo>
                      <a:pt x="142" y="46"/>
                    </a:lnTo>
                    <a:lnTo>
                      <a:pt x="137" y="48"/>
                    </a:lnTo>
                    <a:lnTo>
                      <a:pt x="134" y="48"/>
                    </a:lnTo>
                    <a:lnTo>
                      <a:pt x="131" y="46"/>
                    </a:lnTo>
                    <a:lnTo>
                      <a:pt x="126" y="43"/>
                    </a:lnTo>
                    <a:lnTo>
                      <a:pt x="121" y="40"/>
                    </a:lnTo>
                    <a:lnTo>
                      <a:pt x="119" y="37"/>
                    </a:lnTo>
                    <a:lnTo>
                      <a:pt x="117" y="33"/>
                    </a:lnTo>
                    <a:lnTo>
                      <a:pt x="113" y="13"/>
                    </a:lnTo>
                    <a:close/>
                    <a:moveTo>
                      <a:pt x="95" y="0"/>
                    </a:moveTo>
                    <a:lnTo>
                      <a:pt x="113" y="0"/>
                    </a:lnTo>
                    <a:lnTo>
                      <a:pt x="117" y="1"/>
                    </a:lnTo>
                    <a:lnTo>
                      <a:pt x="121" y="3"/>
                    </a:lnTo>
                    <a:lnTo>
                      <a:pt x="124" y="7"/>
                    </a:lnTo>
                    <a:lnTo>
                      <a:pt x="126" y="11"/>
                    </a:lnTo>
                    <a:lnTo>
                      <a:pt x="130" y="30"/>
                    </a:lnTo>
                    <a:lnTo>
                      <a:pt x="137" y="35"/>
                    </a:lnTo>
                    <a:lnTo>
                      <a:pt x="155" y="23"/>
                    </a:lnTo>
                    <a:lnTo>
                      <a:pt x="159" y="22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9" y="23"/>
                    </a:lnTo>
                    <a:lnTo>
                      <a:pt x="170" y="24"/>
                    </a:lnTo>
                    <a:lnTo>
                      <a:pt x="183" y="37"/>
                    </a:lnTo>
                    <a:lnTo>
                      <a:pt x="186" y="40"/>
                    </a:lnTo>
                    <a:lnTo>
                      <a:pt x="188" y="45"/>
                    </a:lnTo>
                    <a:lnTo>
                      <a:pt x="186" y="49"/>
                    </a:lnTo>
                    <a:lnTo>
                      <a:pt x="185" y="53"/>
                    </a:lnTo>
                    <a:lnTo>
                      <a:pt x="173" y="71"/>
                    </a:lnTo>
                    <a:lnTo>
                      <a:pt x="178" y="79"/>
                    </a:lnTo>
                    <a:lnTo>
                      <a:pt x="198" y="82"/>
                    </a:lnTo>
                    <a:lnTo>
                      <a:pt x="201" y="85"/>
                    </a:lnTo>
                    <a:lnTo>
                      <a:pt x="205" y="88"/>
                    </a:lnTo>
                    <a:lnTo>
                      <a:pt x="206" y="91"/>
                    </a:lnTo>
                    <a:lnTo>
                      <a:pt x="208" y="95"/>
                    </a:lnTo>
                    <a:lnTo>
                      <a:pt x="208" y="113"/>
                    </a:lnTo>
                    <a:lnTo>
                      <a:pt x="206" y="118"/>
                    </a:lnTo>
                    <a:lnTo>
                      <a:pt x="205" y="121"/>
                    </a:lnTo>
                    <a:lnTo>
                      <a:pt x="201" y="124"/>
                    </a:lnTo>
                    <a:lnTo>
                      <a:pt x="198" y="126"/>
                    </a:lnTo>
                    <a:lnTo>
                      <a:pt x="178" y="130"/>
                    </a:lnTo>
                    <a:lnTo>
                      <a:pt x="173" y="138"/>
                    </a:lnTo>
                    <a:lnTo>
                      <a:pt x="185" y="156"/>
                    </a:lnTo>
                    <a:lnTo>
                      <a:pt x="186" y="159"/>
                    </a:lnTo>
                    <a:lnTo>
                      <a:pt x="188" y="163"/>
                    </a:lnTo>
                    <a:lnTo>
                      <a:pt x="186" y="167"/>
                    </a:lnTo>
                    <a:lnTo>
                      <a:pt x="183" y="172"/>
                    </a:lnTo>
                    <a:lnTo>
                      <a:pt x="170" y="185"/>
                    </a:lnTo>
                    <a:lnTo>
                      <a:pt x="169" y="186"/>
                    </a:lnTo>
                    <a:lnTo>
                      <a:pt x="165" y="188"/>
                    </a:lnTo>
                    <a:lnTo>
                      <a:pt x="162" y="188"/>
                    </a:lnTo>
                    <a:lnTo>
                      <a:pt x="159" y="188"/>
                    </a:lnTo>
                    <a:lnTo>
                      <a:pt x="155" y="186"/>
                    </a:lnTo>
                    <a:lnTo>
                      <a:pt x="137" y="175"/>
                    </a:lnTo>
                    <a:lnTo>
                      <a:pt x="130" y="177"/>
                    </a:lnTo>
                    <a:lnTo>
                      <a:pt x="126" y="198"/>
                    </a:lnTo>
                    <a:lnTo>
                      <a:pt x="124" y="202"/>
                    </a:lnTo>
                    <a:lnTo>
                      <a:pt x="121" y="205"/>
                    </a:lnTo>
                    <a:lnTo>
                      <a:pt x="117" y="208"/>
                    </a:lnTo>
                    <a:lnTo>
                      <a:pt x="113" y="208"/>
                    </a:lnTo>
                    <a:lnTo>
                      <a:pt x="95" y="208"/>
                    </a:lnTo>
                    <a:lnTo>
                      <a:pt x="91" y="208"/>
                    </a:lnTo>
                    <a:lnTo>
                      <a:pt x="87" y="205"/>
                    </a:lnTo>
                    <a:lnTo>
                      <a:pt x="84" y="202"/>
                    </a:lnTo>
                    <a:lnTo>
                      <a:pt x="82" y="198"/>
                    </a:lnTo>
                    <a:lnTo>
                      <a:pt x="78" y="177"/>
                    </a:lnTo>
                    <a:lnTo>
                      <a:pt x="69" y="175"/>
                    </a:lnTo>
                    <a:lnTo>
                      <a:pt x="54" y="186"/>
                    </a:lnTo>
                    <a:lnTo>
                      <a:pt x="49" y="188"/>
                    </a:lnTo>
                    <a:lnTo>
                      <a:pt x="46" y="188"/>
                    </a:lnTo>
                    <a:lnTo>
                      <a:pt x="42" y="188"/>
                    </a:lnTo>
                    <a:lnTo>
                      <a:pt x="39" y="186"/>
                    </a:lnTo>
                    <a:lnTo>
                      <a:pt x="36" y="185"/>
                    </a:lnTo>
                    <a:lnTo>
                      <a:pt x="25" y="172"/>
                    </a:lnTo>
                    <a:lnTo>
                      <a:pt x="22" y="167"/>
                    </a:lnTo>
                    <a:lnTo>
                      <a:pt x="20" y="163"/>
                    </a:lnTo>
                    <a:lnTo>
                      <a:pt x="20" y="159"/>
                    </a:lnTo>
                    <a:lnTo>
                      <a:pt x="23" y="156"/>
                    </a:lnTo>
                    <a:lnTo>
                      <a:pt x="33" y="138"/>
                    </a:lnTo>
                    <a:lnTo>
                      <a:pt x="31" y="130"/>
                    </a:lnTo>
                    <a:lnTo>
                      <a:pt x="10" y="126"/>
                    </a:lnTo>
                    <a:lnTo>
                      <a:pt x="6" y="124"/>
                    </a:lnTo>
                    <a:lnTo>
                      <a:pt x="3" y="121"/>
                    </a:lnTo>
                    <a:lnTo>
                      <a:pt x="0" y="118"/>
                    </a:lnTo>
                    <a:lnTo>
                      <a:pt x="0" y="113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3" y="88"/>
                    </a:lnTo>
                    <a:lnTo>
                      <a:pt x="6" y="85"/>
                    </a:lnTo>
                    <a:lnTo>
                      <a:pt x="10" y="82"/>
                    </a:lnTo>
                    <a:lnTo>
                      <a:pt x="31" y="79"/>
                    </a:lnTo>
                    <a:lnTo>
                      <a:pt x="33" y="71"/>
                    </a:lnTo>
                    <a:lnTo>
                      <a:pt x="23" y="53"/>
                    </a:lnTo>
                    <a:lnTo>
                      <a:pt x="20" y="49"/>
                    </a:lnTo>
                    <a:lnTo>
                      <a:pt x="20" y="45"/>
                    </a:lnTo>
                    <a:lnTo>
                      <a:pt x="22" y="40"/>
                    </a:lnTo>
                    <a:lnTo>
                      <a:pt x="25" y="37"/>
                    </a:lnTo>
                    <a:lnTo>
                      <a:pt x="36" y="24"/>
                    </a:lnTo>
                    <a:lnTo>
                      <a:pt x="39" y="23"/>
                    </a:lnTo>
                    <a:lnTo>
                      <a:pt x="42" y="22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54" y="23"/>
                    </a:lnTo>
                    <a:lnTo>
                      <a:pt x="69" y="35"/>
                    </a:lnTo>
                    <a:lnTo>
                      <a:pt x="78" y="30"/>
                    </a:lnTo>
                    <a:lnTo>
                      <a:pt x="82" y="11"/>
                    </a:lnTo>
                    <a:lnTo>
                      <a:pt x="84" y="7"/>
                    </a:lnTo>
                    <a:lnTo>
                      <a:pt x="87" y="3"/>
                    </a:lnTo>
                    <a:lnTo>
                      <a:pt x="91" y="1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3521074" y="2508888"/>
                <a:ext cx="144463" cy="144462"/>
              </a:xfrm>
              <a:custGeom>
                <a:gdLst>
                  <a:gd name="T0" fmla="*/ 46 w 91"/>
                  <a:gd name="T1" fmla="*/ 6 h 91"/>
                  <a:gd name="T2" fmla="*/ 30 w 91"/>
                  <a:gd name="T3" fmla="*/ 9 h 91"/>
                  <a:gd name="T4" fmla="*/ 17 w 91"/>
                  <a:gd name="T5" fmla="*/ 17 h 91"/>
                  <a:gd name="T6" fmla="*/ 10 w 91"/>
                  <a:gd name="T7" fmla="*/ 30 h 91"/>
                  <a:gd name="T8" fmla="*/ 6 w 91"/>
                  <a:gd name="T9" fmla="*/ 45 h 91"/>
                  <a:gd name="T10" fmla="*/ 10 w 91"/>
                  <a:gd name="T11" fmla="*/ 61 h 91"/>
                  <a:gd name="T12" fmla="*/ 17 w 91"/>
                  <a:gd name="T13" fmla="*/ 74 h 91"/>
                  <a:gd name="T14" fmla="*/ 30 w 91"/>
                  <a:gd name="T15" fmla="*/ 82 h 91"/>
                  <a:gd name="T16" fmla="*/ 46 w 91"/>
                  <a:gd name="T17" fmla="*/ 85 h 91"/>
                  <a:gd name="T18" fmla="*/ 62 w 91"/>
                  <a:gd name="T19" fmla="*/ 82 h 91"/>
                  <a:gd name="T20" fmla="*/ 73 w 91"/>
                  <a:gd name="T21" fmla="*/ 74 h 91"/>
                  <a:gd name="T22" fmla="*/ 82 w 91"/>
                  <a:gd name="T23" fmla="*/ 61 h 91"/>
                  <a:gd name="T24" fmla="*/ 85 w 91"/>
                  <a:gd name="T25" fmla="*/ 45 h 91"/>
                  <a:gd name="T26" fmla="*/ 82 w 91"/>
                  <a:gd name="T27" fmla="*/ 30 h 91"/>
                  <a:gd name="T28" fmla="*/ 73 w 91"/>
                  <a:gd name="T29" fmla="*/ 17 h 91"/>
                  <a:gd name="T30" fmla="*/ 62 w 91"/>
                  <a:gd name="T31" fmla="*/ 9 h 91"/>
                  <a:gd name="T32" fmla="*/ 46 w 91"/>
                  <a:gd name="T33" fmla="*/ 6 h 91"/>
                  <a:gd name="T34" fmla="*/ 46 w 91"/>
                  <a:gd name="T35" fmla="*/ 0 h 91"/>
                  <a:gd name="T36" fmla="*/ 63 w 91"/>
                  <a:gd name="T37" fmla="*/ 3 h 91"/>
                  <a:gd name="T38" fmla="*/ 78 w 91"/>
                  <a:gd name="T39" fmla="*/ 13 h 91"/>
                  <a:gd name="T40" fmla="*/ 88 w 91"/>
                  <a:gd name="T41" fmla="*/ 28 h 91"/>
                  <a:gd name="T42" fmla="*/ 91 w 91"/>
                  <a:gd name="T43" fmla="*/ 45 h 91"/>
                  <a:gd name="T44" fmla="*/ 88 w 91"/>
                  <a:gd name="T45" fmla="*/ 64 h 91"/>
                  <a:gd name="T46" fmla="*/ 78 w 91"/>
                  <a:gd name="T47" fmla="*/ 78 h 91"/>
                  <a:gd name="T48" fmla="*/ 63 w 91"/>
                  <a:gd name="T49" fmla="*/ 87 h 91"/>
                  <a:gd name="T50" fmla="*/ 46 w 91"/>
                  <a:gd name="T51" fmla="*/ 91 h 91"/>
                  <a:gd name="T52" fmla="*/ 29 w 91"/>
                  <a:gd name="T53" fmla="*/ 87 h 91"/>
                  <a:gd name="T54" fmla="*/ 14 w 91"/>
                  <a:gd name="T55" fmla="*/ 78 h 91"/>
                  <a:gd name="T56" fmla="*/ 4 w 91"/>
                  <a:gd name="T57" fmla="*/ 64 h 91"/>
                  <a:gd name="T58" fmla="*/ 0 w 91"/>
                  <a:gd name="T59" fmla="*/ 45 h 91"/>
                  <a:gd name="T60" fmla="*/ 4 w 91"/>
                  <a:gd name="T61" fmla="*/ 28 h 91"/>
                  <a:gd name="T62" fmla="*/ 14 w 91"/>
                  <a:gd name="T63" fmla="*/ 13 h 91"/>
                  <a:gd name="T64" fmla="*/ 29 w 91"/>
                  <a:gd name="T65" fmla="*/ 3 h 91"/>
                  <a:gd name="T66" fmla="*/ 46 w 91"/>
                  <a:gd name="T67" fmla="*/ 0 h 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91">
                    <a:moveTo>
                      <a:pt x="46" y="6"/>
                    </a:moveTo>
                    <a:lnTo>
                      <a:pt x="30" y="9"/>
                    </a:lnTo>
                    <a:lnTo>
                      <a:pt x="17" y="17"/>
                    </a:lnTo>
                    <a:lnTo>
                      <a:pt x="10" y="30"/>
                    </a:lnTo>
                    <a:lnTo>
                      <a:pt x="6" y="45"/>
                    </a:lnTo>
                    <a:lnTo>
                      <a:pt x="10" y="61"/>
                    </a:lnTo>
                    <a:lnTo>
                      <a:pt x="17" y="74"/>
                    </a:lnTo>
                    <a:lnTo>
                      <a:pt x="30" y="82"/>
                    </a:lnTo>
                    <a:lnTo>
                      <a:pt x="46" y="85"/>
                    </a:lnTo>
                    <a:lnTo>
                      <a:pt x="62" y="82"/>
                    </a:lnTo>
                    <a:lnTo>
                      <a:pt x="73" y="74"/>
                    </a:lnTo>
                    <a:lnTo>
                      <a:pt x="82" y="61"/>
                    </a:lnTo>
                    <a:lnTo>
                      <a:pt x="85" y="45"/>
                    </a:lnTo>
                    <a:lnTo>
                      <a:pt x="82" y="30"/>
                    </a:lnTo>
                    <a:lnTo>
                      <a:pt x="73" y="17"/>
                    </a:lnTo>
                    <a:lnTo>
                      <a:pt x="62" y="9"/>
                    </a:lnTo>
                    <a:lnTo>
                      <a:pt x="46" y="6"/>
                    </a:lnTo>
                    <a:close/>
                    <a:moveTo>
                      <a:pt x="46" y="0"/>
                    </a:moveTo>
                    <a:lnTo>
                      <a:pt x="63" y="3"/>
                    </a:lnTo>
                    <a:lnTo>
                      <a:pt x="78" y="13"/>
                    </a:lnTo>
                    <a:lnTo>
                      <a:pt x="88" y="28"/>
                    </a:lnTo>
                    <a:lnTo>
                      <a:pt x="91" y="45"/>
                    </a:lnTo>
                    <a:lnTo>
                      <a:pt x="88" y="64"/>
                    </a:lnTo>
                    <a:lnTo>
                      <a:pt x="78" y="78"/>
                    </a:lnTo>
                    <a:lnTo>
                      <a:pt x="63" y="87"/>
                    </a:lnTo>
                    <a:lnTo>
                      <a:pt x="46" y="91"/>
                    </a:lnTo>
                    <a:lnTo>
                      <a:pt x="29" y="87"/>
                    </a:lnTo>
                    <a:lnTo>
                      <a:pt x="14" y="78"/>
                    </a:lnTo>
                    <a:lnTo>
                      <a:pt x="4" y="64"/>
                    </a:lnTo>
                    <a:lnTo>
                      <a:pt x="0" y="45"/>
                    </a:lnTo>
                    <a:lnTo>
                      <a:pt x="4" y="28"/>
                    </a:lnTo>
                    <a:lnTo>
                      <a:pt x="14" y="13"/>
                    </a:lnTo>
                    <a:lnTo>
                      <a:pt x="29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3552824" y="2539051"/>
                <a:ext cx="82550" cy="82550"/>
              </a:xfrm>
              <a:custGeom>
                <a:gdLst>
                  <a:gd name="T0" fmla="*/ 26 w 52"/>
                  <a:gd name="T1" fmla="*/ 7 h 52"/>
                  <a:gd name="T2" fmla="*/ 20 w 52"/>
                  <a:gd name="T3" fmla="*/ 9 h 52"/>
                  <a:gd name="T4" fmla="*/ 15 w 52"/>
                  <a:gd name="T5" fmla="*/ 10 h 52"/>
                  <a:gd name="T6" fmla="*/ 10 w 52"/>
                  <a:gd name="T7" fmla="*/ 14 h 52"/>
                  <a:gd name="T8" fmla="*/ 7 w 52"/>
                  <a:gd name="T9" fmla="*/ 20 h 52"/>
                  <a:gd name="T10" fmla="*/ 6 w 52"/>
                  <a:gd name="T11" fmla="*/ 26 h 52"/>
                  <a:gd name="T12" fmla="*/ 7 w 52"/>
                  <a:gd name="T13" fmla="*/ 33 h 52"/>
                  <a:gd name="T14" fmla="*/ 10 w 52"/>
                  <a:gd name="T15" fmla="*/ 37 h 52"/>
                  <a:gd name="T16" fmla="*/ 15 w 52"/>
                  <a:gd name="T17" fmla="*/ 42 h 52"/>
                  <a:gd name="T18" fmla="*/ 20 w 52"/>
                  <a:gd name="T19" fmla="*/ 45 h 52"/>
                  <a:gd name="T20" fmla="*/ 26 w 52"/>
                  <a:gd name="T21" fmla="*/ 46 h 52"/>
                  <a:gd name="T22" fmla="*/ 32 w 52"/>
                  <a:gd name="T23" fmla="*/ 45 h 52"/>
                  <a:gd name="T24" fmla="*/ 38 w 52"/>
                  <a:gd name="T25" fmla="*/ 42 h 52"/>
                  <a:gd name="T26" fmla="*/ 42 w 52"/>
                  <a:gd name="T27" fmla="*/ 37 h 52"/>
                  <a:gd name="T28" fmla="*/ 45 w 52"/>
                  <a:gd name="T29" fmla="*/ 33 h 52"/>
                  <a:gd name="T30" fmla="*/ 45 w 52"/>
                  <a:gd name="T31" fmla="*/ 26 h 52"/>
                  <a:gd name="T32" fmla="*/ 45 w 52"/>
                  <a:gd name="T33" fmla="*/ 20 h 52"/>
                  <a:gd name="T34" fmla="*/ 42 w 52"/>
                  <a:gd name="T35" fmla="*/ 14 h 52"/>
                  <a:gd name="T36" fmla="*/ 38 w 52"/>
                  <a:gd name="T37" fmla="*/ 10 h 52"/>
                  <a:gd name="T38" fmla="*/ 32 w 52"/>
                  <a:gd name="T39" fmla="*/ 9 h 52"/>
                  <a:gd name="T40" fmla="*/ 26 w 52"/>
                  <a:gd name="T41" fmla="*/ 7 h 52"/>
                  <a:gd name="T42" fmla="*/ 26 w 52"/>
                  <a:gd name="T43" fmla="*/ 0 h 52"/>
                  <a:gd name="T44" fmla="*/ 39 w 52"/>
                  <a:gd name="T45" fmla="*/ 4 h 52"/>
                  <a:gd name="T46" fmla="*/ 48 w 52"/>
                  <a:gd name="T47" fmla="*/ 13 h 52"/>
                  <a:gd name="T48" fmla="*/ 52 w 52"/>
                  <a:gd name="T49" fmla="*/ 26 h 52"/>
                  <a:gd name="T50" fmla="*/ 48 w 52"/>
                  <a:gd name="T51" fmla="*/ 39 h 52"/>
                  <a:gd name="T52" fmla="*/ 39 w 52"/>
                  <a:gd name="T53" fmla="*/ 49 h 52"/>
                  <a:gd name="T54" fmla="*/ 26 w 52"/>
                  <a:gd name="T55" fmla="*/ 52 h 52"/>
                  <a:gd name="T56" fmla="*/ 13 w 52"/>
                  <a:gd name="T57" fmla="*/ 49 h 52"/>
                  <a:gd name="T58" fmla="*/ 3 w 52"/>
                  <a:gd name="T59" fmla="*/ 39 h 52"/>
                  <a:gd name="T60" fmla="*/ 0 w 52"/>
                  <a:gd name="T61" fmla="*/ 26 h 52"/>
                  <a:gd name="T62" fmla="*/ 3 w 52"/>
                  <a:gd name="T63" fmla="*/ 13 h 52"/>
                  <a:gd name="T64" fmla="*/ 13 w 52"/>
                  <a:gd name="T65" fmla="*/ 4 h 52"/>
                  <a:gd name="T66" fmla="*/ 26 w 52"/>
                  <a:gd name="T67" fmla="*/ 0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52">
                    <a:moveTo>
                      <a:pt x="26" y="7"/>
                    </a:moveTo>
                    <a:lnTo>
                      <a:pt x="20" y="9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7" y="20"/>
                    </a:lnTo>
                    <a:lnTo>
                      <a:pt x="6" y="26"/>
                    </a:lnTo>
                    <a:lnTo>
                      <a:pt x="7" y="33"/>
                    </a:lnTo>
                    <a:lnTo>
                      <a:pt x="10" y="37"/>
                    </a:lnTo>
                    <a:lnTo>
                      <a:pt x="15" y="42"/>
                    </a:lnTo>
                    <a:lnTo>
                      <a:pt x="20" y="45"/>
                    </a:lnTo>
                    <a:lnTo>
                      <a:pt x="26" y="46"/>
                    </a:lnTo>
                    <a:lnTo>
                      <a:pt x="32" y="45"/>
                    </a:lnTo>
                    <a:lnTo>
                      <a:pt x="38" y="42"/>
                    </a:lnTo>
                    <a:lnTo>
                      <a:pt x="42" y="37"/>
                    </a:lnTo>
                    <a:lnTo>
                      <a:pt x="45" y="33"/>
                    </a:lnTo>
                    <a:lnTo>
                      <a:pt x="45" y="26"/>
                    </a:lnTo>
                    <a:lnTo>
                      <a:pt x="45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2" y="9"/>
                    </a:lnTo>
                    <a:lnTo>
                      <a:pt x="26" y="7"/>
                    </a:lnTo>
                    <a:close/>
                    <a:moveTo>
                      <a:pt x="26" y="0"/>
                    </a:moveTo>
                    <a:lnTo>
                      <a:pt x="39" y="4"/>
                    </a:lnTo>
                    <a:lnTo>
                      <a:pt x="48" y="13"/>
                    </a:lnTo>
                    <a:lnTo>
                      <a:pt x="52" y="26"/>
                    </a:lnTo>
                    <a:lnTo>
                      <a:pt x="48" y="39"/>
                    </a:lnTo>
                    <a:lnTo>
                      <a:pt x="39" y="49"/>
                    </a:lnTo>
                    <a:lnTo>
                      <a:pt x="26" y="52"/>
                    </a:lnTo>
                    <a:lnTo>
                      <a:pt x="13" y="49"/>
                    </a:lnTo>
                    <a:lnTo>
                      <a:pt x="3" y="39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275119" y="1682994"/>
            <a:ext cx="1472417" cy="1872921"/>
            <a:chOff x="1275119" y="1682994"/>
            <a:chExt cx="1472417" cy="1872921"/>
          </a:xfrm>
        </p:grpSpPr>
        <p:sp>
          <p:nvSpPr>
            <p:cNvPr id="36" name="Oval 35"/>
            <p:cNvSpPr/>
            <p:nvPr/>
          </p:nvSpPr>
          <p:spPr>
            <a:xfrm rot="8100000">
              <a:off x="1550459" y="1682994"/>
              <a:ext cx="873592" cy="8735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75119" y="2677538"/>
              <a:ext cx="1429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1"/>
                  </a:solidFill>
                </a:rPr>
                <a:t>17M</a:t>
              </a:r>
              <a:endParaRPr lang="en-US" sz="3200" b="1">
                <a:solidFill>
                  <a:schemeClr val="accent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8509" y="3135351"/>
              <a:ext cx="142902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5">
                  <a:solidFill>
                    <a:schemeClr val="accent1"/>
                  </a:solidFill>
                </a:rPr>
                <a:t>Clients</a:t>
              </a:r>
              <a:endParaRPr lang="en-US" sz="2135">
                <a:solidFill>
                  <a:schemeClr val="accent1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773749" y="1875901"/>
              <a:ext cx="431769" cy="431769"/>
            </a:xfrm>
            <a:custGeom>
              <a:gdLst>
                <a:gd name="T0" fmla="*/ 68 w 208"/>
                <a:gd name="T1" fmla="*/ 173 h 208"/>
                <a:gd name="T2" fmla="*/ 35 w 208"/>
                <a:gd name="T3" fmla="*/ 183 h 208"/>
                <a:gd name="T4" fmla="*/ 16 w 208"/>
                <a:gd name="T5" fmla="*/ 193 h 208"/>
                <a:gd name="T6" fmla="*/ 195 w 208"/>
                <a:gd name="T7" fmla="*/ 195 h 208"/>
                <a:gd name="T8" fmla="*/ 184 w 208"/>
                <a:gd name="T9" fmla="*/ 189 h 208"/>
                <a:gd name="T10" fmla="*/ 158 w 208"/>
                <a:gd name="T11" fmla="*/ 177 h 208"/>
                <a:gd name="T12" fmla="*/ 123 w 208"/>
                <a:gd name="T13" fmla="*/ 170 h 208"/>
                <a:gd name="T14" fmla="*/ 110 w 208"/>
                <a:gd name="T15" fmla="*/ 175 h 208"/>
                <a:gd name="T16" fmla="*/ 97 w 208"/>
                <a:gd name="T17" fmla="*/ 175 h 208"/>
                <a:gd name="T18" fmla="*/ 86 w 208"/>
                <a:gd name="T19" fmla="*/ 170 h 208"/>
                <a:gd name="T20" fmla="*/ 87 w 208"/>
                <a:gd name="T21" fmla="*/ 17 h 208"/>
                <a:gd name="T22" fmla="*/ 64 w 208"/>
                <a:gd name="T23" fmla="*/ 39 h 208"/>
                <a:gd name="T24" fmla="*/ 52 w 208"/>
                <a:gd name="T25" fmla="*/ 71 h 208"/>
                <a:gd name="T26" fmla="*/ 61 w 208"/>
                <a:gd name="T27" fmla="*/ 127 h 208"/>
                <a:gd name="T28" fmla="*/ 78 w 208"/>
                <a:gd name="T29" fmla="*/ 156 h 208"/>
                <a:gd name="T30" fmla="*/ 104 w 208"/>
                <a:gd name="T31" fmla="*/ 169 h 208"/>
                <a:gd name="T32" fmla="*/ 129 w 208"/>
                <a:gd name="T33" fmla="*/ 156 h 208"/>
                <a:gd name="T34" fmla="*/ 146 w 208"/>
                <a:gd name="T35" fmla="*/ 127 h 208"/>
                <a:gd name="T36" fmla="*/ 155 w 208"/>
                <a:gd name="T37" fmla="*/ 71 h 208"/>
                <a:gd name="T38" fmla="*/ 145 w 208"/>
                <a:gd name="T39" fmla="*/ 39 h 208"/>
                <a:gd name="T40" fmla="*/ 120 w 208"/>
                <a:gd name="T41" fmla="*/ 17 h 208"/>
                <a:gd name="T42" fmla="*/ 104 w 208"/>
                <a:gd name="T43" fmla="*/ 0 h 208"/>
                <a:gd name="T44" fmla="*/ 137 w 208"/>
                <a:gd name="T45" fmla="*/ 10 h 208"/>
                <a:gd name="T46" fmla="*/ 159 w 208"/>
                <a:gd name="T47" fmla="*/ 39 h 208"/>
                <a:gd name="T48" fmla="*/ 168 w 208"/>
                <a:gd name="T49" fmla="*/ 76 h 208"/>
                <a:gd name="T50" fmla="*/ 166 w 208"/>
                <a:gd name="T51" fmla="*/ 107 h 208"/>
                <a:gd name="T52" fmla="*/ 153 w 208"/>
                <a:gd name="T53" fmla="*/ 143 h 208"/>
                <a:gd name="T54" fmla="*/ 162 w 208"/>
                <a:gd name="T55" fmla="*/ 166 h 208"/>
                <a:gd name="T56" fmla="*/ 191 w 208"/>
                <a:gd name="T57" fmla="*/ 177 h 208"/>
                <a:gd name="T58" fmla="*/ 202 w 208"/>
                <a:gd name="T59" fmla="*/ 185 h 208"/>
                <a:gd name="T60" fmla="*/ 207 w 208"/>
                <a:gd name="T61" fmla="*/ 190 h 208"/>
                <a:gd name="T62" fmla="*/ 207 w 208"/>
                <a:gd name="T63" fmla="*/ 199 h 208"/>
                <a:gd name="T64" fmla="*/ 202 w 208"/>
                <a:gd name="T65" fmla="*/ 206 h 208"/>
                <a:gd name="T66" fmla="*/ 195 w 208"/>
                <a:gd name="T67" fmla="*/ 208 h 208"/>
                <a:gd name="T68" fmla="*/ 9 w 208"/>
                <a:gd name="T69" fmla="*/ 208 h 208"/>
                <a:gd name="T70" fmla="*/ 2 w 208"/>
                <a:gd name="T71" fmla="*/ 203 h 208"/>
                <a:gd name="T72" fmla="*/ 0 w 208"/>
                <a:gd name="T73" fmla="*/ 195 h 208"/>
                <a:gd name="T74" fmla="*/ 3 w 208"/>
                <a:gd name="T75" fmla="*/ 188 h 208"/>
                <a:gd name="T76" fmla="*/ 9 w 208"/>
                <a:gd name="T77" fmla="*/ 182 h 208"/>
                <a:gd name="T78" fmla="*/ 29 w 208"/>
                <a:gd name="T79" fmla="*/ 172 h 208"/>
                <a:gd name="T80" fmla="*/ 65 w 208"/>
                <a:gd name="T81" fmla="*/ 160 h 208"/>
                <a:gd name="T82" fmla="*/ 47 w 208"/>
                <a:gd name="T83" fmla="*/ 124 h 208"/>
                <a:gd name="T84" fmla="*/ 39 w 208"/>
                <a:gd name="T85" fmla="*/ 94 h 208"/>
                <a:gd name="T86" fmla="*/ 42 w 208"/>
                <a:gd name="T87" fmla="*/ 58 h 208"/>
                <a:gd name="T88" fmla="*/ 58 w 208"/>
                <a:gd name="T89" fmla="*/ 23 h 208"/>
                <a:gd name="T90" fmla="*/ 86 w 208"/>
                <a:gd name="T91" fmla="*/ 3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208">
                  <a:moveTo>
                    <a:pt x="86" y="170"/>
                  </a:moveTo>
                  <a:lnTo>
                    <a:pt x="68" y="173"/>
                  </a:lnTo>
                  <a:lnTo>
                    <a:pt x="51" y="177"/>
                  </a:lnTo>
                  <a:lnTo>
                    <a:pt x="35" y="183"/>
                  </a:lnTo>
                  <a:lnTo>
                    <a:pt x="23" y="189"/>
                  </a:lnTo>
                  <a:lnTo>
                    <a:pt x="16" y="193"/>
                  </a:lnTo>
                  <a:lnTo>
                    <a:pt x="13" y="195"/>
                  </a:lnTo>
                  <a:lnTo>
                    <a:pt x="195" y="195"/>
                  </a:lnTo>
                  <a:lnTo>
                    <a:pt x="191" y="193"/>
                  </a:lnTo>
                  <a:lnTo>
                    <a:pt x="184" y="189"/>
                  </a:lnTo>
                  <a:lnTo>
                    <a:pt x="172" y="183"/>
                  </a:lnTo>
                  <a:lnTo>
                    <a:pt x="158" y="177"/>
                  </a:lnTo>
                  <a:lnTo>
                    <a:pt x="139" y="173"/>
                  </a:lnTo>
                  <a:lnTo>
                    <a:pt x="123" y="170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4" y="176"/>
                  </a:lnTo>
                  <a:lnTo>
                    <a:pt x="97" y="175"/>
                  </a:lnTo>
                  <a:lnTo>
                    <a:pt x="91" y="173"/>
                  </a:lnTo>
                  <a:lnTo>
                    <a:pt x="86" y="170"/>
                  </a:lnTo>
                  <a:close/>
                  <a:moveTo>
                    <a:pt x="104" y="13"/>
                  </a:moveTo>
                  <a:lnTo>
                    <a:pt x="87" y="17"/>
                  </a:lnTo>
                  <a:lnTo>
                    <a:pt x="74" y="26"/>
                  </a:lnTo>
                  <a:lnTo>
                    <a:pt x="64" y="39"/>
                  </a:lnTo>
                  <a:lnTo>
                    <a:pt x="57" y="53"/>
                  </a:lnTo>
                  <a:lnTo>
                    <a:pt x="52" y="71"/>
                  </a:lnTo>
                  <a:lnTo>
                    <a:pt x="54" y="100"/>
                  </a:lnTo>
                  <a:lnTo>
                    <a:pt x="61" y="127"/>
                  </a:lnTo>
                  <a:lnTo>
                    <a:pt x="75" y="153"/>
                  </a:lnTo>
                  <a:lnTo>
                    <a:pt x="78" y="156"/>
                  </a:lnTo>
                  <a:lnTo>
                    <a:pt x="91" y="164"/>
                  </a:lnTo>
                  <a:lnTo>
                    <a:pt x="104" y="169"/>
                  </a:lnTo>
                  <a:lnTo>
                    <a:pt x="117" y="164"/>
                  </a:lnTo>
                  <a:lnTo>
                    <a:pt x="129" y="156"/>
                  </a:lnTo>
                  <a:lnTo>
                    <a:pt x="132" y="153"/>
                  </a:lnTo>
                  <a:lnTo>
                    <a:pt x="146" y="127"/>
                  </a:lnTo>
                  <a:lnTo>
                    <a:pt x="155" y="100"/>
                  </a:lnTo>
                  <a:lnTo>
                    <a:pt x="155" y="71"/>
                  </a:lnTo>
                  <a:lnTo>
                    <a:pt x="150" y="53"/>
                  </a:lnTo>
                  <a:lnTo>
                    <a:pt x="145" y="39"/>
                  </a:lnTo>
                  <a:lnTo>
                    <a:pt x="135" y="26"/>
                  </a:lnTo>
                  <a:lnTo>
                    <a:pt x="120" y="17"/>
                  </a:lnTo>
                  <a:lnTo>
                    <a:pt x="104" y="13"/>
                  </a:lnTo>
                  <a:close/>
                  <a:moveTo>
                    <a:pt x="104" y="0"/>
                  </a:moveTo>
                  <a:lnTo>
                    <a:pt x="122" y="3"/>
                  </a:lnTo>
                  <a:lnTo>
                    <a:pt x="137" y="10"/>
                  </a:lnTo>
                  <a:lnTo>
                    <a:pt x="150" y="23"/>
                  </a:lnTo>
                  <a:lnTo>
                    <a:pt x="159" y="39"/>
                  </a:lnTo>
                  <a:lnTo>
                    <a:pt x="165" y="58"/>
                  </a:lnTo>
                  <a:lnTo>
                    <a:pt x="168" y="76"/>
                  </a:lnTo>
                  <a:lnTo>
                    <a:pt x="168" y="94"/>
                  </a:lnTo>
                  <a:lnTo>
                    <a:pt x="166" y="107"/>
                  </a:lnTo>
                  <a:lnTo>
                    <a:pt x="162" y="124"/>
                  </a:lnTo>
                  <a:lnTo>
                    <a:pt x="153" y="143"/>
                  </a:lnTo>
                  <a:lnTo>
                    <a:pt x="142" y="160"/>
                  </a:lnTo>
                  <a:lnTo>
                    <a:pt x="162" y="166"/>
                  </a:lnTo>
                  <a:lnTo>
                    <a:pt x="178" y="172"/>
                  </a:lnTo>
                  <a:lnTo>
                    <a:pt x="191" y="177"/>
                  </a:lnTo>
                  <a:lnTo>
                    <a:pt x="198" y="182"/>
                  </a:lnTo>
                  <a:lnTo>
                    <a:pt x="202" y="185"/>
                  </a:lnTo>
                  <a:lnTo>
                    <a:pt x="205" y="188"/>
                  </a:lnTo>
                  <a:lnTo>
                    <a:pt x="207" y="190"/>
                  </a:lnTo>
                  <a:lnTo>
                    <a:pt x="208" y="195"/>
                  </a:lnTo>
                  <a:lnTo>
                    <a:pt x="207" y="199"/>
                  </a:lnTo>
                  <a:lnTo>
                    <a:pt x="205" y="203"/>
                  </a:lnTo>
                  <a:lnTo>
                    <a:pt x="202" y="206"/>
                  </a:lnTo>
                  <a:lnTo>
                    <a:pt x="198" y="208"/>
                  </a:lnTo>
                  <a:lnTo>
                    <a:pt x="195" y="208"/>
                  </a:lnTo>
                  <a:lnTo>
                    <a:pt x="13" y="208"/>
                  </a:lnTo>
                  <a:lnTo>
                    <a:pt x="9" y="208"/>
                  </a:lnTo>
                  <a:lnTo>
                    <a:pt x="5" y="206"/>
                  </a:lnTo>
                  <a:lnTo>
                    <a:pt x="2" y="203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3" y="188"/>
                  </a:lnTo>
                  <a:lnTo>
                    <a:pt x="6" y="185"/>
                  </a:lnTo>
                  <a:lnTo>
                    <a:pt x="9" y="182"/>
                  </a:lnTo>
                  <a:lnTo>
                    <a:pt x="18" y="177"/>
                  </a:lnTo>
                  <a:lnTo>
                    <a:pt x="29" y="172"/>
                  </a:lnTo>
                  <a:lnTo>
                    <a:pt x="47" y="166"/>
                  </a:lnTo>
                  <a:lnTo>
                    <a:pt x="65" y="160"/>
                  </a:lnTo>
                  <a:lnTo>
                    <a:pt x="55" y="143"/>
                  </a:lnTo>
                  <a:lnTo>
                    <a:pt x="47" y="124"/>
                  </a:lnTo>
                  <a:lnTo>
                    <a:pt x="41" y="107"/>
                  </a:lnTo>
                  <a:lnTo>
                    <a:pt x="39" y="94"/>
                  </a:lnTo>
                  <a:lnTo>
                    <a:pt x="39" y="76"/>
                  </a:lnTo>
                  <a:lnTo>
                    <a:pt x="42" y="58"/>
                  </a:lnTo>
                  <a:lnTo>
                    <a:pt x="48" y="39"/>
                  </a:lnTo>
                  <a:lnTo>
                    <a:pt x="58" y="23"/>
                  </a:lnTo>
                  <a:lnTo>
                    <a:pt x="71" y="10"/>
                  </a:lnTo>
                  <a:lnTo>
                    <a:pt x="86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27791" y="1670036"/>
            <a:ext cx="1431443" cy="1897438"/>
            <a:chOff x="6627791" y="1670036"/>
            <a:chExt cx="1431443" cy="1897438"/>
          </a:xfrm>
        </p:grpSpPr>
        <p:sp>
          <p:nvSpPr>
            <p:cNvPr id="38" name="Oval 37"/>
            <p:cNvSpPr/>
            <p:nvPr/>
          </p:nvSpPr>
          <p:spPr>
            <a:xfrm rot="8100000">
              <a:off x="6905507" y="1670036"/>
              <a:ext cx="873592" cy="8735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7791" y="2689097"/>
              <a:ext cx="1429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1"/>
                  </a:solidFill>
                </a:rPr>
                <a:t>17M</a:t>
              </a:r>
              <a:endParaRPr lang="en-US" sz="3200" b="1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30207" y="3146910"/>
              <a:ext cx="142902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5">
                  <a:solidFill>
                    <a:schemeClr val="accent1"/>
                  </a:solidFill>
                </a:rPr>
                <a:t>Likes</a:t>
              </a:r>
              <a:endParaRPr lang="en-US" sz="2135">
                <a:solidFill>
                  <a:schemeClr val="accent1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141315" y="1896161"/>
              <a:ext cx="401980" cy="403921"/>
            </a:xfrm>
            <a:custGeom>
              <a:gdLst>
                <a:gd name="T0" fmla="*/ 13 w 207"/>
                <a:gd name="T1" fmla="*/ 83 h 208"/>
                <a:gd name="T2" fmla="*/ 20 w 207"/>
                <a:gd name="T3" fmla="*/ 195 h 208"/>
                <a:gd name="T4" fmla="*/ 46 w 207"/>
                <a:gd name="T5" fmla="*/ 187 h 208"/>
                <a:gd name="T6" fmla="*/ 39 w 207"/>
                <a:gd name="T7" fmla="*/ 78 h 208"/>
                <a:gd name="T8" fmla="*/ 99 w 207"/>
                <a:gd name="T9" fmla="*/ 14 h 208"/>
                <a:gd name="T10" fmla="*/ 92 w 207"/>
                <a:gd name="T11" fmla="*/ 46 h 208"/>
                <a:gd name="T12" fmla="*/ 57 w 207"/>
                <a:gd name="T13" fmla="*/ 81 h 208"/>
                <a:gd name="T14" fmla="*/ 52 w 207"/>
                <a:gd name="T15" fmla="*/ 177 h 208"/>
                <a:gd name="T16" fmla="*/ 57 w 207"/>
                <a:gd name="T17" fmla="*/ 183 h 208"/>
                <a:gd name="T18" fmla="*/ 66 w 207"/>
                <a:gd name="T19" fmla="*/ 184 h 208"/>
                <a:gd name="T20" fmla="*/ 99 w 207"/>
                <a:gd name="T21" fmla="*/ 192 h 208"/>
                <a:gd name="T22" fmla="*/ 163 w 207"/>
                <a:gd name="T23" fmla="*/ 193 h 208"/>
                <a:gd name="T24" fmla="*/ 171 w 207"/>
                <a:gd name="T25" fmla="*/ 187 h 208"/>
                <a:gd name="T26" fmla="*/ 173 w 207"/>
                <a:gd name="T27" fmla="*/ 180 h 208"/>
                <a:gd name="T28" fmla="*/ 165 w 207"/>
                <a:gd name="T29" fmla="*/ 174 h 208"/>
                <a:gd name="T30" fmla="*/ 152 w 207"/>
                <a:gd name="T31" fmla="*/ 169 h 208"/>
                <a:gd name="T32" fmla="*/ 176 w 207"/>
                <a:gd name="T33" fmla="*/ 167 h 208"/>
                <a:gd name="T34" fmla="*/ 183 w 207"/>
                <a:gd name="T35" fmla="*/ 159 h 208"/>
                <a:gd name="T36" fmla="*/ 184 w 207"/>
                <a:gd name="T37" fmla="*/ 148 h 208"/>
                <a:gd name="T38" fmla="*/ 174 w 207"/>
                <a:gd name="T39" fmla="*/ 143 h 208"/>
                <a:gd name="T40" fmla="*/ 163 w 207"/>
                <a:gd name="T41" fmla="*/ 143 h 208"/>
                <a:gd name="T42" fmla="*/ 160 w 207"/>
                <a:gd name="T43" fmla="*/ 137 h 208"/>
                <a:gd name="T44" fmla="*/ 170 w 207"/>
                <a:gd name="T45" fmla="*/ 135 h 208"/>
                <a:gd name="T46" fmla="*/ 187 w 207"/>
                <a:gd name="T47" fmla="*/ 131 h 208"/>
                <a:gd name="T48" fmla="*/ 191 w 207"/>
                <a:gd name="T49" fmla="*/ 121 h 208"/>
                <a:gd name="T50" fmla="*/ 189 w 207"/>
                <a:gd name="T51" fmla="*/ 112 h 208"/>
                <a:gd name="T52" fmla="*/ 171 w 207"/>
                <a:gd name="T53" fmla="*/ 109 h 208"/>
                <a:gd name="T54" fmla="*/ 165 w 207"/>
                <a:gd name="T55" fmla="*/ 107 h 208"/>
                <a:gd name="T56" fmla="*/ 176 w 207"/>
                <a:gd name="T57" fmla="*/ 104 h 208"/>
                <a:gd name="T58" fmla="*/ 191 w 207"/>
                <a:gd name="T59" fmla="*/ 99 h 208"/>
                <a:gd name="T60" fmla="*/ 194 w 207"/>
                <a:gd name="T61" fmla="*/ 92 h 208"/>
                <a:gd name="T62" fmla="*/ 194 w 207"/>
                <a:gd name="T63" fmla="*/ 86 h 208"/>
                <a:gd name="T64" fmla="*/ 184 w 207"/>
                <a:gd name="T65" fmla="*/ 79 h 208"/>
                <a:gd name="T66" fmla="*/ 144 w 207"/>
                <a:gd name="T67" fmla="*/ 78 h 208"/>
                <a:gd name="T68" fmla="*/ 122 w 207"/>
                <a:gd name="T69" fmla="*/ 53 h 208"/>
                <a:gd name="T70" fmla="*/ 109 w 207"/>
                <a:gd name="T71" fmla="*/ 14 h 208"/>
                <a:gd name="T72" fmla="*/ 125 w 207"/>
                <a:gd name="T73" fmla="*/ 13 h 208"/>
                <a:gd name="T74" fmla="*/ 135 w 207"/>
                <a:gd name="T75" fmla="*/ 55 h 208"/>
                <a:gd name="T76" fmla="*/ 177 w 207"/>
                <a:gd name="T77" fmla="*/ 66 h 208"/>
                <a:gd name="T78" fmla="*/ 203 w 207"/>
                <a:gd name="T79" fmla="*/ 76 h 208"/>
                <a:gd name="T80" fmla="*/ 207 w 207"/>
                <a:gd name="T81" fmla="*/ 92 h 208"/>
                <a:gd name="T82" fmla="*/ 204 w 207"/>
                <a:gd name="T83" fmla="*/ 104 h 208"/>
                <a:gd name="T84" fmla="*/ 204 w 207"/>
                <a:gd name="T85" fmla="*/ 124 h 208"/>
                <a:gd name="T86" fmla="*/ 196 w 207"/>
                <a:gd name="T87" fmla="*/ 141 h 208"/>
                <a:gd name="T88" fmla="*/ 196 w 207"/>
                <a:gd name="T89" fmla="*/ 160 h 208"/>
                <a:gd name="T90" fmla="*/ 184 w 207"/>
                <a:gd name="T91" fmla="*/ 176 h 208"/>
                <a:gd name="T92" fmla="*/ 183 w 207"/>
                <a:gd name="T93" fmla="*/ 193 h 208"/>
                <a:gd name="T94" fmla="*/ 124 w 207"/>
                <a:gd name="T95" fmla="*/ 208 h 208"/>
                <a:gd name="T96" fmla="*/ 72 w 207"/>
                <a:gd name="T97" fmla="*/ 199 h 208"/>
                <a:gd name="T98" fmla="*/ 56 w 207"/>
                <a:gd name="T99" fmla="*/ 196 h 208"/>
                <a:gd name="T100" fmla="*/ 44 w 207"/>
                <a:gd name="T101" fmla="*/ 206 h 208"/>
                <a:gd name="T102" fmla="*/ 8 w 207"/>
                <a:gd name="T103" fmla="*/ 203 h 208"/>
                <a:gd name="T104" fmla="*/ 0 w 207"/>
                <a:gd name="T105" fmla="*/ 83 h 208"/>
                <a:gd name="T106" fmla="*/ 13 w 207"/>
                <a:gd name="T107" fmla="*/ 65 h 208"/>
                <a:gd name="T108" fmla="*/ 49 w 207"/>
                <a:gd name="T109" fmla="*/ 66 h 208"/>
                <a:gd name="T110" fmla="*/ 54 w 207"/>
                <a:gd name="T111" fmla="*/ 68 h 208"/>
                <a:gd name="T112" fmla="*/ 79 w 207"/>
                <a:gd name="T113" fmla="*/ 43 h 208"/>
                <a:gd name="T114" fmla="*/ 88 w 207"/>
                <a:gd name="T115" fmla="*/ 7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08">
                  <a:moveTo>
                    <a:pt x="20" y="78"/>
                  </a:moveTo>
                  <a:lnTo>
                    <a:pt x="15" y="78"/>
                  </a:lnTo>
                  <a:lnTo>
                    <a:pt x="14" y="81"/>
                  </a:lnTo>
                  <a:lnTo>
                    <a:pt x="13" y="83"/>
                  </a:lnTo>
                  <a:lnTo>
                    <a:pt x="13" y="187"/>
                  </a:lnTo>
                  <a:lnTo>
                    <a:pt x="14" y="190"/>
                  </a:lnTo>
                  <a:lnTo>
                    <a:pt x="15" y="193"/>
                  </a:lnTo>
                  <a:lnTo>
                    <a:pt x="20" y="195"/>
                  </a:lnTo>
                  <a:lnTo>
                    <a:pt x="39" y="195"/>
                  </a:lnTo>
                  <a:lnTo>
                    <a:pt x="41" y="193"/>
                  </a:lnTo>
                  <a:lnTo>
                    <a:pt x="44" y="190"/>
                  </a:lnTo>
                  <a:lnTo>
                    <a:pt x="46" y="187"/>
                  </a:lnTo>
                  <a:lnTo>
                    <a:pt x="46" y="83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20" y="78"/>
                  </a:lnTo>
                  <a:close/>
                  <a:moveTo>
                    <a:pt x="103" y="13"/>
                  </a:moveTo>
                  <a:lnTo>
                    <a:pt x="101" y="13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33"/>
                  </a:lnTo>
                  <a:lnTo>
                    <a:pt x="92" y="46"/>
                  </a:lnTo>
                  <a:lnTo>
                    <a:pt x="85" y="59"/>
                  </a:lnTo>
                  <a:lnTo>
                    <a:pt x="73" y="70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4" y="82"/>
                  </a:lnTo>
                  <a:lnTo>
                    <a:pt x="53" y="85"/>
                  </a:lnTo>
                  <a:lnTo>
                    <a:pt x="52" y="88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2"/>
                  </a:lnTo>
                  <a:lnTo>
                    <a:pt x="56" y="182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9" y="183"/>
                  </a:lnTo>
                  <a:lnTo>
                    <a:pt x="60" y="183"/>
                  </a:lnTo>
                  <a:lnTo>
                    <a:pt x="66" y="184"/>
                  </a:lnTo>
                  <a:lnTo>
                    <a:pt x="75" y="187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9" y="192"/>
                  </a:lnTo>
                  <a:lnTo>
                    <a:pt x="111" y="193"/>
                  </a:lnTo>
                  <a:lnTo>
                    <a:pt x="124" y="195"/>
                  </a:lnTo>
                  <a:lnTo>
                    <a:pt x="158" y="195"/>
                  </a:lnTo>
                  <a:lnTo>
                    <a:pt x="163" y="193"/>
                  </a:lnTo>
                  <a:lnTo>
                    <a:pt x="167" y="193"/>
                  </a:lnTo>
                  <a:lnTo>
                    <a:pt x="168" y="190"/>
                  </a:lnTo>
                  <a:lnTo>
                    <a:pt x="171" y="189"/>
                  </a:lnTo>
                  <a:lnTo>
                    <a:pt x="171" y="187"/>
                  </a:lnTo>
                  <a:lnTo>
                    <a:pt x="171" y="186"/>
                  </a:lnTo>
                  <a:lnTo>
                    <a:pt x="173" y="183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1" y="179"/>
                  </a:lnTo>
                  <a:lnTo>
                    <a:pt x="171" y="176"/>
                  </a:lnTo>
                  <a:lnTo>
                    <a:pt x="168" y="174"/>
                  </a:lnTo>
                  <a:lnTo>
                    <a:pt x="165" y="174"/>
                  </a:lnTo>
                  <a:lnTo>
                    <a:pt x="155" y="174"/>
                  </a:lnTo>
                  <a:lnTo>
                    <a:pt x="152" y="173"/>
                  </a:lnTo>
                  <a:lnTo>
                    <a:pt x="152" y="172"/>
                  </a:lnTo>
                  <a:lnTo>
                    <a:pt x="152" y="169"/>
                  </a:lnTo>
                  <a:lnTo>
                    <a:pt x="155" y="169"/>
                  </a:lnTo>
                  <a:lnTo>
                    <a:pt x="165" y="169"/>
                  </a:lnTo>
                  <a:lnTo>
                    <a:pt x="171" y="167"/>
                  </a:lnTo>
                  <a:lnTo>
                    <a:pt x="176" y="167"/>
                  </a:lnTo>
                  <a:lnTo>
                    <a:pt x="178" y="166"/>
                  </a:lnTo>
                  <a:lnTo>
                    <a:pt x="180" y="163"/>
                  </a:lnTo>
                  <a:lnTo>
                    <a:pt x="181" y="161"/>
                  </a:lnTo>
                  <a:lnTo>
                    <a:pt x="183" y="159"/>
                  </a:lnTo>
                  <a:lnTo>
                    <a:pt x="183" y="156"/>
                  </a:lnTo>
                  <a:lnTo>
                    <a:pt x="184" y="153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3" y="146"/>
                  </a:lnTo>
                  <a:lnTo>
                    <a:pt x="181" y="144"/>
                  </a:lnTo>
                  <a:lnTo>
                    <a:pt x="178" y="143"/>
                  </a:lnTo>
                  <a:lnTo>
                    <a:pt x="174" y="143"/>
                  </a:lnTo>
                  <a:lnTo>
                    <a:pt x="171" y="143"/>
                  </a:lnTo>
                  <a:lnTo>
                    <a:pt x="168" y="143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0" y="141"/>
                  </a:lnTo>
                  <a:lnTo>
                    <a:pt x="158" y="138"/>
                  </a:lnTo>
                  <a:lnTo>
                    <a:pt x="160" y="137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5" y="135"/>
                  </a:lnTo>
                  <a:lnTo>
                    <a:pt x="170" y="135"/>
                  </a:lnTo>
                  <a:lnTo>
                    <a:pt x="177" y="135"/>
                  </a:lnTo>
                  <a:lnTo>
                    <a:pt x="181" y="135"/>
                  </a:lnTo>
                  <a:lnTo>
                    <a:pt x="184" y="134"/>
                  </a:lnTo>
                  <a:lnTo>
                    <a:pt x="187" y="131"/>
                  </a:lnTo>
                  <a:lnTo>
                    <a:pt x="189" y="130"/>
                  </a:lnTo>
                  <a:lnTo>
                    <a:pt x="190" y="127"/>
                  </a:lnTo>
                  <a:lnTo>
                    <a:pt x="191" y="124"/>
                  </a:lnTo>
                  <a:lnTo>
                    <a:pt x="191" y="121"/>
                  </a:lnTo>
                  <a:lnTo>
                    <a:pt x="191" y="120"/>
                  </a:lnTo>
                  <a:lnTo>
                    <a:pt x="191" y="117"/>
                  </a:lnTo>
                  <a:lnTo>
                    <a:pt x="190" y="114"/>
                  </a:lnTo>
                  <a:lnTo>
                    <a:pt x="189" y="112"/>
                  </a:lnTo>
                  <a:lnTo>
                    <a:pt x="186" y="111"/>
                  </a:lnTo>
                  <a:lnTo>
                    <a:pt x="181" y="109"/>
                  </a:lnTo>
                  <a:lnTo>
                    <a:pt x="176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8" y="109"/>
                  </a:lnTo>
                  <a:lnTo>
                    <a:pt x="167" y="108"/>
                  </a:lnTo>
                  <a:lnTo>
                    <a:pt x="165" y="107"/>
                  </a:lnTo>
                  <a:lnTo>
                    <a:pt x="167" y="104"/>
                  </a:lnTo>
                  <a:lnTo>
                    <a:pt x="168" y="104"/>
                  </a:lnTo>
                  <a:lnTo>
                    <a:pt x="171" y="104"/>
                  </a:lnTo>
                  <a:lnTo>
                    <a:pt x="176" y="104"/>
                  </a:lnTo>
                  <a:lnTo>
                    <a:pt x="181" y="104"/>
                  </a:lnTo>
                  <a:lnTo>
                    <a:pt x="186" y="102"/>
                  </a:lnTo>
                  <a:lnTo>
                    <a:pt x="190" y="101"/>
                  </a:lnTo>
                  <a:lnTo>
                    <a:pt x="191" y="99"/>
                  </a:lnTo>
                  <a:lnTo>
                    <a:pt x="193" y="98"/>
                  </a:lnTo>
                  <a:lnTo>
                    <a:pt x="194" y="95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4" y="91"/>
                  </a:lnTo>
                  <a:lnTo>
                    <a:pt x="194" y="89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3" y="83"/>
                  </a:lnTo>
                  <a:lnTo>
                    <a:pt x="190" y="81"/>
                  </a:lnTo>
                  <a:lnTo>
                    <a:pt x="187" y="79"/>
                  </a:lnTo>
                  <a:lnTo>
                    <a:pt x="184" y="79"/>
                  </a:lnTo>
                  <a:lnTo>
                    <a:pt x="180" y="78"/>
                  </a:lnTo>
                  <a:lnTo>
                    <a:pt x="174" y="78"/>
                  </a:lnTo>
                  <a:lnTo>
                    <a:pt x="163" y="78"/>
                  </a:lnTo>
                  <a:lnTo>
                    <a:pt x="144" y="78"/>
                  </a:lnTo>
                  <a:lnTo>
                    <a:pt x="116" y="78"/>
                  </a:lnTo>
                  <a:lnTo>
                    <a:pt x="119" y="68"/>
                  </a:lnTo>
                  <a:lnTo>
                    <a:pt x="122" y="60"/>
                  </a:lnTo>
                  <a:lnTo>
                    <a:pt x="122" y="53"/>
                  </a:lnTo>
                  <a:lnTo>
                    <a:pt x="122" y="43"/>
                  </a:lnTo>
                  <a:lnTo>
                    <a:pt x="121" y="32"/>
                  </a:lnTo>
                  <a:lnTo>
                    <a:pt x="115" y="21"/>
                  </a:lnTo>
                  <a:lnTo>
                    <a:pt x="109" y="14"/>
                  </a:lnTo>
                  <a:lnTo>
                    <a:pt x="103" y="13"/>
                  </a:lnTo>
                  <a:close/>
                  <a:moveTo>
                    <a:pt x="103" y="0"/>
                  </a:moveTo>
                  <a:lnTo>
                    <a:pt x="115" y="3"/>
                  </a:lnTo>
                  <a:lnTo>
                    <a:pt x="125" y="13"/>
                  </a:lnTo>
                  <a:lnTo>
                    <a:pt x="132" y="26"/>
                  </a:lnTo>
                  <a:lnTo>
                    <a:pt x="135" y="43"/>
                  </a:lnTo>
                  <a:lnTo>
                    <a:pt x="135" y="50"/>
                  </a:lnTo>
                  <a:lnTo>
                    <a:pt x="135" y="55"/>
                  </a:lnTo>
                  <a:lnTo>
                    <a:pt x="135" y="60"/>
                  </a:lnTo>
                  <a:lnTo>
                    <a:pt x="134" y="65"/>
                  </a:lnTo>
                  <a:lnTo>
                    <a:pt x="158" y="65"/>
                  </a:lnTo>
                  <a:lnTo>
                    <a:pt x="177" y="66"/>
                  </a:lnTo>
                  <a:lnTo>
                    <a:pt x="189" y="68"/>
                  </a:lnTo>
                  <a:lnTo>
                    <a:pt x="194" y="69"/>
                  </a:lnTo>
                  <a:lnTo>
                    <a:pt x="200" y="73"/>
                  </a:lnTo>
                  <a:lnTo>
                    <a:pt x="203" y="76"/>
                  </a:lnTo>
                  <a:lnTo>
                    <a:pt x="206" y="81"/>
                  </a:lnTo>
                  <a:lnTo>
                    <a:pt x="207" y="85"/>
                  </a:lnTo>
                  <a:lnTo>
                    <a:pt x="207" y="89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06" y="99"/>
                  </a:lnTo>
                  <a:lnTo>
                    <a:pt x="204" y="104"/>
                  </a:lnTo>
                  <a:lnTo>
                    <a:pt x="202" y="108"/>
                  </a:lnTo>
                  <a:lnTo>
                    <a:pt x="203" y="114"/>
                  </a:lnTo>
                  <a:lnTo>
                    <a:pt x="204" y="118"/>
                  </a:lnTo>
                  <a:lnTo>
                    <a:pt x="204" y="124"/>
                  </a:lnTo>
                  <a:lnTo>
                    <a:pt x="203" y="130"/>
                  </a:lnTo>
                  <a:lnTo>
                    <a:pt x="202" y="134"/>
                  </a:lnTo>
                  <a:lnTo>
                    <a:pt x="199" y="138"/>
                  </a:lnTo>
                  <a:lnTo>
                    <a:pt x="196" y="141"/>
                  </a:lnTo>
                  <a:lnTo>
                    <a:pt x="197" y="146"/>
                  </a:lnTo>
                  <a:lnTo>
                    <a:pt x="197" y="148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4" y="163"/>
                  </a:lnTo>
                  <a:lnTo>
                    <a:pt x="193" y="167"/>
                  </a:lnTo>
                  <a:lnTo>
                    <a:pt x="190" y="172"/>
                  </a:lnTo>
                  <a:lnTo>
                    <a:pt x="184" y="176"/>
                  </a:lnTo>
                  <a:lnTo>
                    <a:pt x="186" y="182"/>
                  </a:lnTo>
                  <a:lnTo>
                    <a:pt x="184" y="187"/>
                  </a:lnTo>
                  <a:lnTo>
                    <a:pt x="183" y="190"/>
                  </a:lnTo>
                  <a:lnTo>
                    <a:pt x="183" y="193"/>
                  </a:lnTo>
                  <a:lnTo>
                    <a:pt x="181" y="195"/>
                  </a:lnTo>
                  <a:lnTo>
                    <a:pt x="173" y="203"/>
                  </a:lnTo>
                  <a:lnTo>
                    <a:pt x="158" y="208"/>
                  </a:lnTo>
                  <a:lnTo>
                    <a:pt x="124" y="208"/>
                  </a:lnTo>
                  <a:lnTo>
                    <a:pt x="106" y="206"/>
                  </a:lnTo>
                  <a:lnTo>
                    <a:pt x="92" y="203"/>
                  </a:lnTo>
                  <a:lnTo>
                    <a:pt x="85" y="202"/>
                  </a:lnTo>
                  <a:lnTo>
                    <a:pt x="72" y="199"/>
                  </a:lnTo>
                  <a:lnTo>
                    <a:pt x="63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6" y="196"/>
                  </a:lnTo>
                  <a:lnTo>
                    <a:pt x="53" y="200"/>
                  </a:lnTo>
                  <a:lnTo>
                    <a:pt x="49" y="203"/>
                  </a:lnTo>
                  <a:lnTo>
                    <a:pt x="44" y="206"/>
                  </a:lnTo>
                  <a:lnTo>
                    <a:pt x="39" y="208"/>
                  </a:lnTo>
                  <a:lnTo>
                    <a:pt x="20" y="208"/>
                  </a:lnTo>
                  <a:lnTo>
                    <a:pt x="13" y="206"/>
                  </a:lnTo>
                  <a:lnTo>
                    <a:pt x="8" y="203"/>
                  </a:lnTo>
                  <a:lnTo>
                    <a:pt x="4" y="199"/>
                  </a:lnTo>
                  <a:lnTo>
                    <a:pt x="1" y="193"/>
                  </a:lnTo>
                  <a:lnTo>
                    <a:pt x="0" y="187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13" y="65"/>
                  </a:lnTo>
                  <a:lnTo>
                    <a:pt x="20" y="65"/>
                  </a:lnTo>
                  <a:lnTo>
                    <a:pt x="39" y="65"/>
                  </a:lnTo>
                  <a:lnTo>
                    <a:pt x="43" y="65"/>
                  </a:lnTo>
                  <a:lnTo>
                    <a:pt x="49" y="66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4" y="68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72" y="56"/>
                  </a:lnTo>
                  <a:lnTo>
                    <a:pt x="79" y="43"/>
                  </a:lnTo>
                  <a:lnTo>
                    <a:pt x="83" y="30"/>
                  </a:lnTo>
                  <a:lnTo>
                    <a:pt x="85" y="19"/>
                  </a:lnTo>
                  <a:lnTo>
                    <a:pt x="85" y="13"/>
                  </a:lnTo>
                  <a:lnTo>
                    <a:pt x="88" y="7"/>
                  </a:lnTo>
                  <a:lnTo>
                    <a:pt x="92" y="3"/>
                  </a:lnTo>
                  <a:lnTo>
                    <a:pt x="98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311901" y="1675728"/>
            <a:ext cx="1431443" cy="1890644"/>
            <a:chOff x="9311901" y="1675728"/>
            <a:chExt cx="1431443" cy="1890644"/>
          </a:xfrm>
        </p:grpSpPr>
        <p:sp>
          <p:nvSpPr>
            <p:cNvPr id="40" name="Oval 39"/>
            <p:cNvSpPr/>
            <p:nvPr/>
          </p:nvSpPr>
          <p:spPr>
            <a:xfrm rot="8100000">
              <a:off x="9592320" y="1675728"/>
              <a:ext cx="873592" cy="8735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789074" y="1913170"/>
              <a:ext cx="491207" cy="415269"/>
              <a:chOff x="4241799" y="2599376"/>
              <a:chExt cx="328613" cy="277812"/>
            </a:xfrm>
            <a:solidFill>
              <a:schemeClr val="bg1"/>
            </a:solidFill>
          </p:grpSpPr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4324349" y="2670813"/>
                <a:ext cx="163513" cy="165100"/>
              </a:xfrm>
              <a:custGeom>
                <a:gdLst>
                  <a:gd name="T0" fmla="*/ 49 w 103"/>
                  <a:gd name="T1" fmla="*/ 13 h 104"/>
                  <a:gd name="T2" fmla="*/ 34 w 103"/>
                  <a:gd name="T3" fmla="*/ 17 h 104"/>
                  <a:gd name="T4" fmla="*/ 21 w 103"/>
                  <a:gd name="T5" fmla="*/ 27 h 104"/>
                  <a:gd name="T6" fmla="*/ 14 w 103"/>
                  <a:gd name="T7" fmla="*/ 40 h 104"/>
                  <a:gd name="T8" fmla="*/ 13 w 103"/>
                  <a:gd name="T9" fmla="*/ 55 h 104"/>
                  <a:gd name="T10" fmla="*/ 15 w 103"/>
                  <a:gd name="T11" fmla="*/ 69 h 104"/>
                  <a:gd name="T12" fmla="*/ 26 w 103"/>
                  <a:gd name="T13" fmla="*/ 82 h 104"/>
                  <a:gd name="T14" fmla="*/ 39 w 103"/>
                  <a:gd name="T15" fmla="*/ 89 h 104"/>
                  <a:gd name="T16" fmla="*/ 54 w 103"/>
                  <a:gd name="T17" fmla="*/ 91 h 104"/>
                  <a:gd name="T18" fmla="*/ 69 w 103"/>
                  <a:gd name="T19" fmla="*/ 88 h 104"/>
                  <a:gd name="T20" fmla="*/ 80 w 103"/>
                  <a:gd name="T21" fmla="*/ 78 h 104"/>
                  <a:gd name="T22" fmla="*/ 88 w 103"/>
                  <a:gd name="T23" fmla="*/ 65 h 104"/>
                  <a:gd name="T24" fmla="*/ 90 w 103"/>
                  <a:gd name="T25" fmla="*/ 49 h 104"/>
                  <a:gd name="T26" fmla="*/ 86 w 103"/>
                  <a:gd name="T27" fmla="*/ 35 h 104"/>
                  <a:gd name="T28" fmla="*/ 76 w 103"/>
                  <a:gd name="T29" fmla="*/ 23 h 104"/>
                  <a:gd name="T30" fmla="*/ 63 w 103"/>
                  <a:gd name="T31" fmla="*/ 16 h 104"/>
                  <a:gd name="T32" fmla="*/ 49 w 103"/>
                  <a:gd name="T33" fmla="*/ 13 h 104"/>
                  <a:gd name="T34" fmla="*/ 52 w 103"/>
                  <a:gd name="T35" fmla="*/ 0 h 104"/>
                  <a:gd name="T36" fmla="*/ 72 w 103"/>
                  <a:gd name="T37" fmla="*/ 4 h 104"/>
                  <a:gd name="T38" fmla="*/ 88 w 103"/>
                  <a:gd name="T39" fmla="*/ 16 h 104"/>
                  <a:gd name="T40" fmla="*/ 99 w 103"/>
                  <a:gd name="T41" fmla="*/ 32 h 104"/>
                  <a:gd name="T42" fmla="*/ 103 w 103"/>
                  <a:gd name="T43" fmla="*/ 52 h 104"/>
                  <a:gd name="T44" fmla="*/ 99 w 103"/>
                  <a:gd name="T45" fmla="*/ 72 h 104"/>
                  <a:gd name="T46" fmla="*/ 88 w 103"/>
                  <a:gd name="T47" fmla="*/ 89 h 104"/>
                  <a:gd name="T48" fmla="*/ 72 w 103"/>
                  <a:gd name="T49" fmla="*/ 101 h 104"/>
                  <a:gd name="T50" fmla="*/ 52 w 103"/>
                  <a:gd name="T51" fmla="*/ 104 h 104"/>
                  <a:gd name="T52" fmla="*/ 31 w 103"/>
                  <a:gd name="T53" fmla="*/ 101 h 104"/>
                  <a:gd name="T54" fmla="*/ 14 w 103"/>
                  <a:gd name="T55" fmla="*/ 89 h 104"/>
                  <a:gd name="T56" fmla="*/ 2 w 103"/>
                  <a:gd name="T57" fmla="*/ 72 h 104"/>
                  <a:gd name="T58" fmla="*/ 0 w 103"/>
                  <a:gd name="T59" fmla="*/ 52 h 104"/>
                  <a:gd name="T60" fmla="*/ 2 w 103"/>
                  <a:gd name="T61" fmla="*/ 32 h 104"/>
                  <a:gd name="T62" fmla="*/ 14 w 103"/>
                  <a:gd name="T63" fmla="*/ 16 h 104"/>
                  <a:gd name="T64" fmla="*/ 31 w 103"/>
                  <a:gd name="T65" fmla="*/ 4 h 104"/>
                  <a:gd name="T66" fmla="*/ 52 w 103"/>
                  <a:gd name="T67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4">
                    <a:moveTo>
                      <a:pt x="49" y="13"/>
                    </a:moveTo>
                    <a:lnTo>
                      <a:pt x="34" y="17"/>
                    </a:lnTo>
                    <a:lnTo>
                      <a:pt x="21" y="27"/>
                    </a:lnTo>
                    <a:lnTo>
                      <a:pt x="14" y="40"/>
                    </a:lnTo>
                    <a:lnTo>
                      <a:pt x="13" y="55"/>
                    </a:lnTo>
                    <a:lnTo>
                      <a:pt x="15" y="69"/>
                    </a:lnTo>
                    <a:lnTo>
                      <a:pt x="26" y="82"/>
                    </a:lnTo>
                    <a:lnTo>
                      <a:pt x="39" y="89"/>
                    </a:lnTo>
                    <a:lnTo>
                      <a:pt x="54" y="91"/>
                    </a:lnTo>
                    <a:lnTo>
                      <a:pt x="69" y="88"/>
                    </a:lnTo>
                    <a:lnTo>
                      <a:pt x="80" y="78"/>
                    </a:lnTo>
                    <a:lnTo>
                      <a:pt x="88" y="65"/>
                    </a:lnTo>
                    <a:lnTo>
                      <a:pt x="90" y="49"/>
                    </a:lnTo>
                    <a:lnTo>
                      <a:pt x="86" y="35"/>
                    </a:lnTo>
                    <a:lnTo>
                      <a:pt x="76" y="23"/>
                    </a:lnTo>
                    <a:lnTo>
                      <a:pt x="63" y="16"/>
                    </a:lnTo>
                    <a:lnTo>
                      <a:pt x="49" y="13"/>
                    </a:lnTo>
                    <a:close/>
                    <a:moveTo>
                      <a:pt x="52" y="0"/>
                    </a:moveTo>
                    <a:lnTo>
                      <a:pt x="72" y="4"/>
                    </a:lnTo>
                    <a:lnTo>
                      <a:pt x="88" y="16"/>
                    </a:lnTo>
                    <a:lnTo>
                      <a:pt x="99" y="32"/>
                    </a:lnTo>
                    <a:lnTo>
                      <a:pt x="103" y="52"/>
                    </a:lnTo>
                    <a:lnTo>
                      <a:pt x="99" y="72"/>
                    </a:lnTo>
                    <a:lnTo>
                      <a:pt x="88" y="89"/>
                    </a:lnTo>
                    <a:lnTo>
                      <a:pt x="72" y="101"/>
                    </a:lnTo>
                    <a:lnTo>
                      <a:pt x="52" y="104"/>
                    </a:lnTo>
                    <a:lnTo>
                      <a:pt x="31" y="101"/>
                    </a:lnTo>
                    <a:lnTo>
                      <a:pt x="14" y="89"/>
                    </a:lnTo>
                    <a:lnTo>
                      <a:pt x="2" y="72"/>
                    </a:lnTo>
                    <a:lnTo>
                      <a:pt x="0" y="52"/>
                    </a:lnTo>
                    <a:lnTo>
                      <a:pt x="2" y="32"/>
                    </a:lnTo>
                    <a:lnTo>
                      <a:pt x="14" y="16"/>
                    </a:lnTo>
                    <a:lnTo>
                      <a:pt x="31" y="4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4365624" y="2712088"/>
                <a:ext cx="44450" cy="47625"/>
              </a:xfrm>
              <a:custGeom>
                <a:gdLst>
                  <a:gd name="T0" fmla="*/ 26 w 28"/>
                  <a:gd name="T1" fmla="*/ 0 h 30"/>
                  <a:gd name="T2" fmla="*/ 27 w 28"/>
                  <a:gd name="T3" fmla="*/ 1 h 30"/>
                  <a:gd name="T4" fmla="*/ 28 w 28"/>
                  <a:gd name="T5" fmla="*/ 4 h 30"/>
                  <a:gd name="T6" fmla="*/ 27 w 28"/>
                  <a:gd name="T7" fmla="*/ 6 h 30"/>
                  <a:gd name="T8" fmla="*/ 26 w 28"/>
                  <a:gd name="T9" fmla="*/ 7 h 30"/>
                  <a:gd name="T10" fmla="*/ 18 w 28"/>
                  <a:gd name="T11" fmla="*/ 9 h 30"/>
                  <a:gd name="T12" fmla="*/ 14 w 28"/>
                  <a:gd name="T13" fmla="*/ 10 h 30"/>
                  <a:gd name="T14" fmla="*/ 10 w 28"/>
                  <a:gd name="T15" fmla="*/ 14 h 30"/>
                  <a:gd name="T16" fmla="*/ 7 w 28"/>
                  <a:gd name="T17" fmla="*/ 20 h 30"/>
                  <a:gd name="T18" fmla="*/ 5 w 28"/>
                  <a:gd name="T19" fmla="*/ 26 h 30"/>
                  <a:gd name="T20" fmla="*/ 5 w 28"/>
                  <a:gd name="T21" fmla="*/ 26 h 30"/>
                  <a:gd name="T22" fmla="*/ 4 w 28"/>
                  <a:gd name="T23" fmla="*/ 29 h 30"/>
                  <a:gd name="T24" fmla="*/ 2 w 28"/>
                  <a:gd name="T25" fmla="*/ 30 h 30"/>
                  <a:gd name="T26" fmla="*/ 0 w 28"/>
                  <a:gd name="T27" fmla="*/ 29 h 30"/>
                  <a:gd name="T28" fmla="*/ 0 w 28"/>
                  <a:gd name="T29" fmla="*/ 26 h 30"/>
                  <a:gd name="T30" fmla="*/ 0 w 28"/>
                  <a:gd name="T31" fmla="*/ 26 h 30"/>
                  <a:gd name="T32" fmla="*/ 2 w 28"/>
                  <a:gd name="T33" fmla="*/ 13 h 30"/>
                  <a:gd name="T34" fmla="*/ 13 w 28"/>
                  <a:gd name="T35" fmla="*/ 4 h 30"/>
                  <a:gd name="T36" fmla="*/ 26 w 28"/>
                  <a:gd name="T37" fmla="*/ 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0">
                    <a:moveTo>
                      <a:pt x="26" y="0"/>
                    </a:moveTo>
                    <a:lnTo>
                      <a:pt x="27" y="1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18" y="9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9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3"/>
                    </a:lnTo>
                    <a:lnTo>
                      <a:pt x="13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4241799" y="2599376"/>
                <a:ext cx="328613" cy="277812"/>
              </a:xfrm>
              <a:custGeom>
                <a:gdLst>
                  <a:gd name="T0" fmla="*/ 67 w 207"/>
                  <a:gd name="T1" fmla="*/ 13 h 175"/>
                  <a:gd name="T2" fmla="*/ 65 w 207"/>
                  <a:gd name="T3" fmla="*/ 17 h 175"/>
                  <a:gd name="T4" fmla="*/ 17 w 207"/>
                  <a:gd name="T5" fmla="*/ 52 h 175"/>
                  <a:gd name="T6" fmla="*/ 13 w 207"/>
                  <a:gd name="T7" fmla="*/ 55 h 175"/>
                  <a:gd name="T8" fmla="*/ 13 w 207"/>
                  <a:gd name="T9" fmla="*/ 156 h 175"/>
                  <a:gd name="T10" fmla="*/ 16 w 207"/>
                  <a:gd name="T11" fmla="*/ 162 h 175"/>
                  <a:gd name="T12" fmla="*/ 187 w 207"/>
                  <a:gd name="T13" fmla="*/ 162 h 175"/>
                  <a:gd name="T14" fmla="*/ 193 w 207"/>
                  <a:gd name="T15" fmla="*/ 159 h 175"/>
                  <a:gd name="T16" fmla="*/ 194 w 207"/>
                  <a:gd name="T17" fmla="*/ 58 h 175"/>
                  <a:gd name="T18" fmla="*/ 191 w 207"/>
                  <a:gd name="T19" fmla="*/ 54 h 175"/>
                  <a:gd name="T20" fmla="*/ 153 w 207"/>
                  <a:gd name="T21" fmla="*/ 46 h 175"/>
                  <a:gd name="T22" fmla="*/ 140 w 207"/>
                  <a:gd name="T23" fmla="*/ 15 h 175"/>
                  <a:gd name="T24" fmla="*/ 135 w 207"/>
                  <a:gd name="T25" fmla="*/ 13 h 175"/>
                  <a:gd name="T26" fmla="*/ 70 w 207"/>
                  <a:gd name="T27" fmla="*/ 0 h 175"/>
                  <a:gd name="T28" fmla="*/ 141 w 207"/>
                  <a:gd name="T29" fmla="*/ 2 h 175"/>
                  <a:gd name="T30" fmla="*/ 151 w 207"/>
                  <a:gd name="T31" fmla="*/ 7 h 175"/>
                  <a:gd name="T32" fmla="*/ 163 w 207"/>
                  <a:gd name="T33" fmla="*/ 35 h 175"/>
                  <a:gd name="T34" fmla="*/ 196 w 207"/>
                  <a:gd name="T35" fmla="*/ 41 h 175"/>
                  <a:gd name="T36" fmla="*/ 203 w 207"/>
                  <a:gd name="T37" fmla="*/ 48 h 175"/>
                  <a:gd name="T38" fmla="*/ 207 w 207"/>
                  <a:gd name="T39" fmla="*/ 58 h 175"/>
                  <a:gd name="T40" fmla="*/ 206 w 207"/>
                  <a:gd name="T41" fmla="*/ 162 h 175"/>
                  <a:gd name="T42" fmla="*/ 199 w 207"/>
                  <a:gd name="T43" fmla="*/ 172 h 175"/>
                  <a:gd name="T44" fmla="*/ 187 w 207"/>
                  <a:gd name="T45" fmla="*/ 175 h 175"/>
                  <a:gd name="T46" fmla="*/ 13 w 207"/>
                  <a:gd name="T47" fmla="*/ 175 h 175"/>
                  <a:gd name="T48" fmla="*/ 3 w 207"/>
                  <a:gd name="T49" fmla="*/ 168 h 175"/>
                  <a:gd name="T50" fmla="*/ 0 w 207"/>
                  <a:gd name="T51" fmla="*/ 156 h 175"/>
                  <a:gd name="T52" fmla="*/ 0 w 207"/>
                  <a:gd name="T53" fmla="*/ 54 h 175"/>
                  <a:gd name="T54" fmla="*/ 5 w 207"/>
                  <a:gd name="T55" fmla="*/ 43 h 175"/>
                  <a:gd name="T56" fmla="*/ 16 w 207"/>
                  <a:gd name="T57" fmla="*/ 39 h 175"/>
                  <a:gd name="T58" fmla="*/ 53 w 207"/>
                  <a:gd name="T59" fmla="*/ 12 h 175"/>
                  <a:gd name="T60" fmla="*/ 60 w 207"/>
                  <a:gd name="T61" fmla="*/ 3 h 175"/>
                  <a:gd name="T62" fmla="*/ 70 w 207"/>
                  <a:gd name="T63" fmla="*/ 0 h 1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6" h="175">
                    <a:moveTo>
                      <a:pt x="70" y="13"/>
                    </a:moveTo>
                    <a:lnTo>
                      <a:pt x="67" y="13"/>
                    </a:lnTo>
                    <a:lnTo>
                      <a:pt x="66" y="15"/>
                    </a:lnTo>
                    <a:lnTo>
                      <a:pt x="65" y="17"/>
                    </a:lnTo>
                    <a:lnTo>
                      <a:pt x="53" y="46"/>
                    </a:lnTo>
                    <a:lnTo>
                      <a:pt x="17" y="52"/>
                    </a:lnTo>
                    <a:lnTo>
                      <a:pt x="16" y="54"/>
                    </a:lnTo>
                    <a:lnTo>
                      <a:pt x="13" y="55"/>
                    </a:lnTo>
                    <a:lnTo>
                      <a:pt x="13" y="58"/>
                    </a:lnTo>
                    <a:lnTo>
                      <a:pt x="13" y="156"/>
                    </a:lnTo>
                    <a:lnTo>
                      <a:pt x="13" y="159"/>
                    </a:lnTo>
                    <a:lnTo>
                      <a:pt x="16" y="162"/>
                    </a:lnTo>
                    <a:lnTo>
                      <a:pt x="18" y="162"/>
                    </a:lnTo>
                    <a:lnTo>
                      <a:pt x="187" y="162"/>
                    </a:lnTo>
                    <a:lnTo>
                      <a:pt x="190" y="162"/>
                    </a:lnTo>
                    <a:lnTo>
                      <a:pt x="193" y="159"/>
                    </a:lnTo>
                    <a:lnTo>
                      <a:pt x="194" y="156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1" y="54"/>
                    </a:lnTo>
                    <a:lnTo>
                      <a:pt x="189" y="52"/>
                    </a:lnTo>
                    <a:lnTo>
                      <a:pt x="153" y="46"/>
                    </a:lnTo>
                    <a:lnTo>
                      <a:pt x="141" y="17"/>
                    </a:lnTo>
                    <a:lnTo>
                      <a:pt x="140" y="15"/>
                    </a:lnTo>
                    <a:lnTo>
                      <a:pt x="138" y="13"/>
                    </a:lnTo>
                    <a:lnTo>
                      <a:pt x="135" y="13"/>
                    </a:lnTo>
                    <a:lnTo>
                      <a:pt x="70" y="13"/>
                    </a:lnTo>
                    <a:close/>
                    <a:moveTo>
                      <a:pt x="70" y="0"/>
                    </a:moveTo>
                    <a:lnTo>
                      <a:pt x="135" y="0"/>
                    </a:lnTo>
                    <a:lnTo>
                      <a:pt x="141" y="2"/>
                    </a:lnTo>
                    <a:lnTo>
                      <a:pt x="147" y="3"/>
                    </a:lnTo>
                    <a:lnTo>
                      <a:pt x="151" y="7"/>
                    </a:lnTo>
                    <a:lnTo>
                      <a:pt x="154" y="12"/>
                    </a:lnTo>
                    <a:lnTo>
                      <a:pt x="163" y="35"/>
                    </a:lnTo>
                    <a:lnTo>
                      <a:pt x="190" y="39"/>
                    </a:lnTo>
                    <a:lnTo>
                      <a:pt x="196" y="41"/>
                    </a:lnTo>
                    <a:lnTo>
                      <a:pt x="200" y="43"/>
                    </a:lnTo>
                    <a:lnTo>
                      <a:pt x="203" y="48"/>
                    </a:lnTo>
                    <a:lnTo>
                      <a:pt x="206" y="54"/>
                    </a:lnTo>
                    <a:lnTo>
                      <a:pt x="207" y="58"/>
                    </a:lnTo>
                    <a:lnTo>
                      <a:pt x="207" y="156"/>
                    </a:lnTo>
                    <a:lnTo>
                      <a:pt x="206" y="162"/>
                    </a:lnTo>
                    <a:lnTo>
                      <a:pt x="203" y="168"/>
                    </a:lnTo>
                    <a:lnTo>
                      <a:pt x="199" y="172"/>
                    </a:lnTo>
                    <a:lnTo>
                      <a:pt x="193" y="175"/>
                    </a:lnTo>
                    <a:lnTo>
                      <a:pt x="187" y="175"/>
                    </a:lnTo>
                    <a:lnTo>
                      <a:pt x="18" y="175"/>
                    </a:lnTo>
                    <a:lnTo>
                      <a:pt x="13" y="175"/>
                    </a:lnTo>
                    <a:lnTo>
                      <a:pt x="7" y="172"/>
                    </a:lnTo>
                    <a:lnTo>
                      <a:pt x="3" y="168"/>
                    </a:lnTo>
                    <a:lnTo>
                      <a:pt x="0" y="162"/>
                    </a:lnTo>
                    <a:lnTo>
                      <a:pt x="0" y="156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3" y="48"/>
                    </a:lnTo>
                    <a:lnTo>
                      <a:pt x="5" y="43"/>
                    </a:lnTo>
                    <a:lnTo>
                      <a:pt x="10" y="41"/>
                    </a:lnTo>
                    <a:lnTo>
                      <a:pt x="16" y="39"/>
                    </a:lnTo>
                    <a:lnTo>
                      <a:pt x="43" y="35"/>
                    </a:lnTo>
                    <a:lnTo>
                      <a:pt x="53" y="12"/>
                    </a:lnTo>
                    <a:lnTo>
                      <a:pt x="56" y="7"/>
                    </a:lnTo>
                    <a:lnTo>
                      <a:pt x="60" y="3"/>
                    </a:lnTo>
                    <a:lnTo>
                      <a:pt x="65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9311901" y="2687996"/>
              <a:ext cx="1429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1"/>
                  </a:solidFill>
                </a:rPr>
                <a:t>17M</a:t>
              </a:r>
              <a:endParaRPr lang="en-US" sz="3200" b="1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14317" y="3145808"/>
              <a:ext cx="142902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5">
                  <a:solidFill>
                    <a:schemeClr val="accent1"/>
                  </a:solidFill>
                </a:rPr>
                <a:t>Photos</a:t>
              </a:r>
              <a:endParaRPr lang="en-US" sz="2135">
                <a:solidFill>
                  <a:schemeClr val="accent1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H="1">
            <a:off x="3244784" y="1614349"/>
            <a:ext cx="0" cy="1778793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952691" y="1614349"/>
            <a:ext cx="0" cy="1778793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712824" y="1614349"/>
            <a:ext cx="0" cy="1778793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7 CuadroTexto"/>
          <p:cNvSpPr txBox="1"/>
          <p:nvPr/>
        </p:nvSpPr>
        <p:spPr>
          <a:xfrm>
            <a:off x="936379" y="4756415"/>
            <a:ext cx="101261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号，以保证投射到屏幕能看得清。答辩内容应做到文字精炼，言之有物，条理分明，因此幻灯片设计原则是结构化思考，形象化表达。点击编辑文本内容，建议使用微软雅黑字体，字号最小不小于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号，以保证投射到屏幕能看得清。答辩内容应做到文字精炼，言之有物，条理分明，因此幻灯片设计原则是结构化思考，形象化表达。</a:t>
            </a:r>
            <a:endParaRPr lang="zh-CN" altLang="en-US" sz="1400">
              <a:latin typeface="+mn-ea"/>
            </a:endParaRPr>
          </a:p>
          <a:p>
            <a:pPr>
              <a:lnSpc>
                <a:spcPct val="120000"/>
              </a:lnSpc>
            </a:pPr>
            <a:endParaRPr lang="zh-CN" altLang="en-US" sz="1400"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91118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1"/>
                </a:solidFill>
              </a:rPr>
              <a:t>2.</a:t>
            </a:r>
            <a:r>
              <a:rPr lang="zh-CN" altLang="en-US" sz="2400" b="1">
                <a:solidFill>
                  <a:schemeClr val="accent1"/>
                </a:solidFill>
              </a:rPr>
              <a:t>研究文献综述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76259" y="1738414"/>
            <a:ext cx="1995199" cy="877887"/>
            <a:chOff x="1276259" y="1738414"/>
            <a:chExt cx="1995199" cy="877887"/>
          </a:xfrm>
        </p:grpSpPr>
        <p:sp>
          <p:nvSpPr>
            <p:cNvPr id="58" name="Freeform 57"/>
            <p:cNvSpPr/>
            <p:nvPr/>
          </p:nvSpPr>
          <p:spPr>
            <a:xfrm>
              <a:off x="1276259" y="1738414"/>
              <a:ext cx="1995199" cy="877887"/>
            </a:xfrm>
            <a:custGeom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296" tIns="49784" rIns="488727" bIns="49784" numCol="1" spcCol="1270" anchor="ctr" anchorCtr="0">
              <a:noAutofit/>
            </a:bodyPr>
            <a:lstStyle/>
            <a:p>
              <a:pPr algn="ctr" defTabSz="16592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35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152977" y="1959852"/>
              <a:ext cx="363859" cy="363857"/>
              <a:chOff x="3428999" y="2415226"/>
              <a:chExt cx="330200" cy="330200"/>
            </a:xfrm>
            <a:solidFill>
              <a:schemeClr val="bg1"/>
            </a:solidFill>
          </p:grpSpPr>
          <p:sp>
            <p:nvSpPr>
              <p:cNvPr id="60" name="Freeform 59"/>
              <p:cNvSpPr>
                <a:spLocks noEditPoints="1"/>
              </p:cNvSpPr>
              <p:nvPr/>
            </p:nvSpPr>
            <p:spPr bwMode="auto">
              <a:xfrm>
                <a:off x="3428999" y="2415226"/>
                <a:ext cx="330200" cy="330200"/>
              </a:xfrm>
              <a:custGeom>
                <a:gdLst>
                  <a:gd name="T0" fmla="*/ 91 w 208"/>
                  <a:gd name="T1" fmla="*/ 33 h 208"/>
                  <a:gd name="T2" fmla="*/ 82 w 208"/>
                  <a:gd name="T3" fmla="*/ 43 h 208"/>
                  <a:gd name="T4" fmla="*/ 69 w 208"/>
                  <a:gd name="T5" fmla="*/ 48 h 208"/>
                  <a:gd name="T6" fmla="*/ 46 w 208"/>
                  <a:gd name="T7" fmla="*/ 35 h 208"/>
                  <a:gd name="T8" fmla="*/ 46 w 208"/>
                  <a:gd name="T9" fmla="*/ 68 h 208"/>
                  <a:gd name="T10" fmla="*/ 42 w 208"/>
                  <a:gd name="T11" fmla="*/ 84 h 208"/>
                  <a:gd name="T12" fmla="*/ 33 w 208"/>
                  <a:gd name="T13" fmla="*/ 92 h 208"/>
                  <a:gd name="T14" fmla="*/ 33 w 208"/>
                  <a:gd name="T15" fmla="*/ 117 h 208"/>
                  <a:gd name="T16" fmla="*/ 42 w 208"/>
                  <a:gd name="T17" fmla="*/ 126 h 208"/>
                  <a:gd name="T18" fmla="*/ 46 w 208"/>
                  <a:gd name="T19" fmla="*/ 141 h 208"/>
                  <a:gd name="T20" fmla="*/ 46 w 208"/>
                  <a:gd name="T21" fmla="*/ 175 h 208"/>
                  <a:gd name="T22" fmla="*/ 69 w 208"/>
                  <a:gd name="T23" fmla="*/ 162 h 208"/>
                  <a:gd name="T24" fmla="*/ 82 w 208"/>
                  <a:gd name="T25" fmla="*/ 166 h 208"/>
                  <a:gd name="T26" fmla="*/ 91 w 208"/>
                  <a:gd name="T27" fmla="*/ 176 h 208"/>
                  <a:gd name="T28" fmla="*/ 117 w 208"/>
                  <a:gd name="T29" fmla="*/ 176 h 208"/>
                  <a:gd name="T30" fmla="*/ 126 w 208"/>
                  <a:gd name="T31" fmla="*/ 166 h 208"/>
                  <a:gd name="T32" fmla="*/ 137 w 208"/>
                  <a:gd name="T33" fmla="*/ 162 h 208"/>
                  <a:gd name="T34" fmla="*/ 162 w 208"/>
                  <a:gd name="T35" fmla="*/ 175 h 208"/>
                  <a:gd name="T36" fmla="*/ 162 w 208"/>
                  <a:gd name="T37" fmla="*/ 141 h 208"/>
                  <a:gd name="T38" fmla="*/ 165 w 208"/>
                  <a:gd name="T39" fmla="*/ 126 h 208"/>
                  <a:gd name="T40" fmla="*/ 175 w 208"/>
                  <a:gd name="T41" fmla="*/ 117 h 208"/>
                  <a:gd name="T42" fmla="*/ 175 w 208"/>
                  <a:gd name="T43" fmla="*/ 91 h 208"/>
                  <a:gd name="T44" fmla="*/ 165 w 208"/>
                  <a:gd name="T45" fmla="*/ 84 h 208"/>
                  <a:gd name="T46" fmla="*/ 162 w 208"/>
                  <a:gd name="T47" fmla="*/ 68 h 208"/>
                  <a:gd name="T48" fmla="*/ 162 w 208"/>
                  <a:gd name="T49" fmla="*/ 35 h 208"/>
                  <a:gd name="T50" fmla="*/ 137 w 208"/>
                  <a:gd name="T51" fmla="*/ 48 h 208"/>
                  <a:gd name="T52" fmla="*/ 126 w 208"/>
                  <a:gd name="T53" fmla="*/ 43 h 208"/>
                  <a:gd name="T54" fmla="*/ 117 w 208"/>
                  <a:gd name="T55" fmla="*/ 33 h 208"/>
                  <a:gd name="T56" fmla="*/ 113 w 208"/>
                  <a:gd name="T57" fmla="*/ 0 h 208"/>
                  <a:gd name="T58" fmla="*/ 124 w 208"/>
                  <a:gd name="T59" fmla="*/ 7 h 208"/>
                  <a:gd name="T60" fmla="*/ 137 w 208"/>
                  <a:gd name="T61" fmla="*/ 35 h 208"/>
                  <a:gd name="T62" fmla="*/ 162 w 208"/>
                  <a:gd name="T63" fmla="*/ 22 h 208"/>
                  <a:gd name="T64" fmla="*/ 170 w 208"/>
                  <a:gd name="T65" fmla="*/ 24 h 208"/>
                  <a:gd name="T66" fmla="*/ 188 w 208"/>
                  <a:gd name="T67" fmla="*/ 45 h 208"/>
                  <a:gd name="T68" fmla="*/ 173 w 208"/>
                  <a:gd name="T69" fmla="*/ 71 h 208"/>
                  <a:gd name="T70" fmla="*/ 201 w 208"/>
                  <a:gd name="T71" fmla="*/ 85 h 208"/>
                  <a:gd name="T72" fmla="*/ 208 w 208"/>
                  <a:gd name="T73" fmla="*/ 95 h 208"/>
                  <a:gd name="T74" fmla="*/ 205 w 208"/>
                  <a:gd name="T75" fmla="*/ 121 h 208"/>
                  <a:gd name="T76" fmla="*/ 178 w 208"/>
                  <a:gd name="T77" fmla="*/ 130 h 208"/>
                  <a:gd name="T78" fmla="*/ 186 w 208"/>
                  <a:gd name="T79" fmla="*/ 159 h 208"/>
                  <a:gd name="T80" fmla="*/ 183 w 208"/>
                  <a:gd name="T81" fmla="*/ 172 h 208"/>
                  <a:gd name="T82" fmla="*/ 165 w 208"/>
                  <a:gd name="T83" fmla="*/ 188 h 208"/>
                  <a:gd name="T84" fmla="*/ 155 w 208"/>
                  <a:gd name="T85" fmla="*/ 186 h 208"/>
                  <a:gd name="T86" fmla="*/ 126 w 208"/>
                  <a:gd name="T87" fmla="*/ 198 h 208"/>
                  <a:gd name="T88" fmla="*/ 117 w 208"/>
                  <a:gd name="T89" fmla="*/ 208 h 208"/>
                  <a:gd name="T90" fmla="*/ 91 w 208"/>
                  <a:gd name="T91" fmla="*/ 208 h 208"/>
                  <a:gd name="T92" fmla="*/ 82 w 208"/>
                  <a:gd name="T93" fmla="*/ 198 h 208"/>
                  <a:gd name="T94" fmla="*/ 54 w 208"/>
                  <a:gd name="T95" fmla="*/ 186 h 208"/>
                  <a:gd name="T96" fmla="*/ 42 w 208"/>
                  <a:gd name="T97" fmla="*/ 188 h 208"/>
                  <a:gd name="T98" fmla="*/ 25 w 208"/>
                  <a:gd name="T99" fmla="*/ 172 h 208"/>
                  <a:gd name="T100" fmla="*/ 20 w 208"/>
                  <a:gd name="T101" fmla="*/ 159 h 208"/>
                  <a:gd name="T102" fmla="*/ 31 w 208"/>
                  <a:gd name="T103" fmla="*/ 130 h 208"/>
                  <a:gd name="T104" fmla="*/ 3 w 208"/>
                  <a:gd name="T105" fmla="*/ 121 h 208"/>
                  <a:gd name="T106" fmla="*/ 0 w 208"/>
                  <a:gd name="T107" fmla="*/ 95 h 208"/>
                  <a:gd name="T108" fmla="*/ 6 w 208"/>
                  <a:gd name="T109" fmla="*/ 85 h 208"/>
                  <a:gd name="T110" fmla="*/ 33 w 208"/>
                  <a:gd name="T111" fmla="*/ 71 h 208"/>
                  <a:gd name="T112" fmla="*/ 20 w 208"/>
                  <a:gd name="T113" fmla="*/ 45 h 208"/>
                  <a:gd name="T114" fmla="*/ 36 w 208"/>
                  <a:gd name="T115" fmla="*/ 24 h 208"/>
                  <a:gd name="T116" fmla="*/ 46 w 208"/>
                  <a:gd name="T117" fmla="*/ 22 h 208"/>
                  <a:gd name="T118" fmla="*/ 69 w 208"/>
                  <a:gd name="T119" fmla="*/ 35 h 208"/>
                  <a:gd name="T120" fmla="*/ 84 w 208"/>
                  <a:gd name="T121" fmla="*/ 7 h 208"/>
                  <a:gd name="T122" fmla="*/ 95 w 208"/>
                  <a:gd name="T123" fmla="*/ 0 h 2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08">
                    <a:moveTo>
                      <a:pt x="113" y="13"/>
                    </a:moveTo>
                    <a:lnTo>
                      <a:pt x="95" y="13"/>
                    </a:lnTo>
                    <a:lnTo>
                      <a:pt x="91" y="33"/>
                    </a:lnTo>
                    <a:lnTo>
                      <a:pt x="90" y="37"/>
                    </a:lnTo>
                    <a:lnTo>
                      <a:pt x="87" y="40"/>
                    </a:lnTo>
                    <a:lnTo>
                      <a:pt x="82" y="43"/>
                    </a:lnTo>
                    <a:lnTo>
                      <a:pt x="75" y="46"/>
                    </a:lnTo>
                    <a:lnTo>
                      <a:pt x="72" y="48"/>
                    </a:lnTo>
                    <a:lnTo>
                      <a:pt x="69" y="48"/>
                    </a:lnTo>
                    <a:lnTo>
                      <a:pt x="67" y="46"/>
                    </a:lnTo>
                    <a:lnTo>
                      <a:pt x="62" y="45"/>
                    </a:lnTo>
                    <a:lnTo>
                      <a:pt x="46" y="35"/>
                    </a:lnTo>
                    <a:lnTo>
                      <a:pt x="33" y="46"/>
                    </a:lnTo>
                    <a:lnTo>
                      <a:pt x="45" y="63"/>
                    </a:lnTo>
                    <a:lnTo>
                      <a:pt x="46" y="68"/>
                    </a:lnTo>
                    <a:lnTo>
                      <a:pt x="46" y="72"/>
                    </a:lnTo>
                    <a:lnTo>
                      <a:pt x="45" y="76"/>
                    </a:lnTo>
                    <a:lnTo>
                      <a:pt x="42" y="84"/>
                    </a:lnTo>
                    <a:lnTo>
                      <a:pt x="41" y="87"/>
                    </a:lnTo>
                    <a:lnTo>
                      <a:pt x="38" y="89"/>
                    </a:lnTo>
                    <a:lnTo>
                      <a:pt x="33" y="92"/>
                    </a:lnTo>
                    <a:lnTo>
                      <a:pt x="13" y="95"/>
                    </a:lnTo>
                    <a:lnTo>
                      <a:pt x="13" y="113"/>
                    </a:lnTo>
                    <a:lnTo>
                      <a:pt x="33" y="117"/>
                    </a:lnTo>
                    <a:lnTo>
                      <a:pt x="38" y="118"/>
                    </a:lnTo>
                    <a:lnTo>
                      <a:pt x="41" y="121"/>
                    </a:lnTo>
                    <a:lnTo>
                      <a:pt x="42" y="126"/>
                    </a:lnTo>
                    <a:lnTo>
                      <a:pt x="45" y="133"/>
                    </a:lnTo>
                    <a:lnTo>
                      <a:pt x="46" y="137"/>
                    </a:lnTo>
                    <a:lnTo>
                      <a:pt x="46" y="141"/>
                    </a:lnTo>
                    <a:lnTo>
                      <a:pt x="45" y="146"/>
                    </a:lnTo>
                    <a:lnTo>
                      <a:pt x="33" y="163"/>
                    </a:lnTo>
                    <a:lnTo>
                      <a:pt x="46" y="175"/>
                    </a:lnTo>
                    <a:lnTo>
                      <a:pt x="62" y="163"/>
                    </a:lnTo>
                    <a:lnTo>
                      <a:pt x="67" y="162"/>
                    </a:lnTo>
                    <a:lnTo>
                      <a:pt x="69" y="162"/>
                    </a:lnTo>
                    <a:lnTo>
                      <a:pt x="72" y="162"/>
                    </a:lnTo>
                    <a:lnTo>
                      <a:pt x="75" y="163"/>
                    </a:lnTo>
                    <a:lnTo>
                      <a:pt x="82" y="166"/>
                    </a:lnTo>
                    <a:lnTo>
                      <a:pt x="87" y="167"/>
                    </a:lnTo>
                    <a:lnTo>
                      <a:pt x="90" y="172"/>
                    </a:lnTo>
                    <a:lnTo>
                      <a:pt x="91" y="176"/>
                    </a:lnTo>
                    <a:lnTo>
                      <a:pt x="95" y="195"/>
                    </a:lnTo>
                    <a:lnTo>
                      <a:pt x="113" y="195"/>
                    </a:lnTo>
                    <a:lnTo>
                      <a:pt x="117" y="176"/>
                    </a:lnTo>
                    <a:lnTo>
                      <a:pt x="119" y="172"/>
                    </a:lnTo>
                    <a:lnTo>
                      <a:pt x="121" y="167"/>
                    </a:lnTo>
                    <a:lnTo>
                      <a:pt x="126" y="166"/>
                    </a:lnTo>
                    <a:lnTo>
                      <a:pt x="131" y="163"/>
                    </a:lnTo>
                    <a:lnTo>
                      <a:pt x="134" y="162"/>
                    </a:lnTo>
                    <a:lnTo>
                      <a:pt x="137" y="162"/>
                    </a:lnTo>
                    <a:lnTo>
                      <a:pt x="142" y="162"/>
                    </a:lnTo>
                    <a:lnTo>
                      <a:pt x="144" y="163"/>
                    </a:lnTo>
                    <a:lnTo>
                      <a:pt x="162" y="175"/>
                    </a:lnTo>
                    <a:lnTo>
                      <a:pt x="175" y="163"/>
                    </a:lnTo>
                    <a:lnTo>
                      <a:pt x="163" y="146"/>
                    </a:lnTo>
                    <a:lnTo>
                      <a:pt x="162" y="141"/>
                    </a:lnTo>
                    <a:lnTo>
                      <a:pt x="160" y="137"/>
                    </a:lnTo>
                    <a:lnTo>
                      <a:pt x="162" y="133"/>
                    </a:lnTo>
                    <a:lnTo>
                      <a:pt x="165" y="126"/>
                    </a:lnTo>
                    <a:lnTo>
                      <a:pt x="168" y="121"/>
                    </a:lnTo>
                    <a:lnTo>
                      <a:pt x="170" y="118"/>
                    </a:lnTo>
                    <a:lnTo>
                      <a:pt x="175" y="117"/>
                    </a:lnTo>
                    <a:lnTo>
                      <a:pt x="195" y="113"/>
                    </a:lnTo>
                    <a:lnTo>
                      <a:pt x="195" y="95"/>
                    </a:lnTo>
                    <a:lnTo>
                      <a:pt x="175" y="91"/>
                    </a:lnTo>
                    <a:lnTo>
                      <a:pt x="170" y="89"/>
                    </a:lnTo>
                    <a:lnTo>
                      <a:pt x="168" y="87"/>
                    </a:lnTo>
                    <a:lnTo>
                      <a:pt x="165" y="84"/>
                    </a:lnTo>
                    <a:lnTo>
                      <a:pt x="162" y="76"/>
                    </a:lnTo>
                    <a:lnTo>
                      <a:pt x="160" y="72"/>
                    </a:lnTo>
                    <a:lnTo>
                      <a:pt x="162" y="68"/>
                    </a:lnTo>
                    <a:lnTo>
                      <a:pt x="163" y="63"/>
                    </a:lnTo>
                    <a:lnTo>
                      <a:pt x="175" y="46"/>
                    </a:lnTo>
                    <a:lnTo>
                      <a:pt x="162" y="35"/>
                    </a:lnTo>
                    <a:lnTo>
                      <a:pt x="144" y="45"/>
                    </a:lnTo>
                    <a:lnTo>
                      <a:pt x="142" y="46"/>
                    </a:lnTo>
                    <a:lnTo>
                      <a:pt x="137" y="48"/>
                    </a:lnTo>
                    <a:lnTo>
                      <a:pt x="134" y="48"/>
                    </a:lnTo>
                    <a:lnTo>
                      <a:pt x="131" y="46"/>
                    </a:lnTo>
                    <a:lnTo>
                      <a:pt x="126" y="43"/>
                    </a:lnTo>
                    <a:lnTo>
                      <a:pt x="121" y="40"/>
                    </a:lnTo>
                    <a:lnTo>
                      <a:pt x="119" y="37"/>
                    </a:lnTo>
                    <a:lnTo>
                      <a:pt x="117" y="33"/>
                    </a:lnTo>
                    <a:lnTo>
                      <a:pt x="113" y="13"/>
                    </a:lnTo>
                    <a:close/>
                    <a:moveTo>
                      <a:pt x="95" y="0"/>
                    </a:moveTo>
                    <a:lnTo>
                      <a:pt x="113" y="0"/>
                    </a:lnTo>
                    <a:lnTo>
                      <a:pt x="117" y="1"/>
                    </a:lnTo>
                    <a:lnTo>
                      <a:pt x="121" y="3"/>
                    </a:lnTo>
                    <a:lnTo>
                      <a:pt x="124" y="7"/>
                    </a:lnTo>
                    <a:lnTo>
                      <a:pt x="126" y="11"/>
                    </a:lnTo>
                    <a:lnTo>
                      <a:pt x="130" y="30"/>
                    </a:lnTo>
                    <a:lnTo>
                      <a:pt x="137" y="35"/>
                    </a:lnTo>
                    <a:lnTo>
                      <a:pt x="155" y="23"/>
                    </a:lnTo>
                    <a:lnTo>
                      <a:pt x="159" y="22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9" y="23"/>
                    </a:lnTo>
                    <a:lnTo>
                      <a:pt x="170" y="24"/>
                    </a:lnTo>
                    <a:lnTo>
                      <a:pt x="183" y="37"/>
                    </a:lnTo>
                    <a:lnTo>
                      <a:pt x="186" y="40"/>
                    </a:lnTo>
                    <a:lnTo>
                      <a:pt x="188" y="45"/>
                    </a:lnTo>
                    <a:lnTo>
                      <a:pt x="186" y="49"/>
                    </a:lnTo>
                    <a:lnTo>
                      <a:pt x="185" y="53"/>
                    </a:lnTo>
                    <a:lnTo>
                      <a:pt x="173" y="71"/>
                    </a:lnTo>
                    <a:lnTo>
                      <a:pt x="178" y="79"/>
                    </a:lnTo>
                    <a:lnTo>
                      <a:pt x="198" y="82"/>
                    </a:lnTo>
                    <a:lnTo>
                      <a:pt x="201" y="85"/>
                    </a:lnTo>
                    <a:lnTo>
                      <a:pt x="205" y="88"/>
                    </a:lnTo>
                    <a:lnTo>
                      <a:pt x="206" y="91"/>
                    </a:lnTo>
                    <a:lnTo>
                      <a:pt x="208" y="95"/>
                    </a:lnTo>
                    <a:lnTo>
                      <a:pt x="208" y="113"/>
                    </a:lnTo>
                    <a:lnTo>
                      <a:pt x="206" y="118"/>
                    </a:lnTo>
                    <a:lnTo>
                      <a:pt x="205" y="121"/>
                    </a:lnTo>
                    <a:lnTo>
                      <a:pt x="201" y="124"/>
                    </a:lnTo>
                    <a:lnTo>
                      <a:pt x="198" y="126"/>
                    </a:lnTo>
                    <a:lnTo>
                      <a:pt x="178" y="130"/>
                    </a:lnTo>
                    <a:lnTo>
                      <a:pt x="173" y="138"/>
                    </a:lnTo>
                    <a:lnTo>
                      <a:pt x="185" y="156"/>
                    </a:lnTo>
                    <a:lnTo>
                      <a:pt x="186" y="159"/>
                    </a:lnTo>
                    <a:lnTo>
                      <a:pt x="188" y="163"/>
                    </a:lnTo>
                    <a:lnTo>
                      <a:pt x="186" y="167"/>
                    </a:lnTo>
                    <a:lnTo>
                      <a:pt x="183" y="172"/>
                    </a:lnTo>
                    <a:lnTo>
                      <a:pt x="170" y="185"/>
                    </a:lnTo>
                    <a:lnTo>
                      <a:pt x="169" y="186"/>
                    </a:lnTo>
                    <a:lnTo>
                      <a:pt x="165" y="188"/>
                    </a:lnTo>
                    <a:lnTo>
                      <a:pt x="162" y="188"/>
                    </a:lnTo>
                    <a:lnTo>
                      <a:pt x="159" y="188"/>
                    </a:lnTo>
                    <a:lnTo>
                      <a:pt x="155" y="186"/>
                    </a:lnTo>
                    <a:lnTo>
                      <a:pt x="137" y="175"/>
                    </a:lnTo>
                    <a:lnTo>
                      <a:pt x="130" y="177"/>
                    </a:lnTo>
                    <a:lnTo>
                      <a:pt x="126" y="198"/>
                    </a:lnTo>
                    <a:lnTo>
                      <a:pt x="124" y="202"/>
                    </a:lnTo>
                    <a:lnTo>
                      <a:pt x="121" y="205"/>
                    </a:lnTo>
                    <a:lnTo>
                      <a:pt x="117" y="208"/>
                    </a:lnTo>
                    <a:lnTo>
                      <a:pt x="113" y="208"/>
                    </a:lnTo>
                    <a:lnTo>
                      <a:pt x="95" y="208"/>
                    </a:lnTo>
                    <a:lnTo>
                      <a:pt x="91" y="208"/>
                    </a:lnTo>
                    <a:lnTo>
                      <a:pt x="87" y="205"/>
                    </a:lnTo>
                    <a:lnTo>
                      <a:pt x="84" y="202"/>
                    </a:lnTo>
                    <a:lnTo>
                      <a:pt x="82" y="198"/>
                    </a:lnTo>
                    <a:lnTo>
                      <a:pt x="78" y="177"/>
                    </a:lnTo>
                    <a:lnTo>
                      <a:pt x="69" y="175"/>
                    </a:lnTo>
                    <a:lnTo>
                      <a:pt x="54" y="186"/>
                    </a:lnTo>
                    <a:lnTo>
                      <a:pt x="49" y="188"/>
                    </a:lnTo>
                    <a:lnTo>
                      <a:pt x="46" y="188"/>
                    </a:lnTo>
                    <a:lnTo>
                      <a:pt x="42" y="188"/>
                    </a:lnTo>
                    <a:lnTo>
                      <a:pt x="39" y="186"/>
                    </a:lnTo>
                    <a:lnTo>
                      <a:pt x="36" y="185"/>
                    </a:lnTo>
                    <a:lnTo>
                      <a:pt x="25" y="172"/>
                    </a:lnTo>
                    <a:lnTo>
                      <a:pt x="22" y="167"/>
                    </a:lnTo>
                    <a:lnTo>
                      <a:pt x="20" y="163"/>
                    </a:lnTo>
                    <a:lnTo>
                      <a:pt x="20" y="159"/>
                    </a:lnTo>
                    <a:lnTo>
                      <a:pt x="23" y="156"/>
                    </a:lnTo>
                    <a:lnTo>
                      <a:pt x="33" y="138"/>
                    </a:lnTo>
                    <a:lnTo>
                      <a:pt x="31" y="130"/>
                    </a:lnTo>
                    <a:lnTo>
                      <a:pt x="10" y="126"/>
                    </a:lnTo>
                    <a:lnTo>
                      <a:pt x="6" y="124"/>
                    </a:lnTo>
                    <a:lnTo>
                      <a:pt x="3" y="121"/>
                    </a:lnTo>
                    <a:lnTo>
                      <a:pt x="0" y="118"/>
                    </a:lnTo>
                    <a:lnTo>
                      <a:pt x="0" y="113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3" y="88"/>
                    </a:lnTo>
                    <a:lnTo>
                      <a:pt x="6" y="85"/>
                    </a:lnTo>
                    <a:lnTo>
                      <a:pt x="10" y="82"/>
                    </a:lnTo>
                    <a:lnTo>
                      <a:pt x="31" y="79"/>
                    </a:lnTo>
                    <a:lnTo>
                      <a:pt x="33" y="71"/>
                    </a:lnTo>
                    <a:lnTo>
                      <a:pt x="23" y="53"/>
                    </a:lnTo>
                    <a:lnTo>
                      <a:pt x="20" y="49"/>
                    </a:lnTo>
                    <a:lnTo>
                      <a:pt x="20" y="45"/>
                    </a:lnTo>
                    <a:lnTo>
                      <a:pt x="22" y="40"/>
                    </a:lnTo>
                    <a:lnTo>
                      <a:pt x="25" y="37"/>
                    </a:lnTo>
                    <a:lnTo>
                      <a:pt x="36" y="24"/>
                    </a:lnTo>
                    <a:lnTo>
                      <a:pt x="39" y="23"/>
                    </a:lnTo>
                    <a:lnTo>
                      <a:pt x="42" y="22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54" y="23"/>
                    </a:lnTo>
                    <a:lnTo>
                      <a:pt x="69" y="35"/>
                    </a:lnTo>
                    <a:lnTo>
                      <a:pt x="78" y="30"/>
                    </a:lnTo>
                    <a:lnTo>
                      <a:pt x="82" y="11"/>
                    </a:lnTo>
                    <a:lnTo>
                      <a:pt x="84" y="7"/>
                    </a:lnTo>
                    <a:lnTo>
                      <a:pt x="87" y="3"/>
                    </a:lnTo>
                    <a:lnTo>
                      <a:pt x="91" y="1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1" name="Freeform 60"/>
              <p:cNvSpPr>
                <a:spLocks noEditPoints="1"/>
              </p:cNvSpPr>
              <p:nvPr/>
            </p:nvSpPr>
            <p:spPr bwMode="auto">
              <a:xfrm>
                <a:off x="3521074" y="2508888"/>
                <a:ext cx="144463" cy="144462"/>
              </a:xfrm>
              <a:custGeom>
                <a:gdLst>
                  <a:gd name="T0" fmla="*/ 46 w 91"/>
                  <a:gd name="T1" fmla="*/ 6 h 91"/>
                  <a:gd name="T2" fmla="*/ 30 w 91"/>
                  <a:gd name="T3" fmla="*/ 9 h 91"/>
                  <a:gd name="T4" fmla="*/ 17 w 91"/>
                  <a:gd name="T5" fmla="*/ 17 h 91"/>
                  <a:gd name="T6" fmla="*/ 10 w 91"/>
                  <a:gd name="T7" fmla="*/ 30 h 91"/>
                  <a:gd name="T8" fmla="*/ 6 w 91"/>
                  <a:gd name="T9" fmla="*/ 45 h 91"/>
                  <a:gd name="T10" fmla="*/ 10 w 91"/>
                  <a:gd name="T11" fmla="*/ 61 h 91"/>
                  <a:gd name="T12" fmla="*/ 17 w 91"/>
                  <a:gd name="T13" fmla="*/ 74 h 91"/>
                  <a:gd name="T14" fmla="*/ 30 w 91"/>
                  <a:gd name="T15" fmla="*/ 82 h 91"/>
                  <a:gd name="T16" fmla="*/ 46 w 91"/>
                  <a:gd name="T17" fmla="*/ 85 h 91"/>
                  <a:gd name="T18" fmla="*/ 62 w 91"/>
                  <a:gd name="T19" fmla="*/ 82 h 91"/>
                  <a:gd name="T20" fmla="*/ 73 w 91"/>
                  <a:gd name="T21" fmla="*/ 74 h 91"/>
                  <a:gd name="T22" fmla="*/ 82 w 91"/>
                  <a:gd name="T23" fmla="*/ 61 h 91"/>
                  <a:gd name="T24" fmla="*/ 85 w 91"/>
                  <a:gd name="T25" fmla="*/ 45 h 91"/>
                  <a:gd name="T26" fmla="*/ 82 w 91"/>
                  <a:gd name="T27" fmla="*/ 30 h 91"/>
                  <a:gd name="T28" fmla="*/ 73 w 91"/>
                  <a:gd name="T29" fmla="*/ 17 h 91"/>
                  <a:gd name="T30" fmla="*/ 62 w 91"/>
                  <a:gd name="T31" fmla="*/ 9 h 91"/>
                  <a:gd name="T32" fmla="*/ 46 w 91"/>
                  <a:gd name="T33" fmla="*/ 6 h 91"/>
                  <a:gd name="T34" fmla="*/ 46 w 91"/>
                  <a:gd name="T35" fmla="*/ 0 h 91"/>
                  <a:gd name="T36" fmla="*/ 63 w 91"/>
                  <a:gd name="T37" fmla="*/ 3 h 91"/>
                  <a:gd name="T38" fmla="*/ 78 w 91"/>
                  <a:gd name="T39" fmla="*/ 13 h 91"/>
                  <a:gd name="T40" fmla="*/ 88 w 91"/>
                  <a:gd name="T41" fmla="*/ 28 h 91"/>
                  <a:gd name="T42" fmla="*/ 91 w 91"/>
                  <a:gd name="T43" fmla="*/ 45 h 91"/>
                  <a:gd name="T44" fmla="*/ 88 w 91"/>
                  <a:gd name="T45" fmla="*/ 64 h 91"/>
                  <a:gd name="T46" fmla="*/ 78 w 91"/>
                  <a:gd name="T47" fmla="*/ 78 h 91"/>
                  <a:gd name="T48" fmla="*/ 63 w 91"/>
                  <a:gd name="T49" fmla="*/ 87 h 91"/>
                  <a:gd name="T50" fmla="*/ 46 w 91"/>
                  <a:gd name="T51" fmla="*/ 91 h 91"/>
                  <a:gd name="T52" fmla="*/ 29 w 91"/>
                  <a:gd name="T53" fmla="*/ 87 h 91"/>
                  <a:gd name="T54" fmla="*/ 14 w 91"/>
                  <a:gd name="T55" fmla="*/ 78 h 91"/>
                  <a:gd name="T56" fmla="*/ 4 w 91"/>
                  <a:gd name="T57" fmla="*/ 64 h 91"/>
                  <a:gd name="T58" fmla="*/ 0 w 91"/>
                  <a:gd name="T59" fmla="*/ 45 h 91"/>
                  <a:gd name="T60" fmla="*/ 4 w 91"/>
                  <a:gd name="T61" fmla="*/ 28 h 91"/>
                  <a:gd name="T62" fmla="*/ 14 w 91"/>
                  <a:gd name="T63" fmla="*/ 13 h 91"/>
                  <a:gd name="T64" fmla="*/ 29 w 91"/>
                  <a:gd name="T65" fmla="*/ 3 h 91"/>
                  <a:gd name="T66" fmla="*/ 46 w 91"/>
                  <a:gd name="T67" fmla="*/ 0 h 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91">
                    <a:moveTo>
                      <a:pt x="46" y="6"/>
                    </a:moveTo>
                    <a:lnTo>
                      <a:pt x="30" y="9"/>
                    </a:lnTo>
                    <a:lnTo>
                      <a:pt x="17" y="17"/>
                    </a:lnTo>
                    <a:lnTo>
                      <a:pt x="10" y="30"/>
                    </a:lnTo>
                    <a:lnTo>
                      <a:pt x="6" y="45"/>
                    </a:lnTo>
                    <a:lnTo>
                      <a:pt x="10" y="61"/>
                    </a:lnTo>
                    <a:lnTo>
                      <a:pt x="17" y="74"/>
                    </a:lnTo>
                    <a:lnTo>
                      <a:pt x="30" y="82"/>
                    </a:lnTo>
                    <a:lnTo>
                      <a:pt x="46" y="85"/>
                    </a:lnTo>
                    <a:lnTo>
                      <a:pt x="62" y="82"/>
                    </a:lnTo>
                    <a:lnTo>
                      <a:pt x="73" y="74"/>
                    </a:lnTo>
                    <a:lnTo>
                      <a:pt x="82" y="61"/>
                    </a:lnTo>
                    <a:lnTo>
                      <a:pt x="85" y="45"/>
                    </a:lnTo>
                    <a:lnTo>
                      <a:pt x="82" y="30"/>
                    </a:lnTo>
                    <a:lnTo>
                      <a:pt x="73" y="17"/>
                    </a:lnTo>
                    <a:lnTo>
                      <a:pt x="62" y="9"/>
                    </a:lnTo>
                    <a:lnTo>
                      <a:pt x="46" y="6"/>
                    </a:lnTo>
                    <a:close/>
                    <a:moveTo>
                      <a:pt x="46" y="0"/>
                    </a:moveTo>
                    <a:lnTo>
                      <a:pt x="63" y="3"/>
                    </a:lnTo>
                    <a:lnTo>
                      <a:pt x="78" y="13"/>
                    </a:lnTo>
                    <a:lnTo>
                      <a:pt x="88" y="28"/>
                    </a:lnTo>
                    <a:lnTo>
                      <a:pt x="91" y="45"/>
                    </a:lnTo>
                    <a:lnTo>
                      <a:pt x="88" y="64"/>
                    </a:lnTo>
                    <a:lnTo>
                      <a:pt x="78" y="78"/>
                    </a:lnTo>
                    <a:lnTo>
                      <a:pt x="63" y="87"/>
                    </a:lnTo>
                    <a:lnTo>
                      <a:pt x="46" y="91"/>
                    </a:lnTo>
                    <a:lnTo>
                      <a:pt x="29" y="87"/>
                    </a:lnTo>
                    <a:lnTo>
                      <a:pt x="14" y="78"/>
                    </a:lnTo>
                    <a:lnTo>
                      <a:pt x="4" y="64"/>
                    </a:lnTo>
                    <a:lnTo>
                      <a:pt x="0" y="45"/>
                    </a:lnTo>
                    <a:lnTo>
                      <a:pt x="4" y="28"/>
                    </a:lnTo>
                    <a:lnTo>
                      <a:pt x="14" y="13"/>
                    </a:lnTo>
                    <a:lnTo>
                      <a:pt x="29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2" name="Freeform 61"/>
              <p:cNvSpPr>
                <a:spLocks noEditPoints="1"/>
              </p:cNvSpPr>
              <p:nvPr/>
            </p:nvSpPr>
            <p:spPr bwMode="auto">
              <a:xfrm>
                <a:off x="3552824" y="2539051"/>
                <a:ext cx="82550" cy="82550"/>
              </a:xfrm>
              <a:custGeom>
                <a:gdLst>
                  <a:gd name="T0" fmla="*/ 26 w 52"/>
                  <a:gd name="T1" fmla="*/ 7 h 52"/>
                  <a:gd name="T2" fmla="*/ 20 w 52"/>
                  <a:gd name="T3" fmla="*/ 9 h 52"/>
                  <a:gd name="T4" fmla="*/ 15 w 52"/>
                  <a:gd name="T5" fmla="*/ 10 h 52"/>
                  <a:gd name="T6" fmla="*/ 10 w 52"/>
                  <a:gd name="T7" fmla="*/ 14 h 52"/>
                  <a:gd name="T8" fmla="*/ 7 w 52"/>
                  <a:gd name="T9" fmla="*/ 20 h 52"/>
                  <a:gd name="T10" fmla="*/ 6 w 52"/>
                  <a:gd name="T11" fmla="*/ 26 h 52"/>
                  <a:gd name="T12" fmla="*/ 7 w 52"/>
                  <a:gd name="T13" fmla="*/ 33 h 52"/>
                  <a:gd name="T14" fmla="*/ 10 w 52"/>
                  <a:gd name="T15" fmla="*/ 37 h 52"/>
                  <a:gd name="T16" fmla="*/ 15 w 52"/>
                  <a:gd name="T17" fmla="*/ 42 h 52"/>
                  <a:gd name="T18" fmla="*/ 20 w 52"/>
                  <a:gd name="T19" fmla="*/ 45 h 52"/>
                  <a:gd name="T20" fmla="*/ 26 w 52"/>
                  <a:gd name="T21" fmla="*/ 46 h 52"/>
                  <a:gd name="T22" fmla="*/ 32 w 52"/>
                  <a:gd name="T23" fmla="*/ 45 h 52"/>
                  <a:gd name="T24" fmla="*/ 38 w 52"/>
                  <a:gd name="T25" fmla="*/ 42 h 52"/>
                  <a:gd name="T26" fmla="*/ 42 w 52"/>
                  <a:gd name="T27" fmla="*/ 37 h 52"/>
                  <a:gd name="T28" fmla="*/ 45 w 52"/>
                  <a:gd name="T29" fmla="*/ 33 h 52"/>
                  <a:gd name="T30" fmla="*/ 45 w 52"/>
                  <a:gd name="T31" fmla="*/ 26 h 52"/>
                  <a:gd name="T32" fmla="*/ 45 w 52"/>
                  <a:gd name="T33" fmla="*/ 20 h 52"/>
                  <a:gd name="T34" fmla="*/ 42 w 52"/>
                  <a:gd name="T35" fmla="*/ 14 h 52"/>
                  <a:gd name="T36" fmla="*/ 38 w 52"/>
                  <a:gd name="T37" fmla="*/ 10 h 52"/>
                  <a:gd name="T38" fmla="*/ 32 w 52"/>
                  <a:gd name="T39" fmla="*/ 9 h 52"/>
                  <a:gd name="T40" fmla="*/ 26 w 52"/>
                  <a:gd name="T41" fmla="*/ 7 h 52"/>
                  <a:gd name="T42" fmla="*/ 26 w 52"/>
                  <a:gd name="T43" fmla="*/ 0 h 52"/>
                  <a:gd name="T44" fmla="*/ 39 w 52"/>
                  <a:gd name="T45" fmla="*/ 4 h 52"/>
                  <a:gd name="T46" fmla="*/ 48 w 52"/>
                  <a:gd name="T47" fmla="*/ 13 h 52"/>
                  <a:gd name="T48" fmla="*/ 52 w 52"/>
                  <a:gd name="T49" fmla="*/ 26 h 52"/>
                  <a:gd name="T50" fmla="*/ 48 w 52"/>
                  <a:gd name="T51" fmla="*/ 39 h 52"/>
                  <a:gd name="T52" fmla="*/ 39 w 52"/>
                  <a:gd name="T53" fmla="*/ 49 h 52"/>
                  <a:gd name="T54" fmla="*/ 26 w 52"/>
                  <a:gd name="T55" fmla="*/ 52 h 52"/>
                  <a:gd name="T56" fmla="*/ 13 w 52"/>
                  <a:gd name="T57" fmla="*/ 49 h 52"/>
                  <a:gd name="T58" fmla="*/ 3 w 52"/>
                  <a:gd name="T59" fmla="*/ 39 h 52"/>
                  <a:gd name="T60" fmla="*/ 0 w 52"/>
                  <a:gd name="T61" fmla="*/ 26 h 52"/>
                  <a:gd name="T62" fmla="*/ 3 w 52"/>
                  <a:gd name="T63" fmla="*/ 13 h 52"/>
                  <a:gd name="T64" fmla="*/ 13 w 52"/>
                  <a:gd name="T65" fmla="*/ 4 h 52"/>
                  <a:gd name="T66" fmla="*/ 26 w 52"/>
                  <a:gd name="T67" fmla="*/ 0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52">
                    <a:moveTo>
                      <a:pt x="26" y="7"/>
                    </a:moveTo>
                    <a:lnTo>
                      <a:pt x="20" y="9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7" y="20"/>
                    </a:lnTo>
                    <a:lnTo>
                      <a:pt x="6" y="26"/>
                    </a:lnTo>
                    <a:lnTo>
                      <a:pt x="7" y="33"/>
                    </a:lnTo>
                    <a:lnTo>
                      <a:pt x="10" y="37"/>
                    </a:lnTo>
                    <a:lnTo>
                      <a:pt x="15" y="42"/>
                    </a:lnTo>
                    <a:lnTo>
                      <a:pt x="20" y="45"/>
                    </a:lnTo>
                    <a:lnTo>
                      <a:pt x="26" y="46"/>
                    </a:lnTo>
                    <a:lnTo>
                      <a:pt x="32" y="45"/>
                    </a:lnTo>
                    <a:lnTo>
                      <a:pt x="38" y="42"/>
                    </a:lnTo>
                    <a:lnTo>
                      <a:pt x="42" y="37"/>
                    </a:lnTo>
                    <a:lnTo>
                      <a:pt x="45" y="33"/>
                    </a:lnTo>
                    <a:lnTo>
                      <a:pt x="45" y="26"/>
                    </a:lnTo>
                    <a:lnTo>
                      <a:pt x="45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2" y="9"/>
                    </a:lnTo>
                    <a:lnTo>
                      <a:pt x="26" y="7"/>
                    </a:lnTo>
                    <a:close/>
                    <a:moveTo>
                      <a:pt x="26" y="0"/>
                    </a:moveTo>
                    <a:lnTo>
                      <a:pt x="39" y="4"/>
                    </a:lnTo>
                    <a:lnTo>
                      <a:pt x="48" y="13"/>
                    </a:lnTo>
                    <a:lnTo>
                      <a:pt x="52" y="26"/>
                    </a:lnTo>
                    <a:lnTo>
                      <a:pt x="48" y="39"/>
                    </a:lnTo>
                    <a:lnTo>
                      <a:pt x="39" y="49"/>
                    </a:lnTo>
                    <a:lnTo>
                      <a:pt x="26" y="52"/>
                    </a:lnTo>
                    <a:lnTo>
                      <a:pt x="13" y="49"/>
                    </a:lnTo>
                    <a:lnTo>
                      <a:pt x="3" y="39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276259" y="2832846"/>
            <a:ext cx="1995199" cy="877887"/>
            <a:chOff x="1276259" y="2832846"/>
            <a:chExt cx="1995199" cy="877887"/>
          </a:xfrm>
        </p:grpSpPr>
        <p:sp>
          <p:nvSpPr>
            <p:cNvPr id="63" name="Freeform 62"/>
            <p:cNvSpPr/>
            <p:nvPr/>
          </p:nvSpPr>
          <p:spPr>
            <a:xfrm>
              <a:off x="1276259" y="2832846"/>
              <a:ext cx="1995199" cy="877887"/>
            </a:xfrm>
            <a:custGeom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296" tIns="49784" rIns="488727" bIns="49784" numCol="1" spcCol="1270" anchor="ctr" anchorCtr="0">
              <a:noAutofit/>
            </a:bodyPr>
            <a:lstStyle/>
            <a:p>
              <a:pPr algn="ctr" defTabSz="16592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35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114831" y="3066527"/>
              <a:ext cx="362108" cy="339367"/>
              <a:chOff x="4241799" y="3248663"/>
              <a:chExt cx="328613" cy="307975"/>
            </a:xfrm>
            <a:solidFill>
              <a:schemeClr val="bg1"/>
            </a:solidFill>
          </p:grpSpPr>
          <p:sp>
            <p:nvSpPr>
              <p:cNvPr id="65" name="Freeform 64"/>
              <p:cNvSpPr>
                <a:spLocks noEditPoints="1"/>
              </p:cNvSpPr>
              <p:nvPr/>
            </p:nvSpPr>
            <p:spPr bwMode="auto">
              <a:xfrm>
                <a:off x="4283074" y="3289938"/>
                <a:ext cx="246063" cy="163512"/>
              </a:xfrm>
              <a:custGeom>
                <a:gdLst>
                  <a:gd name="T0" fmla="*/ 5 w 155"/>
                  <a:gd name="T1" fmla="*/ 7 h 103"/>
                  <a:gd name="T2" fmla="*/ 5 w 155"/>
                  <a:gd name="T3" fmla="*/ 98 h 103"/>
                  <a:gd name="T4" fmla="*/ 148 w 155"/>
                  <a:gd name="T5" fmla="*/ 98 h 103"/>
                  <a:gd name="T6" fmla="*/ 148 w 155"/>
                  <a:gd name="T7" fmla="*/ 7 h 103"/>
                  <a:gd name="T8" fmla="*/ 5 w 155"/>
                  <a:gd name="T9" fmla="*/ 7 h 103"/>
                  <a:gd name="T10" fmla="*/ 148 w 155"/>
                  <a:gd name="T11" fmla="*/ 0 h 103"/>
                  <a:gd name="T12" fmla="*/ 151 w 155"/>
                  <a:gd name="T13" fmla="*/ 1 h 103"/>
                  <a:gd name="T14" fmla="*/ 154 w 155"/>
                  <a:gd name="T15" fmla="*/ 2 h 103"/>
                  <a:gd name="T16" fmla="*/ 155 w 155"/>
                  <a:gd name="T17" fmla="*/ 7 h 103"/>
                  <a:gd name="T18" fmla="*/ 155 w 155"/>
                  <a:gd name="T19" fmla="*/ 98 h 103"/>
                  <a:gd name="T20" fmla="*/ 154 w 155"/>
                  <a:gd name="T21" fmla="*/ 101 h 103"/>
                  <a:gd name="T22" fmla="*/ 151 w 155"/>
                  <a:gd name="T23" fmla="*/ 102 h 103"/>
                  <a:gd name="T24" fmla="*/ 148 w 155"/>
                  <a:gd name="T25" fmla="*/ 103 h 103"/>
                  <a:gd name="T26" fmla="*/ 5 w 155"/>
                  <a:gd name="T27" fmla="*/ 103 h 103"/>
                  <a:gd name="T28" fmla="*/ 2 w 155"/>
                  <a:gd name="T29" fmla="*/ 102 h 103"/>
                  <a:gd name="T30" fmla="*/ 0 w 155"/>
                  <a:gd name="T31" fmla="*/ 101 h 103"/>
                  <a:gd name="T32" fmla="*/ 0 w 155"/>
                  <a:gd name="T33" fmla="*/ 98 h 103"/>
                  <a:gd name="T34" fmla="*/ 0 w 155"/>
                  <a:gd name="T35" fmla="*/ 7 h 103"/>
                  <a:gd name="T36" fmla="*/ 0 w 155"/>
                  <a:gd name="T37" fmla="*/ 2 h 103"/>
                  <a:gd name="T38" fmla="*/ 2 w 155"/>
                  <a:gd name="T39" fmla="*/ 1 h 103"/>
                  <a:gd name="T40" fmla="*/ 5 w 155"/>
                  <a:gd name="T41" fmla="*/ 0 h 103"/>
                  <a:gd name="T42" fmla="*/ 148 w 155"/>
                  <a:gd name="T43" fmla="*/ 0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5" h="103">
                    <a:moveTo>
                      <a:pt x="5" y="7"/>
                    </a:moveTo>
                    <a:lnTo>
                      <a:pt x="5" y="98"/>
                    </a:lnTo>
                    <a:lnTo>
                      <a:pt x="148" y="98"/>
                    </a:lnTo>
                    <a:lnTo>
                      <a:pt x="148" y="7"/>
                    </a:lnTo>
                    <a:lnTo>
                      <a:pt x="5" y="7"/>
                    </a:lnTo>
                    <a:close/>
                    <a:moveTo>
                      <a:pt x="148" y="0"/>
                    </a:moveTo>
                    <a:lnTo>
                      <a:pt x="151" y="1"/>
                    </a:lnTo>
                    <a:lnTo>
                      <a:pt x="154" y="2"/>
                    </a:lnTo>
                    <a:lnTo>
                      <a:pt x="155" y="7"/>
                    </a:lnTo>
                    <a:lnTo>
                      <a:pt x="155" y="98"/>
                    </a:lnTo>
                    <a:lnTo>
                      <a:pt x="154" y="101"/>
                    </a:lnTo>
                    <a:lnTo>
                      <a:pt x="151" y="102"/>
                    </a:lnTo>
                    <a:lnTo>
                      <a:pt x="148" y="103"/>
                    </a:lnTo>
                    <a:lnTo>
                      <a:pt x="5" y="103"/>
                    </a:lnTo>
                    <a:lnTo>
                      <a:pt x="2" y="102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4241799" y="3248663"/>
                <a:ext cx="328613" cy="307975"/>
              </a:xfrm>
              <a:custGeom>
                <a:gdLst>
                  <a:gd name="T0" fmla="*/ 18 w 207"/>
                  <a:gd name="T1" fmla="*/ 13 h 194"/>
                  <a:gd name="T2" fmla="*/ 16 w 207"/>
                  <a:gd name="T3" fmla="*/ 14 h 194"/>
                  <a:gd name="T4" fmla="*/ 13 w 207"/>
                  <a:gd name="T5" fmla="*/ 15 h 194"/>
                  <a:gd name="T6" fmla="*/ 13 w 207"/>
                  <a:gd name="T7" fmla="*/ 20 h 194"/>
                  <a:gd name="T8" fmla="*/ 13 w 207"/>
                  <a:gd name="T9" fmla="*/ 150 h 194"/>
                  <a:gd name="T10" fmla="*/ 13 w 207"/>
                  <a:gd name="T11" fmla="*/ 153 h 194"/>
                  <a:gd name="T12" fmla="*/ 16 w 207"/>
                  <a:gd name="T13" fmla="*/ 154 h 194"/>
                  <a:gd name="T14" fmla="*/ 18 w 207"/>
                  <a:gd name="T15" fmla="*/ 155 h 194"/>
                  <a:gd name="T16" fmla="*/ 187 w 207"/>
                  <a:gd name="T17" fmla="*/ 155 h 194"/>
                  <a:gd name="T18" fmla="*/ 190 w 207"/>
                  <a:gd name="T19" fmla="*/ 154 h 194"/>
                  <a:gd name="T20" fmla="*/ 193 w 207"/>
                  <a:gd name="T21" fmla="*/ 153 h 194"/>
                  <a:gd name="T22" fmla="*/ 194 w 207"/>
                  <a:gd name="T23" fmla="*/ 150 h 194"/>
                  <a:gd name="T24" fmla="*/ 194 w 207"/>
                  <a:gd name="T25" fmla="*/ 20 h 194"/>
                  <a:gd name="T26" fmla="*/ 193 w 207"/>
                  <a:gd name="T27" fmla="*/ 15 h 194"/>
                  <a:gd name="T28" fmla="*/ 190 w 207"/>
                  <a:gd name="T29" fmla="*/ 14 h 194"/>
                  <a:gd name="T30" fmla="*/ 187 w 207"/>
                  <a:gd name="T31" fmla="*/ 13 h 194"/>
                  <a:gd name="T32" fmla="*/ 18 w 207"/>
                  <a:gd name="T33" fmla="*/ 13 h 194"/>
                  <a:gd name="T34" fmla="*/ 18 w 207"/>
                  <a:gd name="T35" fmla="*/ 0 h 194"/>
                  <a:gd name="T36" fmla="*/ 187 w 207"/>
                  <a:gd name="T37" fmla="*/ 0 h 194"/>
                  <a:gd name="T38" fmla="*/ 193 w 207"/>
                  <a:gd name="T39" fmla="*/ 1 h 194"/>
                  <a:gd name="T40" fmla="*/ 199 w 207"/>
                  <a:gd name="T41" fmla="*/ 4 h 194"/>
                  <a:gd name="T42" fmla="*/ 203 w 207"/>
                  <a:gd name="T43" fmla="*/ 8 h 194"/>
                  <a:gd name="T44" fmla="*/ 206 w 207"/>
                  <a:gd name="T45" fmla="*/ 13 h 194"/>
                  <a:gd name="T46" fmla="*/ 207 w 207"/>
                  <a:gd name="T47" fmla="*/ 20 h 194"/>
                  <a:gd name="T48" fmla="*/ 207 w 207"/>
                  <a:gd name="T49" fmla="*/ 150 h 194"/>
                  <a:gd name="T50" fmla="*/ 206 w 207"/>
                  <a:gd name="T51" fmla="*/ 155 h 194"/>
                  <a:gd name="T52" fmla="*/ 203 w 207"/>
                  <a:gd name="T53" fmla="*/ 161 h 194"/>
                  <a:gd name="T54" fmla="*/ 199 w 207"/>
                  <a:gd name="T55" fmla="*/ 164 h 194"/>
                  <a:gd name="T56" fmla="*/ 193 w 207"/>
                  <a:gd name="T57" fmla="*/ 167 h 194"/>
                  <a:gd name="T58" fmla="*/ 187 w 207"/>
                  <a:gd name="T59" fmla="*/ 168 h 194"/>
                  <a:gd name="T60" fmla="*/ 122 w 207"/>
                  <a:gd name="T61" fmla="*/ 168 h 194"/>
                  <a:gd name="T62" fmla="*/ 122 w 207"/>
                  <a:gd name="T63" fmla="*/ 177 h 194"/>
                  <a:gd name="T64" fmla="*/ 163 w 207"/>
                  <a:gd name="T65" fmla="*/ 181 h 194"/>
                  <a:gd name="T66" fmla="*/ 166 w 207"/>
                  <a:gd name="T67" fmla="*/ 183 h 194"/>
                  <a:gd name="T68" fmla="*/ 167 w 207"/>
                  <a:gd name="T69" fmla="*/ 186 h 194"/>
                  <a:gd name="T70" fmla="*/ 168 w 207"/>
                  <a:gd name="T71" fmla="*/ 189 h 194"/>
                  <a:gd name="T72" fmla="*/ 167 w 207"/>
                  <a:gd name="T73" fmla="*/ 191 h 194"/>
                  <a:gd name="T74" fmla="*/ 164 w 207"/>
                  <a:gd name="T75" fmla="*/ 193 h 194"/>
                  <a:gd name="T76" fmla="*/ 161 w 207"/>
                  <a:gd name="T77" fmla="*/ 194 h 194"/>
                  <a:gd name="T78" fmla="*/ 44 w 207"/>
                  <a:gd name="T79" fmla="*/ 194 h 194"/>
                  <a:gd name="T80" fmla="*/ 41 w 207"/>
                  <a:gd name="T81" fmla="*/ 193 h 194"/>
                  <a:gd name="T82" fmla="*/ 39 w 207"/>
                  <a:gd name="T83" fmla="*/ 191 h 194"/>
                  <a:gd name="T84" fmla="*/ 39 w 207"/>
                  <a:gd name="T85" fmla="*/ 189 h 194"/>
                  <a:gd name="T86" fmla="*/ 39 w 207"/>
                  <a:gd name="T87" fmla="*/ 186 h 194"/>
                  <a:gd name="T88" fmla="*/ 40 w 207"/>
                  <a:gd name="T89" fmla="*/ 183 h 194"/>
                  <a:gd name="T90" fmla="*/ 43 w 207"/>
                  <a:gd name="T91" fmla="*/ 181 h 194"/>
                  <a:gd name="T92" fmla="*/ 83 w 207"/>
                  <a:gd name="T93" fmla="*/ 177 h 194"/>
                  <a:gd name="T94" fmla="*/ 83 w 207"/>
                  <a:gd name="T95" fmla="*/ 168 h 194"/>
                  <a:gd name="T96" fmla="*/ 18 w 207"/>
                  <a:gd name="T97" fmla="*/ 168 h 194"/>
                  <a:gd name="T98" fmla="*/ 13 w 207"/>
                  <a:gd name="T99" fmla="*/ 167 h 194"/>
                  <a:gd name="T100" fmla="*/ 7 w 207"/>
                  <a:gd name="T101" fmla="*/ 164 h 194"/>
                  <a:gd name="T102" fmla="*/ 3 w 207"/>
                  <a:gd name="T103" fmla="*/ 161 h 194"/>
                  <a:gd name="T104" fmla="*/ 0 w 207"/>
                  <a:gd name="T105" fmla="*/ 155 h 194"/>
                  <a:gd name="T106" fmla="*/ 0 w 207"/>
                  <a:gd name="T107" fmla="*/ 150 h 194"/>
                  <a:gd name="T108" fmla="*/ 0 w 207"/>
                  <a:gd name="T109" fmla="*/ 20 h 194"/>
                  <a:gd name="T110" fmla="*/ 0 w 207"/>
                  <a:gd name="T111" fmla="*/ 13 h 194"/>
                  <a:gd name="T112" fmla="*/ 3 w 207"/>
                  <a:gd name="T113" fmla="*/ 8 h 194"/>
                  <a:gd name="T114" fmla="*/ 7 w 207"/>
                  <a:gd name="T115" fmla="*/ 4 h 194"/>
                  <a:gd name="T116" fmla="*/ 13 w 207"/>
                  <a:gd name="T117" fmla="*/ 1 h 194"/>
                  <a:gd name="T118" fmla="*/ 18 w 207"/>
                  <a:gd name="T119" fmla="*/ 0 h 1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" h="194">
                    <a:moveTo>
                      <a:pt x="18" y="13"/>
                    </a:moveTo>
                    <a:lnTo>
                      <a:pt x="16" y="14"/>
                    </a:lnTo>
                    <a:lnTo>
                      <a:pt x="13" y="15"/>
                    </a:lnTo>
                    <a:lnTo>
                      <a:pt x="13" y="20"/>
                    </a:lnTo>
                    <a:lnTo>
                      <a:pt x="13" y="150"/>
                    </a:lnTo>
                    <a:lnTo>
                      <a:pt x="13" y="153"/>
                    </a:lnTo>
                    <a:lnTo>
                      <a:pt x="16" y="154"/>
                    </a:lnTo>
                    <a:lnTo>
                      <a:pt x="18" y="155"/>
                    </a:lnTo>
                    <a:lnTo>
                      <a:pt x="187" y="155"/>
                    </a:lnTo>
                    <a:lnTo>
                      <a:pt x="190" y="154"/>
                    </a:lnTo>
                    <a:lnTo>
                      <a:pt x="193" y="153"/>
                    </a:lnTo>
                    <a:lnTo>
                      <a:pt x="194" y="150"/>
                    </a:lnTo>
                    <a:lnTo>
                      <a:pt x="194" y="20"/>
                    </a:lnTo>
                    <a:lnTo>
                      <a:pt x="193" y="15"/>
                    </a:lnTo>
                    <a:lnTo>
                      <a:pt x="190" y="14"/>
                    </a:lnTo>
                    <a:lnTo>
                      <a:pt x="187" y="13"/>
                    </a:lnTo>
                    <a:lnTo>
                      <a:pt x="18" y="13"/>
                    </a:lnTo>
                    <a:close/>
                    <a:moveTo>
                      <a:pt x="18" y="0"/>
                    </a:moveTo>
                    <a:lnTo>
                      <a:pt x="187" y="0"/>
                    </a:lnTo>
                    <a:lnTo>
                      <a:pt x="193" y="1"/>
                    </a:lnTo>
                    <a:lnTo>
                      <a:pt x="199" y="4"/>
                    </a:lnTo>
                    <a:lnTo>
                      <a:pt x="203" y="8"/>
                    </a:lnTo>
                    <a:lnTo>
                      <a:pt x="206" y="13"/>
                    </a:lnTo>
                    <a:lnTo>
                      <a:pt x="207" y="20"/>
                    </a:lnTo>
                    <a:lnTo>
                      <a:pt x="207" y="150"/>
                    </a:lnTo>
                    <a:lnTo>
                      <a:pt x="206" y="155"/>
                    </a:lnTo>
                    <a:lnTo>
                      <a:pt x="203" y="161"/>
                    </a:lnTo>
                    <a:lnTo>
                      <a:pt x="199" y="164"/>
                    </a:lnTo>
                    <a:lnTo>
                      <a:pt x="193" y="167"/>
                    </a:lnTo>
                    <a:lnTo>
                      <a:pt x="187" y="168"/>
                    </a:lnTo>
                    <a:lnTo>
                      <a:pt x="122" y="168"/>
                    </a:lnTo>
                    <a:lnTo>
                      <a:pt x="122" y="177"/>
                    </a:lnTo>
                    <a:lnTo>
                      <a:pt x="163" y="181"/>
                    </a:lnTo>
                    <a:lnTo>
                      <a:pt x="166" y="183"/>
                    </a:lnTo>
                    <a:lnTo>
                      <a:pt x="167" y="186"/>
                    </a:lnTo>
                    <a:lnTo>
                      <a:pt x="168" y="189"/>
                    </a:lnTo>
                    <a:lnTo>
                      <a:pt x="167" y="191"/>
                    </a:lnTo>
                    <a:lnTo>
                      <a:pt x="164" y="193"/>
                    </a:lnTo>
                    <a:lnTo>
                      <a:pt x="161" y="194"/>
                    </a:lnTo>
                    <a:lnTo>
                      <a:pt x="44" y="194"/>
                    </a:lnTo>
                    <a:lnTo>
                      <a:pt x="41" y="193"/>
                    </a:lnTo>
                    <a:lnTo>
                      <a:pt x="39" y="191"/>
                    </a:lnTo>
                    <a:lnTo>
                      <a:pt x="39" y="189"/>
                    </a:lnTo>
                    <a:lnTo>
                      <a:pt x="39" y="186"/>
                    </a:lnTo>
                    <a:lnTo>
                      <a:pt x="40" y="183"/>
                    </a:lnTo>
                    <a:lnTo>
                      <a:pt x="43" y="181"/>
                    </a:lnTo>
                    <a:lnTo>
                      <a:pt x="83" y="177"/>
                    </a:lnTo>
                    <a:lnTo>
                      <a:pt x="83" y="168"/>
                    </a:lnTo>
                    <a:lnTo>
                      <a:pt x="18" y="168"/>
                    </a:lnTo>
                    <a:lnTo>
                      <a:pt x="13" y="167"/>
                    </a:lnTo>
                    <a:lnTo>
                      <a:pt x="7" y="164"/>
                    </a:lnTo>
                    <a:lnTo>
                      <a:pt x="3" y="161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7" y="4"/>
                    </a:lnTo>
                    <a:lnTo>
                      <a:pt x="13" y="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276259" y="3937669"/>
            <a:ext cx="1995199" cy="877887"/>
            <a:chOff x="1276259" y="3937669"/>
            <a:chExt cx="1995199" cy="877887"/>
          </a:xfrm>
        </p:grpSpPr>
        <p:sp>
          <p:nvSpPr>
            <p:cNvPr id="67" name="Freeform 66"/>
            <p:cNvSpPr/>
            <p:nvPr/>
          </p:nvSpPr>
          <p:spPr>
            <a:xfrm>
              <a:off x="1276259" y="3937669"/>
              <a:ext cx="1995199" cy="877887"/>
            </a:xfrm>
            <a:custGeom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296" tIns="49784" rIns="488727" bIns="49784" numCol="1" spcCol="1270" anchor="ctr" anchorCtr="0">
              <a:noAutofit/>
            </a:bodyPr>
            <a:lstStyle/>
            <a:p>
              <a:pPr algn="ctr" defTabSz="16592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35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14828" y="4153655"/>
              <a:ext cx="400243" cy="398317"/>
              <a:chOff x="5380038" y="3075626"/>
              <a:chExt cx="330200" cy="328612"/>
            </a:xfrm>
            <a:solidFill>
              <a:schemeClr val="bg1"/>
            </a:solidFill>
          </p:grpSpPr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5380038" y="3107376"/>
                <a:ext cx="300038" cy="296862"/>
              </a:xfrm>
              <a:custGeom>
                <a:gdLst>
                  <a:gd name="T0" fmla="*/ 17 w 189"/>
                  <a:gd name="T1" fmla="*/ 81 h 187"/>
                  <a:gd name="T2" fmla="*/ 15 w 189"/>
                  <a:gd name="T3" fmla="*/ 85 h 187"/>
                  <a:gd name="T4" fmla="*/ 16 w 189"/>
                  <a:gd name="T5" fmla="*/ 91 h 187"/>
                  <a:gd name="T6" fmla="*/ 100 w 189"/>
                  <a:gd name="T7" fmla="*/ 174 h 187"/>
                  <a:gd name="T8" fmla="*/ 104 w 189"/>
                  <a:gd name="T9" fmla="*/ 174 h 187"/>
                  <a:gd name="T10" fmla="*/ 108 w 189"/>
                  <a:gd name="T11" fmla="*/ 170 h 187"/>
                  <a:gd name="T12" fmla="*/ 123 w 189"/>
                  <a:gd name="T13" fmla="*/ 81 h 187"/>
                  <a:gd name="T14" fmla="*/ 91 w 189"/>
                  <a:gd name="T15" fmla="*/ 70 h 187"/>
                  <a:gd name="T16" fmla="*/ 58 w 189"/>
                  <a:gd name="T17" fmla="*/ 65 h 187"/>
                  <a:gd name="T18" fmla="*/ 121 w 189"/>
                  <a:gd name="T19" fmla="*/ 13 h 187"/>
                  <a:gd name="T20" fmla="*/ 111 w 189"/>
                  <a:gd name="T21" fmla="*/ 24 h 187"/>
                  <a:gd name="T22" fmla="*/ 113 w 189"/>
                  <a:gd name="T23" fmla="*/ 27 h 187"/>
                  <a:gd name="T24" fmla="*/ 68 w 189"/>
                  <a:gd name="T25" fmla="*/ 60 h 187"/>
                  <a:gd name="T26" fmla="*/ 85 w 189"/>
                  <a:gd name="T27" fmla="*/ 63 h 187"/>
                  <a:gd name="T28" fmla="*/ 113 w 189"/>
                  <a:gd name="T29" fmla="*/ 69 h 187"/>
                  <a:gd name="T30" fmla="*/ 142 w 189"/>
                  <a:gd name="T31" fmla="*/ 86 h 187"/>
                  <a:gd name="T32" fmla="*/ 162 w 189"/>
                  <a:gd name="T33" fmla="*/ 78 h 187"/>
                  <a:gd name="T34" fmla="*/ 165 w 189"/>
                  <a:gd name="T35" fmla="*/ 78 h 187"/>
                  <a:gd name="T36" fmla="*/ 176 w 189"/>
                  <a:gd name="T37" fmla="*/ 68 h 187"/>
                  <a:gd name="T38" fmla="*/ 176 w 189"/>
                  <a:gd name="T39" fmla="*/ 65 h 187"/>
                  <a:gd name="T40" fmla="*/ 126 w 189"/>
                  <a:gd name="T41" fmla="*/ 13 h 187"/>
                  <a:gd name="T42" fmla="*/ 123 w 189"/>
                  <a:gd name="T43" fmla="*/ 13 h 187"/>
                  <a:gd name="T44" fmla="*/ 127 w 189"/>
                  <a:gd name="T45" fmla="*/ 0 h 187"/>
                  <a:gd name="T46" fmla="*/ 134 w 189"/>
                  <a:gd name="T47" fmla="*/ 4 h 187"/>
                  <a:gd name="T48" fmla="*/ 188 w 189"/>
                  <a:gd name="T49" fmla="*/ 57 h 187"/>
                  <a:gd name="T50" fmla="*/ 189 w 189"/>
                  <a:gd name="T51" fmla="*/ 66 h 187"/>
                  <a:gd name="T52" fmla="*/ 188 w 189"/>
                  <a:gd name="T53" fmla="*/ 73 h 187"/>
                  <a:gd name="T54" fmla="*/ 176 w 189"/>
                  <a:gd name="T55" fmla="*/ 86 h 187"/>
                  <a:gd name="T56" fmla="*/ 169 w 189"/>
                  <a:gd name="T57" fmla="*/ 91 h 187"/>
                  <a:gd name="T58" fmla="*/ 160 w 189"/>
                  <a:gd name="T59" fmla="*/ 91 h 187"/>
                  <a:gd name="T60" fmla="*/ 121 w 189"/>
                  <a:gd name="T61" fmla="*/ 176 h 187"/>
                  <a:gd name="T62" fmla="*/ 116 w 189"/>
                  <a:gd name="T63" fmla="*/ 183 h 187"/>
                  <a:gd name="T64" fmla="*/ 107 w 189"/>
                  <a:gd name="T65" fmla="*/ 187 h 187"/>
                  <a:gd name="T66" fmla="*/ 103 w 189"/>
                  <a:gd name="T67" fmla="*/ 187 h 187"/>
                  <a:gd name="T68" fmla="*/ 92 w 189"/>
                  <a:gd name="T69" fmla="*/ 184 h 187"/>
                  <a:gd name="T70" fmla="*/ 6 w 189"/>
                  <a:gd name="T71" fmla="*/ 101 h 187"/>
                  <a:gd name="T72" fmla="*/ 2 w 189"/>
                  <a:gd name="T73" fmla="*/ 92 h 187"/>
                  <a:gd name="T74" fmla="*/ 2 w 189"/>
                  <a:gd name="T75" fmla="*/ 82 h 187"/>
                  <a:gd name="T76" fmla="*/ 5 w 189"/>
                  <a:gd name="T77" fmla="*/ 75 h 187"/>
                  <a:gd name="T78" fmla="*/ 13 w 189"/>
                  <a:gd name="T79" fmla="*/ 69 h 187"/>
                  <a:gd name="T80" fmla="*/ 98 w 189"/>
                  <a:gd name="T81" fmla="*/ 29 h 187"/>
                  <a:gd name="T82" fmla="*/ 98 w 189"/>
                  <a:gd name="T83" fmla="*/ 20 h 187"/>
                  <a:gd name="T84" fmla="*/ 103 w 189"/>
                  <a:gd name="T85" fmla="*/ 13 h 187"/>
                  <a:gd name="T86" fmla="*/ 116 w 189"/>
                  <a:gd name="T87" fmla="*/ 1 h 187"/>
                  <a:gd name="T88" fmla="*/ 124 w 189"/>
                  <a:gd name="T89" fmla="*/ 0 h 1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9" h="187">
                    <a:moveTo>
                      <a:pt x="58" y="65"/>
                    </a:moveTo>
                    <a:lnTo>
                      <a:pt x="17" y="81"/>
                    </a:lnTo>
                    <a:lnTo>
                      <a:pt x="15" y="82"/>
                    </a:lnTo>
                    <a:lnTo>
                      <a:pt x="15" y="85"/>
                    </a:lnTo>
                    <a:lnTo>
                      <a:pt x="15" y="88"/>
                    </a:lnTo>
                    <a:lnTo>
                      <a:pt x="16" y="91"/>
                    </a:lnTo>
                    <a:lnTo>
                      <a:pt x="98" y="173"/>
                    </a:lnTo>
                    <a:lnTo>
                      <a:pt x="100" y="174"/>
                    </a:lnTo>
                    <a:lnTo>
                      <a:pt x="103" y="174"/>
                    </a:lnTo>
                    <a:lnTo>
                      <a:pt x="104" y="174"/>
                    </a:lnTo>
                    <a:lnTo>
                      <a:pt x="107" y="173"/>
                    </a:lnTo>
                    <a:lnTo>
                      <a:pt x="108" y="170"/>
                    </a:lnTo>
                    <a:lnTo>
                      <a:pt x="140" y="94"/>
                    </a:lnTo>
                    <a:lnTo>
                      <a:pt x="123" y="81"/>
                    </a:lnTo>
                    <a:lnTo>
                      <a:pt x="107" y="73"/>
                    </a:lnTo>
                    <a:lnTo>
                      <a:pt x="91" y="70"/>
                    </a:lnTo>
                    <a:lnTo>
                      <a:pt x="74" y="68"/>
                    </a:lnTo>
                    <a:lnTo>
                      <a:pt x="58" y="65"/>
                    </a:lnTo>
                    <a:close/>
                    <a:moveTo>
                      <a:pt x="123" y="13"/>
                    </a:moveTo>
                    <a:lnTo>
                      <a:pt x="121" y="13"/>
                    </a:lnTo>
                    <a:lnTo>
                      <a:pt x="113" y="23"/>
                    </a:lnTo>
                    <a:lnTo>
                      <a:pt x="111" y="24"/>
                    </a:lnTo>
                    <a:lnTo>
                      <a:pt x="111" y="26"/>
                    </a:lnTo>
                    <a:lnTo>
                      <a:pt x="113" y="27"/>
                    </a:lnTo>
                    <a:lnTo>
                      <a:pt x="123" y="39"/>
                    </a:lnTo>
                    <a:lnTo>
                      <a:pt x="68" y="60"/>
                    </a:lnTo>
                    <a:lnTo>
                      <a:pt x="77" y="62"/>
                    </a:lnTo>
                    <a:lnTo>
                      <a:pt x="85" y="63"/>
                    </a:lnTo>
                    <a:lnTo>
                      <a:pt x="98" y="65"/>
                    </a:lnTo>
                    <a:lnTo>
                      <a:pt x="113" y="69"/>
                    </a:lnTo>
                    <a:lnTo>
                      <a:pt x="127" y="75"/>
                    </a:lnTo>
                    <a:lnTo>
                      <a:pt x="142" y="86"/>
                    </a:lnTo>
                    <a:lnTo>
                      <a:pt x="150" y="66"/>
                    </a:lnTo>
                    <a:lnTo>
                      <a:pt x="162" y="78"/>
                    </a:lnTo>
                    <a:lnTo>
                      <a:pt x="163" y="78"/>
                    </a:lnTo>
                    <a:lnTo>
                      <a:pt x="165" y="78"/>
                    </a:lnTo>
                    <a:lnTo>
                      <a:pt x="166" y="78"/>
                    </a:lnTo>
                    <a:lnTo>
                      <a:pt x="176" y="68"/>
                    </a:lnTo>
                    <a:lnTo>
                      <a:pt x="176" y="66"/>
                    </a:lnTo>
                    <a:lnTo>
                      <a:pt x="176" y="65"/>
                    </a:lnTo>
                    <a:lnTo>
                      <a:pt x="176" y="63"/>
                    </a:lnTo>
                    <a:lnTo>
                      <a:pt x="126" y="13"/>
                    </a:lnTo>
                    <a:lnTo>
                      <a:pt x="124" y="13"/>
                    </a:lnTo>
                    <a:lnTo>
                      <a:pt x="123" y="13"/>
                    </a:lnTo>
                    <a:close/>
                    <a:moveTo>
                      <a:pt x="124" y="0"/>
                    </a:moveTo>
                    <a:lnTo>
                      <a:pt x="127" y="0"/>
                    </a:lnTo>
                    <a:lnTo>
                      <a:pt x="131" y="1"/>
                    </a:lnTo>
                    <a:lnTo>
                      <a:pt x="134" y="4"/>
                    </a:lnTo>
                    <a:lnTo>
                      <a:pt x="185" y="55"/>
                    </a:lnTo>
                    <a:lnTo>
                      <a:pt x="188" y="57"/>
                    </a:lnTo>
                    <a:lnTo>
                      <a:pt x="189" y="62"/>
                    </a:lnTo>
                    <a:lnTo>
                      <a:pt x="189" y="66"/>
                    </a:lnTo>
                    <a:lnTo>
                      <a:pt x="189" y="70"/>
                    </a:lnTo>
                    <a:lnTo>
                      <a:pt x="188" y="73"/>
                    </a:lnTo>
                    <a:lnTo>
                      <a:pt x="185" y="78"/>
                    </a:lnTo>
                    <a:lnTo>
                      <a:pt x="176" y="86"/>
                    </a:lnTo>
                    <a:lnTo>
                      <a:pt x="172" y="89"/>
                    </a:lnTo>
                    <a:lnTo>
                      <a:pt x="169" y="91"/>
                    </a:lnTo>
                    <a:lnTo>
                      <a:pt x="165" y="91"/>
                    </a:lnTo>
                    <a:lnTo>
                      <a:pt x="160" y="91"/>
                    </a:lnTo>
                    <a:lnTo>
                      <a:pt x="156" y="88"/>
                    </a:lnTo>
                    <a:lnTo>
                      <a:pt x="121" y="176"/>
                    </a:lnTo>
                    <a:lnTo>
                      <a:pt x="118" y="179"/>
                    </a:lnTo>
                    <a:lnTo>
                      <a:pt x="116" y="183"/>
                    </a:lnTo>
                    <a:lnTo>
                      <a:pt x="111" y="186"/>
                    </a:lnTo>
                    <a:lnTo>
                      <a:pt x="107" y="187"/>
                    </a:lnTo>
                    <a:lnTo>
                      <a:pt x="103" y="187"/>
                    </a:lnTo>
                    <a:lnTo>
                      <a:pt x="103" y="187"/>
                    </a:lnTo>
                    <a:lnTo>
                      <a:pt x="97" y="186"/>
                    </a:lnTo>
                    <a:lnTo>
                      <a:pt x="92" y="184"/>
                    </a:lnTo>
                    <a:lnTo>
                      <a:pt x="90" y="182"/>
                    </a:lnTo>
                    <a:lnTo>
                      <a:pt x="6" y="101"/>
                    </a:lnTo>
                    <a:lnTo>
                      <a:pt x="3" y="96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9" y="70"/>
                    </a:lnTo>
                    <a:lnTo>
                      <a:pt x="13" y="69"/>
                    </a:lnTo>
                    <a:lnTo>
                      <a:pt x="101" y="33"/>
                    </a:lnTo>
                    <a:lnTo>
                      <a:pt x="98" y="29"/>
                    </a:lnTo>
                    <a:lnTo>
                      <a:pt x="98" y="24"/>
                    </a:lnTo>
                    <a:lnTo>
                      <a:pt x="98" y="20"/>
                    </a:lnTo>
                    <a:lnTo>
                      <a:pt x="100" y="17"/>
                    </a:lnTo>
                    <a:lnTo>
                      <a:pt x="103" y="13"/>
                    </a:lnTo>
                    <a:lnTo>
                      <a:pt x="113" y="4"/>
                    </a:lnTo>
                    <a:lnTo>
                      <a:pt x="116" y="1"/>
                    </a:lnTo>
                    <a:lnTo>
                      <a:pt x="120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" name="Freeform 69"/>
              <p:cNvSpPr>
                <a:spLocks noEditPoints="1"/>
              </p:cNvSpPr>
              <p:nvPr/>
            </p:nvSpPr>
            <p:spPr bwMode="auto">
              <a:xfrm>
                <a:off x="5524500" y="3239138"/>
                <a:ext cx="52388" cy="53975"/>
              </a:xfrm>
              <a:custGeom>
                <a:gdLst>
                  <a:gd name="T0" fmla="*/ 17 w 33"/>
                  <a:gd name="T1" fmla="*/ 8 h 34"/>
                  <a:gd name="T2" fmla="*/ 13 w 33"/>
                  <a:gd name="T3" fmla="*/ 8 h 34"/>
                  <a:gd name="T4" fmla="*/ 10 w 33"/>
                  <a:gd name="T5" fmla="*/ 11 h 34"/>
                  <a:gd name="T6" fmla="*/ 7 w 33"/>
                  <a:gd name="T7" fmla="*/ 13 h 34"/>
                  <a:gd name="T8" fmla="*/ 7 w 33"/>
                  <a:gd name="T9" fmla="*/ 16 h 34"/>
                  <a:gd name="T10" fmla="*/ 7 w 33"/>
                  <a:gd name="T11" fmla="*/ 21 h 34"/>
                  <a:gd name="T12" fmla="*/ 10 w 33"/>
                  <a:gd name="T13" fmla="*/ 24 h 34"/>
                  <a:gd name="T14" fmla="*/ 13 w 33"/>
                  <a:gd name="T15" fmla="*/ 26 h 34"/>
                  <a:gd name="T16" fmla="*/ 17 w 33"/>
                  <a:gd name="T17" fmla="*/ 26 h 34"/>
                  <a:gd name="T18" fmla="*/ 20 w 33"/>
                  <a:gd name="T19" fmla="*/ 26 h 34"/>
                  <a:gd name="T20" fmla="*/ 23 w 33"/>
                  <a:gd name="T21" fmla="*/ 24 h 34"/>
                  <a:gd name="T22" fmla="*/ 26 w 33"/>
                  <a:gd name="T23" fmla="*/ 21 h 34"/>
                  <a:gd name="T24" fmla="*/ 26 w 33"/>
                  <a:gd name="T25" fmla="*/ 16 h 34"/>
                  <a:gd name="T26" fmla="*/ 26 w 33"/>
                  <a:gd name="T27" fmla="*/ 13 h 34"/>
                  <a:gd name="T28" fmla="*/ 23 w 33"/>
                  <a:gd name="T29" fmla="*/ 11 h 34"/>
                  <a:gd name="T30" fmla="*/ 20 w 33"/>
                  <a:gd name="T31" fmla="*/ 8 h 34"/>
                  <a:gd name="T32" fmla="*/ 17 w 33"/>
                  <a:gd name="T33" fmla="*/ 8 h 34"/>
                  <a:gd name="T34" fmla="*/ 17 w 33"/>
                  <a:gd name="T35" fmla="*/ 0 h 34"/>
                  <a:gd name="T36" fmla="*/ 22 w 33"/>
                  <a:gd name="T37" fmla="*/ 2 h 34"/>
                  <a:gd name="T38" fmla="*/ 26 w 33"/>
                  <a:gd name="T39" fmla="*/ 3 h 34"/>
                  <a:gd name="T40" fmla="*/ 30 w 33"/>
                  <a:gd name="T41" fmla="*/ 8 h 34"/>
                  <a:gd name="T42" fmla="*/ 32 w 33"/>
                  <a:gd name="T43" fmla="*/ 12 h 34"/>
                  <a:gd name="T44" fmla="*/ 33 w 33"/>
                  <a:gd name="T45" fmla="*/ 16 h 34"/>
                  <a:gd name="T46" fmla="*/ 32 w 33"/>
                  <a:gd name="T47" fmla="*/ 22 h 34"/>
                  <a:gd name="T48" fmla="*/ 30 w 33"/>
                  <a:gd name="T49" fmla="*/ 26 h 34"/>
                  <a:gd name="T50" fmla="*/ 26 w 33"/>
                  <a:gd name="T51" fmla="*/ 29 h 34"/>
                  <a:gd name="T52" fmla="*/ 22 w 33"/>
                  <a:gd name="T53" fmla="*/ 32 h 34"/>
                  <a:gd name="T54" fmla="*/ 17 w 33"/>
                  <a:gd name="T55" fmla="*/ 34 h 34"/>
                  <a:gd name="T56" fmla="*/ 12 w 33"/>
                  <a:gd name="T57" fmla="*/ 32 h 34"/>
                  <a:gd name="T58" fmla="*/ 7 w 33"/>
                  <a:gd name="T59" fmla="*/ 29 h 34"/>
                  <a:gd name="T60" fmla="*/ 4 w 33"/>
                  <a:gd name="T61" fmla="*/ 26 h 34"/>
                  <a:gd name="T62" fmla="*/ 1 w 33"/>
                  <a:gd name="T63" fmla="*/ 22 h 34"/>
                  <a:gd name="T64" fmla="*/ 0 w 33"/>
                  <a:gd name="T65" fmla="*/ 16 h 34"/>
                  <a:gd name="T66" fmla="*/ 1 w 33"/>
                  <a:gd name="T67" fmla="*/ 12 h 34"/>
                  <a:gd name="T68" fmla="*/ 4 w 33"/>
                  <a:gd name="T69" fmla="*/ 8 h 34"/>
                  <a:gd name="T70" fmla="*/ 7 w 33"/>
                  <a:gd name="T71" fmla="*/ 3 h 34"/>
                  <a:gd name="T72" fmla="*/ 12 w 33"/>
                  <a:gd name="T73" fmla="*/ 2 h 34"/>
                  <a:gd name="T74" fmla="*/ 17 w 33"/>
                  <a:gd name="T75" fmla="*/ 0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7" y="8"/>
                    </a:moveTo>
                    <a:lnTo>
                      <a:pt x="13" y="8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3" y="11"/>
                    </a:lnTo>
                    <a:lnTo>
                      <a:pt x="20" y="8"/>
                    </a:lnTo>
                    <a:lnTo>
                      <a:pt x="17" y="8"/>
                    </a:lnTo>
                    <a:close/>
                    <a:moveTo>
                      <a:pt x="17" y="0"/>
                    </a:moveTo>
                    <a:lnTo>
                      <a:pt x="22" y="2"/>
                    </a:lnTo>
                    <a:lnTo>
                      <a:pt x="26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2" y="22"/>
                    </a:lnTo>
                    <a:lnTo>
                      <a:pt x="30" y="26"/>
                    </a:lnTo>
                    <a:lnTo>
                      <a:pt x="26" y="29"/>
                    </a:lnTo>
                    <a:lnTo>
                      <a:pt x="22" y="32"/>
                    </a:lnTo>
                    <a:lnTo>
                      <a:pt x="17" y="34"/>
                    </a:lnTo>
                    <a:lnTo>
                      <a:pt x="12" y="32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5659438" y="3075626"/>
                <a:ext cx="50800" cy="52387"/>
              </a:xfrm>
              <a:custGeom>
                <a:gdLst>
                  <a:gd name="T0" fmla="*/ 16 w 32"/>
                  <a:gd name="T1" fmla="*/ 7 h 33"/>
                  <a:gd name="T2" fmla="*/ 12 w 32"/>
                  <a:gd name="T3" fmla="*/ 7 h 33"/>
                  <a:gd name="T4" fmla="*/ 9 w 32"/>
                  <a:gd name="T5" fmla="*/ 10 h 33"/>
                  <a:gd name="T6" fmla="*/ 7 w 32"/>
                  <a:gd name="T7" fmla="*/ 13 h 33"/>
                  <a:gd name="T8" fmla="*/ 6 w 32"/>
                  <a:gd name="T9" fmla="*/ 15 h 33"/>
                  <a:gd name="T10" fmla="*/ 7 w 32"/>
                  <a:gd name="T11" fmla="*/ 20 h 33"/>
                  <a:gd name="T12" fmla="*/ 9 w 32"/>
                  <a:gd name="T13" fmla="*/ 23 h 33"/>
                  <a:gd name="T14" fmla="*/ 12 w 32"/>
                  <a:gd name="T15" fmla="*/ 26 h 33"/>
                  <a:gd name="T16" fmla="*/ 16 w 32"/>
                  <a:gd name="T17" fmla="*/ 26 h 33"/>
                  <a:gd name="T18" fmla="*/ 20 w 32"/>
                  <a:gd name="T19" fmla="*/ 26 h 33"/>
                  <a:gd name="T20" fmla="*/ 23 w 32"/>
                  <a:gd name="T21" fmla="*/ 23 h 33"/>
                  <a:gd name="T22" fmla="*/ 25 w 32"/>
                  <a:gd name="T23" fmla="*/ 20 h 33"/>
                  <a:gd name="T24" fmla="*/ 26 w 32"/>
                  <a:gd name="T25" fmla="*/ 15 h 33"/>
                  <a:gd name="T26" fmla="*/ 25 w 32"/>
                  <a:gd name="T27" fmla="*/ 13 h 33"/>
                  <a:gd name="T28" fmla="*/ 23 w 32"/>
                  <a:gd name="T29" fmla="*/ 10 h 33"/>
                  <a:gd name="T30" fmla="*/ 20 w 32"/>
                  <a:gd name="T31" fmla="*/ 7 h 33"/>
                  <a:gd name="T32" fmla="*/ 16 w 32"/>
                  <a:gd name="T33" fmla="*/ 7 h 33"/>
                  <a:gd name="T34" fmla="*/ 16 w 32"/>
                  <a:gd name="T35" fmla="*/ 0 h 33"/>
                  <a:gd name="T36" fmla="*/ 22 w 32"/>
                  <a:gd name="T37" fmla="*/ 1 h 33"/>
                  <a:gd name="T38" fmla="*/ 26 w 32"/>
                  <a:gd name="T39" fmla="*/ 2 h 33"/>
                  <a:gd name="T40" fmla="*/ 29 w 32"/>
                  <a:gd name="T41" fmla="*/ 7 h 33"/>
                  <a:gd name="T42" fmla="*/ 32 w 32"/>
                  <a:gd name="T43" fmla="*/ 11 h 33"/>
                  <a:gd name="T44" fmla="*/ 32 w 32"/>
                  <a:gd name="T45" fmla="*/ 15 h 33"/>
                  <a:gd name="T46" fmla="*/ 32 w 32"/>
                  <a:gd name="T47" fmla="*/ 21 h 33"/>
                  <a:gd name="T48" fmla="*/ 29 w 32"/>
                  <a:gd name="T49" fmla="*/ 26 h 33"/>
                  <a:gd name="T50" fmla="*/ 26 w 32"/>
                  <a:gd name="T51" fmla="*/ 28 h 33"/>
                  <a:gd name="T52" fmla="*/ 22 w 32"/>
                  <a:gd name="T53" fmla="*/ 31 h 33"/>
                  <a:gd name="T54" fmla="*/ 16 w 32"/>
                  <a:gd name="T55" fmla="*/ 33 h 33"/>
                  <a:gd name="T56" fmla="*/ 12 w 32"/>
                  <a:gd name="T57" fmla="*/ 31 h 33"/>
                  <a:gd name="T58" fmla="*/ 6 w 32"/>
                  <a:gd name="T59" fmla="*/ 28 h 33"/>
                  <a:gd name="T60" fmla="*/ 3 w 32"/>
                  <a:gd name="T61" fmla="*/ 26 h 33"/>
                  <a:gd name="T62" fmla="*/ 0 w 32"/>
                  <a:gd name="T63" fmla="*/ 21 h 33"/>
                  <a:gd name="T64" fmla="*/ 0 w 32"/>
                  <a:gd name="T65" fmla="*/ 15 h 33"/>
                  <a:gd name="T66" fmla="*/ 0 w 32"/>
                  <a:gd name="T67" fmla="*/ 11 h 33"/>
                  <a:gd name="T68" fmla="*/ 3 w 32"/>
                  <a:gd name="T69" fmla="*/ 7 h 33"/>
                  <a:gd name="T70" fmla="*/ 6 w 32"/>
                  <a:gd name="T71" fmla="*/ 2 h 33"/>
                  <a:gd name="T72" fmla="*/ 12 w 32"/>
                  <a:gd name="T73" fmla="*/ 1 h 33"/>
                  <a:gd name="T74" fmla="*/ 16 w 32"/>
                  <a:gd name="T75" fmla="*/ 0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33">
                    <a:moveTo>
                      <a:pt x="16" y="7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5"/>
                    </a:lnTo>
                    <a:lnTo>
                      <a:pt x="7" y="20"/>
                    </a:lnTo>
                    <a:lnTo>
                      <a:pt x="9" y="23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20" y="26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22" y="1"/>
                    </a:lnTo>
                    <a:lnTo>
                      <a:pt x="26" y="2"/>
                    </a:lnTo>
                    <a:lnTo>
                      <a:pt x="29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9" y="26"/>
                    </a:lnTo>
                    <a:lnTo>
                      <a:pt x="26" y="28"/>
                    </a:lnTo>
                    <a:lnTo>
                      <a:pt x="22" y="31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6" y="28"/>
                    </a:lnTo>
                    <a:lnTo>
                      <a:pt x="3" y="26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6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" name="Freeform 71"/>
              <p:cNvSpPr>
                <a:spLocks noEditPoints="1"/>
              </p:cNvSpPr>
              <p:nvPr/>
            </p:nvSpPr>
            <p:spPr bwMode="auto">
              <a:xfrm>
                <a:off x="5462588" y="3231201"/>
                <a:ext cx="41275" cy="41275"/>
              </a:xfrm>
              <a:custGeom>
                <a:gdLst>
                  <a:gd name="T0" fmla="*/ 13 w 26"/>
                  <a:gd name="T1" fmla="*/ 5 h 26"/>
                  <a:gd name="T2" fmla="*/ 10 w 26"/>
                  <a:gd name="T3" fmla="*/ 7 h 26"/>
                  <a:gd name="T4" fmla="*/ 9 w 26"/>
                  <a:gd name="T5" fmla="*/ 8 h 26"/>
                  <a:gd name="T6" fmla="*/ 7 w 26"/>
                  <a:gd name="T7" fmla="*/ 13 h 26"/>
                  <a:gd name="T8" fmla="*/ 9 w 26"/>
                  <a:gd name="T9" fmla="*/ 16 h 26"/>
                  <a:gd name="T10" fmla="*/ 10 w 26"/>
                  <a:gd name="T11" fmla="*/ 17 h 26"/>
                  <a:gd name="T12" fmla="*/ 13 w 26"/>
                  <a:gd name="T13" fmla="*/ 18 h 26"/>
                  <a:gd name="T14" fmla="*/ 17 w 26"/>
                  <a:gd name="T15" fmla="*/ 17 h 26"/>
                  <a:gd name="T16" fmla="*/ 19 w 26"/>
                  <a:gd name="T17" fmla="*/ 16 h 26"/>
                  <a:gd name="T18" fmla="*/ 20 w 26"/>
                  <a:gd name="T19" fmla="*/ 13 h 26"/>
                  <a:gd name="T20" fmla="*/ 19 w 26"/>
                  <a:gd name="T21" fmla="*/ 8 h 26"/>
                  <a:gd name="T22" fmla="*/ 17 w 26"/>
                  <a:gd name="T23" fmla="*/ 7 h 26"/>
                  <a:gd name="T24" fmla="*/ 13 w 26"/>
                  <a:gd name="T25" fmla="*/ 5 h 26"/>
                  <a:gd name="T26" fmla="*/ 13 w 26"/>
                  <a:gd name="T27" fmla="*/ 0 h 26"/>
                  <a:gd name="T28" fmla="*/ 19 w 26"/>
                  <a:gd name="T29" fmla="*/ 0 h 26"/>
                  <a:gd name="T30" fmla="*/ 23 w 26"/>
                  <a:gd name="T31" fmla="*/ 3 h 26"/>
                  <a:gd name="T32" fmla="*/ 26 w 26"/>
                  <a:gd name="T33" fmla="*/ 7 h 26"/>
                  <a:gd name="T34" fmla="*/ 26 w 26"/>
                  <a:gd name="T35" fmla="*/ 13 h 26"/>
                  <a:gd name="T36" fmla="*/ 26 w 26"/>
                  <a:gd name="T37" fmla="*/ 17 h 26"/>
                  <a:gd name="T38" fmla="*/ 23 w 26"/>
                  <a:gd name="T39" fmla="*/ 21 h 26"/>
                  <a:gd name="T40" fmla="*/ 19 w 26"/>
                  <a:gd name="T41" fmla="*/ 24 h 26"/>
                  <a:gd name="T42" fmla="*/ 13 w 26"/>
                  <a:gd name="T43" fmla="*/ 26 h 26"/>
                  <a:gd name="T44" fmla="*/ 9 w 26"/>
                  <a:gd name="T45" fmla="*/ 24 h 26"/>
                  <a:gd name="T46" fmla="*/ 4 w 26"/>
                  <a:gd name="T47" fmla="*/ 21 h 26"/>
                  <a:gd name="T48" fmla="*/ 2 w 26"/>
                  <a:gd name="T49" fmla="*/ 17 h 26"/>
                  <a:gd name="T50" fmla="*/ 0 w 26"/>
                  <a:gd name="T51" fmla="*/ 13 h 26"/>
                  <a:gd name="T52" fmla="*/ 2 w 26"/>
                  <a:gd name="T53" fmla="*/ 7 h 26"/>
                  <a:gd name="T54" fmla="*/ 4 w 26"/>
                  <a:gd name="T55" fmla="*/ 3 h 26"/>
                  <a:gd name="T56" fmla="*/ 9 w 26"/>
                  <a:gd name="T57" fmla="*/ 0 h 26"/>
                  <a:gd name="T58" fmla="*/ 13 w 26"/>
                  <a:gd name="T59" fmla="*/ 0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26">
                    <a:moveTo>
                      <a:pt x="13" y="5"/>
                    </a:moveTo>
                    <a:lnTo>
                      <a:pt x="10" y="7"/>
                    </a:lnTo>
                    <a:lnTo>
                      <a:pt x="9" y="8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0" y="17"/>
                    </a:lnTo>
                    <a:lnTo>
                      <a:pt x="13" y="18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0" y="13"/>
                    </a:lnTo>
                    <a:lnTo>
                      <a:pt x="19" y="8"/>
                    </a:lnTo>
                    <a:lnTo>
                      <a:pt x="17" y="7"/>
                    </a:lnTo>
                    <a:lnTo>
                      <a:pt x="13" y="5"/>
                    </a:lnTo>
                    <a:close/>
                    <a:moveTo>
                      <a:pt x="13" y="0"/>
                    </a:moveTo>
                    <a:lnTo>
                      <a:pt x="19" y="0"/>
                    </a:lnTo>
                    <a:lnTo>
                      <a:pt x="23" y="3"/>
                    </a:lnTo>
                    <a:lnTo>
                      <a:pt x="26" y="7"/>
                    </a:lnTo>
                    <a:lnTo>
                      <a:pt x="26" y="13"/>
                    </a:lnTo>
                    <a:lnTo>
                      <a:pt x="26" y="17"/>
                    </a:lnTo>
                    <a:lnTo>
                      <a:pt x="23" y="21"/>
                    </a:lnTo>
                    <a:lnTo>
                      <a:pt x="19" y="24"/>
                    </a:lnTo>
                    <a:lnTo>
                      <a:pt x="13" y="26"/>
                    </a:lnTo>
                    <a:lnTo>
                      <a:pt x="9" y="24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 bwMode="auto">
              <a:xfrm>
                <a:off x="5503863" y="3301051"/>
                <a:ext cx="20638" cy="20637"/>
              </a:xfrm>
              <a:custGeom>
                <a:gdLst>
                  <a:gd name="T0" fmla="*/ 7 w 13"/>
                  <a:gd name="T1" fmla="*/ 0 h 13"/>
                  <a:gd name="T2" fmla="*/ 10 w 13"/>
                  <a:gd name="T3" fmla="*/ 2 h 13"/>
                  <a:gd name="T4" fmla="*/ 13 w 13"/>
                  <a:gd name="T5" fmla="*/ 3 h 13"/>
                  <a:gd name="T6" fmla="*/ 13 w 13"/>
                  <a:gd name="T7" fmla="*/ 8 h 13"/>
                  <a:gd name="T8" fmla="*/ 13 w 13"/>
                  <a:gd name="T9" fmla="*/ 11 h 13"/>
                  <a:gd name="T10" fmla="*/ 10 w 13"/>
                  <a:gd name="T11" fmla="*/ 12 h 13"/>
                  <a:gd name="T12" fmla="*/ 7 w 13"/>
                  <a:gd name="T13" fmla="*/ 13 h 13"/>
                  <a:gd name="T14" fmla="*/ 4 w 13"/>
                  <a:gd name="T15" fmla="*/ 12 h 13"/>
                  <a:gd name="T16" fmla="*/ 2 w 13"/>
                  <a:gd name="T17" fmla="*/ 11 h 13"/>
                  <a:gd name="T18" fmla="*/ 0 w 13"/>
                  <a:gd name="T19" fmla="*/ 8 h 13"/>
                  <a:gd name="T20" fmla="*/ 2 w 13"/>
                  <a:gd name="T21" fmla="*/ 3 h 13"/>
                  <a:gd name="T22" fmla="*/ 4 w 13"/>
                  <a:gd name="T23" fmla="*/ 2 h 13"/>
                  <a:gd name="T24" fmla="*/ 7 w 13"/>
                  <a:gd name="T25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10" y="2"/>
                    </a:lnTo>
                    <a:lnTo>
                      <a:pt x="13" y="3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7" y="13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5668963" y="3148651"/>
                <a:ext cx="20638" cy="20637"/>
              </a:xfrm>
              <a:custGeom>
                <a:gdLst>
                  <a:gd name="T0" fmla="*/ 7 w 13"/>
                  <a:gd name="T1" fmla="*/ 0 h 13"/>
                  <a:gd name="T2" fmla="*/ 10 w 13"/>
                  <a:gd name="T3" fmla="*/ 0 h 13"/>
                  <a:gd name="T4" fmla="*/ 13 w 13"/>
                  <a:gd name="T5" fmla="*/ 3 h 13"/>
                  <a:gd name="T6" fmla="*/ 13 w 13"/>
                  <a:gd name="T7" fmla="*/ 6 h 13"/>
                  <a:gd name="T8" fmla="*/ 13 w 13"/>
                  <a:gd name="T9" fmla="*/ 8 h 13"/>
                  <a:gd name="T10" fmla="*/ 10 w 13"/>
                  <a:gd name="T11" fmla="*/ 11 h 13"/>
                  <a:gd name="T12" fmla="*/ 7 w 13"/>
                  <a:gd name="T13" fmla="*/ 13 h 13"/>
                  <a:gd name="T14" fmla="*/ 4 w 13"/>
                  <a:gd name="T15" fmla="*/ 11 h 13"/>
                  <a:gd name="T16" fmla="*/ 1 w 13"/>
                  <a:gd name="T17" fmla="*/ 8 h 13"/>
                  <a:gd name="T18" fmla="*/ 0 w 13"/>
                  <a:gd name="T19" fmla="*/ 6 h 13"/>
                  <a:gd name="T20" fmla="*/ 1 w 13"/>
                  <a:gd name="T21" fmla="*/ 3 h 13"/>
                  <a:gd name="T22" fmla="*/ 4 w 13"/>
                  <a:gd name="T23" fmla="*/ 0 h 13"/>
                  <a:gd name="T24" fmla="*/ 7 w 13"/>
                  <a:gd name="T25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10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4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267319" y="5042491"/>
            <a:ext cx="1995199" cy="877887"/>
            <a:chOff x="1267319" y="5042491"/>
            <a:chExt cx="1995199" cy="877887"/>
          </a:xfrm>
        </p:grpSpPr>
        <p:sp>
          <p:nvSpPr>
            <p:cNvPr id="75" name="Freeform 74"/>
            <p:cNvSpPr/>
            <p:nvPr/>
          </p:nvSpPr>
          <p:spPr>
            <a:xfrm>
              <a:off x="1267319" y="5042491"/>
              <a:ext cx="1995199" cy="877887"/>
            </a:xfrm>
            <a:custGeom>
              <a:gdLst>
                <a:gd name="connsiteX0" fmla="*/ 0 w 1646039"/>
                <a:gd name="connsiteY0" fmla="*/ 0 h 658415"/>
                <a:gd name="connsiteX1" fmla="*/ 1316832 w 1646039"/>
                <a:gd name="connsiteY1" fmla="*/ 0 h 658415"/>
                <a:gd name="connsiteX2" fmla="*/ 1646039 w 1646039"/>
                <a:gd name="connsiteY2" fmla="*/ 329208 h 658415"/>
                <a:gd name="connsiteX3" fmla="*/ 1316832 w 1646039"/>
                <a:gd name="connsiteY3" fmla="*/ 658415 h 658415"/>
                <a:gd name="connsiteX4" fmla="*/ 0 w 1646039"/>
                <a:gd name="connsiteY4" fmla="*/ 658415 h 658415"/>
                <a:gd name="connsiteX5" fmla="*/ 329208 w 1646039"/>
                <a:gd name="connsiteY5" fmla="*/ 329208 h 658415"/>
                <a:gd name="connsiteX6" fmla="*/ 0 w 1646039"/>
                <a:gd name="connsiteY6" fmla="*/ 0 h 658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039" h="658415">
                  <a:moveTo>
                    <a:pt x="0" y="0"/>
                  </a:moveTo>
                  <a:lnTo>
                    <a:pt x="1316832" y="0"/>
                  </a:lnTo>
                  <a:lnTo>
                    <a:pt x="1646039" y="329208"/>
                  </a:lnTo>
                  <a:lnTo>
                    <a:pt x="1316832" y="658415"/>
                  </a:lnTo>
                  <a:lnTo>
                    <a:pt x="0" y="658415"/>
                  </a:lnTo>
                  <a:lnTo>
                    <a:pt x="329208" y="329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296" tIns="49784" rIns="488727" bIns="49784" numCol="1" spcCol="1270" anchor="ctr" anchorCtr="0">
              <a:noAutofit/>
            </a:bodyPr>
            <a:lstStyle/>
            <a:p>
              <a:pPr algn="ctr" defTabSz="16592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35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2176187" y="5297006"/>
              <a:ext cx="329189" cy="330780"/>
            </a:xfrm>
            <a:custGeom>
              <a:gdLst>
                <a:gd name="T0" fmla="*/ 13 w 207"/>
                <a:gd name="T1" fmla="*/ 83 h 208"/>
                <a:gd name="T2" fmla="*/ 20 w 207"/>
                <a:gd name="T3" fmla="*/ 195 h 208"/>
                <a:gd name="T4" fmla="*/ 46 w 207"/>
                <a:gd name="T5" fmla="*/ 187 h 208"/>
                <a:gd name="T6" fmla="*/ 39 w 207"/>
                <a:gd name="T7" fmla="*/ 78 h 208"/>
                <a:gd name="T8" fmla="*/ 99 w 207"/>
                <a:gd name="T9" fmla="*/ 14 h 208"/>
                <a:gd name="T10" fmla="*/ 92 w 207"/>
                <a:gd name="T11" fmla="*/ 46 h 208"/>
                <a:gd name="T12" fmla="*/ 57 w 207"/>
                <a:gd name="T13" fmla="*/ 81 h 208"/>
                <a:gd name="T14" fmla="*/ 52 w 207"/>
                <a:gd name="T15" fmla="*/ 177 h 208"/>
                <a:gd name="T16" fmla="*/ 57 w 207"/>
                <a:gd name="T17" fmla="*/ 183 h 208"/>
                <a:gd name="T18" fmla="*/ 66 w 207"/>
                <a:gd name="T19" fmla="*/ 184 h 208"/>
                <a:gd name="T20" fmla="*/ 99 w 207"/>
                <a:gd name="T21" fmla="*/ 192 h 208"/>
                <a:gd name="T22" fmla="*/ 163 w 207"/>
                <a:gd name="T23" fmla="*/ 193 h 208"/>
                <a:gd name="T24" fmla="*/ 171 w 207"/>
                <a:gd name="T25" fmla="*/ 187 h 208"/>
                <a:gd name="T26" fmla="*/ 173 w 207"/>
                <a:gd name="T27" fmla="*/ 180 h 208"/>
                <a:gd name="T28" fmla="*/ 165 w 207"/>
                <a:gd name="T29" fmla="*/ 174 h 208"/>
                <a:gd name="T30" fmla="*/ 152 w 207"/>
                <a:gd name="T31" fmla="*/ 169 h 208"/>
                <a:gd name="T32" fmla="*/ 176 w 207"/>
                <a:gd name="T33" fmla="*/ 167 h 208"/>
                <a:gd name="T34" fmla="*/ 183 w 207"/>
                <a:gd name="T35" fmla="*/ 159 h 208"/>
                <a:gd name="T36" fmla="*/ 184 w 207"/>
                <a:gd name="T37" fmla="*/ 148 h 208"/>
                <a:gd name="T38" fmla="*/ 174 w 207"/>
                <a:gd name="T39" fmla="*/ 143 h 208"/>
                <a:gd name="T40" fmla="*/ 163 w 207"/>
                <a:gd name="T41" fmla="*/ 143 h 208"/>
                <a:gd name="T42" fmla="*/ 160 w 207"/>
                <a:gd name="T43" fmla="*/ 137 h 208"/>
                <a:gd name="T44" fmla="*/ 170 w 207"/>
                <a:gd name="T45" fmla="*/ 135 h 208"/>
                <a:gd name="T46" fmla="*/ 187 w 207"/>
                <a:gd name="T47" fmla="*/ 131 h 208"/>
                <a:gd name="T48" fmla="*/ 191 w 207"/>
                <a:gd name="T49" fmla="*/ 121 h 208"/>
                <a:gd name="T50" fmla="*/ 189 w 207"/>
                <a:gd name="T51" fmla="*/ 112 h 208"/>
                <a:gd name="T52" fmla="*/ 171 w 207"/>
                <a:gd name="T53" fmla="*/ 109 h 208"/>
                <a:gd name="T54" fmla="*/ 165 w 207"/>
                <a:gd name="T55" fmla="*/ 107 h 208"/>
                <a:gd name="T56" fmla="*/ 176 w 207"/>
                <a:gd name="T57" fmla="*/ 104 h 208"/>
                <a:gd name="T58" fmla="*/ 191 w 207"/>
                <a:gd name="T59" fmla="*/ 99 h 208"/>
                <a:gd name="T60" fmla="*/ 194 w 207"/>
                <a:gd name="T61" fmla="*/ 92 h 208"/>
                <a:gd name="T62" fmla="*/ 194 w 207"/>
                <a:gd name="T63" fmla="*/ 86 h 208"/>
                <a:gd name="T64" fmla="*/ 184 w 207"/>
                <a:gd name="T65" fmla="*/ 79 h 208"/>
                <a:gd name="T66" fmla="*/ 144 w 207"/>
                <a:gd name="T67" fmla="*/ 78 h 208"/>
                <a:gd name="T68" fmla="*/ 122 w 207"/>
                <a:gd name="T69" fmla="*/ 53 h 208"/>
                <a:gd name="T70" fmla="*/ 109 w 207"/>
                <a:gd name="T71" fmla="*/ 14 h 208"/>
                <a:gd name="T72" fmla="*/ 125 w 207"/>
                <a:gd name="T73" fmla="*/ 13 h 208"/>
                <a:gd name="T74" fmla="*/ 135 w 207"/>
                <a:gd name="T75" fmla="*/ 55 h 208"/>
                <a:gd name="T76" fmla="*/ 177 w 207"/>
                <a:gd name="T77" fmla="*/ 66 h 208"/>
                <a:gd name="T78" fmla="*/ 203 w 207"/>
                <a:gd name="T79" fmla="*/ 76 h 208"/>
                <a:gd name="T80" fmla="*/ 207 w 207"/>
                <a:gd name="T81" fmla="*/ 92 h 208"/>
                <a:gd name="T82" fmla="*/ 204 w 207"/>
                <a:gd name="T83" fmla="*/ 104 h 208"/>
                <a:gd name="T84" fmla="*/ 204 w 207"/>
                <a:gd name="T85" fmla="*/ 124 h 208"/>
                <a:gd name="T86" fmla="*/ 196 w 207"/>
                <a:gd name="T87" fmla="*/ 141 h 208"/>
                <a:gd name="T88" fmla="*/ 196 w 207"/>
                <a:gd name="T89" fmla="*/ 160 h 208"/>
                <a:gd name="T90" fmla="*/ 184 w 207"/>
                <a:gd name="T91" fmla="*/ 176 h 208"/>
                <a:gd name="T92" fmla="*/ 183 w 207"/>
                <a:gd name="T93" fmla="*/ 193 h 208"/>
                <a:gd name="T94" fmla="*/ 124 w 207"/>
                <a:gd name="T95" fmla="*/ 208 h 208"/>
                <a:gd name="T96" fmla="*/ 72 w 207"/>
                <a:gd name="T97" fmla="*/ 199 h 208"/>
                <a:gd name="T98" fmla="*/ 56 w 207"/>
                <a:gd name="T99" fmla="*/ 196 h 208"/>
                <a:gd name="T100" fmla="*/ 44 w 207"/>
                <a:gd name="T101" fmla="*/ 206 h 208"/>
                <a:gd name="T102" fmla="*/ 8 w 207"/>
                <a:gd name="T103" fmla="*/ 203 h 208"/>
                <a:gd name="T104" fmla="*/ 0 w 207"/>
                <a:gd name="T105" fmla="*/ 83 h 208"/>
                <a:gd name="T106" fmla="*/ 13 w 207"/>
                <a:gd name="T107" fmla="*/ 65 h 208"/>
                <a:gd name="T108" fmla="*/ 49 w 207"/>
                <a:gd name="T109" fmla="*/ 66 h 208"/>
                <a:gd name="T110" fmla="*/ 54 w 207"/>
                <a:gd name="T111" fmla="*/ 68 h 208"/>
                <a:gd name="T112" fmla="*/ 79 w 207"/>
                <a:gd name="T113" fmla="*/ 43 h 208"/>
                <a:gd name="T114" fmla="*/ 88 w 207"/>
                <a:gd name="T115" fmla="*/ 7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08">
                  <a:moveTo>
                    <a:pt x="20" y="78"/>
                  </a:moveTo>
                  <a:lnTo>
                    <a:pt x="15" y="78"/>
                  </a:lnTo>
                  <a:lnTo>
                    <a:pt x="14" y="81"/>
                  </a:lnTo>
                  <a:lnTo>
                    <a:pt x="13" y="83"/>
                  </a:lnTo>
                  <a:lnTo>
                    <a:pt x="13" y="187"/>
                  </a:lnTo>
                  <a:lnTo>
                    <a:pt x="14" y="190"/>
                  </a:lnTo>
                  <a:lnTo>
                    <a:pt x="15" y="193"/>
                  </a:lnTo>
                  <a:lnTo>
                    <a:pt x="20" y="195"/>
                  </a:lnTo>
                  <a:lnTo>
                    <a:pt x="39" y="195"/>
                  </a:lnTo>
                  <a:lnTo>
                    <a:pt x="41" y="193"/>
                  </a:lnTo>
                  <a:lnTo>
                    <a:pt x="44" y="190"/>
                  </a:lnTo>
                  <a:lnTo>
                    <a:pt x="46" y="187"/>
                  </a:lnTo>
                  <a:lnTo>
                    <a:pt x="46" y="83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20" y="78"/>
                  </a:lnTo>
                  <a:close/>
                  <a:moveTo>
                    <a:pt x="103" y="13"/>
                  </a:moveTo>
                  <a:lnTo>
                    <a:pt x="101" y="13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33"/>
                  </a:lnTo>
                  <a:lnTo>
                    <a:pt x="92" y="46"/>
                  </a:lnTo>
                  <a:lnTo>
                    <a:pt x="85" y="59"/>
                  </a:lnTo>
                  <a:lnTo>
                    <a:pt x="73" y="70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4" y="82"/>
                  </a:lnTo>
                  <a:lnTo>
                    <a:pt x="53" y="85"/>
                  </a:lnTo>
                  <a:lnTo>
                    <a:pt x="52" y="88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2"/>
                  </a:lnTo>
                  <a:lnTo>
                    <a:pt x="56" y="182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9" y="183"/>
                  </a:lnTo>
                  <a:lnTo>
                    <a:pt x="60" y="183"/>
                  </a:lnTo>
                  <a:lnTo>
                    <a:pt x="66" y="184"/>
                  </a:lnTo>
                  <a:lnTo>
                    <a:pt x="75" y="187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9" y="192"/>
                  </a:lnTo>
                  <a:lnTo>
                    <a:pt x="111" y="193"/>
                  </a:lnTo>
                  <a:lnTo>
                    <a:pt x="124" y="195"/>
                  </a:lnTo>
                  <a:lnTo>
                    <a:pt x="158" y="195"/>
                  </a:lnTo>
                  <a:lnTo>
                    <a:pt x="163" y="193"/>
                  </a:lnTo>
                  <a:lnTo>
                    <a:pt x="167" y="193"/>
                  </a:lnTo>
                  <a:lnTo>
                    <a:pt x="168" y="190"/>
                  </a:lnTo>
                  <a:lnTo>
                    <a:pt x="171" y="189"/>
                  </a:lnTo>
                  <a:lnTo>
                    <a:pt x="171" y="187"/>
                  </a:lnTo>
                  <a:lnTo>
                    <a:pt x="171" y="186"/>
                  </a:lnTo>
                  <a:lnTo>
                    <a:pt x="173" y="183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1" y="179"/>
                  </a:lnTo>
                  <a:lnTo>
                    <a:pt x="171" y="176"/>
                  </a:lnTo>
                  <a:lnTo>
                    <a:pt x="168" y="174"/>
                  </a:lnTo>
                  <a:lnTo>
                    <a:pt x="165" y="174"/>
                  </a:lnTo>
                  <a:lnTo>
                    <a:pt x="155" y="174"/>
                  </a:lnTo>
                  <a:lnTo>
                    <a:pt x="152" y="173"/>
                  </a:lnTo>
                  <a:lnTo>
                    <a:pt x="152" y="172"/>
                  </a:lnTo>
                  <a:lnTo>
                    <a:pt x="152" y="169"/>
                  </a:lnTo>
                  <a:lnTo>
                    <a:pt x="155" y="169"/>
                  </a:lnTo>
                  <a:lnTo>
                    <a:pt x="165" y="169"/>
                  </a:lnTo>
                  <a:lnTo>
                    <a:pt x="171" y="167"/>
                  </a:lnTo>
                  <a:lnTo>
                    <a:pt x="176" y="167"/>
                  </a:lnTo>
                  <a:lnTo>
                    <a:pt x="178" y="166"/>
                  </a:lnTo>
                  <a:lnTo>
                    <a:pt x="180" y="163"/>
                  </a:lnTo>
                  <a:lnTo>
                    <a:pt x="181" y="161"/>
                  </a:lnTo>
                  <a:lnTo>
                    <a:pt x="183" y="159"/>
                  </a:lnTo>
                  <a:lnTo>
                    <a:pt x="183" y="156"/>
                  </a:lnTo>
                  <a:lnTo>
                    <a:pt x="184" y="153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3" y="146"/>
                  </a:lnTo>
                  <a:lnTo>
                    <a:pt x="181" y="144"/>
                  </a:lnTo>
                  <a:lnTo>
                    <a:pt x="178" y="143"/>
                  </a:lnTo>
                  <a:lnTo>
                    <a:pt x="174" y="143"/>
                  </a:lnTo>
                  <a:lnTo>
                    <a:pt x="171" y="143"/>
                  </a:lnTo>
                  <a:lnTo>
                    <a:pt x="168" y="143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0" y="141"/>
                  </a:lnTo>
                  <a:lnTo>
                    <a:pt x="158" y="138"/>
                  </a:lnTo>
                  <a:lnTo>
                    <a:pt x="160" y="137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5" y="135"/>
                  </a:lnTo>
                  <a:lnTo>
                    <a:pt x="170" y="135"/>
                  </a:lnTo>
                  <a:lnTo>
                    <a:pt x="177" y="135"/>
                  </a:lnTo>
                  <a:lnTo>
                    <a:pt x="181" y="135"/>
                  </a:lnTo>
                  <a:lnTo>
                    <a:pt x="184" y="134"/>
                  </a:lnTo>
                  <a:lnTo>
                    <a:pt x="187" y="131"/>
                  </a:lnTo>
                  <a:lnTo>
                    <a:pt x="189" y="130"/>
                  </a:lnTo>
                  <a:lnTo>
                    <a:pt x="190" y="127"/>
                  </a:lnTo>
                  <a:lnTo>
                    <a:pt x="191" y="124"/>
                  </a:lnTo>
                  <a:lnTo>
                    <a:pt x="191" y="121"/>
                  </a:lnTo>
                  <a:lnTo>
                    <a:pt x="191" y="120"/>
                  </a:lnTo>
                  <a:lnTo>
                    <a:pt x="191" y="117"/>
                  </a:lnTo>
                  <a:lnTo>
                    <a:pt x="190" y="114"/>
                  </a:lnTo>
                  <a:lnTo>
                    <a:pt x="189" y="112"/>
                  </a:lnTo>
                  <a:lnTo>
                    <a:pt x="186" y="111"/>
                  </a:lnTo>
                  <a:lnTo>
                    <a:pt x="181" y="109"/>
                  </a:lnTo>
                  <a:lnTo>
                    <a:pt x="176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8" y="109"/>
                  </a:lnTo>
                  <a:lnTo>
                    <a:pt x="167" y="108"/>
                  </a:lnTo>
                  <a:lnTo>
                    <a:pt x="165" y="107"/>
                  </a:lnTo>
                  <a:lnTo>
                    <a:pt x="167" y="104"/>
                  </a:lnTo>
                  <a:lnTo>
                    <a:pt x="168" y="104"/>
                  </a:lnTo>
                  <a:lnTo>
                    <a:pt x="171" y="104"/>
                  </a:lnTo>
                  <a:lnTo>
                    <a:pt x="176" y="104"/>
                  </a:lnTo>
                  <a:lnTo>
                    <a:pt x="181" y="104"/>
                  </a:lnTo>
                  <a:lnTo>
                    <a:pt x="186" y="102"/>
                  </a:lnTo>
                  <a:lnTo>
                    <a:pt x="190" y="101"/>
                  </a:lnTo>
                  <a:lnTo>
                    <a:pt x="191" y="99"/>
                  </a:lnTo>
                  <a:lnTo>
                    <a:pt x="193" y="98"/>
                  </a:lnTo>
                  <a:lnTo>
                    <a:pt x="194" y="95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4" y="91"/>
                  </a:lnTo>
                  <a:lnTo>
                    <a:pt x="194" y="89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3" y="83"/>
                  </a:lnTo>
                  <a:lnTo>
                    <a:pt x="190" y="81"/>
                  </a:lnTo>
                  <a:lnTo>
                    <a:pt x="187" y="79"/>
                  </a:lnTo>
                  <a:lnTo>
                    <a:pt x="184" y="79"/>
                  </a:lnTo>
                  <a:lnTo>
                    <a:pt x="180" y="78"/>
                  </a:lnTo>
                  <a:lnTo>
                    <a:pt x="174" y="78"/>
                  </a:lnTo>
                  <a:lnTo>
                    <a:pt x="163" y="78"/>
                  </a:lnTo>
                  <a:lnTo>
                    <a:pt x="144" y="78"/>
                  </a:lnTo>
                  <a:lnTo>
                    <a:pt x="116" y="78"/>
                  </a:lnTo>
                  <a:lnTo>
                    <a:pt x="119" y="68"/>
                  </a:lnTo>
                  <a:lnTo>
                    <a:pt x="122" y="60"/>
                  </a:lnTo>
                  <a:lnTo>
                    <a:pt x="122" y="53"/>
                  </a:lnTo>
                  <a:lnTo>
                    <a:pt x="122" y="43"/>
                  </a:lnTo>
                  <a:lnTo>
                    <a:pt x="121" y="32"/>
                  </a:lnTo>
                  <a:lnTo>
                    <a:pt x="115" y="21"/>
                  </a:lnTo>
                  <a:lnTo>
                    <a:pt x="109" y="14"/>
                  </a:lnTo>
                  <a:lnTo>
                    <a:pt x="103" y="13"/>
                  </a:lnTo>
                  <a:close/>
                  <a:moveTo>
                    <a:pt x="103" y="0"/>
                  </a:moveTo>
                  <a:lnTo>
                    <a:pt x="115" y="3"/>
                  </a:lnTo>
                  <a:lnTo>
                    <a:pt x="125" y="13"/>
                  </a:lnTo>
                  <a:lnTo>
                    <a:pt x="132" y="26"/>
                  </a:lnTo>
                  <a:lnTo>
                    <a:pt x="135" y="43"/>
                  </a:lnTo>
                  <a:lnTo>
                    <a:pt x="135" y="50"/>
                  </a:lnTo>
                  <a:lnTo>
                    <a:pt x="135" y="55"/>
                  </a:lnTo>
                  <a:lnTo>
                    <a:pt x="135" y="60"/>
                  </a:lnTo>
                  <a:lnTo>
                    <a:pt x="134" y="65"/>
                  </a:lnTo>
                  <a:lnTo>
                    <a:pt x="158" y="65"/>
                  </a:lnTo>
                  <a:lnTo>
                    <a:pt x="177" y="66"/>
                  </a:lnTo>
                  <a:lnTo>
                    <a:pt x="189" y="68"/>
                  </a:lnTo>
                  <a:lnTo>
                    <a:pt x="194" y="69"/>
                  </a:lnTo>
                  <a:lnTo>
                    <a:pt x="200" y="73"/>
                  </a:lnTo>
                  <a:lnTo>
                    <a:pt x="203" y="76"/>
                  </a:lnTo>
                  <a:lnTo>
                    <a:pt x="206" y="81"/>
                  </a:lnTo>
                  <a:lnTo>
                    <a:pt x="207" y="85"/>
                  </a:lnTo>
                  <a:lnTo>
                    <a:pt x="207" y="89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06" y="99"/>
                  </a:lnTo>
                  <a:lnTo>
                    <a:pt x="204" y="104"/>
                  </a:lnTo>
                  <a:lnTo>
                    <a:pt x="202" y="108"/>
                  </a:lnTo>
                  <a:lnTo>
                    <a:pt x="203" y="114"/>
                  </a:lnTo>
                  <a:lnTo>
                    <a:pt x="204" y="118"/>
                  </a:lnTo>
                  <a:lnTo>
                    <a:pt x="204" y="124"/>
                  </a:lnTo>
                  <a:lnTo>
                    <a:pt x="203" y="130"/>
                  </a:lnTo>
                  <a:lnTo>
                    <a:pt x="202" y="134"/>
                  </a:lnTo>
                  <a:lnTo>
                    <a:pt x="199" y="138"/>
                  </a:lnTo>
                  <a:lnTo>
                    <a:pt x="196" y="141"/>
                  </a:lnTo>
                  <a:lnTo>
                    <a:pt x="197" y="146"/>
                  </a:lnTo>
                  <a:lnTo>
                    <a:pt x="197" y="148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4" y="163"/>
                  </a:lnTo>
                  <a:lnTo>
                    <a:pt x="193" y="167"/>
                  </a:lnTo>
                  <a:lnTo>
                    <a:pt x="190" y="172"/>
                  </a:lnTo>
                  <a:lnTo>
                    <a:pt x="184" y="176"/>
                  </a:lnTo>
                  <a:lnTo>
                    <a:pt x="186" y="182"/>
                  </a:lnTo>
                  <a:lnTo>
                    <a:pt x="184" y="187"/>
                  </a:lnTo>
                  <a:lnTo>
                    <a:pt x="183" y="190"/>
                  </a:lnTo>
                  <a:lnTo>
                    <a:pt x="183" y="193"/>
                  </a:lnTo>
                  <a:lnTo>
                    <a:pt x="181" y="195"/>
                  </a:lnTo>
                  <a:lnTo>
                    <a:pt x="173" y="203"/>
                  </a:lnTo>
                  <a:lnTo>
                    <a:pt x="158" y="208"/>
                  </a:lnTo>
                  <a:lnTo>
                    <a:pt x="124" y="208"/>
                  </a:lnTo>
                  <a:lnTo>
                    <a:pt x="106" y="206"/>
                  </a:lnTo>
                  <a:lnTo>
                    <a:pt x="92" y="203"/>
                  </a:lnTo>
                  <a:lnTo>
                    <a:pt x="85" y="202"/>
                  </a:lnTo>
                  <a:lnTo>
                    <a:pt x="72" y="199"/>
                  </a:lnTo>
                  <a:lnTo>
                    <a:pt x="63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6" y="196"/>
                  </a:lnTo>
                  <a:lnTo>
                    <a:pt x="53" y="200"/>
                  </a:lnTo>
                  <a:lnTo>
                    <a:pt x="49" y="203"/>
                  </a:lnTo>
                  <a:lnTo>
                    <a:pt x="44" y="206"/>
                  </a:lnTo>
                  <a:lnTo>
                    <a:pt x="39" y="208"/>
                  </a:lnTo>
                  <a:lnTo>
                    <a:pt x="20" y="208"/>
                  </a:lnTo>
                  <a:lnTo>
                    <a:pt x="13" y="206"/>
                  </a:lnTo>
                  <a:lnTo>
                    <a:pt x="8" y="203"/>
                  </a:lnTo>
                  <a:lnTo>
                    <a:pt x="4" y="199"/>
                  </a:lnTo>
                  <a:lnTo>
                    <a:pt x="1" y="193"/>
                  </a:lnTo>
                  <a:lnTo>
                    <a:pt x="0" y="187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13" y="65"/>
                  </a:lnTo>
                  <a:lnTo>
                    <a:pt x="20" y="65"/>
                  </a:lnTo>
                  <a:lnTo>
                    <a:pt x="39" y="65"/>
                  </a:lnTo>
                  <a:lnTo>
                    <a:pt x="43" y="65"/>
                  </a:lnTo>
                  <a:lnTo>
                    <a:pt x="49" y="66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4" y="68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72" y="56"/>
                  </a:lnTo>
                  <a:lnTo>
                    <a:pt x="79" y="43"/>
                  </a:lnTo>
                  <a:lnTo>
                    <a:pt x="83" y="30"/>
                  </a:lnTo>
                  <a:lnTo>
                    <a:pt x="85" y="19"/>
                  </a:lnTo>
                  <a:lnTo>
                    <a:pt x="85" y="13"/>
                  </a:lnTo>
                  <a:lnTo>
                    <a:pt x="88" y="7"/>
                  </a:lnTo>
                  <a:lnTo>
                    <a:pt x="92" y="3"/>
                  </a:lnTo>
                  <a:lnTo>
                    <a:pt x="98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13453" y="1676264"/>
            <a:ext cx="7869373" cy="908868"/>
            <a:chOff x="3413453" y="1676264"/>
            <a:chExt cx="7869373" cy="908868"/>
          </a:xfrm>
        </p:grpSpPr>
        <p:sp>
          <p:nvSpPr>
            <p:cNvPr id="77" name="7 CuadroTexto"/>
            <p:cNvSpPr txBox="1"/>
            <p:nvPr/>
          </p:nvSpPr>
          <p:spPr>
            <a:xfrm>
              <a:off x="3415569" y="1975734"/>
              <a:ext cx="7867257" cy="609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号，以保证投射到屏幕能看得清。答辩内容应做到文字精炼，言之有物，条理分明，因此幻灯片设计原则是结构化思考，形象化表达。</a:t>
              </a:r>
              <a:endParaRPr lang="zh-CN" altLang="en-US" sz="1400">
                <a:latin typeface="+mn-ea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13453" y="1676264"/>
              <a:ext cx="21834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1"/>
                  </a:solidFill>
                  <a:latin typeface="+mj-ea"/>
                  <a:ea typeface="+mj-ea"/>
                </a:rPr>
                <a:t>Marketing Strategy</a:t>
              </a:r>
              <a:endParaRPr lang="en-US" sz="1865" b="1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13453" y="2800637"/>
            <a:ext cx="7869373" cy="908868"/>
            <a:chOff x="3413453" y="2800637"/>
            <a:chExt cx="7869373" cy="908868"/>
          </a:xfrm>
        </p:grpSpPr>
        <p:sp>
          <p:nvSpPr>
            <p:cNvPr id="89" name="7 CuadroTexto"/>
            <p:cNvSpPr txBox="1"/>
            <p:nvPr/>
          </p:nvSpPr>
          <p:spPr>
            <a:xfrm>
              <a:off x="3415569" y="3100107"/>
              <a:ext cx="7867257" cy="609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号，以保证投射到屏幕能看得清。答辩内容应做到文字精炼，言之有物，条理分明，因此幻灯片设计原则是结构化思考，形象化表达。</a:t>
              </a:r>
              <a:endParaRPr lang="zh-CN" altLang="en-US" sz="1400">
                <a:latin typeface="+mn-ea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413453" y="2800637"/>
              <a:ext cx="17969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Website Design</a:t>
              </a:r>
              <a:endParaRPr lang="en-US" sz="1865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13453" y="3917684"/>
            <a:ext cx="7867257" cy="908868"/>
            <a:chOff x="3413453" y="3917684"/>
            <a:chExt cx="7867257" cy="908868"/>
          </a:xfrm>
        </p:grpSpPr>
        <p:sp>
          <p:nvSpPr>
            <p:cNvPr id="91" name="7 CuadroTexto"/>
            <p:cNvSpPr txBox="1"/>
            <p:nvPr/>
          </p:nvSpPr>
          <p:spPr>
            <a:xfrm>
              <a:off x="3415569" y="4217154"/>
              <a:ext cx="7865141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号，以保证投射到屏幕能看得清。答辩内容应做到文字精炼，言之有物，条理分明，因此幻灯片设计原则是结构化思考，形象化表达。</a:t>
              </a:r>
              <a:endParaRPr lang="zh-CN" altLang="en-US" sz="1400">
                <a:latin typeface="+mn-ea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413453" y="3917684"/>
              <a:ext cx="15776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1"/>
                  </a:solidFill>
                  <a:latin typeface="+mj-ea"/>
                  <a:ea typeface="+mj-ea"/>
                </a:rPr>
                <a:t>Data Analysis</a:t>
              </a:r>
              <a:endParaRPr lang="en-US" sz="1865" b="1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11336" y="5035885"/>
            <a:ext cx="7869374" cy="908868"/>
            <a:chOff x="3411336" y="5035885"/>
            <a:chExt cx="7869374" cy="908868"/>
          </a:xfrm>
        </p:grpSpPr>
        <p:sp>
          <p:nvSpPr>
            <p:cNvPr id="93" name="7 CuadroTexto"/>
            <p:cNvSpPr txBox="1"/>
            <p:nvPr/>
          </p:nvSpPr>
          <p:spPr>
            <a:xfrm>
              <a:off x="3413453" y="5335355"/>
              <a:ext cx="7867257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latin typeface="+mn-ea"/>
                </a:rPr>
                <a:t>14</a:t>
              </a:r>
              <a:r>
                <a:rPr lang="zh-CN" altLang="en-US" sz="1400">
                  <a:latin typeface="+mn-ea"/>
                </a:rPr>
                <a:t>号，以保证投射到屏幕能看得清。答辩内容应做到文字精炼，言之有物，条理分明，因此幻灯片设计原则是结构化思考，形象化表达。</a:t>
              </a:r>
              <a:endParaRPr lang="zh-CN" altLang="en-US" sz="1400">
                <a:latin typeface="+mn-ea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11336" y="5035885"/>
              <a:ext cx="14975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Social Media</a:t>
              </a:r>
              <a:endParaRPr lang="en-US" sz="1865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2.</a:t>
            </a:r>
            <a:r>
              <a:rPr lang="zh-CN" altLang="en-US" sz="2400" b="1">
                <a:solidFill>
                  <a:schemeClr val="accent1"/>
                </a:solidFill>
              </a:rPr>
              <a:t>研究文献综述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1.</a:t>
            </a:r>
            <a:r>
              <a:rPr lang="zh-CN" altLang="en-US" sz="2400" b="1">
                <a:solidFill>
                  <a:schemeClr val="bg1"/>
                </a:solidFill>
              </a:rPr>
              <a:t>研究目的与意义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5859336" y="2980387"/>
            <a:ext cx="461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点击编辑子标题</a:t>
            </a:r>
            <a:endParaRPr 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5884476" y="3784642"/>
            <a:ext cx="4872424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号，以保证投射到屏幕能看得清。答辩内容应做到文字精炼，言之有物，条理分明，因此幻灯片设计原则是结构化思考，形象化表达。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04479" y="3573886"/>
            <a:ext cx="6630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16663"/>
          <a:stretch>
            <a:fillRect/>
          </a:stretch>
        </p:blipFill>
        <p:spPr>
          <a:xfrm>
            <a:off x="1016000" y="2223409"/>
            <a:ext cx="4356100" cy="367636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任意多边形: 形状 3"/>
          <p:cNvSpPr/>
          <p:nvPr/>
        </p:nvSpPr>
        <p:spPr bwMode="auto">
          <a:xfrm rot="20838016" flipH="1">
            <a:off x="-361799" y="4220661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819635" y="2656095"/>
            <a:ext cx="4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</a:rPr>
              <a:t>3.</a:t>
            </a:r>
            <a:r>
              <a:rPr lang="zh-CN" altLang="en-US" sz="3600" b="1">
                <a:solidFill>
                  <a:schemeClr val="accent1"/>
                </a:solidFill>
              </a:rPr>
              <a:t>研究方法与过程</a:t>
            </a:r>
            <a:endParaRPr lang="zh-CN" altLang="en-US" sz="360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0139" y="3302426"/>
            <a:ext cx="77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accent1"/>
                </a:solidFill>
              </a:rPr>
              <a:t>Methods And Procedures Of Research</a:t>
            </a:r>
            <a:endParaRPr lang="zh-CN" altLang="en-US" sz="3600">
              <a:solidFill>
                <a:schemeClr val="accent1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 rot="20838016" flipH="1">
            <a:off x="-361797" y="3345268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17"/>
          <p:cNvSpPr/>
          <p:nvPr/>
        </p:nvSpPr>
        <p:spPr>
          <a:xfrm>
            <a:off x="1353770" y="2288859"/>
            <a:ext cx="1250470" cy="1251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750" b="1">
                <a:latin typeface="+mj-lt"/>
              </a:rPr>
              <a:t>S</a:t>
            </a:r>
            <a:endParaRPr lang="en-US" sz="5750" b="1">
              <a:latin typeface="+mj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59645" y="4417462"/>
            <a:ext cx="2024856" cy="947480"/>
            <a:chOff x="959645" y="4417462"/>
            <a:chExt cx="2024856" cy="947480"/>
          </a:xfrm>
        </p:grpSpPr>
        <p:sp>
          <p:nvSpPr>
            <p:cNvPr id="4" name="TextBox 18"/>
            <p:cNvSpPr txBox="1"/>
            <p:nvPr/>
          </p:nvSpPr>
          <p:spPr>
            <a:xfrm>
              <a:off x="959645" y="4755544"/>
              <a:ext cx="2024856" cy="609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cs typeface="+mn-ea"/>
                <a:sym typeface="+mn-lt"/>
              </a:endParaRPr>
            </a:p>
          </p:txBody>
        </p:sp>
        <p:sp>
          <p:nvSpPr>
            <p:cNvPr id="5" name="TextBox 19"/>
            <p:cNvSpPr txBox="1"/>
            <p:nvPr/>
          </p:nvSpPr>
          <p:spPr>
            <a:xfrm>
              <a:off x="1077176" y="4417462"/>
              <a:ext cx="180937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600" b="1">
                  <a:solidFill>
                    <a:schemeClr val="accent1"/>
                  </a:solidFill>
                  <a:latin typeface="+mj-lt"/>
                  <a:cs typeface="Clear Sans" panose="020b0503030202020304" pitchFamily="34" charset="0"/>
                </a:rPr>
                <a:t>STRENGTH</a:t>
              </a:r>
              <a:endParaRPr lang="en-US" sz="1600" b="1">
                <a:solidFill>
                  <a:schemeClr val="accent1"/>
                </a:solidFill>
                <a:latin typeface="+mj-lt"/>
                <a:cs typeface="Clear Sans" panose="020b05030302020203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15191" y="4417462"/>
            <a:ext cx="1908844" cy="947482"/>
            <a:chOff x="6515191" y="4417462"/>
            <a:chExt cx="1908844" cy="947482"/>
          </a:xfrm>
        </p:grpSpPr>
        <p:sp>
          <p:nvSpPr>
            <p:cNvPr id="6" name="TextBox 20"/>
            <p:cNvSpPr txBox="1"/>
            <p:nvPr/>
          </p:nvSpPr>
          <p:spPr>
            <a:xfrm>
              <a:off x="6515191" y="4755546"/>
              <a:ext cx="1908844" cy="609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cs typeface="+mn-ea"/>
                <a:sym typeface="+mn-lt"/>
              </a:endParaRPr>
            </a:p>
          </p:txBody>
        </p:sp>
        <p:sp>
          <p:nvSpPr>
            <p:cNvPr id="7" name="TextBox 21"/>
            <p:cNvSpPr txBox="1"/>
            <p:nvPr/>
          </p:nvSpPr>
          <p:spPr>
            <a:xfrm>
              <a:off x="6618639" y="4417462"/>
              <a:ext cx="170194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600" b="1">
                  <a:solidFill>
                    <a:schemeClr val="accent1"/>
                  </a:solidFill>
                  <a:latin typeface="+mj-lt"/>
                  <a:cs typeface="Clear Sans" panose="020b0503030202020304" pitchFamily="34" charset="0"/>
                </a:rPr>
                <a:t>OPPORTUNITY</a:t>
              </a:r>
              <a:endParaRPr lang="en-US" sz="1600" b="1">
                <a:solidFill>
                  <a:schemeClr val="accent1"/>
                </a:solidFill>
                <a:latin typeface="+mj-lt"/>
                <a:cs typeface="Clear Sans" panose="020b05030302020203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66421" y="2139963"/>
            <a:ext cx="1908844" cy="947481"/>
            <a:chOff x="3766421" y="2139963"/>
            <a:chExt cx="1908844" cy="947481"/>
          </a:xfrm>
        </p:grpSpPr>
        <p:sp>
          <p:nvSpPr>
            <p:cNvPr id="8" name="TextBox 22"/>
            <p:cNvSpPr txBox="1"/>
            <p:nvPr/>
          </p:nvSpPr>
          <p:spPr>
            <a:xfrm>
              <a:off x="3766421" y="2478046"/>
              <a:ext cx="1908844" cy="609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cs typeface="+mn-ea"/>
                <a:sym typeface="+mn-lt"/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3869869" y="2139963"/>
              <a:ext cx="170194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600" b="1">
                  <a:solidFill>
                    <a:schemeClr val="accent1"/>
                  </a:solidFill>
                  <a:latin typeface="+mj-lt"/>
                  <a:cs typeface="Clear Sans" panose="020b0503030202020304" pitchFamily="34" charset="0"/>
                </a:rPr>
                <a:t>WEAKNESS</a:t>
              </a:r>
              <a:endParaRPr lang="en-US" sz="1600" b="1">
                <a:solidFill>
                  <a:schemeClr val="accent1"/>
                </a:solidFill>
                <a:latin typeface="+mj-lt"/>
                <a:cs typeface="Clear Sans" panose="020b0503030202020304" pitchFamily="34" charset="0"/>
              </a:endParaRPr>
            </a:p>
          </p:txBody>
        </p:sp>
      </p:grpSp>
      <p:sp>
        <p:nvSpPr>
          <p:cNvPr id="13" name="Rectangle 27"/>
          <p:cNvSpPr/>
          <p:nvPr/>
        </p:nvSpPr>
        <p:spPr>
          <a:xfrm>
            <a:off x="6824071" y="2281167"/>
            <a:ext cx="1278280" cy="1251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750" b="1">
                <a:latin typeface="+mj-lt"/>
              </a:rPr>
              <a:t>O</a:t>
            </a:r>
            <a:endParaRPr lang="en-US" sz="5750" b="1">
              <a:latin typeface="+mj-lt"/>
            </a:endParaRPr>
          </a:p>
        </p:txBody>
      </p:sp>
      <p:sp>
        <p:nvSpPr>
          <p:cNvPr id="14" name="Rectangle 28"/>
          <p:cNvSpPr/>
          <p:nvPr/>
        </p:nvSpPr>
        <p:spPr>
          <a:xfrm>
            <a:off x="4086462" y="4223482"/>
            <a:ext cx="1282255" cy="1251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750" b="1">
                <a:latin typeface="+mj-lt"/>
              </a:rPr>
              <a:t>W</a:t>
            </a:r>
            <a:endParaRPr lang="en-US" sz="5750" b="1">
              <a:latin typeface="+mj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77178" y="3833177"/>
            <a:ext cx="10037649" cy="127011"/>
            <a:chOff x="1077178" y="3833177"/>
            <a:chExt cx="10037649" cy="127011"/>
          </a:xfrm>
        </p:grpSpPr>
        <p:cxnSp>
          <p:nvCxnSpPr>
            <p:cNvPr id="2" name="Straight Connector 16"/>
            <p:cNvCxnSpPr/>
            <p:nvPr/>
          </p:nvCxnSpPr>
          <p:spPr>
            <a:xfrm>
              <a:off x="1077178" y="3896680"/>
              <a:ext cx="10037649" cy="0"/>
            </a:xfrm>
            <a:prstGeom prst="line">
              <a:avLst/>
            </a:prstGeom>
            <a:ln w="34925">
              <a:solidFill>
                <a:schemeClr val="tx2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/>
            <p:cNvSpPr/>
            <p:nvPr/>
          </p:nvSpPr>
          <p:spPr>
            <a:xfrm>
              <a:off x="1919231" y="3833177"/>
              <a:ext cx="127011" cy="1270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750" b="1">
                <a:latin typeface="+mj-lt"/>
              </a:endParaRPr>
            </a:p>
          </p:txBody>
        </p:sp>
        <p:sp>
          <p:nvSpPr>
            <p:cNvPr id="11" name="Oval 25"/>
            <p:cNvSpPr/>
            <p:nvPr/>
          </p:nvSpPr>
          <p:spPr>
            <a:xfrm>
              <a:off x="4662101" y="3833177"/>
              <a:ext cx="127011" cy="1270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750" b="1">
                <a:latin typeface="+mj-lt"/>
              </a:endParaRPr>
            </a:p>
          </p:txBody>
        </p:sp>
        <p:sp>
          <p:nvSpPr>
            <p:cNvPr id="12" name="Oval 26"/>
            <p:cNvSpPr/>
            <p:nvPr/>
          </p:nvSpPr>
          <p:spPr>
            <a:xfrm>
              <a:off x="7407351" y="3833177"/>
              <a:ext cx="127011" cy="1270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750" b="1">
                <a:latin typeface="+mj-lt"/>
              </a:endParaRPr>
            </a:p>
          </p:txBody>
        </p:sp>
        <p:sp>
          <p:nvSpPr>
            <p:cNvPr id="15" name="Oval 29"/>
            <p:cNvSpPr/>
            <p:nvPr/>
          </p:nvSpPr>
          <p:spPr>
            <a:xfrm>
              <a:off x="10160405" y="3833177"/>
              <a:ext cx="127011" cy="1270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750" b="1">
                <a:latin typeface="+mj-lt"/>
              </a:endParaRPr>
            </a:p>
          </p:txBody>
        </p:sp>
      </p:grpSp>
      <p:sp>
        <p:nvSpPr>
          <p:cNvPr id="16" name="Rectangle 30"/>
          <p:cNvSpPr/>
          <p:nvPr/>
        </p:nvSpPr>
        <p:spPr>
          <a:xfrm>
            <a:off x="9584766" y="4226839"/>
            <a:ext cx="1282255" cy="1251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750" b="1">
                <a:latin typeface="+mj-lt"/>
              </a:rPr>
              <a:t>T</a:t>
            </a:r>
            <a:endParaRPr lang="en-US" sz="5750" b="1">
              <a:latin typeface="+mj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205984" y="2139963"/>
            <a:ext cx="1908844" cy="947481"/>
            <a:chOff x="9205984" y="2139963"/>
            <a:chExt cx="1908844" cy="947481"/>
          </a:xfrm>
        </p:grpSpPr>
        <p:sp>
          <p:nvSpPr>
            <p:cNvPr id="17" name="TextBox 31"/>
            <p:cNvSpPr txBox="1"/>
            <p:nvPr/>
          </p:nvSpPr>
          <p:spPr>
            <a:xfrm>
              <a:off x="9205984" y="2478046"/>
              <a:ext cx="1908844" cy="6093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cs typeface="+mn-ea"/>
                <a:sym typeface="+mn-lt"/>
              </a:endParaRPr>
            </a:p>
          </p:txBody>
        </p:sp>
        <p:sp>
          <p:nvSpPr>
            <p:cNvPr id="18" name="TextBox 32"/>
            <p:cNvSpPr txBox="1"/>
            <p:nvPr/>
          </p:nvSpPr>
          <p:spPr>
            <a:xfrm>
              <a:off x="9309432" y="2139963"/>
              <a:ext cx="170194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600" b="1">
                  <a:solidFill>
                    <a:schemeClr val="accent1"/>
                  </a:solidFill>
                  <a:latin typeface="+mj-lt"/>
                  <a:cs typeface="Clear Sans" panose="020b0503030202020304" pitchFamily="34" charset="0"/>
                </a:rPr>
                <a:t>THREAT</a:t>
              </a:r>
              <a:endParaRPr lang="en-US" sz="1600" b="1">
                <a:solidFill>
                  <a:schemeClr val="accent1"/>
                </a:solidFill>
                <a:latin typeface="+mj-lt"/>
                <a:cs typeface="Clear Sans" panose="020b05030302020203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3.</a:t>
            </a:r>
            <a:r>
              <a:rPr lang="zh-CN" altLang="en-US" sz="2400" b="1">
                <a:solidFill>
                  <a:schemeClr val="accent1"/>
                </a:solidFill>
              </a:rPr>
              <a:t>研究方法与过程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/>
          <p:cNvSpPr/>
          <p:nvPr/>
        </p:nvSpPr>
        <p:spPr bwMode="auto">
          <a:xfrm rot="21275106">
            <a:off x="-1360294" y="2327886"/>
            <a:ext cx="14919857" cy="1522594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7 CuadroTexto"/>
          <p:cNvSpPr txBox="1"/>
          <p:nvPr/>
        </p:nvSpPr>
        <p:spPr>
          <a:xfrm>
            <a:off x="1893305" y="4735660"/>
            <a:ext cx="1650999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</a:t>
            </a:r>
            <a:endParaRPr lang="zh-CN" altLang="en-US" sz="1400"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93304" y="3732892"/>
            <a:ext cx="682171" cy="682171"/>
            <a:chOff x="1567543" y="4446360"/>
            <a:chExt cx="682171" cy="682171"/>
          </a:xfrm>
        </p:grpSpPr>
        <p:sp>
          <p:nvSpPr>
            <p:cNvPr id="5" name="椭圆 4"/>
            <p:cNvSpPr/>
            <p:nvPr/>
          </p:nvSpPr>
          <p:spPr>
            <a:xfrm>
              <a:off x="1567543" y="4446360"/>
              <a:ext cx="682171" cy="682171"/>
            </a:xfrm>
            <a:prstGeom prst="ellipse">
              <a:avLst/>
            </a:prstGeom>
            <a:ln>
              <a:noFill/>
            </a:ln>
            <a:effectLst>
              <a:outerShdw blurRad="127000" dist="38100" dir="2700000" sx="105000" sy="10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34"/>
            <p:cNvSpPr/>
            <p:nvPr/>
          </p:nvSpPr>
          <p:spPr>
            <a:xfrm>
              <a:off x="1588669" y="4616664"/>
              <a:ext cx="639919" cy="360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00841" y="3171019"/>
            <a:ext cx="868135" cy="868135"/>
            <a:chOff x="1567543" y="4446360"/>
            <a:chExt cx="682171" cy="682171"/>
          </a:xfrm>
        </p:grpSpPr>
        <p:sp>
          <p:nvSpPr>
            <p:cNvPr id="8" name="椭圆 7"/>
            <p:cNvSpPr/>
            <p:nvPr/>
          </p:nvSpPr>
          <p:spPr>
            <a:xfrm>
              <a:off x="1567543" y="4446360"/>
              <a:ext cx="682171" cy="682171"/>
            </a:xfrm>
            <a:prstGeom prst="ellipse">
              <a:avLst/>
            </a:prstGeom>
            <a:ln>
              <a:noFill/>
            </a:ln>
            <a:effectLst>
              <a:outerShdw blurRad="127000" dist="38100" dir="2700000" sx="105000" sy="10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Rectangle 34"/>
            <p:cNvSpPr/>
            <p:nvPr/>
          </p:nvSpPr>
          <p:spPr>
            <a:xfrm>
              <a:off x="1634538" y="4666562"/>
              <a:ext cx="548188" cy="309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7 CuadroTexto"/>
          <p:cNvSpPr txBox="1"/>
          <p:nvPr/>
        </p:nvSpPr>
        <p:spPr>
          <a:xfrm>
            <a:off x="4700841" y="4359751"/>
            <a:ext cx="221975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</a:t>
            </a:r>
            <a:endParaRPr lang="zh-CN" altLang="en-US" sz="1400">
              <a:latin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2048" y="2467429"/>
            <a:ext cx="1111610" cy="1111610"/>
            <a:chOff x="1567543" y="4446360"/>
            <a:chExt cx="682171" cy="682171"/>
          </a:xfrm>
        </p:grpSpPr>
        <p:sp>
          <p:nvSpPr>
            <p:cNvPr id="14" name="椭圆 13"/>
            <p:cNvSpPr/>
            <p:nvPr/>
          </p:nvSpPr>
          <p:spPr>
            <a:xfrm>
              <a:off x="1567543" y="4446360"/>
              <a:ext cx="682171" cy="682171"/>
            </a:xfrm>
            <a:prstGeom prst="ellipse">
              <a:avLst/>
            </a:prstGeom>
            <a:ln>
              <a:noFill/>
            </a:ln>
            <a:effectLst>
              <a:outerShdw blurRad="127000" dist="38100" dir="2700000" sx="105000" sy="10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Rectangle 34"/>
            <p:cNvSpPr/>
            <p:nvPr/>
          </p:nvSpPr>
          <p:spPr>
            <a:xfrm>
              <a:off x="1694574" y="4666562"/>
              <a:ext cx="428119" cy="241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2016</a:t>
              </a:r>
              <a:endParaRPr lang="en-GB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7 CuadroTexto"/>
          <p:cNvSpPr txBox="1"/>
          <p:nvPr/>
        </p:nvSpPr>
        <p:spPr>
          <a:xfrm>
            <a:off x="7882048" y="3792412"/>
            <a:ext cx="2896441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号，以保证投射到屏幕能看得清。答辩内容应做到简练</a:t>
            </a:r>
            <a:endParaRPr lang="zh-CN" altLang="en-US" sz="1400">
              <a:latin typeface="+mn-ea"/>
            </a:endParaRPr>
          </a:p>
        </p:txBody>
      </p:sp>
      <p:sp>
        <p:nvSpPr>
          <p:cNvPr id="17" name="等腰三角形 16"/>
          <p:cNvSpPr/>
          <p:nvPr/>
        </p:nvSpPr>
        <p:spPr>
          <a:xfrm rot="15472119" flipV="1">
            <a:off x="3493478" y="3785781"/>
            <a:ext cx="313636" cy="19040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dir="2700000" sx="105000" sy="105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5322696" flipV="1">
            <a:off x="6566716" y="3230103"/>
            <a:ext cx="418284" cy="25393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dir="2700000" sx="105000" sy="105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5322696" flipV="1">
            <a:off x="10208818" y="2441149"/>
            <a:ext cx="537196" cy="32612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dir="2700000" sx="105000" sy="105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3.</a:t>
            </a:r>
            <a:r>
              <a:rPr lang="zh-CN" altLang="en-US" sz="2400" b="1">
                <a:solidFill>
                  <a:schemeClr val="accent1"/>
                </a:solidFill>
              </a:rPr>
              <a:t>研究方法与过程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6" grpId="0"/>
      <p:bldP spid="17" grpId="0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/>
          <p:nvPr/>
        </p:nvSpPr>
        <p:spPr bwMode="auto">
          <a:xfrm>
            <a:off x="2521226" y="1903758"/>
            <a:ext cx="2064062" cy="4051786"/>
          </a:xfrm>
          <a:custGeom>
            <a:gdLst>
              <a:gd name="T0" fmla="*/ 0 w 1594"/>
              <a:gd name="T1" fmla="*/ 3017 h 3017"/>
              <a:gd name="T2" fmla="*/ 1594 w 1594"/>
              <a:gd name="T3" fmla="*/ 1509 h 3017"/>
              <a:gd name="T4" fmla="*/ 0 w 1594"/>
              <a:gd name="T5" fmla="*/ 0 h 30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4" h="3017">
                <a:moveTo>
                  <a:pt x="0" y="3017"/>
                </a:moveTo>
                <a:cubicBezTo>
                  <a:pt x="880" y="3017"/>
                  <a:pt x="1594" y="2342"/>
                  <a:pt x="1594" y="1509"/>
                </a:cubicBezTo>
                <a:cubicBezTo>
                  <a:pt x="1594" y="676"/>
                  <a:pt x="880" y="0"/>
                  <a:pt x="0" y="0"/>
                </a:cubicBezTo>
              </a:path>
            </a:pathLst>
          </a:custGeom>
          <a:noFill/>
          <a:ln w="5715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79399" y="2098051"/>
            <a:ext cx="428507" cy="4311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39874" y="3069507"/>
            <a:ext cx="428507" cy="4311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17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39874" y="4311094"/>
            <a:ext cx="428507" cy="4311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17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9399" y="5358389"/>
            <a:ext cx="428507" cy="4311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173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4089124" y="2081622"/>
            <a:ext cx="1962150" cy="453439"/>
            <a:chOff x="6038850" y="5485397"/>
            <a:chExt cx="1216539" cy="453439"/>
          </a:xfrm>
        </p:grpSpPr>
        <p:sp>
          <p:nvSpPr>
            <p:cNvPr id="8" name="Shape 2175"/>
            <p:cNvSpPr/>
            <p:nvPr/>
          </p:nvSpPr>
          <p:spPr>
            <a:xfrm flipH="1"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4749524" y="3039528"/>
            <a:ext cx="3559960" cy="453439"/>
            <a:chOff x="6038850" y="5485397"/>
            <a:chExt cx="1216539" cy="453439"/>
          </a:xfrm>
        </p:grpSpPr>
        <p:sp>
          <p:nvSpPr>
            <p:cNvPr id="11" name="Shape 2175"/>
            <p:cNvSpPr/>
            <p:nvPr/>
          </p:nvSpPr>
          <p:spPr>
            <a:xfrm flipH="1"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4089124" y="5344889"/>
            <a:ext cx="1962150" cy="453439"/>
            <a:chOff x="6038850" y="5485397"/>
            <a:chExt cx="1216539" cy="453439"/>
          </a:xfrm>
        </p:grpSpPr>
        <p:sp>
          <p:nvSpPr>
            <p:cNvPr id="14" name="Shape 2175"/>
            <p:cNvSpPr/>
            <p:nvPr/>
          </p:nvSpPr>
          <p:spPr>
            <a:xfrm flipH="1"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4749524" y="4306482"/>
            <a:ext cx="3559960" cy="453439"/>
            <a:chOff x="6038850" y="5485397"/>
            <a:chExt cx="1216539" cy="453439"/>
          </a:xfrm>
        </p:grpSpPr>
        <p:sp>
          <p:nvSpPr>
            <p:cNvPr id="17" name="Shape 2175"/>
            <p:cNvSpPr/>
            <p:nvPr/>
          </p:nvSpPr>
          <p:spPr>
            <a:xfrm flipH="1"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87852" y="1864284"/>
            <a:ext cx="2559072" cy="858860"/>
            <a:chOff x="6187852" y="1864284"/>
            <a:chExt cx="2559072" cy="858860"/>
          </a:xfrm>
        </p:grpSpPr>
        <p:sp>
          <p:nvSpPr>
            <p:cNvPr id="33" name="文本框 211"/>
            <p:cNvSpPr txBox="1">
              <a:spLocks noChangeArrowheads="1"/>
            </p:cNvSpPr>
            <p:nvPr/>
          </p:nvSpPr>
          <p:spPr bwMode="auto">
            <a:xfrm>
              <a:off x="6187852" y="1864284"/>
              <a:ext cx="182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点击输入简要标题</a:t>
              </a:r>
              <a:endParaRPr lang="zh-CN" altLang="en-US" sz="16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212"/>
            <p:cNvSpPr txBox="1">
              <a:spLocks noChangeArrowheads="1"/>
            </p:cNvSpPr>
            <p:nvPr/>
          </p:nvSpPr>
          <p:spPr bwMode="auto">
            <a:xfrm>
              <a:off x="6187852" y="2187613"/>
              <a:ext cx="25590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2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93964" y="2878958"/>
            <a:ext cx="2559072" cy="858860"/>
            <a:chOff x="8393964" y="2878958"/>
            <a:chExt cx="2559072" cy="858860"/>
          </a:xfrm>
        </p:grpSpPr>
        <p:sp>
          <p:nvSpPr>
            <p:cNvPr id="35" name="文本框 211"/>
            <p:cNvSpPr txBox="1">
              <a:spLocks noChangeArrowheads="1"/>
            </p:cNvSpPr>
            <p:nvPr/>
          </p:nvSpPr>
          <p:spPr bwMode="auto">
            <a:xfrm>
              <a:off x="8393964" y="2878958"/>
              <a:ext cx="182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点击输入简要标题</a:t>
              </a:r>
              <a:endParaRPr lang="zh-CN" altLang="en-US" sz="16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212"/>
            <p:cNvSpPr txBox="1">
              <a:spLocks noChangeArrowheads="1"/>
            </p:cNvSpPr>
            <p:nvPr/>
          </p:nvSpPr>
          <p:spPr bwMode="auto">
            <a:xfrm>
              <a:off x="8393964" y="3202287"/>
              <a:ext cx="25590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2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93964" y="4161264"/>
            <a:ext cx="2559072" cy="858860"/>
            <a:chOff x="8393964" y="4161264"/>
            <a:chExt cx="2559072" cy="858860"/>
          </a:xfrm>
        </p:grpSpPr>
        <p:sp>
          <p:nvSpPr>
            <p:cNvPr id="37" name="文本框 211"/>
            <p:cNvSpPr txBox="1">
              <a:spLocks noChangeArrowheads="1"/>
            </p:cNvSpPr>
            <p:nvPr/>
          </p:nvSpPr>
          <p:spPr bwMode="auto">
            <a:xfrm>
              <a:off x="8393964" y="4161264"/>
              <a:ext cx="182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点击输入简要标题</a:t>
              </a:r>
              <a:endParaRPr lang="zh-CN" altLang="en-US" sz="16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文本框 212"/>
            <p:cNvSpPr txBox="1">
              <a:spLocks noChangeArrowheads="1"/>
            </p:cNvSpPr>
            <p:nvPr/>
          </p:nvSpPr>
          <p:spPr bwMode="auto">
            <a:xfrm>
              <a:off x="8393964" y="4484593"/>
              <a:ext cx="25590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2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32492" y="5208587"/>
            <a:ext cx="2559072" cy="858860"/>
            <a:chOff x="6132492" y="5208587"/>
            <a:chExt cx="2559072" cy="858860"/>
          </a:xfrm>
        </p:grpSpPr>
        <p:sp>
          <p:nvSpPr>
            <p:cNvPr id="39" name="文本框 211"/>
            <p:cNvSpPr txBox="1">
              <a:spLocks noChangeArrowheads="1"/>
            </p:cNvSpPr>
            <p:nvPr/>
          </p:nvSpPr>
          <p:spPr bwMode="auto">
            <a:xfrm>
              <a:off x="6132492" y="5208587"/>
              <a:ext cx="182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点击输入简要标题</a:t>
              </a:r>
              <a:endParaRPr lang="zh-CN" altLang="en-US" sz="16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文本框 212"/>
            <p:cNvSpPr txBox="1">
              <a:spLocks noChangeArrowheads="1"/>
            </p:cNvSpPr>
            <p:nvPr/>
          </p:nvSpPr>
          <p:spPr bwMode="auto">
            <a:xfrm>
              <a:off x="6132492" y="5531916"/>
              <a:ext cx="25590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2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3.</a:t>
            </a:r>
            <a:r>
              <a:rPr lang="zh-CN" altLang="en-US" sz="2400" b="1">
                <a:solidFill>
                  <a:schemeClr val="accent1"/>
                </a:solidFill>
              </a:rPr>
              <a:t>研究方法与过程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42" name="稻壳儿小白白(http://dwz.cn/Wu2UP)"/>
          <p:cNvSpPr>
            <a:spLocks noEditPoints="1"/>
          </p:cNvSpPr>
          <p:nvPr/>
        </p:nvSpPr>
        <p:spPr bwMode="auto">
          <a:xfrm>
            <a:off x="1569880" y="3034030"/>
            <a:ext cx="1911438" cy="1893570"/>
          </a:xfrm>
          <a:custGeom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id-ID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2711903" y="2223959"/>
            <a:ext cx="3384891" cy="1944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39917" y="2227742"/>
            <a:ext cx="3384891" cy="1942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5970" y="4152573"/>
            <a:ext cx="3384891" cy="1944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3984" y="4152573"/>
            <a:ext cx="3384891" cy="1944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69017" y="2716603"/>
            <a:ext cx="2955533" cy="1097449"/>
            <a:chOff x="2969017" y="2716603"/>
            <a:chExt cx="2955533" cy="1097449"/>
          </a:xfrm>
        </p:grpSpPr>
        <p:sp>
          <p:nvSpPr>
            <p:cNvPr id="47" name="TextBox 46"/>
            <p:cNvSpPr txBox="1"/>
            <p:nvPr/>
          </p:nvSpPr>
          <p:spPr>
            <a:xfrm>
              <a:off x="2969017" y="3136943"/>
              <a:ext cx="2955533" cy="6771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69017" y="2716603"/>
              <a:ext cx="1415772" cy="417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点击编辑姓名</a:t>
              </a:r>
              <a:endParaRPr 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r="21852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r="21852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6092245" y="2227331"/>
            <a:ext cx="1948179" cy="1947672"/>
          </a:xfrm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764583" y="2227331"/>
            <a:ext cx="1948179" cy="1947672"/>
          </a:xfrm>
        </p:spPr>
      </p:pic>
      <p:grpSp>
        <p:nvGrpSpPr>
          <p:cNvPr id="10" name="组合 9"/>
          <p:cNvGrpSpPr/>
          <p:nvPr/>
        </p:nvGrpSpPr>
        <p:grpSpPr>
          <a:xfrm>
            <a:off x="8270113" y="2716603"/>
            <a:ext cx="2955533" cy="1097449"/>
            <a:chOff x="8270113" y="2716603"/>
            <a:chExt cx="2955533" cy="1097449"/>
          </a:xfrm>
        </p:grpSpPr>
        <p:sp>
          <p:nvSpPr>
            <p:cNvPr id="61" name="TextBox 46"/>
            <p:cNvSpPr txBox="1"/>
            <p:nvPr/>
          </p:nvSpPr>
          <p:spPr>
            <a:xfrm>
              <a:off x="8270113" y="3136943"/>
              <a:ext cx="2955533" cy="6771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47"/>
            <p:cNvSpPr txBox="1"/>
            <p:nvPr/>
          </p:nvSpPr>
          <p:spPr>
            <a:xfrm>
              <a:off x="8270113" y="2716603"/>
              <a:ext cx="1415772" cy="417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点击编辑姓名</a:t>
              </a:r>
              <a:endParaRPr 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5090" y="4717809"/>
            <a:ext cx="2955533" cy="1077523"/>
            <a:chOff x="6305090" y="4717809"/>
            <a:chExt cx="2955533" cy="1077523"/>
          </a:xfrm>
        </p:grpSpPr>
        <p:sp>
          <p:nvSpPr>
            <p:cNvPr id="67" name="TextBox 46"/>
            <p:cNvSpPr txBox="1"/>
            <p:nvPr/>
          </p:nvSpPr>
          <p:spPr>
            <a:xfrm>
              <a:off x="6305090" y="5118223"/>
              <a:ext cx="2955533" cy="6771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47"/>
            <p:cNvSpPr txBox="1"/>
            <p:nvPr/>
          </p:nvSpPr>
          <p:spPr>
            <a:xfrm>
              <a:off x="7844851" y="47178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点击编辑姓名</a:t>
              </a:r>
              <a:endParaRPr 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5159" y="4717809"/>
            <a:ext cx="2955533" cy="1077523"/>
            <a:chOff x="925159" y="4717809"/>
            <a:chExt cx="2955533" cy="1077523"/>
          </a:xfrm>
        </p:grpSpPr>
        <p:sp>
          <p:nvSpPr>
            <p:cNvPr id="70" name="TextBox 46"/>
            <p:cNvSpPr txBox="1"/>
            <p:nvPr/>
          </p:nvSpPr>
          <p:spPr>
            <a:xfrm>
              <a:off x="925159" y="5118223"/>
              <a:ext cx="2955533" cy="6771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47"/>
            <p:cNvSpPr txBox="1"/>
            <p:nvPr/>
          </p:nvSpPr>
          <p:spPr>
            <a:xfrm>
              <a:off x="2464920" y="47178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点击编辑姓名</a:t>
              </a:r>
              <a:endParaRPr 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3.</a:t>
            </a:r>
            <a:r>
              <a:rPr lang="zh-CN" altLang="en-US" sz="2400" b="1">
                <a:solidFill>
                  <a:schemeClr val="accent1"/>
                </a:solidFill>
              </a:rPr>
              <a:t>研究方法与过程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" grpId="0" animBg="1"/>
      <p:bldP spid="3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2" y="913113"/>
            <a:ext cx="2966974" cy="5380114"/>
          </a:xfrm>
          <a:prstGeom prst="rect">
            <a:avLst/>
          </a:prstGeom>
        </p:spPr>
      </p:pic>
      <p:sp>
        <p:nvSpPr>
          <p:cNvPr id="5" name="TextBox 19"/>
          <p:cNvSpPr txBox="1"/>
          <p:nvPr/>
        </p:nvSpPr>
        <p:spPr>
          <a:xfrm>
            <a:off x="891275" y="1910232"/>
            <a:ext cx="714810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号，以保证投射到屏幕能看得清。答辩内容应做到文字精炼，点击编辑文本内容，建议使用微软雅黑字体，字号最小不小于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号，以保证投射到屏幕能看得清。答辩内容应做到文字精炼，言之有物。</a:t>
            </a:r>
            <a:endParaRPr lang="zh-CN" altLang="en-US" sz="1400"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21887" y="3320447"/>
            <a:ext cx="3361584" cy="805334"/>
            <a:chOff x="921887" y="3320447"/>
            <a:chExt cx="3361584" cy="805334"/>
          </a:xfrm>
        </p:grpSpPr>
        <p:grpSp>
          <p:nvGrpSpPr>
            <p:cNvPr id="20" name="Group 1"/>
            <p:cNvGrpSpPr/>
            <p:nvPr/>
          </p:nvGrpSpPr>
          <p:grpSpPr>
            <a:xfrm>
              <a:off x="921887" y="3320447"/>
              <a:ext cx="804661" cy="805334"/>
              <a:chOff x="1087447" y="4097045"/>
              <a:chExt cx="804661" cy="80533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087447" y="4097045"/>
                <a:ext cx="804661" cy="805334"/>
                <a:chOff x="1087447" y="4231515"/>
                <a:chExt cx="804661" cy="805334"/>
              </a:xfrm>
            </p:grpSpPr>
            <p:sp>
              <p:nvSpPr>
                <p:cNvPr id="25" name="Oval 21"/>
                <p:cNvSpPr>
                  <a:spLocks noChangeAspect="1"/>
                </p:cNvSpPr>
                <p:nvPr/>
              </p:nvSpPr>
              <p:spPr>
                <a:xfrm>
                  <a:off x="1087447" y="4231515"/>
                  <a:ext cx="804661" cy="80533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72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Oval 22"/>
                <p:cNvSpPr>
                  <a:spLocks noChangeAspect="1"/>
                </p:cNvSpPr>
                <p:nvPr/>
              </p:nvSpPr>
              <p:spPr>
                <a:xfrm>
                  <a:off x="1180293" y="4326149"/>
                  <a:ext cx="617261" cy="61777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57"/>
              <p:cNvGrpSpPr/>
              <p:nvPr/>
            </p:nvGrpSpPr>
            <p:grpSpPr>
              <a:xfrm>
                <a:off x="1315471" y="4354719"/>
                <a:ext cx="374286" cy="287769"/>
                <a:chOff x="2849564" y="3636963"/>
                <a:chExt cx="315912" cy="242888"/>
              </a:xfrm>
              <a:solidFill>
                <a:schemeClr val="bg2"/>
              </a:solidFill>
            </p:grpSpPr>
            <p:sp>
              <p:nvSpPr>
                <p:cNvPr id="23" name="Freeform 148"/>
                <p:cNvSpPr/>
                <p:nvPr/>
              </p:nvSpPr>
              <p:spPr bwMode="auto">
                <a:xfrm>
                  <a:off x="2849564" y="3671888"/>
                  <a:ext cx="298450" cy="207963"/>
                </a:xfrm>
                <a:custGeom>
                  <a:gdLst>
                    <a:gd name="T0" fmla="*/ 103 w 112"/>
                    <a:gd name="T1" fmla="*/ 78 h 78"/>
                    <a:gd name="T2" fmla="*/ 9 w 112"/>
                    <a:gd name="T3" fmla="*/ 78 h 78"/>
                    <a:gd name="T4" fmla="*/ 0 w 112"/>
                    <a:gd name="T5" fmla="*/ 69 h 78"/>
                    <a:gd name="T6" fmla="*/ 0 w 112"/>
                    <a:gd name="T7" fmla="*/ 8 h 78"/>
                    <a:gd name="T8" fmla="*/ 9 w 112"/>
                    <a:gd name="T9" fmla="*/ 0 h 78"/>
                    <a:gd name="T10" fmla="*/ 42 w 112"/>
                    <a:gd name="T11" fmla="*/ 0 h 78"/>
                    <a:gd name="T12" fmla="*/ 46 w 112"/>
                    <a:gd name="T13" fmla="*/ 4 h 78"/>
                    <a:gd name="T14" fmla="*/ 42 w 112"/>
                    <a:gd name="T15" fmla="*/ 8 h 78"/>
                    <a:gd name="T16" fmla="*/ 9 w 112"/>
                    <a:gd name="T17" fmla="*/ 8 h 78"/>
                    <a:gd name="T18" fmla="*/ 8 w 112"/>
                    <a:gd name="T19" fmla="*/ 8 h 78"/>
                    <a:gd name="T20" fmla="*/ 8 w 112"/>
                    <a:gd name="T21" fmla="*/ 69 h 78"/>
                    <a:gd name="T22" fmla="*/ 9 w 112"/>
                    <a:gd name="T23" fmla="*/ 70 h 78"/>
                    <a:gd name="T24" fmla="*/ 103 w 112"/>
                    <a:gd name="T25" fmla="*/ 70 h 78"/>
                    <a:gd name="T26" fmla="*/ 104 w 112"/>
                    <a:gd name="T27" fmla="*/ 69 h 78"/>
                    <a:gd name="T28" fmla="*/ 104 w 112"/>
                    <a:gd name="T29" fmla="*/ 43 h 78"/>
                    <a:gd name="T30" fmla="*/ 108 w 112"/>
                    <a:gd name="T31" fmla="*/ 39 h 78"/>
                    <a:gd name="T32" fmla="*/ 112 w 112"/>
                    <a:gd name="T33" fmla="*/ 43 h 78"/>
                    <a:gd name="T34" fmla="*/ 112 w 112"/>
                    <a:gd name="T35" fmla="*/ 69 h 78"/>
                    <a:gd name="T36" fmla="*/ 103 w 112"/>
                    <a:gd name="T37" fmla="*/ 78 h 7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2" h="78">
                      <a:moveTo>
                        <a:pt x="103" y="7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4" y="78"/>
                        <a:pt x="0" y="74"/>
                        <a:pt x="0" y="6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6" y="1"/>
                        <a:pt x="46" y="4"/>
                      </a:cubicBezTo>
                      <a:cubicBezTo>
                        <a:pt x="46" y="6"/>
                        <a:pt x="44" y="8"/>
                        <a:pt x="4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70"/>
                        <a:pt x="8" y="70"/>
                        <a:pt x="9" y="70"/>
                      </a:cubicBez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70"/>
                        <a:pt x="104" y="70"/>
                        <a:pt x="104" y="69"/>
                      </a:cubicBezTo>
                      <a:cubicBezTo>
                        <a:pt x="104" y="43"/>
                        <a:pt x="104" y="43"/>
                        <a:pt x="104" y="43"/>
                      </a:cubicBezTo>
                      <a:cubicBezTo>
                        <a:pt x="104" y="41"/>
                        <a:pt x="105" y="39"/>
                        <a:pt x="108" y="39"/>
                      </a:cubicBezTo>
                      <a:cubicBezTo>
                        <a:pt x="110" y="39"/>
                        <a:pt x="112" y="41"/>
                        <a:pt x="112" y="43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74"/>
                        <a:pt x="108" y="78"/>
                        <a:pt x="103" y="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24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Freeform 149"/>
                <p:cNvSpPr/>
                <p:nvPr/>
              </p:nvSpPr>
              <p:spPr bwMode="auto">
                <a:xfrm>
                  <a:off x="2943226" y="3636963"/>
                  <a:ext cx="222250" cy="200025"/>
                </a:xfrm>
                <a:custGeom>
                  <a:gdLst>
                    <a:gd name="T0" fmla="*/ 46 w 83"/>
                    <a:gd name="T1" fmla="*/ 58 h 75"/>
                    <a:gd name="T2" fmla="*/ 83 w 83"/>
                    <a:gd name="T3" fmla="*/ 29 h 75"/>
                    <a:gd name="T4" fmla="*/ 46 w 83"/>
                    <a:gd name="T5" fmla="*/ 0 h 75"/>
                    <a:gd name="T6" fmla="*/ 46 w 83"/>
                    <a:gd name="T7" fmla="*/ 20 h 75"/>
                    <a:gd name="T8" fmla="*/ 0 w 83"/>
                    <a:gd name="T9" fmla="*/ 75 h 75"/>
                    <a:gd name="T10" fmla="*/ 46 w 83"/>
                    <a:gd name="T11" fmla="*/ 40 h 75"/>
                    <a:gd name="T12" fmla="*/ 46 w 83"/>
                    <a:gd name="T13" fmla="*/ 5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75">
                      <a:moveTo>
                        <a:pt x="46" y="58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10" y="21"/>
                        <a:pt x="0" y="38"/>
                        <a:pt x="0" y="75"/>
                      </a:cubicBezTo>
                      <a:cubicBezTo>
                        <a:pt x="15" y="43"/>
                        <a:pt x="30" y="41"/>
                        <a:pt x="46" y="40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24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2" name="Group 64"/>
            <p:cNvGrpSpPr/>
            <p:nvPr/>
          </p:nvGrpSpPr>
          <p:grpSpPr>
            <a:xfrm>
              <a:off x="1961201" y="3395334"/>
              <a:ext cx="2322270" cy="664969"/>
              <a:chOff x="7884714" y="2191620"/>
              <a:chExt cx="1859054" cy="664969"/>
            </a:xfrm>
          </p:grpSpPr>
          <p:sp>
            <p:nvSpPr>
              <p:cNvPr id="33" name="TextBox 50"/>
              <p:cNvSpPr txBox="1"/>
              <p:nvPr/>
            </p:nvSpPr>
            <p:spPr>
              <a:xfrm>
                <a:off x="7884714" y="2432499"/>
                <a:ext cx="1859054" cy="424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点击输入简要文字内容，文字内容需概括精炼</a:t>
                </a:r>
                <a:endParaRPr lang="en-US" altLang="zh-CN" sz="1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TextBox 51"/>
              <p:cNvSpPr txBox="1"/>
              <p:nvPr/>
            </p:nvSpPr>
            <p:spPr>
              <a:xfrm>
                <a:off x="7896692" y="2191620"/>
                <a:ext cx="16824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点击编辑</a:t>
                </a:r>
                <a:endParaRPr lang="en-GB" altLang="zh-CN" sz="14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685956" y="3320447"/>
            <a:ext cx="3355128" cy="805334"/>
            <a:chOff x="4685956" y="3320447"/>
            <a:chExt cx="3355128" cy="805334"/>
          </a:xfrm>
        </p:grpSpPr>
        <p:grpSp>
          <p:nvGrpSpPr>
            <p:cNvPr id="11" name="Group 3"/>
            <p:cNvGrpSpPr/>
            <p:nvPr/>
          </p:nvGrpSpPr>
          <p:grpSpPr>
            <a:xfrm>
              <a:off x="4685956" y="3320447"/>
              <a:ext cx="804661" cy="805334"/>
              <a:chOff x="4851516" y="4097045"/>
              <a:chExt cx="804661" cy="805334"/>
            </a:xfrm>
          </p:grpSpPr>
          <p:grpSp>
            <p:nvGrpSpPr>
              <p:cNvPr id="12" name="Group 132"/>
              <p:cNvGrpSpPr/>
              <p:nvPr/>
            </p:nvGrpSpPr>
            <p:grpSpPr>
              <a:xfrm>
                <a:off x="4851516" y="4097045"/>
                <a:ext cx="804661" cy="805334"/>
                <a:chOff x="5716010" y="2517212"/>
                <a:chExt cx="648499" cy="649042"/>
              </a:xfrm>
            </p:grpSpPr>
            <p:sp>
              <p:nvSpPr>
                <p:cNvPr id="18" name="Oval 34"/>
                <p:cNvSpPr>
                  <a:spLocks noChangeAspect="1"/>
                </p:cNvSpPr>
                <p:nvPr/>
              </p:nvSpPr>
              <p:spPr>
                <a:xfrm>
                  <a:off x="5716010" y="2517212"/>
                  <a:ext cx="648499" cy="64904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72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Oval 35"/>
                <p:cNvSpPr>
                  <a:spLocks noChangeAspect="1"/>
                </p:cNvSpPr>
                <p:nvPr/>
              </p:nvSpPr>
              <p:spPr>
                <a:xfrm>
                  <a:off x="5790837" y="2592102"/>
                  <a:ext cx="498845" cy="499263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52"/>
              <p:cNvGrpSpPr/>
              <p:nvPr/>
            </p:nvGrpSpPr>
            <p:grpSpPr>
              <a:xfrm>
                <a:off x="5070859" y="4310713"/>
                <a:ext cx="360771" cy="360771"/>
                <a:chOff x="2522537" y="2108200"/>
                <a:chExt cx="376238" cy="376238"/>
              </a:xfrm>
              <a:solidFill>
                <a:schemeClr val="bg1"/>
              </a:solidFill>
            </p:grpSpPr>
            <p:sp>
              <p:nvSpPr>
                <p:cNvPr id="14" name="Freeform 54"/>
                <p:cNvSpPr/>
                <p:nvPr/>
              </p:nvSpPr>
              <p:spPr bwMode="auto">
                <a:xfrm>
                  <a:off x="2522538" y="2319338"/>
                  <a:ext cx="163513" cy="71438"/>
                </a:xfrm>
                <a:custGeom>
                  <a:gdLst>
                    <a:gd name="T0" fmla="*/ 3 w 28"/>
                    <a:gd name="T1" fmla="*/ 10 h 12"/>
                    <a:gd name="T2" fmla="*/ 10 w 28"/>
                    <a:gd name="T3" fmla="*/ 12 h 12"/>
                    <a:gd name="T4" fmla="*/ 28 w 28"/>
                    <a:gd name="T5" fmla="*/ 8 h 12"/>
                    <a:gd name="T6" fmla="*/ 5 w 28"/>
                    <a:gd name="T7" fmla="*/ 1 h 12"/>
                    <a:gd name="T8" fmla="*/ 2 w 28"/>
                    <a:gd name="T9" fmla="*/ 1 h 12"/>
                    <a:gd name="T10" fmla="*/ 0 w 28"/>
                    <a:gd name="T11" fmla="*/ 5 h 12"/>
                    <a:gd name="T12" fmla="*/ 0 w 28"/>
                    <a:gd name="T13" fmla="*/ 6 h 12"/>
                    <a:gd name="T14" fmla="*/ 3 w 28"/>
                    <a:gd name="T15" fmla="*/ 1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2">
                      <a:moveTo>
                        <a:pt x="3" y="10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1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Freeform 55"/>
                <p:cNvSpPr/>
                <p:nvPr/>
              </p:nvSpPr>
              <p:spPr bwMode="auto">
                <a:xfrm>
                  <a:off x="2774950" y="2425700"/>
                  <a:ext cx="123825" cy="58738"/>
                </a:xfrm>
                <a:custGeom>
                  <a:gdLst>
                    <a:gd name="T0" fmla="*/ 18 w 21"/>
                    <a:gd name="T1" fmla="*/ 0 h 10"/>
                    <a:gd name="T2" fmla="*/ 18 w 21"/>
                    <a:gd name="T3" fmla="*/ 0 h 10"/>
                    <a:gd name="T4" fmla="*/ 0 w 21"/>
                    <a:gd name="T5" fmla="*/ 5 h 10"/>
                    <a:gd name="T6" fmla="*/ 16 w 21"/>
                    <a:gd name="T7" fmla="*/ 10 h 10"/>
                    <a:gd name="T8" fmla="*/ 19 w 21"/>
                    <a:gd name="T9" fmla="*/ 9 h 10"/>
                    <a:gd name="T10" fmla="*/ 21 w 21"/>
                    <a:gd name="T11" fmla="*/ 6 h 10"/>
                    <a:gd name="T12" fmla="*/ 21 w 21"/>
                    <a:gd name="T13" fmla="*/ 4 h 10"/>
                    <a:gd name="T14" fmla="*/ 18 w 21"/>
                    <a:gd name="T15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10">
                      <a:moveTo>
                        <a:pt x="18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10"/>
                        <a:pt x="18" y="10"/>
                        <a:pt x="19" y="9"/>
                      </a:cubicBezTo>
                      <a:cubicBezTo>
                        <a:pt x="20" y="8"/>
                        <a:pt x="21" y="7"/>
                        <a:pt x="21" y="6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2"/>
                        <a:pt x="20" y="1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Freeform 56"/>
                <p:cNvSpPr/>
                <p:nvPr/>
              </p:nvSpPr>
              <p:spPr bwMode="auto">
                <a:xfrm>
                  <a:off x="2522537" y="2343150"/>
                  <a:ext cx="376238" cy="141288"/>
                </a:xfrm>
                <a:custGeom>
                  <a:gdLst>
                    <a:gd name="T0" fmla="*/ 62 w 64"/>
                    <a:gd name="T1" fmla="*/ 1 h 24"/>
                    <a:gd name="T2" fmla="*/ 60 w 64"/>
                    <a:gd name="T3" fmla="*/ 0 h 24"/>
                    <a:gd name="T4" fmla="*/ 59 w 64"/>
                    <a:gd name="T5" fmla="*/ 0 h 24"/>
                    <a:gd name="T6" fmla="*/ 3 w 64"/>
                    <a:gd name="T7" fmla="*/ 14 h 24"/>
                    <a:gd name="T8" fmla="*/ 0 w 64"/>
                    <a:gd name="T9" fmla="*/ 18 h 24"/>
                    <a:gd name="T10" fmla="*/ 0 w 64"/>
                    <a:gd name="T11" fmla="*/ 20 h 24"/>
                    <a:gd name="T12" fmla="*/ 2 w 64"/>
                    <a:gd name="T13" fmla="*/ 23 h 24"/>
                    <a:gd name="T14" fmla="*/ 4 w 64"/>
                    <a:gd name="T15" fmla="*/ 24 h 24"/>
                    <a:gd name="T16" fmla="*/ 5 w 64"/>
                    <a:gd name="T17" fmla="*/ 24 h 24"/>
                    <a:gd name="T18" fmla="*/ 61 w 64"/>
                    <a:gd name="T19" fmla="*/ 10 h 24"/>
                    <a:gd name="T20" fmla="*/ 64 w 64"/>
                    <a:gd name="T21" fmla="*/ 6 h 24"/>
                    <a:gd name="T22" fmla="*/ 64 w 64"/>
                    <a:gd name="T23" fmla="*/ 4 h 24"/>
                    <a:gd name="T24" fmla="*/ 62 w 64"/>
                    <a:gd name="T25" fmla="*/ 1 h 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24">
                      <a:moveTo>
                        <a:pt x="62" y="1"/>
                      </a:moveTo>
                      <a:cubicBezTo>
                        <a:pt x="62" y="1"/>
                        <a:pt x="61" y="0"/>
                        <a:pt x="6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5"/>
                        <a:pt x="0" y="16"/>
                        <a:pt x="0" y="1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2"/>
                        <a:pt x="2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3" y="9"/>
                        <a:pt x="64" y="8"/>
                        <a:pt x="64" y="6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3"/>
                        <a:pt x="63" y="2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Freeform 57"/>
                <p:cNvSpPr>
                  <a:spLocks noEditPoints="1"/>
                </p:cNvSpPr>
                <p:nvPr/>
              </p:nvSpPr>
              <p:spPr bwMode="auto">
                <a:xfrm>
                  <a:off x="2605088" y="2108200"/>
                  <a:ext cx="217488" cy="258763"/>
                </a:xfrm>
                <a:custGeom>
                  <a:gdLst>
                    <a:gd name="T0" fmla="*/ 8 w 37"/>
                    <a:gd name="T1" fmla="*/ 32 h 44"/>
                    <a:gd name="T2" fmla="*/ 31 w 37"/>
                    <a:gd name="T3" fmla="*/ 35 h 44"/>
                    <a:gd name="T4" fmla="*/ 20 w 37"/>
                    <a:gd name="T5" fmla="*/ 0 h 44"/>
                    <a:gd name="T6" fmla="*/ 8 w 37"/>
                    <a:gd name="T7" fmla="*/ 32 h 44"/>
                    <a:gd name="T8" fmla="*/ 15 w 37"/>
                    <a:gd name="T9" fmla="*/ 28 h 44"/>
                    <a:gd name="T10" fmla="*/ 21 w 37"/>
                    <a:gd name="T11" fmla="*/ 16 h 44"/>
                    <a:gd name="T12" fmla="*/ 20 w 37"/>
                    <a:gd name="T13" fmla="*/ 36 h 44"/>
                    <a:gd name="T14" fmla="*/ 15 w 37"/>
                    <a:gd name="T15" fmla="*/ 28 h 4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44">
                      <a:moveTo>
                        <a:pt x="8" y="32"/>
                      </a:moveTo>
                      <a:cubicBezTo>
                        <a:pt x="11" y="40"/>
                        <a:pt x="24" y="44"/>
                        <a:pt x="31" y="35"/>
                      </a:cubicBezTo>
                      <a:cubicBezTo>
                        <a:pt x="37" y="25"/>
                        <a:pt x="31" y="10"/>
                        <a:pt x="20" y="0"/>
                      </a:cubicBezTo>
                      <a:cubicBezTo>
                        <a:pt x="22" y="11"/>
                        <a:pt x="0" y="15"/>
                        <a:pt x="8" y="32"/>
                      </a:cubicBezTo>
                      <a:close/>
                      <a:moveTo>
                        <a:pt x="15" y="28"/>
                      </a:moveTo>
                      <a:cubicBezTo>
                        <a:pt x="17" y="26"/>
                        <a:pt x="21" y="24"/>
                        <a:pt x="21" y="16"/>
                      </a:cubicBezTo>
                      <a:cubicBezTo>
                        <a:pt x="31" y="22"/>
                        <a:pt x="27" y="38"/>
                        <a:pt x="20" y="36"/>
                      </a:cubicBezTo>
                      <a:cubicBezTo>
                        <a:pt x="13" y="35"/>
                        <a:pt x="13" y="30"/>
                        <a:pt x="1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5" name="Group 64"/>
            <p:cNvGrpSpPr/>
            <p:nvPr/>
          </p:nvGrpSpPr>
          <p:grpSpPr>
            <a:xfrm>
              <a:off x="5718814" y="3395334"/>
              <a:ext cx="2322270" cy="664969"/>
              <a:chOff x="7884714" y="2191620"/>
              <a:chExt cx="1859054" cy="664969"/>
            </a:xfrm>
          </p:grpSpPr>
          <p:sp>
            <p:nvSpPr>
              <p:cNvPr id="36" name="TextBox 50"/>
              <p:cNvSpPr txBox="1"/>
              <p:nvPr/>
            </p:nvSpPr>
            <p:spPr>
              <a:xfrm>
                <a:off x="7884714" y="2432499"/>
                <a:ext cx="1859054" cy="424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点击输入简要文字内容，文字内容需概括精炼</a:t>
                </a:r>
                <a:endParaRPr lang="en-US" altLang="zh-CN" sz="1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51"/>
              <p:cNvSpPr txBox="1"/>
              <p:nvPr/>
            </p:nvSpPr>
            <p:spPr>
              <a:xfrm>
                <a:off x="7896692" y="2191620"/>
                <a:ext cx="16824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点击编辑</a:t>
                </a:r>
                <a:endParaRPr lang="en-GB" altLang="zh-CN" sz="14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921887" y="4429583"/>
            <a:ext cx="3361584" cy="805334"/>
            <a:chOff x="921887" y="4429583"/>
            <a:chExt cx="3361584" cy="805334"/>
          </a:xfrm>
        </p:grpSpPr>
        <p:grpSp>
          <p:nvGrpSpPr>
            <p:cNvPr id="6" name="Group 2"/>
            <p:cNvGrpSpPr/>
            <p:nvPr/>
          </p:nvGrpSpPr>
          <p:grpSpPr>
            <a:xfrm>
              <a:off x="921887" y="4429583"/>
              <a:ext cx="804661" cy="805334"/>
              <a:chOff x="1087447" y="5206181"/>
              <a:chExt cx="804661" cy="805334"/>
            </a:xfrm>
          </p:grpSpPr>
          <p:grpSp>
            <p:nvGrpSpPr>
              <p:cNvPr id="7" name="Group 132"/>
              <p:cNvGrpSpPr/>
              <p:nvPr/>
            </p:nvGrpSpPr>
            <p:grpSpPr>
              <a:xfrm>
                <a:off x="1087447" y="5206181"/>
                <a:ext cx="804661" cy="805334"/>
                <a:chOff x="5716010" y="2517212"/>
                <a:chExt cx="648499" cy="649042"/>
              </a:xfrm>
            </p:grpSpPr>
            <p:sp>
              <p:nvSpPr>
                <p:cNvPr id="9" name="Oval 39"/>
                <p:cNvSpPr>
                  <a:spLocks noChangeAspect="1"/>
                </p:cNvSpPr>
                <p:nvPr/>
              </p:nvSpPr>
              <p:spPr>
                <a:xfrm>
                  <a:off x="5716010" y="2517212"/>
                  <a:ext cx="648499" cy="64904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72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Oval 40"/>
                <p:cNvSpPr>
                  <a:spLocks noChangeAspect="1"/>
                </p:cNvSpPr>
                <p:nvPr/>
              </p:nvSpPr>
              <p:spPr>
                <a:xfrm>
                  <a:off x="5790837" y="2592102"/>
                  <a:ext cx="498845" cy="499263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Shape 4192"/>
              <p:cNvSpPr/>
              <p:nvPr/>
            </p:nvSpPr>
            <p:spPr>
              <a:xfrm>
                <a:off x="1367107" y="5387854"/>
                <a:ext cx="252094" cy="4321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0" extrusionOk="0">
                    <a:moveTo>
                      <a:pt x="9547" y="8995"/>
                    </a:moveTo>
                    <a:cubicBezTo>
                      <a:pt x="9431" y="9241"/>
                      <a:pt x="9310" y="9495"/>
                      <a:pt x="9182" y="9756"/>
                    </a:cubicBezTo>
                    <a:cubicBezTo>
                      <a:pt x="8409" y="11354"/>
                      <a:pt x="7531" y="13164"/>
                      <a:pt x="7531" y="15261"/>
                    </a:cubicBezTo>
                    <a:cubicBezTo>
                      <a:pt x="7531" y="16396"/>
                      <a:pt x="6379" y="16800"/>
                      <a:pt x="5302" y="16800"/>
                    </a:cubicBezTo>
                    <a:cubicBezTo>
                      <a:pt x="4071" y="16800"/>
                      <a:pt x="3070" y="16212"/>
                      <a:pt x="3070" y="15491"/>
                    </a:cubicBezTo>
                    <a:cubicBezTo>
                      <a:pt x="3070" y="13016"/>
                      <a:pt x="5121" y="11397"/>
                      <a:pt x="6930" y="9971"/>
                    </a:cubicBezTo>
                    <a:cubicBezTo>
                      <a:pt x="7496" y="9523"/>
                      <a:pt x="8031" y="9101"/>
                      <a:pt x="8465" y="8681"/>
                    </a:cubicBezTo>
                    <a:cubicBezTo>
                      <a:pt x="8665" y="8489"/>
                      <a:pt x="9201" y="8497"/>
                      <a:pt x="9443" y="8687"/>
                    </a:cubicBezTo>
                    <a:cubicBezTo>
                      <a:pt x="9559" y="8776"/>
                      <a:pt x="9596" y="8890"/>
                      <a:pt x="9547" y="8995"/>
                    </a:cubicBezTo>
                    <a:close/>
                    <a:moveTo>
                      <a:pt x="11191" y="180"/>
                    </a:moveTo>
                    <a:cubicBezTo>
                      <a:pt x="11140" y="-60"/>
                      <a:pt x="10460" y="-60"/>
                      <a:pt x="10409" y="180"/>
                    </a:cubicBezTo>
                    <a:cubicBezTo>
                      <a:pt x="8706" y="8155"/>
                      <a:pt x="0" y="9798"/>
                      <a:pt x="0" y="15341"/>
                    </a:cubicBezTo>
                    <a:cubicBezTo>
                      <a:pt x="0" y="18765"/>
                      <a:pt x="4944" y="21540"/>
                      <a:pt x="10801" y="21540"/>
                    </a:cubicBezTo>
                    <a:cubicBezTo>
                      <a:pt x="16656" y="21540"/>
                      <a:pt x="21600" y="18765"/>
                      <a:pt x="21600" y="15341"/>
                    </a:cubicBezTo>
                    <a:cubicBezTo>
                      <a:pt x="21600" y="9798"/>
                      <a:pt x="12894" y="8155"/>
                      <a:pt x="11191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Group 64"/>
            <p:cNvGrpSpPr/>
            <p:nvPr/>
          </p:nvGrpSpPr>
          <p:grpSpPr>
            <a:xfrm>
              <a:off x="1961201" y="4522507"/>
              <a:ext cx="2322270" cy="664969"/>
              <a:chOff x="7884714" y="2191620"/>
              <a:chExt cx="1859054" cy="664969"/>
            </a:xfrm>
          </p:grpSpPr>
          <p:sp>
            <p:nvSpPr>
              <p:cNvPr id="39" name="TextBox 50"/>
              <p:cNvSpPr txBox="1"/>
              <p:nvPr/>
            </p:nvSpPr>
            <p:spPr>
              <a:xfrm>
                <a:off x="7884714" y="2432499"/>
                <a:ext cx="1859054" cy="424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点击输入简要文字内容，文字内容需概括精炼</a:t>
                </a:r>
                <a:endParaRPr lang="en-US" altLang="zh-CN" sz="1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TextBox 51"/>
              <p:cNvSpPr txBox="1"/>
              <p:nvPr/>
            </p:nvSpPr>
            <p:spPr>
              <a:xfrm>
                <a:off x="7896692" y="2191620"/>
                <a:ext cx="16824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点击编辑</a:t>
                </a:r>
                <a:endParaRPr lang="en-GB" altLang="zh-CN" sz="14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685956" y="4429583"/>
            <a:ext cx="3355128" cy="805334"/>
            <a:chOff x="4685956" y="4429583"/>
            <a:chExt cx="3355128" cy="805334"/>
          </a:xfrm>
        </p:grpSpPr>
        <p:grpSp>
          <p:nvGrpSpPr>
            <p:cNvPr id="27" name="Group 4"/>
            <p:cNvGrpSpPr/>
            <p:nvPr/>
          </p:nvGrpSpPr>
          <p:grpSpPr>
            <a:xfrm>
              <a:off x="4685956" y="4429583"/>
              <a:ext cx="804661" cy="805334"/>
              <a:chOff x="4851516" y="5206181"/>
              <a:chExt cx="804661" cy="805334"/>
            </a:xfrm>
          </p:grpSpPr>
          <p:grpSp>
            <p:nvGrpSpPr>
              <p:cNvPr id="28" name="Group 132"/>
              <p:cNvGrpSpPr/>
              <p:nvPr/>
            </p:nvGrpSpPr>
            <p:grpSpPr>
              <a:xfrm>
                <a:off x="4851516" y="5206181"/>
                <a:ext cx="804661" cy="805334"/>
                <a:chOff x="5716010" y="2517212"/>
                <a:chExt cx="648499" cy="649042"/>
              </a:xfrm>
            </p:grpSpPr>
            <p:sp>
              <p:nvSpPr>
                <p:cNvPr id="30" name="Oval 44"/>
                <p:cNvSpPr>
                  <a:spLocks noChangeAspect="1"/>
                </p:cNvSpPr>
                <p:nvPr/>
              </p:nvSpPr>
              <p:spPr>
                <a:xfrm>
                  <a:off x="5716010" y="2517212"/>
                  <a:ext cx="648499" cy="64904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72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Oval 45"/>
                <p:cNvSpPr>
                  <a:spLocks noChangeAspect="1"/>
                </p:cNvSpPr>
                <p:nvPr/>
              </p:nvSpPr>
              <p:spPr>
                <a:xfrm>
                  <a:off x="5790837" y="2592102"/>
                  <a:ext cx="498845" cy="499263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Freeform 274"/>
              <p:cNvSpPr>
                <a:spLocks noEditPoints="1"/>
              </p:cNvSpPr>
              <p:nvPr/>
            </p:nvSpPr>
            <p:spPr bwMode="auto">
              <a:xfrm>
                <a:off x="5097894" y="5440633"/>
                <a:ext cx="312236" cy="321992"/>
              </a:xfrm>
              <a:custGeom>
                <a:gdLst>
                  <a:gd name="T0" fmla="*/ 68 w 68"/>
                  <a:gd name="T1" fmla="*/ 16 h 67"/>
                  <a:gd name="T2" fmla="*/ 68 w 68"/>
                  <a:gd name="T3" fmla="*/ 66 h 67"/>
                  <a:gd name="T4" fmla="*/ 67 w 68"/>
                  <a:gd name="T5" fmla="*/ 67 h 67"/>
                  <a:gd name="T6" fmla="*/ 56 w 68"/>
                  <a:gd name="T7" fmla="*/ 67 h 67"/>
                  <a:gd name="T8" fmla="*/ 46 w 68"/>
                  <a:gd name="T9" fmla="*/ 67 h 67"/>
                  <a:gd name="T10" fmla="*/ 36 w 68"/>
                  <a:gd name="T11" fmla="*/ 67 h 67"/>
                  <a:gd name="T12" fmla="*/ 25 w 68"/>
                  <a:gd name="T13" fmla="*/ 67 h 67"/>
                  <a:gd name="T14" fmla="*/ 16 w 68"/>
                  <a:gd name="T15" fmla="*/ 67 h 67"/>
                  <a:gd name="T16" fmla="*/ 5 w 68"/>
                  <a:gd name="T17" fmla="*/ 67 h 67"/>
                  <a:gd name="T18" fmla="*/ 2 w 68"/>
                  <a:gd name="T19" fmla="*/ 67 h 67"/>
                  <a:gd name="T20" fmla="*/ 0 w 68"/>
                  <a:gd name="T21" fmla="*/ 66 h 67"/>
                  <a:gd name="T22" fmla="*/ 2 w 68"/>
                  <a:gd name="T23" fmla="*/ 64 h 67"/>
                  <a:gd name="T24" fmla="*/ 3 w 68"/>
                  <a:gd name="T25" fmla="*/ 64 h 67"/>
                  <a:gd name="T26" fmla="*/ 3 w 68"/>
                  <a:gd name="T27" fmla="*/ 56 h 67"/>
                  <a:gd name="T28" fmla="*/ 5 w 68"/>
                  <a:gd name="T29" fmla="*/ 54 h 67"/>
                  <a:gd name="T30" fmla="*/ 16 w 68"/>
                  <a:gd name="T31" fmla="*/ 54 h 67"/>
                  <a:gd name="T32" fmla="*/ 17 w 68"/>
                  <a:gd name="T33" fmla="*/ 56 h 67"/>
                  <a:gd name="T34" fmla="*/ 17 w 68"/>
                  <a:gd name="T35" fmla="*/ 64 h 67"/>
                  <a:gd name="T36" fmla="*/ 24 w 68"/>
                  <a:gd name="T37" fmla="*/ 64 h 67"/>
                  <a:gd name="T38" fmla="*/ 24 w 68"/>
                  <a:gd name="T39" fmla="*/ 40 h 67"/>
                  <a:gd name="T40" fmla="*/ 25 w 68"/>
                  <a:gd name="T41" fmla="*/ 38 h 67"/>
                  <a:gd name="T42" fmla="*/ 36 w 68"/>
                  <a:gd name="T43" fmla="*/ 38 h 67"/>
                  <a:gd name="T44" fmla="*/ 38 w 68"/>
                  <a:gd name="T45" fmla="*/ 40 h 67"/>
                  <a:gd name="T46" fmla="*/ 38 w 68"/>
                  <a:gd name="T47" fmla="*/ 64 h 67"/>
                  <a:gd name="T48" fmla="*/ 44 w 68"/>
                  <a:gd name="T49" fmla="*/ 64 h 67"/>
                  <a:gd name="T50" fmla="*/ 44 w 68"/>
                  <a:gd name="T51" fmla="*/ 20 h 67"/>
                  <a:gd name="T52" fmla="*/ 46 w 68"/>
                  <a:gd name="T53" fmla="*/ 18 h 67"/>
                  <a:gd name="T54" fmla="*/ 56 w 68"/>
                  <a:gd name="T55" fmla="*/ 18 h 67"/>
                  <a:gd name="T56" fmla="*/ 58 w 68"/>
                  <a:gd name="T57" fmla="*/ 20 h 67"/>
                  <a:gd name="T58" fmla="*/ 58 w 68"/>
                  <a:gd name="T59" fmla="*/ 64 h 67"/>
                  <a:gd name="T60" fmla="*/ 65 w 68"/>
                  <a:gd name="T61" fmla="*/ 64 h 67"/>
                  <a:gd name="T62" fmla="*/ 65 w 68"/>
                  <a:gd name="T63" fmla="*/ 16 h 67"/>
                  <a:gd name="T64" fmla="*/ 67 w 68"/>
                  <a:gd name="T65" fmla="*/ 15 h 67"/>
                  <a:gd name="T66" fmla="*/ 68 w 68"/>
                  <a:gd name="T67" fmla="*/ 16 h 67"/>
                  <a:gd name="T68" fmla="*/ 2 w 68"/>
                  <a:gd name="T69" fmla="*/ 48 h 67"/>
                  <a:gd name="T70" fmla="*/ 2 w 68"/>
                  <a:gd name="T71" fmla="*/ 48 h 67"/>
                  <a:gd name="T72" fmla="*/ 29 w 68"/>
                  <a:gd name="T73" fmla="*/ 30 h 67"/>
                  <a:gd name="T74" fmla="*/ 55 w 68"/>
                  <a:gd name="T75" fmla="*/ 6 h 67"/>
                  <a:gd name="T76" fmla="*/ 55 w 68"/>
                  <a:gd name="T77" fmla="*/ 13 h 67"/>
                  <a:gd name="T78" fmla="*/ 56 w 68"/>
                  <a:gd name="T79" fmla="*/ 15 h 67"/>
                  <a:gd name="T80" fmla="*/ 58 w 68"/>
                  <a:gd name="T81" fmla="*/ 13 h 67"/>
                  <a:gd name="T82" fmla="*/ 58 w 68"/>
                  <a:gd name="T83" fmla="*/ 2 h 67"/>
                  <a:gd name="T84" fmla="*/ 56 w 68"/>
                  <a:gd name="T85" fmla="*/ 0 h 67"/>
                  <a:gd name="T86" fmla="*/ 46 w 68"/>
                  <a:gd name="T87" fmla="*/ 0 h 67"/>
                  <a:gd name="T88" fmla="*/ 44 w 68"/>
                  <a:gd name="T89" fmla="*/ 2 h 67"/>
                  <a:gd name="T90" fmla="*/ 46 w 68"/>
                  <a:gd name="T91" fmla="*/ 3 h 67"/>
                  <a:gd name="T92" fmla="*/ 53 w 68"/>
                  <a:gd name="T93" fmla="*/ 3 h 67"/>
                  <a:gd name="T94" fmla="*/ 27 w 68"/>
                  <a:gd name="T95" fmla="*/ 28 h 67"/>
                  <a:gd name="T96" fmla="*/ 1 w 68"/>
                  <a:gd name="T97" fmla="*/ 45 h 67"/>
                  <a:gd name="T98" fmla="*/ 0 w 68"/>
                  <a:gd name="T99" fmla="*/ 47 h 67"/>
                  <a:gd name="T100" fmla="*/ 2 w 68"/>
                  <a:gd name="T101" fmla="*/ 48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67">
                    <a:moveTo>
                      <a:pt x="68" y="16"/>
                    </a:move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8" y="67"/>
                      <a:pt x="67" y="67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1" y="67"/>
                      <a:pt x="0" y="66"/>
                      <a:pt x="0" y="66"/>
                    </a:cubicBezTo>
                    <a:cubicBezTo>
                      <a:pt x="0" y="65"/>
                      <a:pt x="1" y="64"/>
                      <a:pt x="2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5"/>
                      <a:pt x="4" y="54"/>
                      <a:pt x="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7" y="54"/>
                      <a:pt x="17" y="55"/>
                      <a:pt x="17" y="56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39"/>
                      <a:pt x="24" y="38"/>
                      <a:pt x="25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7" y="38"/>
                      <a:pt x="38" y="39"/>
                      <a:pt x="38" y="40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19"/>
                      <a:pt x="45" y="18"/>
                      <a:pt x="4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8"/>
                      <a:pt x="58" y="19"/>
                      <a:pt x="58" y="20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5"/>
                      <a:pt x="66" y="15"/>
                      <a:pt x="67" y="15"/>
                    </a:cubicBezTo>
                    <a:cubicBezTo>
                      <a:pt x="68" y="15"/>
                      <a:pt x="68" y="15"/>
                      <a:pt x="68" y="16"/>
                    </a:cubicBezTo>
                    <a:close/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3" y="48"/>
                      <a:pt x="16" y="40"/>
                      <a:pt x="29" y="30"/>
                    </a:cubicBezTo>
                    <a:cubicBezTo>
                      <a:pt x="40" y="22"/>
                      <a:pt x="51" y="10"/>
                      <a:pt x="55" y="6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4"/>
                      <a:pt x="55" y="15"/>
                      <a:pt x="56" y="15"/>
                    </a:cubicBezTo>
                    <a:cubicBezTo>
                      <a:pt x="57" y="15"/>
                      <a:pt x="58" y="14"/>
                      <a:pt x="58" y="13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1"/>
                      <a:pt x="57" y="0"/>
                      <a:pt x="5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1"/>
                      <a:pt x="44" y="2"/>
                    </a:cubicBezTo>
                    <a:cubicBezTo>
                      <a:pt x="44" y="3"/>
                      <a:pt x="45" y="3"/>
                      <a:pt x="46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7"/>
                      <a:pt x="38" y="20"/>
                      <a:pt x="27" y="28"/>
                    </a:cubicBezTo>
                    <a:cubicBezTo>
                      <a:pt x="15" y="37"/>
                      <a:pt x="1" y="45"/>
                      <a:pt x="1" y="45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1" y="48"/>
                      <a:pt x="1" y="48"/>
                      <a:pt x="2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" name="Group 64"/>
            <p:cNvGrpSpPr/>
            <p:nvPr/>
          </p:nvGrpSpPr>
          <p:grpSpPr>
            <a:xfrm>
              <a:off x="5718814" y="4522507"/>
              <a:ext cx="2322270" cy="664969"/>
              <a:chOff x="7884714" y="2191620"/>
              <a:chExt cx="1859054" cy="664969"/>
            </a:xfrm>
          </p:grpSpPr>
          <p:sp>
            <p:nvSpPr>
              <p:cNvPr id="42" name="TextBox 50"/>
              <p:cNvSpPr txBox="1"/>
              <p:nvPr/>
            </p:nvSpPr>
            <p:spPr>
              <a:xfrm>
                <a:off x="7884714" y="2432499"/>
                <a:ext cx="1859054" cy="424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点击输入简要文字内容，文字内容需概括精炼</a:t>
                </a:r>
                <a:endParaRPr lang="en-US" altLang="zh-CN" sz="1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TextBox 51"/>
              <p:cNvSpPr txBox="1"/>
              <p:nvPr/>
            </p:nvSpPr>
            <p:spPr>
              <a:xfrm>
                <a:off x="7896692" y="2191620"/>
                <a:ext cx="16824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点击编辑</a:t>
                </a:r>
                <a:endParaRPr lang="en-GB" altLang="zh-CN" sz="14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3.</a:t>
            </a:r>
            <a:r>
              <a:rPr lang="zh-CN" altLang="en-US" sz="2400" b="1">
                <a:solidFill>
                  <a:schemeClr val="accent1"/>
                </a:solidFill>
              </a:rPr>
              <a:t>研究方法与过程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pic>
        <p:nvPicPr>
          <p:cNvPr id="50" name="图片占位符 49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4" r="33904"/>
          <a:stretch>
            <a:fillRect/>
          </a:stretch>
        </p:blipFill>
        <p:spPr/>
      </p:pic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819635" y="2656095"/>
            <a:ext cx="4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</a:rPr>
              <a:t>4.</a:t>
            </a:r>
            <a:r>
              <a:rPr lang="zh-CN" altLang="en-US" sz="3600" b="1">
                <a:solidFill>
                  <a:schemeClr val="accent1"/>
                </a:solidFill>
              </a:rPr>
              <a:t>研究结论</a:t>
            </a:r>
            <a:endParaRPr lang="zh-CN" altLang="en-US" sz="360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0139" y="3302426"/>
            <a:ext cx="77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accent1"/>
                </a:solidFill>
              </a:rPr>
              <a:t>Results And Conclusions Of Research</a:t>
            </a:r>
            <a:endParaRPr lang="zh-CN" altLang="en-US" sz="3600">
              <a:solidFill>
                <a:schemeClr val="accent1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 rot="20838016" flipH="1">
            <a:off x="-361797" y="3345268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r="8128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5399902" y="2560865"/>
            <a:ext cx="5287363" cy="2958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7473" y="3229506"/>
            <a:ext cx="4260376" cy="1621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号，以保证投射到屏幕能看得清。答辩内容应做到文字精炼，言之有物，条理分明，因此幻灯片设计原则是结构化思考，形象化表达。点击编辑文本内容，建议使用微软雅黑字体，字号最小不小于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4.</a:t>
            </a:r>
            <a:r>
              <a:rPr lang="zh-CN" altLang="en-US" sz="2400" b="1">
                <a:solidFill>
                  <a:schemeClr val="accent1"/>
                </a:solidFill>
              </a:rPr>
              <a:t>研究结论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732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Chart 23"/>
          <p:cNvGraphicFramePr/>
          <p:nvPr/>
        </p:nvGraphicFramePr>
        <p:xfrm>
          <a:off x="799822" y="1860501"/>
          <a:ext cx="5296179" cy="384120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Round Same Side Corner Rectangle 13"/>
          <p:cNvSpPr/>
          <p:nvPr/>
        </p:nvSpPr>
        <p:spPr>
          <a:xfrm rot="10800000" flipH="1">
            <a:off x="6180112" y="2668401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ct val="120000"/>
              </a:lnSpc>
            </a:pPr>
            <a:endParaRPr lang="bg-BG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 Same Side Corner Rectangle 14"/>
          <p:cNvSpPr/>
          <p:nvPr/>
        </p:nvSpPr>
        <p:spPr>
          <a:xfrm rot="10800000" flipH="1">
            <a:off x="6178630" y="3393268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ct val="120000"/>
              </a:lnSpc>
            </a:pPr>
            <a:endParaRPr lang="bg-BG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ound Same Side Corner Rectangle 15"/>
          <p:cNvSpPr/>
          <p:nvPr/>
        </p:nvSpPr>
        <p:spPr>
          <a:xfrm rot="10800000" flipH="1">
            <a:off x="6178630" y="4130148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ct val="120000"/>
              </a:lnSpc>
            </a:pPr>
            <a:endParaRPr lang="bg-BG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 Same Side Corner Rectangle 16"/>
          <p:cNvSpPr/>
          <p:nvPr/>
        </p:nvSpPr>
        <p:spPr>
          <a:xfrm rot="10800000" flipH="1">
            <a:off x="6181182" y="4907703"/>
            <a:ext cx="54827" cy="452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ct val="120000"/>
              </a:lnSpc>
            </a:pPr>
            <a:endParaRPr lang="bg-BG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6348454" y="2611155"/>
            <a:ext cx="46008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</a:t>
            </a:r>
            <a:endParaRPr lang="zh-CN" altLang="en-US" sz="1400">
              <a:latin typeface="+mn-ea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6348454" y="3344145"/>
            <a:ext cx="46008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</a:t>
            </a:r>
            <a:endParaRPr lang="zh-CN" altLang="en-US" sz="1400">
              <a:latin typeface="+mn-ea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6348454" y="4094890"/>
            <a:ext cx="46008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</a:t>
            </a:r>
            <a:endParaRPr lang="zh-CN" altLang="en-US" sz="1400">
              <a:latin typeface="+mn-ea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6348454" y="4827880"/>
            <a:ext cx="46008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</a:t>
            </a:r>
            <a:endParaRPr lang="zh-CN" altLang="en-US" sz="1400">
              <a:latin typeface="+mn-ea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1797736" y="4177911"/>
            <a:ext cx="516487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en-US" sz="2400" baseline="30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</a:t>
            </a:r>
            <a:endParaRPr lang="en-US" sz="2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2695084" y="3731635"/>
            <a:ext cx="58381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en-US" sz="2400" baseline="30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nd</a:t>
            </a:r>
            <a:endParaRPr lang="en-US" sz="2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3631706" y="2379704"/>
            <a:ext cx="538929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en-US" sz="2400" baseline="30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rd</a:t>
            </a:r>
            <a:endParaRPr lang="en-US" sz="2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4580569" y="1884112"/>
            <a:ext cx="527709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lang="en-US" sz="2400" baseline="30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</a:t>
            </a:r>
            <a:endParaRPr lang="en-US" sz="2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1690336" y="5645634"/>
            <a:ext cx="73129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name1</a:t>
            </a: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608805" y="5645634"/>
            <a:ext cx="73129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name2</a:t>
            </a: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7275" y="5645634"/>
            <a:ext cx="73129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name3</a:t>
            </a: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4445744" y="5645634"/>
            <a:ext cx="73129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name4</a:t>
            </a: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4.</a:t>
            </a:r>
            <a:r>
              <a:rPr lang="zh-CN" altLang="en-US" sz="2400" b="1">
                <a:solidFill>
                  <a:schemeClr val="accent1"/>
                </a:solidFill>
              </a:rPr>
              <a:t>研究结论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Graphic spid="6" grpId="0">
        <p:bldSub>
          <a:bldChart bld="series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2662635" y="3446471"/>
            <a:ext cx="3372653" cy="1135509"/>
            <a:chOff x="2662635" y="3446471"/>
            <a:chExt cx="3372653" cy="1135509"/>
          </a:xfrm>
        </p:grpSpPr>
        <p:sp>
          <p:nvSpPr>
            <p:cNvPr id="8" name="Rectangle 35"/>
            <p:cNvSpPr/>
            <p:nvPr/>
          </p:nvSpPr>
          <p:spPr>
            <a:xfrm>
              <a:off x="2662635" y="3446471"/>
              <a:ext cx="1135509" cy="1135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9" name="Rectangle 36"/>
            <p:cNvSpPr/>
            <p:nvPr/>
          </p:nvSpPr>
          <p:spPr>
            <a:xfrm>
              <a:off x="3798144" y="3446471"/>
              <a:ext cx="2237144" cy="11355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6" name="Rectangle 43"/>
            <p:cNvSpPr/>
            <p:nvPr/>
          </p:nvSpPr>
          <p:spPr>
            <a:xfrm>
              <a:off x="3904067" y="3707321"/>
              <a:ext cx="2025297" cy="58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稻壳儿小白白(http://dwz.cn/Wu2UP)"/>
            <p:cNvSpPr/>
            <p:nvPr/>
          </p:nvSpPr>
          <p:spPr bwMode="auto">
            <a:xfrm>
              <a:off x="3063521" y="3842966"/>
              <a:ext cx="333736" cy="342518"/>
            </a:xfrm>
            <a:custGeom>
              <a:gdLst>
                <a:gd name="T0" fmla="*/ 12 w 32"/>
                <a:gd name="T1" fmla="*/ 33 h 33"/>
                <a:gd name="T2" fmla="*/ 10 w 32"/>
                <a:gd name="T3" fmla="*/ 32 h 33"/>
                <a:gd name="T4" fmla="*/ 1 w 32"/>
                <a:gd name="T5" fmla="*/ 21 h 33"/>
                <a:gd name="T6" fmla="*/ 2 w 32"/>
                <a:gd name="T7" fmla="*/ 16 h 33"/>
                <a:gd name="T8" fmla="*/ 7 w 32"/>
                <a:gd name="T9" fmla="*/ 17 h 33"/>
                <a:gd name="T10" fmla="*/ 12 w 32"/>
                <a:gd name="T11" fmla="*/ 24 h 33"/>
                <a:gd name="T12" fmla="*/ 26 w 32"/>
                <a:gd name="T13" fmla="*/ 2 h 33"/>
                <a:gd name="T14" fmla="*/ 30 w 32"/>
                <a:gd name="T15" fmla="*/ 1 h 33"/>
                <a:gd name="T16" fmla="*/ 32 w 32"/>
                <a:gd name="T17" fmla="*/ 6 h 33"/>
                <a:gd name="T18" fmla="*/ 15 w 32"/>
                <a:gd name="T19" fmla="*/ 32 h 33"/>
                <a:gd name="T20" fmla="*/ 13 w 32"/>
                <a:gd name="T21" fmla="*/ 33 h 33"/>
                <a:gd name="T22" fmla="*/ 12 w 32"/>
                <a:gd name="T23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3">
                  <a:moveTo>
                    <a:pt x="12" y="33"/>
                  </a:moveTo>
                  <a:cubicBezTo>
                    <a:pt x="11" y="33"/>
                    <a:pt x="10" y="33"/>
                    <a:pt x="10" y="3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1" y="18"/>
                    <a:pt x="2" y="16"/>
                  </a:cubicBezTo>
                  <a:cubicBezTo>
                    <a:pt x="3" y="15"/>
                    <a:pt x="6" y="16"/>
                    <a:pt x="7" y="17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9" y="0"/>
                    <a:pt x="30" y="1"/>
                  </a:cubicBezTo>
                  <a:cubicBezTo>
                    <a:pt x="32" y="2"/>
                    <a:pt x="32" y="4"/>
                    <a:pt x="32" y="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3"/>
                    <a:pt x="14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48969" y="2121711"/>
            <a:ext cx="3372653" cy="1135509"/>
            <a:chOff x="4448969" y="2121711"/>
            <a:chExt cx="3372653" cy="1135509"/>
          </a:xfrm>
        </p:grpSpPr>
        <p:sp>
          <p:nvSpPr>
            <p:cNvPr id="4" name="Rectangle 25"/>
            <p:cNvSpPr/>
            <p:nvPr/>
          </p:nvSpPr>
          <p:spPr>
            <a:xfrm>
              <a:off x="4448969" y="2121711"/>
              <a:ext cx="1135509" cy="1135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5" name="Rectangle 26"/>
            <p:cNvSpPr/>
            <p:nvPr/>
          </p:nvSpPr>
          <p:spPr>
            <a:xfrm>
              <a:off x="5584478" y="2121711"/>
              <a:ext cx="2237144" cy="11355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3" name="Rectangle 40"/>
            <p:cNvSpPr/>
            <p:nvPr/>
          </p:nvSpPr>
          <p:spPr>
            <a:xfrm>
              <a:off x="5690402" y="2404825"/>
              <a:ext cx="2025297" cy="58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稻壳儿小白白(http://dwz.cn/Wu2UP)"/>
            <p:cNvSpPr>
              <a:spLocks noEditPoints="1"/>
            </p:cNvSpPr>
            <p:nvPr/>
          </p:nvSpPr>
          <p:spPr bwMode="auto">
            <a:xfrm>
              <a:off x="4882788" y="2445747"/>
              <a:ext cx="267870" cy="487436"/>
            </a:xfrm>
            <a:custGeom>
              <a:gdLst>
                <a:gd name="T0" fmla="*/ 26 w 26"/>
                <a:gd name="T1" fmla="*/ 11 h 47"/>
                <a:gd name="T2" fmla="*/ 26 w 26"/>
                <a:gd name="T3" fmla="*/ 5 h 47"/>
                <a:gd name="T4" fmla="*/ 13 w 26"/>
                <a:gd name="T5" fmla="*/ 0 h 47"/>
                <a:gd name="T6" fmla="*/ 0 w 26"/>
                <a:gd name="T7" fmla="*/ 5 h 47"/>
                <a:gd name="T8" fmla="*/ 0 w 26"/>
                <a:gd name="T9" fmla="*/ 11 h 47"/>
                <a:gd name="T10" fmla="*/ 9 w 26"/>
                <a:gd name="T11" fmla="*/ 24 h 47"/>
                <a:gd name="T12" fmla="*/ 0 w 26"/>
                <a:gd name="T13" fmla="*/ 36 h 47"/>
                <a:gd name="T14" fmla="*/ 0 w 26"/>
                <a:gd name="T15" fmla="*/ 42 h 47"/>
                <a:gd name="T16" fmla="*/ 13 w 26"/>
                <a:gd name="T17" fmla="*/ 47 h 47"/>
                <a:gd name="T18" fmla="*/ 26 w 26"/>
                <a:gd name="T19" fmla="*/ 42 h 47"/>
                <a:gd name="T20" fmla="*/ 26 w 26"/>
                <a:gd name="T21" fmla="*/ 36 h 47"/>
                <a:gd name="T22" fmla="*/ 17 w 26"/>
                <a:gd name="T23" fmla="*/ 24 h 47"/>
                <a:gd name="T24" fmla="*/ 26 w 26"/>
                <a:gd name="T25" fmla="*/ 11 h 47"/>
                <a:gd name="T26" fmla="*/ 4 w 26"/>
                <a:gd name="T27" fmla="*/ 6 h 47"/>
                <a:gd name="T28" fmla="*/ 13 w 26"/>
                <a:gd name="T29" fmla="*/ 3 h 47"/>
                <a:gd name="T30" fmla="*/ 23 w 26"/>
                <a:gd name="T31" fmla="*/ 6 h 47"/>
                <a:gd name="T32" fmla="*/ 24 w 26"/>
                <a:gd name="T33" fmla="*/ 7 h 47"/>
                <a:gd name="T34" fmla="*/ 13 w 26"/>
                <a:gd name="T35" fmla="*/ 9 h 47"/>
                <a:gd name="T36" fmla="*/ 3 w 26"/>
                <a:gd name="T37" fmla="*/ 7 h 47"/>
                <a:gd name="T38" fmla="*/ 4 w 26"/>
                <a:gd name="T39" fmla="*/ 6 h 47"/>
                <a:gd name="T40" fmla="*/ 15 w 26"/>
                <a:gd name="T41" fmla="*/ 24 h 47"/>
                <a:gd name="T42" fmla="*/ 19 w 26"/>
                <a:gd name="T43" fmla="*/ 31 h 47"/>
                <a:gd name="T44" fmla="*/ 24 w 26"/>
                <a:gd name="T45" fmla="*/ 36 h 47"/>
                <a:gd name="T46" fmla="*/ 24 w 26"/>
                <a:gd name="T47" fmla="*/ 39 h 47"/>
                <a:gd name="T48" fmla="*/ 15 w 26"/>
                <a:gd name="T49" fmla="*/ 34 h 47"/>
                <a:gd name="T50" fmla="*/ 12 w 26"/>
                <a:gd name="T51" fmla="*/ 34 h 47"/>
                <a:gd name="T52" fmla="*/ 3 w 26"/>
                <a:gd name="T53" fmla="*/ 39 h 47"/>
                <a:gd name="T54" fmla="*/ 3 w 26"/>
                <a:gd name="T55" fmla="*/ 36 h 47"/>
                <a:gd name="T56" fmla="*/ 7 w 26"/>
                <a:gd name="T57" fmla="*/ 31 h 47"/>
                <a:gd name="T58" fmla="*/ 12 w 26"/>
                <a:gd name="T59" fmla="*/ 24 h 47"/>
                <a:gd name="T60" fmla="*/ 7 w 26"/>
                <a:gd name="T61" fmla="*/ 17 h 47"/>
                <a:gd name="T62" fmla="*/ 3 w 26"/>
                <a:gd name="T63" fmla="*/ 11 h 47"/>
                <a:gd name="T64" fmla="*/ 3 w 26"/>
                <a:gd name="T65" fmla="*/ 9 h 47"/>
                <a:gd name="T66" fmla="*/ 13 w 26"/>
                <a:gd name="T67" fmla="*/ 11 h 47"/>
                <a:gd name="T68" fmla="*/ 24 w 26"/>
                <a:gd name="T69" fmla="*/ 9 h 47"/>
                <a:gd name="T70" fmla="*/ 24 w 26"/>
                <a:gd name="T71" fmla="*/ 11 h 47"/>
                <a:gd name="T72" fmla="*/ 19 w 26"/>
                <a:gd name="T73" fmla="*/ 17 h 47"/>
                <a:gd name="T74" fmla="*/ 15 w 26"/>
                <a:gd name="T75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47">
                  <a:moveTo>
                    <a:pt x="26" y="11"/>
                  </a:moveTo>
                  <a:cubicBezTo>
                    <a:pt x="26" y="6"/>
                    <a:pt x="26" y="5"/>
                    <a:pt x="26" y="5"/>
                  </a:cubicBezTo>
                  <a:cubicBezTo>
                    <a:pt x="26" y="4"/>
                    <a:pt x="21" y="0"/>
                    <a:pt x="13" y="0"/>
                  </a:cubicBezTo>
                  <a:cubicBezTo>
                    <a:pt x="6" y="0"/>
                    <a:pt x="0" y="4"/>
                    <a:pt x="0" y="5"/>
                  </a:cubicBezTo>
                  <a:cubicBezTo>
                    <a:pt x="0" y="5"/>
                    <a:pt x="0" y="6"/>
                    <a:pt x="0" y="11"/>
                  </a:cubicBezTo>
                  <a:cubicBezTo>
                    <a:pt x="0" y="16"/>
                    <a:pt x="9" y="20"/>
                    <a:pt x="9" y="24"/>
                  </a:cubicBezTo>
                  <a:cubicBezTo>
                    <a:pt x="9" y="27"/>
                    <a:pt x="0" y="31"/>
                    <a:pt x="0" y="36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0" y="44"/>
                    <a:pt x="6" y="47"/>
                    <a:pt x="13" y="47"/>
                  </a:cubicBezTo>
                  <a:cubicBezTo>
                    <a:pt x="21" y="47"/>
                    <a:pt x="26" y="44"/>
                    <a:pt x="26" y="42"/>
                  </a:cubicBezTo>
                  <a:cubicBezTo>
                    <a:pt x="26" y="42"/>
                    <a:pt x="26" y="41"/>
                    <a:pt x="26" y="36"/>
                  </a:cubicBezTo>
                  <a:cubicBezTo>
                    <a:pt x="26" y="31"/>
                    <a:pt x="17" y="27"/>
                    <a:pt x="17" y="24"/>
                  </a:cubicBezTo>
                  <a:cubicBezTo>
                    <a:pt x="17" y="20"/>
                    <a:pt x="26" y="16"/>
                    <a:pt x="26" y="11"/>
                  </a:cubicBezTo>
                  <a:close/>
                  <a:moveTo>
                    <a:pt x="4" y="6"/>
                  </a:moveTo>
                  <a:cubicBezTo>
                    <a:pt x="5" y="5"/>
                    <a:pt x="9" y="3"/>
                    <a:pt x="13" y="3"/>
                  </a:cubicBezTo>
                  <a:cubicBezTo>
                    <a:pt x="18" y="3"/>
                    <a:pt x="23" y="6"/>
                    <a:pt x="23" y="6"/>
                  </a:cubicBezTo>
                  <a:cubicBezTo>
                    <a:pt x="23" y="6"/>
                    <a:pt x="25" y="6"/>
                    <a:pt x="24" y="7"/>
                  </a:cubicBezTo>
                  <a:cubicBezTo>
                    <a:pt x="22" y="8"/>
                    <a:pt x="18" y="9"/>
                    <a:pt x="13" y="9"/>
                  </a:cubicBezTo>
                  <a:cubicBezTo>
                    <a:pt x="9" y="9"/>
                    <a:pt x="5" y="8"/>
                    <a:pt x="3" y="7"/>
                  </a:cubicBezTo>
                  <a:cubicBezTo>
                    <a:pt x="2" y="6"/>
                    <a:pt x="4" y="6"/>
                    <a:pt x="4" y="6"/>
                  </a:cubicBezTo>
                  <a:close/>
                  <a:moveTo>
                    <a:pt x="15" y="24"/>
                  </a:moveTo>
                  <a:cubicBezTo>
                    <a:pt x="15" y="26"/>
                    <a:pt x="17" y="28"/>
                    <a:pt x="19" y="31"/>
                  </a:cubicBezTo>
                  <a:cubicBezTo>
                    <a:pt x="21" y="32"/>
                    <a:pt x="24" y="35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5" y="37"/>
                    <a:pt x="15" y="34"/>
                  </a:cubicBezTo>
                  <a:cubicBezTo>
                    <a:pt x="15" y="32"/>
                    <a:pt x="12" y="32"/>
                    <a:pt x="12" y="34"/>
                  </a:cubicBezTo>
                  <a:cubicBezTo>
                    <a:pt x="12" y="37"/>
                    <a:pt x="5" y="38"/>
                    <a:pt x="3" y="3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6" y="32"/>
                    <a:pt x="7" y="31"/>
                  </a:cubicBezTo>
                  <a:cubicBezTo>
                    <a:pt x="10" y="28"/>
                    <a:pt x="12" y="26"/>
                    <a:pt x="12" y="24"/>
                  </a:cubicBezTo>
                  <a:cubicBezTo>
                    <a:pt x="12" y="21"/>
                    <a:pt x="10" y="19"/>
                    <a:pt x="7" y="17"/>
                  </a:cubicBez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9" y="11"/>
                    <a:pt x="13" y="11"/>
                  </a:cubicBezTo>
                  <a:cubicBezTo>
                    <a:pt x="18" y="11"/>
                    <a:pt x="21" y="10"/>
                    <a:pt x="24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1" y="15"/>
                    <a:pt x="19" y="17"/>
                  </a:cubicBezTo>
                  <a:cubicBezTo>
                    <a:pt x="17" y="19"/>
                    <a:pt x="15" y="21"/>
                    <a:pt x="15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6300" y="2121711"/>
            <a:ext cx="3372653" cy="1135509"/>
            <a:chOff x="876300" y="2121711"/>
            <a:chExt cx="3372653" cy="1135509"/>
          </a:xfrm>
        </p:grpSpPr>
        <p:sp>
          <p:nvSpPr>
            <p:cNvPr id="2" name="Rectangle 3"/>
            <p:cNvSpPr/>
            <p:nvPr/>
          </p:nvSpPr>
          <p:spPr>
            <a:xfrm>
              <a:off x="876300" y="2121711"/>
              <a:ext cx="1135509" cy="1135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3" name="Rectangle 24"/>
            <p:cNvSpPr/>
            <p:nvPr/>
          </p:nvSpPr>
          <p:spPr>
            <a:xfrm>
              <a:off x="2011809" y="2121711"/>
              <a:ext cx="2237144" cy="11355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2" name="Rectangle 39"/>
            <p:cNvSpPr/>
            <p:nvPr/>
          </p:nvSpPr>
          <p:spPr>
            <a:xfrm>
              <a:off x="2117732" y="2390311"/>
              <a:ext cx="2025297" cy="58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稻壳儿小白白(http://dwz.cn/Wu2UP)"/>
            <p:cNvSpPr>
              <a:spLocks noEditPoints="1"/>
            </p:cNvSpPr>
            <p:nvPr/>
          </p:nvSpPr>
          <p:spPr bwMode="auto">
            <a:xfrm>
              <a:off x="1209120" y="2456727"/>
              <a:ext cx="469868" cy="465476"/>
            </a:xfrm>
            <a:custGeom>
              <a:gdLst>
                <a:gd name="T0" fmla="*/ 22 w 45"/>
                <a:gd name="T1" fmla="*/ 0 h 45"/>
                <a:gd name="T2" fmla="*/ 0 w 45"/>
                <a:gd name="T3" fmla="*/ 22 h 45"/>
                <a:gd name="T4" fmla="*/ 22 w 45"/>
                <a:gd name="T5" fmla="*/ 45 h 45"/>
                <a:gd name="T6" fmla="*/ 45 w 45"/>
                <a:gd name="T7" fmla="*/ 22 h 45"/>
                <a:gd name="T8" fmla="*/ 22 w 45"/>
                <a:gd name="T9" fmla="*/ 0 h 45"/>
                <a:gd name="T10" fmla="*/ 42 w 45"/>
                <a:gd name="T11" fmla="*/ 22 h 45"/>
                <a:gd name="T12" fmla="*/ 38 w 45"/>
                <a:gd name="T13" fmla="*/ 34 h 45"/>
                <a:gd name="T14" fmla="*/ 37 w 45"/>
                <a:gd name="T15" fmla="*/ 31 h 45"/>
                <a:gd name="T16" fmla="*/ 38 w 45"/>
                <a:gd name="T17" fmla="*/ 24 h 45"/>
                <a:gd name="T18" fmla="*/ 35 w 45"/>
                <a:gd name="T19" fmla="*/ 19 h 45"/>
                <a:gd name="T20" fmla="*/ 30 w 45"/>
                <a:gd name="T21" fmla="*/ 16 h 45"/>
                <a:gd name="T22" fmla="*/ 33 w 45"/>
                <a:gd name="T23" fmla="*/ 8 h 45"/>
                <a:gd name="T24" fmla="*/ 28 w 45"/>
                <a:gd name="T25" fmla="*/ 6 h 45"/>
                <a:gd name="T26" fmla="*/ 29 w 45"/>
                <a:gd name="T27" fmla="*/ 4 h 45"/>
                <a:gd name="T28" fmla="*/ 42 w 45"/>
                <a:gd name="T29" fmla="*/ 22 h 45"/>
                <a:gd name="T30" fmla="*/ 20 w 45"/>
                <a:gd name="T31" fmla="*/ 3 h 45"/>
                <a:gd name="T32" fmla="*/ 17 w 45"/>
                <a:gd name="T33" fmla="*/ 5 h 45"/>
                <a:gd name="T34" fmla="*/ 14 w 45"/>
                <a:gd name="T35" fmla="*/ 8 h 45"/>
                <a:gd name="T36" fmla="*/ 11 w 45"/>
                <a:gd name="T37" fmla="*/ 12 h 45"/>
                <a:gd name="T38" fmla="*/ 13 w 45"/>
                <a:gd name="T39" fmla="*/ 14 h 45"/>
                <a:gd name="T40" fmla="*/ 16 w 45"/>
                <a:gd name="T41" fmla="*/ 15 h 45"/>
                <a:gd name="T42" fmla="*/ 23 w 45"/>
                <a:gd name="T43" fmla="*/ 22 h 45"/>
                <a:gd name="T44" fmla="*/ 18 w 45"/>
                <a:gd name="T45" fmla="*/ 28 h 45"/>
                <a:gd name="T46" fmla="*/ 17 w 45"/>
                <a:gd name="T47" fmla="*/ 31 h 45"/>
                <a:gd name="T48" fmla="*/ 17 w 45"/>
                <a:gd name="T49" fmla="*/ 37 h 45"/>
                <a:gd name="T50" fmla="*/ 13 w 45"/>
                <a:gd name="T51" fmla="*/ 32 h 45"/>
                <a:gd name="T52" fmla="*/ 12 w 45"/>
                <a:gd name="T53" fmla="*/ 27 h 45"/>
                <a:gd name="T54" fmla="*/ 8 w 45"/>
                <a:gd name="T55" fmla="*/ 22 h 45"/>
                <a:gd name="T56" fmla="*/ 10 w 45"/>
                <a:gd name="T57" fmla="*/ 17 h 45"/>
                <a:gd name="T58" fmla="*/ 5 w 45"/>
                <a:gd name="T59" fmla="*/ 16 h 45"/>
                <a:gd name="T60" fmla="*/ 20 w 45"/>
                <a:gd name="T61" fmla="*/ 3 h 45"/>
                <a:gd name="T62" fmla="*/ 16 w 45"/>
                <a:gd name="T63" fmla="*/ 41 h 45"/>
                <a:gd name="T64" fmla="*/ 19 w 45"/>
                <a:gd name="T65" fmla="*/ 39 h 45"/>
                <a:gd name="T66" fmla="*/ 22 w 45"/>
                <a:gd name="T67" fmla="*/ 38 h 45"/>
                <a:gd name="T68" fmla="*/ 28 w 45"/>
                <a:gd name="T69" fmla="*/ 37 h 45"/>
                <a:gd name="T70" fmla="*/ 33 w 45"/>
                <a:gd name="T71" fmla="*/ 38 h 45"/>
                <a:gd name="T72" fmla="*/ 22 w 45"/>
                <a:gd name="T73" fmla="*/ 42 h 45"/>
                <a:gd name="T74" fmla="*/ 16 w 45"/>
                <a:gd name="T75" fmla="*/ 41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5" y="45"/>
                    <a:pt x="45" y="35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42" y="22"/>
                  </a:moveTo>
                  <a:cubicBezTo>
                    <a:pt x="42" y="27"/>
                    <a:pt x="40" y="31"/>
                    <a:pt x="38" y="34"/>
                  </a:cubicBezTo>
                  <a:cubicBezTo>
                    <a:pt x="37" y="34"/>
                    <a:pt x="36" y="32"/>
                    <a:pt x="37" y="31"/>
                  </a:cubicBezTo>
                  <a:cubicBezTo>
                    <a:pt x="38" y="29"/>
                    <a:pt x="38" y="25"/>
                    <a:pt x="38" y="24"/>
                  </a:cubicBezTo>
                  <a:cubicBezTo>
                    <a:pt x="38" y="23"/>
                    <a:pt x="37" y="19"/>
                    <a:pt x="35" y="19"/>
                  </a:cubicBezTo>
                  <a:cubicBezTo>
                    <a:pt x="33" y="19"/>
                    <a:pt x="32" y="19"/>
                    <a:pt x="30" y="16"/>
                  </a:cubicBezTo>
                  <a:cubicBezTo>
                    <a:pt x="28" y="11"/>
                    <a:pt x="35" y="10"/>
                    <a:pt x="33" y="8"/>
                  </a:cubicBezTo>
                  <a:cubicBezTo>
                    <a:pt x="32" y="7"/>
                    <a:pt x="28" y="11"/>
                    <a:pt x="28" y="6"/>
                  </a:cubicBezTo>
                  <a:cubicBezTo>
                    <a:pt x="28" y="5"/>
                    <a:pt x="28" y="5"/>
                    <a:pt x="29" y="4"/>
                  </a:cubicBezTo>
                  <a:cubicBezTo>
                    <a:pt x="36" y="7"/>
                    <a:pt x="42" y="14"/>
                    <a:pt x="42" y="22"/>
                  </a:cubicBezTo>
                  <a:close/>
                  <a:moveTo>
                    <a:pt x="20" y="3"/>
                  </a:moveTo>
                  <a:cubicBezTo>
                    <a:pt x="19" y="4"/>
                    <a:pt x="18" y="5"/>
                    <a:pt x="17" y="5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3" y="9"/>
                    <a:pt x="11" y="11"/>
                    <a:pt x="11" y="12"/>
                  </a:cubicBezTo>
                  <a:cubicBezTo>
                    <a:pt x="11" y="13"/>
                    <a:pt x="12" y="15"/>
                    <a:pt x="13" y="14"/>
                  </a:cubicBezTo>
                  <a:cubicBezTo>
                    <a:pt x="13" y="14"/>
                    <a:pt x="15" y="14"/>
                    <a:pt x="16" y="15"/>
                  </a:cubicBezTo>
                  <a:cubicBezTo>
                    <a:pt x="18" y="15"/>
                    <a:pt x="26" y="15"/>
                    <a:pt x="23" y="22"/>
                  </a:cubicBezTo>
                  <a:cubicBezTo>
                    <a:pt x="22" y="24"/>
                    <a:pt x="19" y="24"/>
                    <a:pt x="18" y="28"/>
                  </a:cubicBezTo>
                  <a:cubicBezTo>
                    <a:pt x="18" y="28"/>
                    <a:pt x="17" y="30"/>
                    <a:pt x="17" y="31"/>
                  </a:cubicBezTo>
                  <a:cubicBezTo>
                    <a:pt x="17" y="32"/>
                    <a:pt x="18" y="37"/>
                    <a:pt x="17" y="37"/>
                  </a:cubicBezTo>
                  <a:cubicBezTo>
                    <a:pt x="16" y="37"/>
                    <a:pt x="13" y="33"/>
                    <a:pt x="13" y="32"/>
                  </a:cubicBezTo>
                  <a:cubicBezTo>
                    <a:pt x="13" y="31"/>
                    <a:pt x="12" y="29"/>
                    <a:pt x="12" y="27"/>
                  </a:cubicBezTo>
                  <a:cubicBezTo>
                    <a:pt x="12" y="25"/>
                    <a:pt x="8" y="25"/>
                    <a:pt x="8" y="22"/>
                  </a:cubicBezTo>
                  <a:cubicBezTo>
                    <a:pt x="8" y="19"/>
                    <a:pt x="10" y="18"/>
                    <a:pt x="10" y="17"/>
                  </a:cubicBezTo>
                  <a:cubicBezTo>
                    <a:pt x="9" y="16"/>
                    <a:pt x="6" y="16"/>
                    <a:pt x="5" y="16"/>
                  </a:cubicBezTo>
                  <a:cubicBezTo>
                    <a:pt x="7" y="9"/>
                    <a:pt x="13" y="4"/>
                    <a:pt x="20" y="3"/>
                  </a:cubicBezTo>
                  <a:close/>
                  <a:moveTo>
                    <a:pt x="16" y="41"/>
                  </a:moveTo>
                  <a:cubicBezTo>
                    <a:pt x="18" y="40"/>
                    <a:pt x="18" y="39"/>
                    <a:pt x="19" y="39"/>
                  </a:cubicBezTo>
                  <a:cubicBezTo>
                    <a:pt x="20" y="39"/>
                    <a:pt x="21" y="39"/>
                    <a:pt x="22" y="38"/>
                  </a:cubicBezTo>
                  <a:cubicBezTo>
                    <a:pt x="23" y="38"/>
                    <a:pt x="26" y="37"/>
                    <a:pt x="28" y="37"/>
                  </a:cubicBezTo>
                  <a:cubicBezTo>
                    <a:pt x="29" y="37"/>
                    <a:pt x="32" y="37"/>
                    <a:pt x="33" y="38"/>
                  </a:cubicBezTo>
                  <a:cubicBezTo>
                    <a:pt x="30" y="40"/>
                    <a:pt x="26" y="42"/>
                    <a:pt x="22" y="42"/>
                  </a:cubicBezTo>
                  <a:cubicBezTo>
                    <a:pt x="20" y="42"/>
                    <a:pt x="18" y="41"/>
                    <a:pt x="16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6148" y="3446471"/>
            <a:ext cx="3372653" cy="1135509"/>
            <a:chOff x="6236148" y="3446471"/>
            <a:chExt cx="3372653" cy="1135509"/>
          </a:xfrm>
        </p:grpSpPr>
        <p:sp>
          <p:nvSpPr>
            <p:cNvPr id="10" name="Rectangle 37"/>
            <p:cNvSpPr/>
            <p:nvPr/>
          </p:nvSpPr>
          <p:spPr>
            <a:xfrm>
              <a:off x="6236148" y="3446471"/>
              <a:ext cx="1135509" cy="1135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1" name="Rectangle 38"/>
            <p:cNvSpPr/>
            <p:nvPr/>
          </p:nvSpPr>
          <p:spPr>
            <a:xfrm>
              <a:off x="7371657" y="3446471"/>
              <a:ext cx="2237144" cy="11355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5" name="Rectangle 42"/>
            <p:cNvSpPr/>
            <p:nvPr/>
          </p:nvSpPr>
          <p:spPr>
            <a:xfrm>
              <a:off x="7477580" y="3707321"/>
              <a:ext cx="2025297" cy="58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稻壳儿小白白(http://dwz.cn/Wu2UP)"/>
            <p:cNvSpPr>
              <a:spLocks noEditPoints="1"/>
            </p:cNvSpPr>
            <p:nvPr/>
          </p:nvSpPr>
          <p:spPr bwMode="auto">
            <a:xfrm>
              <a:off x="6612880" y="3796857"/>
              <a:ext cx="382044" cy="434736"/>
            </a:xfrm>
            <a:custGeom>
              <a:gdLst>
                <a:gd name="T0" fmla="*/ 35 w 37"/>
                <a:gd name="T1" fmla="*/ 0 h 42"/>
                <a:gd name="T2" fmla="*/ 30 w 37"/>
                <a:gd name="T3" fmla="*/ 0 h 42"/>
                <a:gd name="T4" fmla="*/ 28 w 37"/>
                <a:gd name="T5" fmla="*/ 2 h 42"/>
                <a:gd name="T6" fmla="*/ 28 w 37"/>
                <a:gd name="T7" fmla="*/ 42 h 42"/>
                <a:gd name="T8" fmla="*/ 37 w 37"/>
                <a:gd name="T9" fmla="*/ 42 h 42"/>
                <a:gd name="T10" fmla="*/ 37 w 37"/>
                <a:gd name="T11" fmla="*/ 2 h 42"/>
                <a:gd name="T12" fmla="*/ 35 w 37"/>
                <a:gd name="T13" fmla="*/ 0 h 42"/>
                <a:gd name="T14" fmla="*/ 21 w 37"/>
                <a:gd name="T15" fmla="*/ 14 h 42"/>
                <a:gd name="T16" fmla="*/ 16 w 37"/>
                <a:gd name="T17" fmla="*/ 14 h 42"/>
                <a:gd name="T18" fmla="*/ 14 w 37"/>
                <a:gd name="T19" fmla="*/ 16 h 42"/>
                <a:gd name="T20" fmla="*/ 14 w 37"/>
                <a:gd name="T21" fmla="*/ 42 h 42"/>
                <a:gd name="T22" fmla="*/ 23 w 37"/>
                <a:gd name="T23" fmla="*/ 42 h 42"/>
                <a:gd name="T24" fmla="*/ 23 w 37"/>
                <a:gd name="T25" fmla="*/ 16 h 42"/>
                <a:gd name="T26" fmla="*/ 21 w 37"/>
                <a:gd name="T27" fmla="*/ 14 h 42"/>
                <a:gd name="T28" fmla="*/ 7 w 37"/>
                <a:gd name="T29" fmla="*/ 28 h 42"/>
                <a:gd name="T30" fmla="*/ 1 w 37"/>
                <a:gd name="T31" fmla="*/ 28 h 42"/>
                <a:gd name="T32" fmla="*/ 0 w 37"/>
                <a:gd name="T33" fmla="*/ 31 h 42"/>
                <a:gd name="T34" fmla="*/ 0 w 37"/>
                <a:gd name="T35" fmla="*/ 42 h 42"/>
                <a:gd name="T36" fmla="*/ 9 w 37"/>
                <a:gd name="T37" fmla="*/ 42 h 42"/>
                <a:gd name="T38" fmla="*/ 9 w 37"/>
                <a:gd name="T39" fmla="*/ 31 h 42"/>
                <a:gd name="T40" fmla="*/ 7 w 37"/>
                <a:gd name="T41" fmla="*/ 28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42">
                  <a:moveTo>
                    <a:pt x="3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1"/>
                    <a:pt x="28" y="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lose/>
                  <a:moveTo>
                    <a:pt x="21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4"/>
                    <a:pt x="21" y="14"/>
                  </a:cubicBezTo>
                  <a:close/>
                  <a:moveTo>
                    <a:pt x="7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9"/>
                    <a:pt x="0" y="3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8" y="28"/>
                    <a:pt x="7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22483" y="2121711"/>
            <a:ext cx="3372653" cy="1135509"/>
            <a:chOff x="8022483" y="2121711"/>
            <a:chExt cx="3372653" cy="1135509"/>
          </a:xfrm>
        </p:grpSpPr>
        <p:sp>
          <p:nvSpPr>
            <p:cNvPr id="6" name="Rectangle 27"/>
            <p:cNvSpPr/>
            <p:nvPr/>
          </p:nvSpPr>
          <p:spPr>
            <a:xfrm>
              <a:off x="8022483" y="2121711"/>
              <a:ext cx="1135509" cy="1135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7" name="Rectangle 28"/>
            <p:cNvSpPr/>
            <p:nvPr/>
          </p:nvSpPr>
          <p:spPr>
            <a:xfrm>
              <a:off x="9157992" y="2121711"/>
              <a:ext cx="2237144" cy="11355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/>
            </a:p>
          </p:txBody>
        </p:sp>
        <p:sp>
          <p:nvSpPr>
            <p:cNvPr id="14" name="Rectangle 41"/>
            <p:cNvSpPr/>
            <p:nvPr/>
          </p:nvSpPr>
          <p:spPr>
            <a:xfrm>
              <a:off x="9263915" y="2404825"/>
              <a:ext cx="2025297" cy="58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稻壳儿小白白(http://dwz.cn/Wu2UP)"/>
            <p:cNvSpPr>
              <a:spLocks noEditPoints="1"/>
            </p:cNvSpPr>
            <p:nvPr/>
          </p:nvSpPr>
          <p:spPr bwMode="auto">
            <a:xfrm>
              <a:off x="8344327" y="2480879"/>
              <a:ext cx="491820" cy="417172"/>
            </a:xfrm>
            <a:custGeom>
              <a:gdLst>
                <a:gd name="T0" fmla="*/ 2 w 47"/>
                <a:gd name="T1" fmla="*/ 23 h 40"/>
                <a:gd name="T2" fmla="*/ 5 w 47"/>
                <a:gd name="T3" fmla="*/ 24 h 40"/>
                <a:gd name="T4" fmla="*/ 7 w 47"/>
                <a:gd name="T5" fmla="*/ 20 h 40"/>
                <a:gd name="T6" fmla="*/ 3 w 47"/>
                <a:gd name="T7" fmla="*/ 19 h 40"/>
                <a:gd name="T8" fmla="*/ 0 w 47"/>
                <a:gd name="T9" fmla="*/ 21 h 40"/>
                <a:gd name="T10" fmla="*/ 2 w 47"/>
                <a:gd name="T11" fmla="*/ 23 h 40"/>
                <a:gd name="T12" fmla="*/ 44 w 47"/>
                <a:gd name="T13" fmla="*/ 24 h 40"/>
                <a:gd name="T14" fmla="*/ 33 w 47"/>
                <a:gd name="T15" fmla="*/ 33 h 40"/>
                <a:gd name="T16" fmla="*/ 21 w 47"/>
                <a:gd name="T17" fmla="*/ 24 h 40"/>
                <a:gd name="T18" fmla="*/ 20 w 47"/>
                <a:gd name="T19" fmla="*/ 23 h 40"/>
                <a:gd name="T20" fmla="*/ 18 w 47"/>
                <a:gd name="T21" fmla="*/ 23 h 40"/>
                <a:gd name="T22" fmla="*/ 16 w 47"/>
                <a:gd name="T23" fmla="*/ 27 h 40"/>
                <a:gd name="T24" fmla="*/ 19 w 47"/>
                <a:gd name="T25" fmla="*/ 27 h 40"/>
                <a:gd name="T26" fmla="*/ 32 w 47"/>
                <a:gd name="T27" fmla="*/ 38 h 40"/>
                <a:gd name="T28" fmla="*/ 33 w 47"/>
                <a:gd name="T29" fmla="*/ 38 h 40"/>
                <a:gd name="T30" fmla="*/ 35 w 47"/>
                <a:gd name="T31" fmla="*/ 38 h 40"/>
                <a:gd name="T32" fmla="*/ 46 w 47"/>
                <a:gd name="T33" fmla="*/ 27 h 40"/>
                <a:gd name="T34" fmla="*/ 47 w 47"/>
                <a:gd name="T35" fmla="*/ 24 h 40"/>
                <a:gd name="T36" fmla="*/ 44 w 47"/>
                <a:gd name="T37" fmla="*/ 24 h 40"/>
                <a:gd name="T38" fmla="*/ 21 w 47"/>
                <a:gd name="T39" fmla="*/ 14 h 40"/>
                <a:gd name="T40" fmla="*/ 32 w 47"/>
                <a:gd name="T41" fmla="*/ 21 h 40"/>
                <a:gd name="T42" fmla="*/ 35 w 47"/>
                <a:gd name="T43" fmla="*/ 20 h 40"/>
                <a:gd name="T44" fmla="*/ 47 w 47"/>
                <a:gd name="T45" fmla="*/ 3 h 40"/>
                <a:gd name="T46" fmla="*/ 46 w 47"/>
                <a:gd name="T47" fmla="*/ 0 h 40"/>
                <a:gd name="T48" fmla="*/ 43 w 47"/>
                <a:gd name="T49" fmla="*/ 1 h 40"/>
                <a:gd name="T50" fmla="*/ 33 w 47"/>
                <a:gd name="T51" fmla="*/ 16 h 40"/>
                <a:gd name="T52" fmla="*/ 21 w 47"/>
                <a:gd name="T53" fmla="*/ 9 h 40"/>
                <a:gd name="T54" fmla="*/ 19 w 47"/>
                <a:gd name="T55" fmla="*/ 9 h 40"/>
                <a:gd name="T56" fmla="*/ 18 w 47"/>
                <a:gd name="T57" fmla="*/ 9 h 40"/>
                <a:gd name="T58" fmla="*/ 1 w 47"/>
                <a:gd name="T59" fmla="*/ 37 h 40"/>
                <a:gd name="T60" fmla="*/ 1 w 47"/>
                <a:gd name="T61" fmla="*/ 40 h 40"/>
                <a:gd name="T62" fmla="*/ 2 w 47"/>
                <a:gd name="T63" fmla="*/ 40 h 40"/>
                <a:gd name="T64" fmla="*/ 4 w 47"/>
                <a:gd name="T65" fmla="*/ 39 h 40"/>
                <a:gd name="T66" fmla="*/ 21 w 47"/>
                <a:gd name="T67" fmla="*/ 14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40">
                  <a:moveTo>
                    <a:pt x="2" y="23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20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lose/>
                  <a:moveTo>
                    <a:pt x="44" y="2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3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8"/>
                    <a:pt x="34" y="38"/>
                    <a:pt x="35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6"/>
                    <a:pt x="47" y="25"/>
                    <a:pt x="47" y="24"/>
                  </a:cubicBezTo>
                  <a:cubicBezTo>
                    <a:pt x="46" y="23"/>
                    <a:pt x="44" y="23"/>
                    <a:pt x="44" y="24"/>
                  </a:cubicBezTo>
                  <a:close/>
                  <a:moveTo>
                    <a:pt x="21" y="14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4" y="21"/>
                    <a:pt x="35" y="2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1"/>
                    <a:pt x="46" y="0"/>
                  </a:cubicBezTo>
                  <a:cubicBezTo>
                    <a:pt x="45" y="0"/>
                    <a:pt x="44" y="0"/>
                    <a:pt x="43" y="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1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4" y="40"/>
                    <a:pt x="4" y="39"/>
                  </a:cubicBezTo>
                  <a:lnTo>
                    <a:pt x="2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6"/>
          <p:cNvSpPr/>
          <p:nvPr/>
        </p:nvSpPr>
        <p:spPr>
          <a:xfrm>
            <a:off x="1393371" y="5080119"/>
            <a:ext cx="940525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号，以保证投射到屏幕能看得清。答辩内容应做到文字精炼，言之有物，条理分明，因此幻灯片设计原则是结构化思考，形象化表达。点击编辑文本内容，建议使用微软雅黑字体，字号最小不小于</a:t>
            </a:r>
            <a:r>
              <a:rPr lang="en-US" altLang="zh-CN" sz="1400">
                <a:latin typeface="+mn-ea"/>
              </a:rPr>
              <a:t>14</a:t>
            </a:r>
            <a:r>
              <a:rPr lang="zh-CN" altLang="en-US" sz="1400">
                <a:latin typeface="+mn-ea"/>
              </a:rPr>
              <a:t>号，以保证投射到屏幕能看得清。答辩内容应做到文字精炼</a:t>
            </a:r>
            <a:endParaRPr lang="zh-CN" altLang="en-US" sz="1400">
              <a:latin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4.</a:t>
            </a:r>
            <a:r>
              <a:rPr lang="zh-CN" altLang="en-US" sz="2400" b="1">
                <a:solidFill>
                  <a:schemeClr val="accent1"/>
                </a:solidFill>
              </a:rPr>
              <a:t>研究结论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732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1.</a:t>
            </a:r>
            <a:r>
              <a:rPr lang="zh-CN" altLang="en-US" sz="2400" b="1">
                <a:solidFill>
                  <a:schemeClr val="bg1"/>
                </a:solidFill>
              </a:rPr>
              <a:t>研究目的与意义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33527" y="2413533"/>
            <a:ext cx="2078582" cy="2886149"/>
            <a:chOff x="1333527" y="2413533"/>
            <a:chExt cx="2078582" cy="2886149"/>
          </a:xfrm>
        </p:grpSpPr>
        <p:grpSp>
          <p:nvGrpSpPr>
            <p:cNvPr id="42" name="组合 41"/>
            <p:cNvGrpSpPr/>
            <p:nvPr/>
          </p:nvGrpSpPr>
          <p:grpSpPr>
            <a:xfrm>
              <a:off x="1811033" y="2413533"/>
              <a:ext cx="1123570" cy="1123570"/>
              <a:chOff x="1844061" y="2388133"/>
              <a:chExt cx="1123570" cy="1123570"/>
            </a:xfrm>
          </p:grpSpPr>
          <p:sp>
            <p:nvSpPr>
              <p:cNvPr id="16" name="Oval 32"/>
              <p:cNvSpPr/>
              <p:nvPr/>
            </p:nvSpPr>
            <p:spPr>
              <a:xfrm>
                <a:off x="1844061" y="2388133"/>
                <a:ext cx="1123570" cy="11235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4"/>
              <p:cNvSpPr>
                <a:spLocks noEditPoints="1"/>
              </p:cNvSpPr>
              <p:nvPr/>
            </p:nvSpPr>
            <p:spPr bwMode="auto">
              <a:xfrm>
                <a:off x="2111923" y="2617657"/>
                <a:ext cx="587847" cy="664522"/>
              </a:xfrm>
              <a:custGeom>
                <a:gdLst>
                  <a:gd name="T0" fmla="*/ 62 w 240"/>
                  <a:gd name="T1" fmla="*/ 49 h 272"/>
                  <a:gd name="T2" fmla="*/ 35 w 240"/>
                  <a:gd name="T3" fmla="*/ 35 h 272"/>
                  <a:gd name="T4" fmla="*/ 49 w 240"/>
                  <a:gd name="T5" fmla="*/ 62 h 272"/>
                  <a:gd name="T6" fmla="*/ 62 w 240"/>
                  <a:gd name="T7" fmla="*/ 62 h 272"/>
                  <a:gd name="T8" fmla="*/ 9 w 240"/>
                  <a:gd name="T9" fmla="*/ 111 h 272"/>
                  <a:gd name="T10" fmla="*/ 9 w 240"/>
                  <a:gd name="T11" fmla="*/ 130 h 272"/>
                  <a:gd name="T12" fmla="*/ 38 w 240"/>
                  <a:gd name="T13" fmla="*/ 120 h 272"/>
                  <a:gd name="T14" fmla="*/ 120 w 240"/>
                  <a:gd name="T15" fmla="*/ 38 h 272"/>
                  <a:gd name="T16" fmla="*/ 129 w 240"/>
                  <a:gd name="T17" fmla="*/ 10 h 272"/>
                  <a:gd name="T18" fmla="*/ 111 w 240"/>
                  <a:gd name="T19" fmla="*/ 10 h 272"/>
                  <a:gd name="T20" fmla="*/ 120 w 240"/>
                  <a:gd name="T21" fmla="*/ 38 h 272"/>
                  <a:gd name="T22" fmla="*/ 107 w 240"/>
                  <a:gd name="T23" fmla="*/ 272 h 272"/>
                  <a:gd name="T24" fmla="*/ 153 w 240"/>
                  <a:gd name="T25" fmla="*/ 253 h 272"/>
                  <a:gd name="T26" fmla="*/ 87 w 240"/>
                  <a:gd name="T27" fmla="*/ 244 h 272"/>
                  <a:gd name="T28" fmla="*/ 205 w 240"/>
                  <a:gd name="T29" fmla="*/ 35 h 272"/>
                  <a:gd name="T30" fmla="*/ 178 w 240"/>
                  <a:gd name="T31" fmla="*/ 49 h 272"/>
                  <a:gd name="T32" fmla="*/ 185 w 240"/>
                  <a:gd name="T33" fmla="*/ 65 h 272"/>
                  <a:gd name="T34" fmla="*/ 205 w 240"/>
                  <a:gd name="T35" fmla="*/ 49 h 272"/>
                  <a:gd name="T36" fmla="*/ 120 w 240"/>
                  <a:gd name="T37" fmla="*/ 49 h 272"/>
                  <a:gd name="T38" fmla="*/ 61 w 240"/>
                  <a:gd name="T39" fmla="*/ 156 h 272"/>
                  <a:gd name="T40" fmla="*/ 78 w 240"/>
                  <a:gd name="T41" fmla="*/ 186 h 272"/>
                  <a:gd name="T42" fmla="*/ 75 w 240"/>
                  <a:gd name="T43" fmla="*/ 199 h 272"/>
                  <a:gd name="T44" fmla="*/ 69 w 240"/>
                  <a:gd name="T45" fmla="*/ 229 h 272"/>
                  <a:gd name="T46" fmla="*/ 166 w 240"/>
                  <a:gd name="T47" fmla="*/ 235 h 272"/>
                  <a:gd name="T48" fmla="*/ 171 w 240"/>
                  <a:gd name="T49" fmla="*/ 204 h 272"/>
                  <a:gd name="T50" fmla="*/ 162 w 240"/>
                  <a:gd name="T51" fmla="*/ 199 h 272"/>
                  <a:gd name="T52" fmla="*/ 178 w 240"/>
                  <a:gd name="T53" fmla="*/ 158 h 272"/>
                  <a:gd name="T54" fmla="*/ 120 w 240"/>
                  <a:gd name="T55" fmla="*/ 49 h 272"/>
                  <a:gd name="T56" fmla="*/ 117 w 240"/>
                  <a:gd name="T57" fmla="*/ 136 h 272"/>
                  <a:gd name="T58" fmla="*/ 120 w 240"/>
                  <a:gd name="T59" fmla="*/ 170 h 272"/>
                  <a:gd name="T60" fmla="*/ 143 w 240"/>
                  <a:gd name="T61" fmla="*/ 186 h 272"/>
                  <a:gd name="T62" fmla="*/ 127 w 240"/>
                  <a:gd name="T63" fmla="*/ 199 h 272"/>
                  <a:gd name="T64" fmla="*/ 141 w 240"/>
                  <a:gd name="T65" fmla="*/ 136 h 272"/>
                  <a:gd name="T66" fmla="*/ 141 w 240"/>
                  <a:gd name="T67" fmla="*/ 107 h 272"/>
                  <a:gd name="T68" fmla="*/ 125 w 240"/>
                  <a:gd name="T69" fmla="*/ 127 h 272"/>
                  <a:gd name="T70" fmla="*/ 111 w 240"/>
                  <a:gd name="T71" fmla="*/ 111 h 272"/>
                  <a:gd name="T72" fmla="*/ 85 w 240"/>
                  <a:gd name="T73" fmla="*/ 122 h 272"/>
                  <a:gd name="T74" fmla="*/ 107 w 240"/>
                  <a:gd name="T75" fmla="*/ 136 h 272"/>
                  <a:gd name="T76" fmla="*/ 97 w 240"/>
                  <a:gd name="T77" fmla="*/ 199 h 272"/>
                  <a:gd name="T78" fmla="*/ 78 w 240"/>
                  <a:gd name="T79" fmla="*/ 147 h 272"/>
                  <a:gd name="T80" fmla="*/ 77 w 240"/>
                  <a:gd name="T81" fmla="*/ 146 h 272"/>
                  <a:gd name="T82" fmla="*/ 120 w 240"/>
                  <a:gd name="T83" fmla="*/ 68 h 272"/>
                  <a:gd name="T84" fmla="*/ 162 w 240"/>
                  <a:gd name="T85" fmla="*/ 147 h 272"/>
                  <a:gd name="T86" fmla="*/ 138 w 240"/>
                  <a:gd name="T87" fmla="*/ 117 h 272"/>
                  <a:gd name="T88" fmla="*/ 147 w 240"/>
                  <a:gd name="T89" fmla="*/ 122 h 272"/>
                  <a:gd name="T90" fmla="*/ 135 w 240"/>
                  <a:gd name="T91" fmla="*/ 127 h 272"/>
                  <a:gd name="T92" fmla="*/ 100 w 240"/>
                  <a:gd name="T93" fmla="*/ 127 h 272"/>
                  <a:gd name="T94" fmla="*/ 100 w 240"/>
                  <a:gd name="T95" fmla="*/ 116 h 272"/>
                  <a:gd name="T96" fmla="*/ 107 w 240"/>
                  <a:gd name="T97" fmla="*/ 127 h 272"/>
                  <a:gd name="T98" fmla="*/ 212 w 240"/>
                  <a:gd name="T99" fmla="*/ 111 h 272"/>
                  <a:gd name="T100" fmla="*/ 212 w 240"/>
                  <a:gd name="T101" fmla="*/ 130 h 272"/>
                  <a:gd name="T102" fmla="*/ 240 w 240"/>
                  <a:gd name="T103" fmla="*/ 120 h 2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0" h="272">
                    <a:moveTo>
                      <a:pt x="62" y="62"/>
                    </a:moveTo>
                    <a:cubicBezTo>
                      <a:pt x="66" y="58"/>
                      <a:pt x="66" y="52"/>
                      <a:pt x="62" y="49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5" y="32"/>
                      <a:pt x="39" y="32"/>
                      <a:pt x="35" y="35"/>
                    </a:cubicBezTo>
                    <a:cubicBezTo>
                      <a:pt x="32" y="39"/>
                      <a:pt x="32" y="45"/>
                      <a:pt x="35" y="49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50" y="64"/>
                      <a:pt x="53" y="65"/>
                      <a:pt x="55" y="65"/>
                    </a:cubicBezTo>
                    <a:cubicBezTo>
                      <a:pt x="58" y="65"/>
                      <a:pt x="60" y="64"/>
                      <a:pt x="62" y="62"/>
                    </a:cubicBezTo>
                    <a:moveTo>
                      <a:pt x="28" y="111"/>
                    </a:moveTo>
                    <a:cubicBezTo>
                      <a:pt x="9" y="111"/>
                      <a:pt x="9" y="111"/>
                      <a:pt x="9" y="111"/>
                    </a:cubicBezTo>
                    <a:cubicBezTo>
                      <a:pt x="4" y="111"/>
                      <a:pt x="0" y="115"/>
                      <a:pt x="0" y="120"/>
                    </a:cubicBezTo>
                    <a:cubicBezTo>
                      <a:pt x="0" y="125"/>
                      <a:pt x="4" y="130"/>
                      <a:pt x="9" y="130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34" y="130"/>
                      <a:pt x="38" y="125"/>
                      <a:pt x="38" y="120"/>
                    </a:cubicBezTo>
                    <a:cubicBezTo>
                      <a:pt x="38" y="115"/>
                      <a:pt x="34" y="111"/>
                      <a:pt x="28" y="111"/>
                    </a:cubicBezTo>
                    <a:moveTo>
                      <a:pt x="120" y="38"/>
                    </a:moveTo>
                    <a:cubicBezTo>
                      <a:pt x="125" y="38"/>
                      <a:pt x="129" y="34"/>
                      <a:pt x="129" y="29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4"/>
                      <a:pt x="125" y="0"/>
                      <a:pt x="120" y="0"/>
                    </a:cubicBezTo>
                    <a:cubicBezTo>
                      <a:pt x="115" y="0"/>
                      <a:pt x="111" y="4"/>
                      <a:pt x="111" y="10"/>
                    </a:cubicBezTo>
                    <a:cubicBezTo>
                      <a:pt x="111" y="29"/>
                      <a:pt x="111" y="29"/>
                      <a:pt x="111" y="29"/>
                    </a:cubicBezTo>
                    <a:cubicBezTo>
                      <a:pt x="111" y="34"/>
                      <a:pt x="115" y="38"/>
                      <a:pt x="120" y="38"/>
                    </a:cubicBezTo>
                    <a:moveTo>
                      <a:pt x="87" y="253"/>
                    </a:moveTo>
                    <a:cubicBezTo>
                      <a:pt x="87" y="264"/>
                      <a:pt x="96" y="272"/>
                      <a:pt x="107" y="272"/>
                    </a:cubicBezTo>
                    <a:cubicBezTo>
                      <a:pt x="133" y="272"/>
                      <a:pt x="133" y="272"/>
                      <a:pt x="133" y="272"/>
                    </a:cubicBezTo>
                    <a:cubicBezTo>
                      <a:pt x="144" y="272"/>
                      <a:pt x="153" y="264"/>
                      <a:pt x="153" y="253"/>
                    </a:cubicBezTo>
                    <a:cubicBezTo>
                      <a:pt x="153" y="244"/>
                      <a:pt x="153" y="244"/>
                      <a:pt x="153" y="244"/>
                    </a:cubicBezTo>
                    <a:cubicBezTo>
                      <a:pt x="87" y="244"/>
                      <a:pt x="87" y="244"/>
                      <a:pt x="87" y="244"/>
                    </a:cubicBezTo>
                    <a:cubicBezTo>
                      <a:pt x="87" y="253"/>
                      <a:pt x="87" y="253"/>
                      <a:pt x="87" y="253"/>
                    </a:cubicBezTo>
                    <a:close/>
                    <a:moveTo>
                      <a:pt x="205" y="35"/>
                    </a:moveTo>
                    <a:cubicBezTo>
                      <a:pt x="201" y="32"/>
                      <a:pt x="195" y="32"/>
                      <a:pt x="192" y="35"/>
                    </a:cubicBezTo>
                    <a:cubicBezTo>
                      <a:pt x="178" y="49"/>
                      <a:pt x="178" y="49"/>
                      <a:pt x="178" y="49"/>
                    </a:cubicBezTo>
                    <a:cubicBezTo>
                      <a:pt x="174" y="52"/>
                      <a:pt x="174" y="58"/>
                      <a:pt x="178" y="62"/>
                    </a:cubicBezTo>
                    <a:cubicBezTo>
                      <a:pt x="180" y="64"/>
                      <a:pt x="182" y="65"/>
                      <a:pt x="185" y="65"/>
                    </a:cubicBezTo>
                    <a:cubicBezTo>
                      <a:pt x="187" y="65"/>
                      <a:pt x="190" y="64"/>
                      <a:pt x="192" y="62"/>
                    </a:cubicBezTo>
                    <a:cubicBezTo>
                      <a:pt x="205" y="49"/>
                      <a:pt x="205" y="49"/>
                      <a:pt x="205" y="49"/>
                    </a:cubicBezTo>
                    <a:cubicBezTo>
                      <a:pt x="209" y="45"/>
                      <a:pt x="209" y="39"/>
                      <a:pt x="205" y="35"/>
                    </a:cubicBezTo>
                    <a:moveTo>
                      <a:pt x="120" y="49"/>
                    </a:moveTo>
                    <a:cubicBezTo>
                      <a:pt x="81" y="49"/>
                      <a:pt x="50" y="80"/>
                      <a:pt x="50" y="118"/>
                    </a:cubicBezTo>
                    <a:cubicBezTo>
                      <a:pt x="50" y="132"/>
                      <a:pt x="54" y="145"/>
                      <a:pt x="61" y="156"/>
                    </a:cubicBezTo>
                    <a:cubicBezTo>
                      <a:pt x="62" y="157"/>
                      <a:pt x="62" y="158"/>
                      <a:pt x="62" y="158"/>
                    </a:cubicBezTo>
                    <a:cubicBezTo>
                      <a:pt x="75" y="176"/>
                      <a:pt x="78" y="182"/>
                      <a:pt x="78" y="186"/>
                    </a:cubicBezTo>
                    <a:cubicBezTo>
                      <a:pt x="78" y="199"/>
                      <a:pt x="78" y="199"/>
                      <a:pt x="78" y="199"/>
                    </a:cubicBezTo>
                    <a:cubicBezTo>
                      <a:pt x="75" y="199"/>
                      <a:pt x="75" y="199"/>
                      <a:pt x="75" y="199"/>
                    </a:cubicBezTo>
                    <a:cubicBezTo>
                      <a:pt x="71" y="199"/>
                      <a:pt x="69" y="200"/>
                      <a:pt x="69" y="204"/>
                    </a:cubicBezTo>
                    <a:cubicBezTo>
                      <a:pt x="69" y="229"/>
                      <a:pt x="69" y="229"/>
                      <a:pt x="69" y="229"/>
                    </a:cubicBezTo>
                    <a:cubicBezTo>
                      <a:pt x="69" y="233"/>
                      <a:pt x="71" y="235"/>
                      <a:pt x="75" y="235"/>
                    </a:cubicBezTo>
                    <a:cubicBezTo>
                      <a:pt x="166" y="235"/>
                      <a:pt x="166" y="235"/>
                      <a:pt x="166" y="235"/>
                    </a:cubicBezTo>
                    <a:cubicBezTo>
                      <a:pt x="169" y="235"/>
                      <a:pt x="171" y="233"/>
                      <a:pt x="171" y="229"/>
                    </a:cubicBezTo>
                    <a:cubicBezTo>
                      <a:pt x="171" y="204"/>
                      <a:pt x="171" y="204"/>
                      <a:pt x="171" y="204"/>
                    </a:cubicBezTo>
                    <a:cubicBezTo>
                      <a:pt x="171" y="200"/>
                      <a:pt x="169" y="199"/>
                      <a:pt x="166" y="199"/>
                    </a:cubicBezTo>
                    <a:cubicBezTo>
                      <a:pt x="162" y="199"/>
                      <a:pt x="162" y="199"/>
                      <a:pt x="162" y="199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62" y="183"/>
                      <a:pt x="163" y="178"/>
                      <a:pt x="178" y="158"/>
                    </a:cubicBezTo>
                    <a:cubicBezTo>
                      <a:pt x="186" y="146"/>
                      <a:pt x="190" y="133"/>
                      <a:pt x="190" y="118"/>
                    </a:cubicBezTo>
                    <a:cubicBezTo>
                      <a:pt x="190" y="80"/>
                      <a:pt x="159" y="49"/>
                      <a:pt x="120" y="49"/>
                    </a:cubicBezTo>
                    <a:moveTo>
                      <a:pt x="120" y="170"/>
                    </a:moveTo>
                    <a:cubicBezTo>
                      <a:pt x="117" y="136"/>
                      <a:pt x="117" y="136"/>
                      <a:pt x="117" y="136"/>
                    </a:cubicBezTo>
                    <a:cubicBezTo>
                      <a:pt x="124" y="136"/>
                      <a:pt x="124" y="136"/>
                      <a:pt x="124" y="136"/>
                    </a:cubicBezTo>
                    <a:lnTo>
                      <a:pt x="120" y="170"/>
                    </a:lnTo>
                    <a:close/>
                    <a:moveTo>
                      <a:pt x="162" y="147"/>
                    </a:moveTo>
                    <a:cubicBezTo>
                      <a:pt x="147" y="168"/>
                      <a:pt x="143" y="176"/>
                      <a:pt x="143" y="186"/>
                    </a:cubicBezTo>
                    <a:cubicBezTo>
                      <a:pt x="143" y="199"/>
                      <a:pt x="143" y="199"/>
                      <a:pt x="143" y="199"/>
                    </a:cubicBezTo>
                    <a:cubicBezTo>
                      <a:pt x="127" y="199"/>
                      <a:pt x="127" y="199"/>
                      <a:pt x="127" y="199"/>
                    </a:cubicBezTo>
                    <a:cubicBezTo>
                      <a:pt x="134" y="136"/>
                      <a:pt x="134" y="136"/>
                      <a:pt x="134" y="136"/>
                    </a:cubicBezTo>
                    <a:cubicBezTo>
                      <a:pt x="141" y="136"/>
                      <a:pt x="141" y="136"/>
                      <a:pt x="141" y="136"/>
                    </a:cubicBezTo>
                    <a:cubicBezTo>
                      <a:pt x="149" y="136"/>
                      <a:pt x="156" y="130"/>
                      <a:pt x="156" y="122"/>
                    </a:cubicBezTo>
                    <a:cubicBezTo>
                      <a:pt x="156" y="113"/>
                      <a:pt x="149" y="107"/>
                      <a:pt x="141" y="107"/>
                    </a:cubicBezTo>
                    <a:cubicBezTo>
                      <a:pt x="137" y="107"/>
                      <a:pt x="134" y="108"/>
                      <a:pt x="131" y="111"/>
                    </a:cubicBezTo>
                    <a:cubicBezTo>
                      <a:pt x="127" y="115"/>
                      <a:pt x="125" y="122"/>
                      <a:pt x="125" y="127"/>
                    </a:cubicBezTo>
                    <a:cubicBezTo>
                      <a:pt x="116" y="127"/>
                      <a:pt x="116" y="127"/>
                      <a:pt x="116" y="127"/>
                    </a:cubicBezTo>
                    <a:cubicBezTo>
                      <a:pt x="116" y="122"/>
                      <a:pt x="115" y="116"/>
                      <a:pt x="111" y="111"/>
                    </a:cubicBezTo>
                    <a:cubicBezTo>
                      <a:pt x="108" y="108"/>
                      <a:pt x="104" y="107"/>
                      <a:pt x="100" y="107"/>
                    </a:cubicBezTo>
                    <a:cubicBezTo>
                      <a:pt x="92" y="107"/>
                      <a:pt x="85" y="113"/>
                      <a:pt x="85" y="122"/>
                    </a:cubicBezTo>
                    <a:cubicBezTo>
                      <a:pt x="85" y="130"/>
                      <a:pt x="92" y="136"/>
                      <a:pt x="100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14" y="199"/>
                      <a:pt x="114" y="199"/>
                      <a:pt x="114" y="199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7" y="186"/>
                      <a:pt x="97" y="186"/>
                      <a:pt x="97" y="186"/>
                    </a:cubicBezTo>
                    <a:cubicBezTo>
                      <a:pt x="97" y="177"/>
                      <a:pt x="93" y="168"/>
                      <a:pt x="78" y="147"/>
                    </a:cubicBezTo>
                    <a:cubicBezTo>
                      <a:pt x="78" y="147"/>
                      <a:pt x="78" y="147"/>
                      <a:pt x="78" y="147"/>
                    </a:cubicBezTo>
                    <a:cubicBezTo>
                      <a:pt x="77" y="146"/>
                      <a:pt x="77" y="146"/>
                      <a:pt x="77" y="146"/>
                    </a:cubicBezTo>
                    <a:cubicBezTo>
                      <a:pt x="71" y="138"/>
                      <a:pt x="68" y="128"/>
                      <a:pt x="68" y="118"/>
                    </a:cubicBezTo>
                    <a:cubicBezTo>
                      <a:pt x="68" y="91"/>
                      <a:pt x="92" y="68"/>
                      <a:pt x="120" y="68"/>
                    </a:cubicBezTo>
                    <a:cubicBezTo>
                      <a:pt x="148" y="68"/>
                      <a:pt x="172" y="91"/>
                      <a:pt x="172" y="118"/>
                    </a:cubicBezTo>
                    <a:cubicBezTo>
                      <a:pt x="172" y="129"/>
                      <a:pt x="168" y="139"/>
                      <a:pt x="162" y="147"/>
                    </a:cubicBezTo>
                    <a:moveTo>
                      <a:pt x="135" y="127"/>
                    </a:moveTo>
                    <a:cubicBezTo>
                      <a:pt x="135" y="124"/>
                      <a:pt x="136" y="119"/>
                      <a:pt x="138" y="117"/>
                    </a:cubicBezTo>
                    <a:cubicBezTo>
                      <a:pt x="139" y="116"/>
                      <a:pt x="140" y="116"/>
                      <a:pt x="141" y="116"/>
                    </a:cubicBezTo>
                    <a:cubicBezTo>
                      <a:pt x="144" y="116"/>
                      <a:pt x="147" y="119"/>
                      <a:pt x="147" y="122"/>
                    </a:cubicBezTo>
                    <a:cubicBezTo>
                      <a:pt x="147" y="125"/>
                      <a:pt x="144" y="127"/>
                      <a:pt x="141" y="127"/>
                    </a:cubicBezTo>
                    <a:cubicBezTo>
                      <a:pt x="135" y="127"/>
                      <a:pt x="135" y="127"/>
                      <a:pt x="135" y="127"/>
                    </a:cubicBezTo>
                    <a:close/>
                    <a:moveTo>
                      <a:pt x="107" y="127"/>
                    </a:moveTo>
                    <a:cubicBezTo>
                      <a:pt x="100" y="127"/>
                      <a:pt x="100" y="127"/>
                      <a:pt x="100" y="127"/>
                    </a:cubicBezTo>
                    <a:cubicBezTo>
                      <a:pt x="97" y="127"/>
                      <a:pt x="94" y="125"/>
                      <a:pt x="94" y="122"/>
                    </a:cubicBezTo>
                    <a:cubicBezTo>
                      <a:pt x="94" y="119"/>
                      <a:pt x="97" y="116"/>
                      <a:pt x="100" y="116"/>
                    </a:cubicBezTo>
                    <a:cubicBezTo>
                      <a:pt x="102" y="116"/>
                      <a:pt x="103" y="117"/>
                      <a:pt x="104" y="118"/>
                    </a:cubicBezTo>
                    <a:cubicBezTo>
                      <a:pt x="106" y="120"/>
                      <a:pt x="107" y="124"/>
                      <a:pt x="107" y="127"/>
                    </a:cubicBezTo>
                    <a:moveTo>
                      <a:pt x="231" y="111"/>
                    </a:moveTo>
                    <a:cubicBezTo>
                      <a:pt x="212" y="111"/>
                      <a:pt x="212" y="111"/>
                      <a:pt x="212" y="111"/>
                    </a:cubicBezTo>
                    <a:cubicBezTo>
                      <a:pt x="206" y="111"/>
                      <a:pt x="202" y="115"/>
                      <a:pt x="202" y="120"/>
                    </a:cubicBezTo>
                    <a:cubicBezTo>
                      <a:pt x="202" y="125"/>
                      <a:pt x="206" y="130"/>
                      <a:pt x="212" y="130"/>
                    </a:cubicBezTo>
                    <a:cubicBezTo>
                      <a:pt x="231" y="130"/>
                      <a:pt x="231" y="130"/>
                      <a:pt x="231" y="130"/>
                    </a:cubicBezTo>
                    <a:cubicBezTo>
                      <a:pt x="236" y="130"/>
                      <a:pt x="240" y="125"/>
                      <a:pt x="240" y="120"/>
                    </a:cubicBezTo>
                    <a:cubicBezTo>
                      <a:pt x="240" y="115"/>
                      <a:pt x="236" y="111"/>
                      <a:pt x="231" y="1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Rectangle 34"/>
            <p:cNvSpPr/>
            <p:nvPr/>
          </p:nvSpPr>
          <p:spPr>
            <a:xfrm>
              <a:off x="1333527" y="4037127"/>
              <a:ext cx="2078582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BRAND STRATEGY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7 CuadroTexto"/>
            <p:cNvSpPr txBox="1"/>
            <p:nvPr/>
          </p:nvSpPr>
          <p:spPr>
            <a:xfrm>
              <a:off x="1368436" y="4431752"/>
              <a:ext cx="2008764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号</a:t>
              </a:r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816134" y="2394618"/>
            <a:ext cx="2008764" cy="2905064"/>
            <a:chOff x="3903678" y="2369218"/>
            <a:chExt cx="2008764" cy="2905064"/>
          </a:xfrm>
        </p:grpSpPr>
        <p:grpSp>
          <p:nvGrpSpPr>
            <p:cNvPr id="43" name="组合 42"/>
            <p:cNvGrpSpPr/>
            <p:nvPr/>
          </p:nvGrpSpPr>
          <p:grpSpPr>
            <a:xfrm>
              <a:off x="4346275" y="2369218"/>
              <a:ext cx="1123570" cy="1123570"/>
              <a:chOff x="4345541" y="2369218"/>
              <a:chExt cx="1123570" cy="1123570"/>
            </a:xfrm>
          </p:grpSpPr>
          <p:sp>
            <p:nvSpPr>
              <p:cNvPr id="14" name="Oval 30"/>
              <p:cNvSpPr/>
              <p:nvPr/>
            </p:nvSpPr>
            <p:spPr>
              <a:xfrm>
                <a:off x="4345541" y="2369218"/>
                <a:ext cx="1123570" cy="11235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59"/>
              <p:cNvSpPr>
                <a:spLocks noEditPoints="1"/>
              </p:cNvSpPr>
              <p:nvPr/>
            </p:nvSpPr>
            <p:spPr bwMode="auto">
              <a:xfrm>
                <a:off x="4628311" y="2691391"/>
                <a:ext cx="558029" cy="479224"/>
              </a:xfrm>
              <a:custGeom>
                <a:gdLst>
                  <a:gd name="T0" fmla="*/ 223 w 228"/>
                  <a:gd name="T1" fmla="*/ 0 h 196"/>
                  <a:gd name="T2" fmla="*/ 210 w 228"/>
                  <a:gd name="T3" fmla="*/ 0 h 196"/>
                  <a:gd name="T4" fmla="*/ 205 w 228"/>
                  <a:gd name="T5" fmla="*/ 5 h 196"/>
                  <a:gd name="T6" fmla="*/ 205 w 228"/>
                  <a:gd name="T7" fmla="*/ 10 h 196"/>
                  <a:gd name="T8" fmla="*/ 20 w 228"/>
                  <a:gd name="T9" fmla="*/ 42 h 196"/>
                  <a:gd name="T10" fmla="*/ 20 w 228"/>
                  <a:gd name="T11" fmla="*/ 40 h 196"/>
                  <a:gd name="T12" fmla="*/ 15 w 228"/>
                  <a:gd name="T13" fmla="*/ 35 h 196"/>
                  <a:gd name="T14" fmla="*/ 5 w 228"/>
                  <a:gd name="T15" fmla="*/ 35 h 196"/>
                  <a:gd name="T16" fmla="*/ 0 w 228"/>
                  <a:gd name="T17" fmla="*/ 40 h 196"/>
                  <a:gd name="T18" fmla="*/ 0 w 228"/>
                  <a:gd name="T19" fmla="*/ 45 h 196"/>
                  <a:gd name="T20" fmla="*/ 0 w 228"/>
                  <a:gd name="T21" fmla="*/ 135 h 196"/>
                  <a:gd name="T22" fmla="*/ 0 w 228"/>
                  <a:gd name="T23" fmla="*/ 140 h 196"/>
                  <a:gd name="T24" fmla="*/ 5 w 228"/>
                  <a:gd name="T25" fmla="*/ 145 h 196"/>
                  <a:gd name="T26" fmla="*/ 15 w 228"/>
                  <a:gd name="T27" fmla="*/ 145 h 196"/>
                  <a:gd name="T28" fmla="*/ 20 w 228"/>
                  <a:gd name="T29" fmla="*/ 140 h 196"/>
                  <a:gd name="T30" fmla="*/ 20 w 228"/>
                  <a:gd name="T31" fmla="*/ 138 h 196"/>
                  <a:gd name="T32" fmla="*/ 70 w 228"/>
                  <a:gd name="T33" fmla="*/ 147 h 196"/>
                  <a:gd name="T34" fmla="*/ 70 w 228"/>
                  <a:gd name="T35" fmla="*/ 148 h 196"/>
                  <a:gd name="T36" fmla="*/ 117 w 228"/>
                  <a:gd name="T37" fmla="*/ 196 h 196"/>
                  <a:gd name="T38" fmla="*/ 162 w 228"/>
                  <a:gd name="T39" fmla="*/ 162 h 196"/>
                  <a:gd name="T40" fmla="*/ 205 w 228"/>
                  <a:gd name="T41" fmla="*/ 170 h 196"/>
                  <a:gd name="T42" fmla="*/ 205 w 228"/>
                  <a:gd name="T43" fmla="*/ 175 h 196"/>
                  <a:gd name="T44" fmla="*/ 210 w 228"/>
                  <a:gd name="T45" fmla="*/ 180 h 196"/>
                  <a:gd name="T46" fmla="*/ 223 w 228"/>
                  <a:gd name="T47" fmla="*/ 180 h 196"/>
                  <a:gd name="T48" fmla="*/ 228 w 228"/>
                  <a:gd name="T49" fmla="*/ 175 h 196"/>
                  <a:gd name="T50" fmla="*/ 228 w 228"/>
                  <a:gd name="T51" fmla="*/ 5 h 196"/>
                  <a:gd name="T52" fmla="*/ 223 w 228"/>
                  <a:gd name="T53" fmla="*/ 0 h 196"/>
                  <a:gd name="T54" fmla="*/ 117 w 228"/>
                  <a:gd name="T55" fmla="*/ 177 h 196"/>
                  <a:gd name="T56" fmla="*/ 89 w 228"/>
                  <a:gd name="T57" fmla="*/ 150 h 196"/>
                  <a:gd name="T58" fmla="*/ 143 w 228"/>
                  <a:gd name="T59" fmla="*/ 159 h 196"/>
                  <a:gd name="T60" fmla="*/ 117 w 228"/>
                  <a:gd name="T61" fmla="*/ 177 h 196"/>
                  <a:gd name="T62" fmla="*/ 199 w 228"/>
                  <a:gd name="T63" fmla="*/ 53 h 196"/>
                  <a:gd name="T64" fmla="*/ 31 w 228"/>
                  <a:gd name="T65" fmla="*/ 76 h 196"/>
                  <a:gd name="T66" fmla="*/ 30 w 228"/>
                  <a:gd name="T67" fmla="*/ 76 h 196"/>
                  <a:gd name="T68" fmla="*/ 23 w 228"/>
                  <a:gd name="T69" fmla="*/ 70 h 196"/>
                  <a:gd name="T70" fmla="*/ 29 w 228"/>
                  <a:gd name="T71" fmla="*/ 62 h 196"/>
                  <a:gd name="T72" fmla="*/ 197 w 228"/>
                  <a:gd name="T73" fmla="*/ 39 h 196"/>
                  <a:gd name="T74" fmla="*/ 205 w 228"/>
                  <a:gd name="T75" fmla="*/ 45 h 196"/>
                  <a:gd name="T76" fmla="*/ 199 w 228"/>
                  <a:gd name="T77" fmla="*/ 53 h 1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6">
                    <a:moveTo>
                      <a:pt x="223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07" y="0"/>
                      <a:pt x="205" y="2"/>
                      <a:pt x="205" y="5"/>
                    </a:cubicBezTo>
                    <a:cubicBezTo>
                      <a:pt x="205" y="10"/>
                      <a:pt x="205" y="10"/>
                      <a:pt x="205" y="10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37"/>
                      <a:pt x="18" y="35"/>
                      <a:pt x="1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2" y="145"/>
                      <a:pt x="5" y="145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8" y="145"/>
                      <a:pt x="20" y="143"/>
                      <a:pt x="20" y="140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70" y="147"/>
                      <a:pt x="70" y="147"/>
                      <a:pt x="70" y="147"/>
                    </a:cubicBezTo>
                    <a:cubicBezTo>
                      <a:pt x="70" y="147"/>
                      <a:pt x="70" y="148"/>
                      <a:pt x="70" y="148"/>
                    </a:cubicBezTo>
                    <a:cubicBezTo>
                      <a:pt x="70" y="175"/>
                      <a:pt x="91" y="196"/>
                      <a:pt x="117" y="196"/>
                    </a:cubicBezTo>
                    <a:cubicBezTo>
                      <a:pt x="138" y="196"/>
                      <a:pt x="156" y="182"/>
                      <a:pt x="162" y="162"/>
                    </a:cubicBezTo>
                    <a:cubicBezTo>
                      <a:pt x="205" y="170"/>
                      <a:pt x="205" y="170"/>
                      <a:pt x="205" y="170"/>
                    </a:cubicBezTo>
                    <a:cubicBezTo>
                      <a:pt x="205" y="175"/>
                      <a:pt x="205" y="175"/>
                      <a:pt x="205" y="175"/>
                    </a:cubicBezTo>
                    <a:cubicBezTo>
                      <a:pt x="205" y="178"/>
                      <a:pt x="207" y="180"/>
                      <a:pt x="210" y="180"/>
                    </a:cubicBezTo>
                    <a:cubicBezTo>
                      <a:pt x="223" y="180"/>
                      <a:pt x="223" y="180"/>
                      <a:pt x="223" y="180"/>
                    </a:cubicBezTo>
                    <a:cubicBezTo>
                      <a:pt x="226" y="180"/>
                      <a:pt x="228" y="178"/>
                      <a:pt x="228" y="17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2"/>
                      <a:pt x="226" y="0"/>
                      <a:pt x="223" y="0"/>
                    </a:cubicBezTo>
                    <a:moveTo>
                      <a:pt x="117" y="177"/>
                    </a:moveTo>
                    <a:cubicBezTo>
                      <a:pt x="102" y="177"/>
                      <a:pt x="90" y="165"/>
                      <a:pt x="89" y="150"/>
                    </a:cubicBezTo>
                    <a:cubicBezTo>
                      <a:pt x="143" y="159"/>
                      <a:pt x="143" y="159"/>
                      <a:pt x="143" y="159"/>
                    </a:cubicBezTo>
                    <a:cubicBezTo>
                      <a:pt x="139" y="170"/>
                      <a:pt x="129" y="177"/>
                      <a:pt x="117" y="177"/>
                    </a:cubicBezTo>
                    <a:moveTo>
                      <a:pt x="199" y="53"/>
                    </a:moveTo>
                    <a:cubicBezTo>
                      <a:pt x="31" y="76"/>
                      <a:pt x="31" y="76"/>
                      <a:pt x="3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6" y="76"/>
                      <a:pt x="23" y="73"/>
                      <a:pt x="23" y="70"/>
                    </a:cubicBezTo>
                    <a:cubicBezTo>
                      <a:pt x="22" y="66"/>
                      <a:pt x="25" y="62"/>
                      <a:pt x="29" y="62"/>
                    </a:cubicBezTo>
                    <a:cubicBezTo>
                      <a:pt x="197" y="39"/>
                      <a:pt x="197" y="39"/>
                      <a:pt x="197" y="39"/>
                    </a:cubicBezTo>
                    <a:cubicBezTo>
                      <a:pt x="201" y="38"/>
                      <a:pt x="204" y="41"/>
                      <a:pt x="205" y="45"/>
                    </a:cubicBezTo>
                    <a:cubicBezTo>
                      <a:pt x="205" y="49"/>
                      <a:pt x="203" y="52"/>
                      <a:pt x="199" y="5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Rectangle 35"/>
            <p:cNvSpPr/>
            <p:nvPr/>
          </p:nvSpPr>
          <p:spPr>
            <a:xfrm>
              <a:off x="4182541" y="3996018"/>
              <a:ext cx="1451038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PROMOTION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7 CuadroTexto"/>
            <p:cNvSpPr txBox="1"/>
            <p:nvPr/>
          </p:nvSpPr>
          <p:spPr>
            <a:xfrm>
              <a:off x="3903678" y="4406352"/>
              <a:ext cx="2008764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号</a:t>
              </a:r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228923" y="2394618"/>
            <a:ext cx="2216761" cy="2905064"/>
            <a:chOff x="6221081" y="2369218"/>
            <a:chExt cx="2216761" cy="2905064"/>
          </a:xfrm>
        </p:grpSpPr>
        <p:grpSp>
          <p:nvGrpSpPr>
            <p:cNvPr id="44" name="组合 43"/>
            <p:cNvGrpSpPr/>
            <p:nvPr/>
          </p:nvGrpSpPr>
          <p:grpSpPr>
            <a:xfrm>
              <a:off x="6767676" y="2369218"/>
              <a:ext cx="1123570" cy="1123570"/>
              <a:chOff x="6767677" y="2369218"/>
              <a:chExt cx="1123570" cy="1123570"/>
            </a:xfrm>
          </p:grpSpPr>
          <p:sp>
            <p:nvSpPr>
              <p:cNvPr id="12" name="Oval 28"/>
              <p:cNvSpPr/>
              <p:nvPr/>
            </p:nvSpPr>
            <p:spPr>
              <a:xfrm>
                <a:off x="6767677" y="2369218"/>
                <a:ext cx="1123570" cy="11235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58"/>
              <p:cNvSpPr>
                <a:spLocks noEditPoints="1"/>
              </p:cNvSpPr>
              <p:nvPr/>
            </p:nvSpPr>
            <p:spPr bwMode="auto">
              <a:xfrm>
                <a:off x="7034473" y="2657313"/>
                <a:ext cx="589979" cy="547380"/>
              </a:xfrm>
              <a:custGeom>
                <a:gdLst>
                  <a:gd name="T0" fmla="*/ 142 w 241"/>
                  <a:gd name="T1" fmla="*/ 137 h 224"/>
                  <a:gd name="T2" fmla="*/ 150 w 241"/>
                  <a:gd name="T3" fmla="*/ 97 h 224"/>
                  <a:gd name="T4" fmla="*/ 132 w 241"/>
                  <a:gd name="T5" fmla="*/ 115 h 224"/>
                  <a:gd name="T6" fmla="*/ 110 w 241"/>
                  <a:gd name="T7" fmla="*/ 115 h 224"/>
                  <a:gd name="T8" fmla="*/ 110 w 241"/>
                  <a:gd name="T9" fmla="*/ 92 h 224"/>
                  <a:gd name="T10" fmla="*/ 127 w 241"/>
                  <a:gd name="T11" fmla="*/ 74 h 224"/>
                  <a:gd name="T12" fmla="*/ 88 w 241"/>
                  <a:gd name="T13" fmla="*/ 83 h 224"/>
                  <a:gd name="T14" fmla="*/ 78 w 241"/>
                  <a:gd name="T15" fmla="*/ 120 h 224"/>
                  <a:gd name="T16" fmla="*/ 3 w 241"/>
                  <a:gd name="T17" fmla="*/ 195 h 224"/>
                  <a:gd name="T18" fmla="*/ 3 w 241"/>
                  <a:gd name="T19" fmla="*/ 206 h 224"/>
                  <a:gd name="T20" fmla="*/ 19 w 241"/>
                  <a:gd name="T21" fmla="*/ 222 h 224"/>
                  <a:gd name="T22" fmla="*/ 25 w 241"/>
                  <a:gd name="T23" fmla="*/ 224 h 224"/>
                  <a:gd name="T24" fmla="*/ 30 w 241"/>
                  <a:gd name="T25" fmla="*/ 222 h 224"/>
                  <a:gd name="T26" fmla="*/ 105 w 241"/>
                  <a:gd name="T27" fmla="*/ 147 h 224"/>
                  <a:gd name="T28" fmla="*/ 142 w 241"/>
                  <a:gd name="T29" fmla="*/ 137 h 224"/>
                  <a:gd name="T30" fmla="*/ 27 w 241"/>
                  <a:gd name="T31" fmla="*/ 206 h 224"/>
                  <a:gd name="T32" fmla="*/ 19 w 241"/>
                  <a:gd name="T33" fmla="*/ 206 h 224"/>
                  <a:gd name="T34" fmla="*/ 19 w 241"/>
                  <a:gd name="T35" fmla="*/ 198 h 224"/>
                  <a:gd name="T36" fmla="*/ 27 w 241"/>
                  <a:gd name="T37" fmla="*/ 198 h 224"/>
                  <a:gd name="T38" fmla="*/ 27 w 241"/>
                  <a:gd name="T39" fmla="*/ 206 h 224"/>
                  <a:gd name="T40" fmla="*/ 236 w 241"/>
                  <a:gd name="T41" fmla="*/ 0 h 224"/>
                  <a:gd name="T42" fmla="*/ 19 w 241"/>
                  <a:gd name="T43" fmla="*/ 0 h 224"/>
                  <a:gd name="T44" fmla="*/ 14 w 241"/>
                  <a:gd name="T45" fmla="*/ 5 h 224"/>
                  <a:gd name="T46" fmla="*/ 14 w 241"/>
                  <a:gd name="T47" fmla="*/ 171 h 224"/>
                  <a:gd name="T48" fmla="*/ 38 w 241"/>
                  <a:gd name="T49" fmla="*/ 147 h 224"/>
                  <a:gd name="T50" fmla="*/ 38 w 241"/>
                  <a:gd name="T51" fmla="*/ 48 h 224"/>
                  <a:gd name="T52" fmla="*/ 217 w 241"/>
                  <a:gd name="T53" fmla="*/ 48 h 224"/>
                  <a:gd name="T54" fmla="*/ 217 w 241"/>
                  <a:gd name="T55" fmla="*/ 170 h 224"/>
                  <a:gd name="T56" fmla="*/ 95 w 241"/>
                  <a:gd name="T57" fmla="*/ 170 h 224"/>
                  <a:gd name="T58" fmla="*/ 72 w 241"/>
                  <a:gd name="T59" fmla="*/ 193 h 224"/>
                  <a:gd name="T60" fmla="*/ 222 w 241"/>
                  <a:gd name="T61" fmla="*/ 193 h 224"/>
                  <a:gd name="T62" fmla="*/ 241 w 241"/>
                  <a:gd name="T63" fmla="*/ 175 h 224"/>
                  <a:gd name="T64" fmla="*/ 241 w 241"/>
                  <a:gd name="T65" fmla="*/ 5 h 224"/>
                  <a:gd name="T66" fmla="*/ 236 w 241"/>
                  <a:gd name="T67" fmla="*/ 0 h 224"/>
                  <a:gd name="T68" fmla="*/ 47 w 241"/>
                  <a:gd name="T69" fmla="*/ 32 h 224"/>
                  <a:gd name="T70" fmla="*/ 39 w 241"/>
                  <a:gd name="T71" fmla="*/ 24 h 224"/>
                  <a:gd name="T72" fmla="*/ 47 w 241"/>
                  <a:gd name="T73" fmla="*/ 15 h 224"/>
                  <a:gd name="T74" fmla="*/ 55 w 241"/>
                  <a:gd name="T75" fmla="*/ 24 h 224"/>
                  <a:gd name="T76" fmla="*/ 47 w 241"/>
                  <a:gd name="T77" fmla="*/ 32 h 224"/>
                  <a:gd name="T78" fmla="*/ 77 w 241"/>
                  <a:gd name="T79" fmla="*/ 32 h 224"/>
                  <a:gd name="T80" fmla="*/ 69 w 241"/>
                  <a:gd name="T81" fmla="*/ 24 h 224"/>
                  <a:gd name="T82" fmla="*/ 77 w 241"/>
                  <a:gd name="T83" fmla="*/ 15 h 224"/>
                  <a:gd name="T84" fmla="*/ 85 w 241"/>
                  <a:gd name="T85" fmla="*/ 24 h 224"/>
                  <a:gd name="T86" fmla="*/ 77 w 241"/>
                  <a:gd name="T87" fmla="*/ 32 h 2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1" h="224">
                    <a:moveTo>
                      <a:pt x="142" y="137"/>
                    </a:moveTo>
                    <a:cubicBezTo>
                      <a:pt x="153" y="126"/>
                      <a:pt x="155" y="110"/>
                      <a:pt x="150" y="97"/>
                    </a:cubicBez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26" y="121"/>
                      <a:pt x="116" y="121"/>
                      <a:pt x="110" y="115"/>
                    </a:cubicBezTo>
                    <a:cubicBezTo>
                      <a:pt x="104" y="108"/>
                      <a:pt x="104" y="98"/>
                      <a:pt x="110" y="92"/>
                    </a:cubicBezTo>
                    <a:cubicBezTo>
                      <a:pt x="127" y="74"/>
                      <a:pt x="127" y="74"/>
                      <a:pt x="127" y="74"/>
                    </a:cubicBezTo>
                    <a:cubicBezTo>
                      <a:pt x="114" y="70"/>
                      <a:pt x="99" y="73"/>
                      <a:pt x="88" y="83"/>
                    </a:cubicBezTo>
                    <a:cubicBezTo>
                      <a:pt x="78" y="93"/>
                      <a:pt x="75" y="107"/>
                      <a:pt x="78" y="120"/>
                    </a:cubicBezTo>
                    <a:cubicBezTo>
                      <a:pt x="3" y="195"/>
                      <a:pt x="3" y="195"/>
                      <a:pt x="3" y="195"/>
                    </a:cubicBezTo>
                    <a:cubicBezTo>
                      <a:pt x="0" y="198"/>
                      <a:pt x="0" y="203"/>
                      <a:pt x="3" y="206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21" y="223"/>
                      <a:pt x="23" y="224"/>
                      <a:pt x="25" y="224"/>
                    </a:cubicBezTo>
                    <a:cubicBezTo>
                      <a:pt x="27" y="224"/>
                      <a:pt x="29" y="223"/>
                      <a:pt x="30" y="222"/>
                    </a:cubicBezTo>
                    <a:cubicBezTo>
                      <a:pt x="105" y="147"/>
                      <a:pt x="105" y="147"/>
                      <a:pt x="105" y="147"/>
                    </a:cubicBezTo>
                    <a:cubicBezTo>
                      <a:pt x="118" y="150"/>
                      <a:pt x="132" y="147"/>
                      <a:pt x="142" y="137"/>
                    </a:cubicBezTo>
                    <a:close/>
                    <a:moveTo>
                      <a:pt x="27" y="206"/>
                    </a:moveTo>
                    <a:cubicBezTo>
                      <a:pt x="25" y="208"/>
                      <a:pt x="21" y="208"/>
                      <a:pt x="19" y="206"/>
                    </a:cubicBezTo>
                    <a:cubicBezTo>
                      <a:pt x="17" y="204"/>
                      <a:pt x="17" y="200"/>
                      <a:pt x="19" y="198"/>
                    </a:cubicBezTo>
                    <a:cubicBezTo>
                      <a:pt x="21" y="195"/>
                      <a:pt x="25" y="195"/>
                      <a:pt x="27" y="198"/>
                    </a:cubicBezTo>
                    <a:cubicBezTo>
                      <a:pt x="30" y="200"/>
                      <a:pt x="30" y="204"/>
                      <a:pt x="27" y="206"/>
                    </a:cubicBezTo>
                    <a:close/>
                    <a:moveTo>
                      <a:pt x="236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4" y="2"/>
                      <a:pt x="14" y="5"/>
                    </a:cubicBezTo>
                    <a:cubicBezTo>
                      <a:pt x="14" y="171"/>
                      <a:pt x="14" y="171"/>
                      <a:pt x="14" y="171"/>
                    </a:cubicBezTo>
                    <a:cubicBezTo>
                      <a:pt x="38" y="147"/>
                      <a:pt x="38" y="147"/>
                      <a:pt x="38" y="147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7" y="170"/>
                      <a:pt x="217" y="170"/>
                      <a:pt x="217" y="170"/>
                    </a:cubicBezTo>
                    <a:cubicBezTo>
                      <a:pt x="95" y="170"/>
                      <a:pt x="95" y="170"/>
                      <a:pt x="95" y="170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222" y="193"/>
                      <a:pt x="222" y="193"/>
                      <a:pt x="222" y="193"/>
                    </a:cubicBezTo>
                    <a:cubicBezTo>
                      <a:pt x="233" y="193"/>
                      <a:pt x="241" y="185"/>
                      <a:pt x="241" y="175"/>
                    </a:cubicBezTo>
                    <a:cubicBezTo>
                      <a:pt x="241" y="5"/>
                      <a:pt x="241" y="5"/>
                      <a:pt x="241" y="5"/>
                    </a:cubicBezTo>
                    <a:cubicBezTo>
                      <a:pt x="241" y="2"/>
                      <a:pt x="239" y="0"/>
                      <a:pt x="236" y="0"/>
                    </a:cubicBezTo>
                    <a:close/>
                    <a:moveTo>
                      <a:pt x="47" y="32"/>
                    </a:moveTo>
                    <a:cubicBezTo>
                      <a:pt x="42" y="32"/>
                      <a:pt x="39" y="28"/>
                      <a:pt x="39" y="24"/>
                    </a:cubicBezTo>
                    <a:cubicBezTo>
                      <a:pt x="39" y="19"/>
                      <a:pt x="42" y="15"/>
                      <a:pt x="47" y="15"/>
                    </a:cubicBezTo>
                    <a:cubicBezTo>
                      <a:pt x="52" y="15"/>
                      <a:pt x="55" y="19"/>
                      <a:pt x="55" y="24"/>
                    </a:cubicBezTo>
                    <a:cubicBezTo>
                      <a:pt x="55" y="28"/>
                      <a:pt x="52" y="32"/>
                      <a:pt x="47" y="32"/>
                    </a:cubicBezTo>
                    <a:close/>
                    <a:moveTo>
                      <a:pt x="77" y="32"/>
                    </a:moveTo>
                    <a:cubicBezTo>
                      <a:pt x="72" y="32"/>
                      <a:pt x="69" y="28"/>
                      <a:pt x="69" y="24"/>
                    </a:cubicBezTo>
                    <a:cubicBezTo>
                      <a:pt x="69" y="19"/>
                      <a:pt x="72" y="15"/>
                      <a:pt x="77" y="15"/>
                    </a:cubicBezTo>
                    <a:cubicBezTo>
                      <a:pt x="81" y="15"/>
                      <a:pt x="85" y="19"/>
                      <a:pt x="85" y="24"/>
                    </a:cubicBezTo>
                    <a:cubicBezTo>
                      <a:pt x="85" y="28"/>
                      <a:pt x="81" y="32"/>
                      <a:pt x="77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Rectangle 36"/>
            <p:cNvSpPr/>
            <p:nvPr/>
          </p:nvSpPr>
          <p:spPr>
            <a:xfrm>
              <a:off x="6221081" y="3991997"/>
              <a:ext cx="2216761" cy="360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APP DEVELOPMENT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7 CuadroTexto"/>
            <p:cNvSpPr txBox="1"/>
            <p:nvPr/>
          </p:nvSpPr>
          <p:spPr>
            <a:xfrm>
              <a:off x="6325079" y="4406352"/>
              <a:ext cx="2008764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号</a:t>
              </a:r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49709" y="2394618"/>
            <a:ext cx="2008764" cy="2905064"/>
            <a:chOff x="8882737" y="2369218"/>
            <a:chExt cx="2008764" cy="2905064"/>
          </a:xfrm>
        </p:grpSpPr>
        <p:grpSp>
          <p:nvGrpSpPr>
            <p:cNvPr id="45" name="组合 44"/>
            <p:cNvGrpSpPr/>
            <p:nvPr/>
          </p:nvGrpSpPr>
          <p:grpSpPr>
            <a:xfrm>
              <a:off x="9325334" y="2369218"/>
              <a:ext cx="1123570" cy="1123570"/>
              <a:chOff x="9293137" y="2369218"/>
              <a:chExt cx="1123570" cy="1123570"/>
            </a:xfrm>
          </p:grpSpPr>
          <p:sp>
            <p:nvSpPr>
              <p:cNvPr id="9" name="Oval 26"/>
              <p:cNvSpPr/>
              <p:nvPr/>
            </p:nvSpPr>
            <p:spPr>
              <a:xfrm>
                <a:off x="9293137" y="2369218"/>
                <a:ext cx="1123570" cy="11235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28"/>
              <p:cNvSpPr>
                <a:spLocks noEditPoints="1"/>
              </p:cNvSpPr>
              <p:nvPr/>
            </p:nvSpPr>
            <p:spPr bwMode="auto">
              <a:xfrm>
                <a:off x="9649388" y="2646664"/>
                <a:ext cx="411068" cy="568679"/>
              </a:xfrm>
              <a:custGeom>
                <a:gdLst>
                  <a:gd name="T0" fmla="*/ 143 w 168"/>
                  <a:gd name="T1" fmla="*/ 65 h 232"/>
                  <a:gd name="T2" fmla="*/ 113 w 168"/>
                  <a:gd name="T3" fmla="*/ 38 h 232"/>
                  <a:gd name="T4" fmla="*/ 141 w 168"/>
                  <a:gd name="T5" fmla="*/ 38 h 232"/>
                  <a:gd name="T6" fmla="*/ 147 w 168"/>
                  <a:gd name="T7" fmla="*/ 33 h 232"/>
                  <a:gd name="T8" fmla="*/ 154 w 168"/>
                  <a:gd name="T9" fmla="*/ 5 h 232"/>
                  <a:gd name="T10" fmla="*/ 155 w 168"/>
                  <a:gd name="T11" fmla="*/ 0 h 232"/>
                  <a:gd name="T12" fmla="*/ 13 w 168"/>
                  <a:gd name="T13" fmla="*/ 0 h 232"/>
                  <a:gd name="T14" fmla="*/ 14 w 168"/>
                  <a:gd name="T15" fmla="*/ 5 h 232"/>
                  <a:gd name="T16" fmla="*/ 21 w 168"/>
                  <a:gd name="T17" fmla="*/ 33 h 232"/>
                  <a:gd name="T18" fmla="*/ 27 w 168"/>
                  <a:gd name="T19" fmla="*/ 38 h 232"/>
                  <a:gd name="T20" fmla="*/ 55 w 168"/>
                  <a:gd name="T21" fmla="*/ 38 h 232"/>
                  <a:gd name="T22" fmla="*/ 25 w 168"/>
                  <a:gd name="T23" fmla="*/ 65 h 232"/>
                  <a:gd name="T24" fmla="*/ 15 w 168"/>
                  <a:gd name="T25" fmla="*/ 132 h 232"/>
                  <a:gd name="T26" fmla="*/ 84 w 168"/>
                  <a:gd name="T27" fmla="*/ 232 h 232"/>
                  <a:gd name="T28" fmla="*/ 153 w 168"/>
                  <a:gd name="T29" fmla="*/ 132 h 232"/>
                  <a:gd name="T30" fmla="*/ 143 w 168"/>
                  <a:gd name="T31" fmla="*/ 65 h 232"/>
                  <a:gd name="T32" fmla="*/ 134 w 168"/>
                  <a:gd name="T33" fmla="*/ 119 h 232"/>
                  <a:gd name="T34" fmla="*/ 93 w 168"/>
                  <a:gd name="T35" fmla="*/ 177 h 232"/>
                  <a:gd name="T36" fmla="*/ 93 w 168"/>
                  <a:gd name="T37" fmla="*/ 134 h 232"/>
                  <a:gd name="T38" fmla="*/ 97 w 168"/>
                  <a:gd name="T39" fmla="*/ 126 h 232"/>
                  <a:gd name="T40" fmla="*/ 102 w 168"/>
                  <a:gd name="T41" fmla="*/ 114 h 232"/>
                  <a:gd name="T42" fmla="*/ 84 w 168"/>
                  <a:gd name="T43" fmla="*/ 96 h 232"/>
                  <a:gd name="T44" fmla="*/ 66 w 168"/>
                  <a:gd name="T45" fmla="*/ 114 h 232"/>
                  <a:gd name="T46" fmla="*/ 71 w 168"/>
                  <a:gd name="T47" fmla="*/ 126 h 232"/>
                  <a:gd name="T48" fmla="*/ 74 w 168"/>
                  <a:gd name="T49" fmla="*/ 134 h 232"/>
                  <a:gd name="T50" fmla="*/ 74 w 168"/>
                  <a:gd name="T51" fmla="*/ 177 h 232"/>
                  <a:gd name="T52" fmla="*/ 34 w 168"/>
                  <a:gd name="T53" fmla="*/ 119 h 232"/>
                  <a:gd name="T54" fmla="*/ 40 w 168"/>
                  <a:gd name="T55" fmla="*/ 83 h 232"/>
                  <a:gd name="T56" fmla="*/ 84 w 168"/>
                  <a:gd name="T57" fmla="*/ 44 h 232"/>
                  <a:gd name="T58" fmla="*/ 127 w 168"/>
                  <a:gd name="T59" fmla="*/ 82 h 232"/>
                  <a:gd name="T60" fmla="*/ 128 w 168"/>
                  <a:gd name="T61" fmla="*/ 83 h 232"/>
                  <a:gd name="T62" fmla="*/ 134 w 168"/>
                  <a:gd name="T63" fmla="*/ 119 h 2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231">
                    <a:moveTo>
                      <a:pt x="143" y="65"/>
                    </a:moveTo>
                    <a:cubicBezTo>
                      <a:pt x="113" y="38"/>
                      <a:pt x="113" y="38"/>
                      <a:pt x="113" y="38"/>
                    </a:cubicBezTo>
                    <a:cubicBezTo>
                      <a:pt x="141" y="38"/>
                      <a:pt x="141" y="38"/>
                      <a:pt x="141" y="38"/>
                    </a:cubicBezTo>
                    <a:cubicBezTo>
                      <a:pt x="143" y="38"/>
                      <a:pt x="146" y="36"/>
                      <a:pt x="147" y="33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2" y="36"/>
                      <a:pt x="24" y="38"/>
                      <a:pt x="27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5" y="81"/>
                      <a:pt x="0" y="111"/>
                      <a:pt x="15" y="1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153" y="132"/>
                      <a:pt x="153" y="132"/>
                      <a:pt x="153" y="132"/>
                    </a:cubicBezTo>
                    <a:cubicBezTo>
                      <a:pt x="168" y="111"/>
                      <a:pt x="163" y="81"/>
                      <a:pt x="143" y="65"/>
                    </a:cubicBezTo>
                    <a:close/>
                    <a:moveTo>
                      <a:pt x="134" y="119"/>
                    </a:moveTo>
                    <a:cubicBezTo>
                      <a:pt x="93" y="177"/>
                      <a:pt x="93" y="177"/>
                      <a:pt x="93" y="177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93" y="131"/>
                      <a:pt x="95" y="128"/>
                      <a:pt x="97" y="126"/>
                    </a:cubicBezTo>
                    <a:cubicBezTo>
                      <a:pt x="100" y="123"/>
                      <a:pt x="102" y="119"/>
                      <a:pt x="102" y="114"/>
                    </a:cubicBezTo>
                    <a:cubicBezTo>
                      <a:pt x="102" y="104"/>
                      <a:pt x="94" y="96"/>
                      <a:pt x="84" y="96"/>
                    </a:cubicBezTo>
                    <a:cubicBezTo>
                      <a:pt x="74" y="96"/>
                      <a:pt x="66" y="104"/>
                      <a:pt x="66" y="114"/>
                    </a:cubicBezTo>
                    <a:cubicBezTo>
                      <a:pt x="66" y="119"/>
                      <a:pt x="68" y="123"/>
                      <a:pt x="71" y="126"/>
                    </a:cubicBezTo>
                    <a:cubicBezTo>
                      <a:pt x="73" y="128"/>
                      <a:pt x="74" y="131"/>
                      <a:pt x="74" y="134"/>
                    </a:cubicBezTo>
                    <a:cubicBezTo>
                      <a:pt x="74" y="177"/>
                      <a:pt x="74" y="177"/>
                      <a:pt x="74" y="177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26" y="108"/>
                      <a:pt x="29" y="91"/>
                      <a:pt x="40" y="83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39" y="91"/>
                      <a:pt x="142" y="108"/>
                      <a:pt x="134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Rectangle 37"/>
            <p:cNvSpPr/>
            <p:nvPr/>
          </p:nvSpPr>
          <p:spPr>
            <a:xfrm>
              <a:off x="8908582" y="3997527"/>
              <a:ext cx="1957074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IDENTITY DESIGN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7 CuadroTexto"/>
            <p:cNvSpPr txBox="1"/>
            <p:nvPr/>
          </p:nvSpPr>
          <p:spPr>
            <a:xfrm>
              <a:off x="8882737" y="4406352"/>
              <a:ext cx="2008764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号</a:t>
              </a:r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8771804" y="2692400"/>
            <a:ext cx="1797903" cy="1803399"/>
            <a:chOff x="5881688" y="3103563"/>
            <a:chExt cx="519113" cy="520700"/>
          </a:xfrm>
          <a:effectLst>
            <a:outerShdw blurRad="190500" dist="101600" dir="6600000" sx="105000" sy="105000" algn="r" rotWithShape="0">
              <a:prstClr val="black">
                <a:alpha val="35000"/>
              </a:prstClr>
            </a:outerShdw>
          </a:effectLst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5881688" y="3103563"/>
              <a:ext cx="519113" cy="520700"/>
            </a:xfrm>
            <a:prstGeom prst="ellipse">
              <a:avLst/>
            </a:prstGeom>
            <a:solidFill>
              <a:srgbClr val="0A9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5895976" y="3117850"/>
              <a:ext cx="488950" cy="490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988557" y="3293584"/>
            <a:ext cx="135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accent1"/>
                </a:solidFill>
              </a:rPr>
              <a:t>ADD LOGO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8746" y="2423402"/>
            <a:ext cx="5869392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+mn-ea"/>
              </a:rPr>
              <a:t>语大义之方，论万物之理，受益终生</a:t>
            </a:r>
            <a:r>
              <a:rPr lang="en-US" altLang="zh-CN" sz="2400" b="1">
                <a:solidFill>
                  <a:schemeClr val="accent1"/>
                </a:solidFill>
                <a:latin typeface="+mn-ea"/>
              </a:rPr>
              <a:t>!</a:t>
            </a:r>
            <a:endParaRPr lang="zh-CN" altLang="en-US" sz="2400" b="1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6972" y="2912774"/>
            <a:ext cx="4522334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软件计算机类 专业 </a:t>
            </a:r>
            <a:r>
              <a:rPr lang="en-US" altLang="zh-CN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2013</a:t>
            </a:r>
            <a:r>
              <a:rPr lang="zh-CN" altLang="en-US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级</a:t>
            </a:r>
            <a:r>
              <a:rPr lang="en-US" altLang="zh-CN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 学生：</a:t>
            </a:r>
            <a:r>
              <a:rPr lang="en-US" altLang="zh-CN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汇</a:t>
            </a:r>
            <a:endParaRPr lang="zh-CN" altLang="en-US"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8746" y="1245103"/>
            <a:ext cx="2388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>
                <a:gradFill>
                  <a:gsLst>
                    <a:gs pos="100000">
                      <a:schemeClr val="accent1"/>
                    </a:gs>
                    <a:gs pos="0">
                      <a:srgbClr val="0A94E0">
                        <a:alpha val="69804"/>
                      </a:srgbClr>
                    </a:gs>
                  </a:gsLst>
                  <a:lin ang="10800000" scaled="1"/>
                </a:gradFill>
              </a:rPr>
              <a:t>致谢</a:t>
            </a:r>
            <a:endParaRPr lang="zh-CN" altLang="en-US" sz="8000" b="1">
              <a:gradFill>
                <a:gsLst>
                  <a:gs pos="100000">
                    <a:schemeClr val="accent1"/>
                  </a:gs>
                  <a:gs pos="0">
                    <a:srgbClr val="0A94E0">
                      <a:alpha val="69804"/>
                    </a:srgbClr>
                  </a:gs>
                </a:gsLst>
                <a:lin ang="10800000" scaled="1"/>
              </a:gra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"/>
          <p:cNvGrpSpPr/>
          <p:nvPr/>
        </p:nvGrpSpPr>
        <p:grpSpPr>
          <a:xfrm>
            <a:off x="4525126" y="2944964"/>
            <a:ext cx="3087960" cy="2568330"/>
            <a:chOff x="4525126" y="2944964"/>
            <a:chExt cx="3087960" cy="2568330"/>
          </a:xfrm>
          <a:solidFill>
            <a:schemeClr val="accent1"/>
          </a:solidFill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434477" y="2944964"/>
              <a:ext cx="1269258" cy="1874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4525126" y="5159776"/>
              <a:ext cx="3087960" cy="353518"/>
            </a:xfrm>
            <a:custGeom>
              <a:gdLst>
                <a:gd name="T0" fmla="*/ 1348 w 1450"/>
                <a:gd name="T1" fmla="*/ 64 h 166"/>
                <a:gd name="T2" fmla="*/ 1348 w 1450"/>
                <a:gd name="T3" fmla="*/ 0 h 166"/>
                <a:gd name="T4" fmla="*/ 102 w 1450"/>
                <a:gd name="T5" fmla="*/ 0 h 166"/>
                <a:gd name="T6" fmla="*/ 102 w 1450"/>
                <a:gd name="T7" fmla="*/ 64 h 166"/>
                <a:gd name="T8" fmla="*/ 0 w 1450"/>
                <a:gd name="T9" fmla="*/ 64 h 166"/>
                <a:gd name="T10" fmla="*/ 0 w 1450"/>
                <a:gd name="T11" fmla="*/ 166 h 166"/>
                <a:gd name="T12" fmla="*/ 1450 w 1450"/>
                <a:gd name="T13" fmla="*/ 166 h 166"/>
                <a:gd name="T14" fmla="*/ 1450 w 1450"/>
                <a:gd name="T15" fmla="*/ 64 h 166"/>
                <a:gd name="T16" fmla="*/ 1348 w 1450"/>
                <a:gd name="T17" fmla="*/ 64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66">
                  <a:moveTo>
                    <a:pt x="1348" y="64"/>
                  </a:moveTo>
                  <a:lnTo>
                    <a:pt x="1348" y="0"/>
                  </a:lnTo>
                  <a:lnTo>
                    <a:pt x="102" y="0"/>
                  </a:lnTo>
                  <a:lnTo>
                    <a:pt x="102" y="64"/>
                  </a:lnTo>
                  <a:lnTo>
                    <a:pt x="0" y="64"/>
                  </a:lnTo>
                  <a:lnTo>
                    <a:pt x="0" y="166"/>
                  </a:lnTo>
                  <a:lnTo>
                    <a:pt x="1450" y="166"/>
                  </a:lnTo>
                  <a:lnTo>
                    <a:pt x="1450" y="64"/>
                  </a:lnTo>
                  <a:lnTo>
                    <a:pt x="13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6015865" y="3051445"/>
              <a:ext cx="187407" cy="2248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5934939" y="3128112"/>
              <a:ext cx="349259" cy="2576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8" name="Group 6"/>
          <p:cNvGrpSpPr/>
          <p:nvPr/>
        </p:nvGrpSpPr>
        <p:grpSpPr>
          <a:xfrm>
            <a:off x="6567439" y="1824780"/>
            <a:ext cx="1005184" cy="2757867"/>
            <a:chOff x="6567439" y="1824780"/>
            <a:chExt cx="1005184" cy="2757867"/>
          </a:xfrm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6567439" y="2602094"/>
              <a:ext cx="1005184" cy="1980553"/>
            </a:xfrm>
            <a:custGeom>
              <a:gdLst>
                <a:gd name="T0" fmla="*/ 173 w 199"/>
                <a:gd name="T1" fmla="*/ 95 h 392"/>
                <a:gd name="T2" fmla="*/ 173 w 199"/>
                <a:gd name="T3" fmla="*/ 51 h 392"/>
                <a:gd name="T4" fmla="*/ 199 w 199"/>
                <a:gd name="T5" fmla="*/ 51 h 392"/>
                <a:gd name="T6" fmla="*/ 199 w 199"/>
                <a:gd name="T7" fmla="*/ 0 h 392"/>
                <a:gd name="T8" fmla="*/ 0 w 199"/>
                <a:gd name="T9" fmla="*/ 0 h 392"/>
                <a:gd name="T10" fmla="*/ 0 w 199"/>
                <a:gd name="T11" fmla="*/ 51 h 392"/>
                <a:gd name="T12" fmla="*/ 27 w 199"/>
                <a:gd name="T13" fmla="*/ 51 h 392"/>
                <a:gd name="T14" fmla="*/ 27 w 199"/>
                <a:gd name="T15" fmla="*/ 322 h 392"/>
                <a:gd name="T16" fmla="*/ 104 w 199"/>
                <a:gd name="T17" fmla="*/ 392 h 392"/>
                <a:gd name="T18" fmla="*/ 154 w 199"/>
                <a:gd name="T19" fmla="*/ 373 h 392"/>
                <a:gd name="T20" fmla="*/ 173 w 199"/>
                <a:gd name="T21" fmla="*/ 322 h 392"/>
                <a:gd name="T22" fmla="*/ 173 w 199"/>
                <a:gd name="T23" fmla="*/ 143 h 392"/>
                <a:gd name="T24" fmla="*/ 173 w 199"/>
                <a:gd name="T25" fmla="*/ 143 h 392"/>
                <a:gd name="T26" fmla="*/ 173 w 199"/>
                <a:gd name="T27" fmla="*/ 95 h 392"/>
                <a:gd name="T28" fmla="*/ 148 w 199"/>
                <a:gd name="T29" fmla="*/ 322 h 392"/>
                <a:gd name="T30" fmla="*/ 136 w 199"/>
                <a:gd name="T31" fmla="*/ 356 h 392"/>
                <a:gd name="T32" fmla="*/ 104 w 199"/>
                <a:gd name="T33" fmla="*/ 367 h 392"/>
                <a:gd name="T34" fmla="*/ 52 w 199"/>
                <a:gd name="T35" fmla="*/ 322 h 392"/>
                <a:gd name="T36" fmla="*/ 52 w 199"/>
                <a:gd name="T37" fmla="*/ 51 h 392"/>
                <a:gd name="T38" fmla="*/ 148 w 199"/>
                <a:gd name="T39" fmla="*/ 51 h 392"/>
                <a:gd name="T40" fmla="*/ 148 w 199"/>
                <a:gd name="T41" fmla="*/ 322 h 3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392">
                  <a:moveTo>
                    <a:pt x="173" y="95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27" y="340"/>
                    <a:pt x="41" y="392"/>
                    <a:pt x="104" y="392"/>
                  </a:cubicBezTo>
                  <a:cubicBezTo>
                    <a:pt x="125" y="392"/>
                    <a:pt x="142" y="386"/>
                    <a:pt x="154" y="373"/>
                  </a:cubicBezTo>
                  <a:cubicBezTo>
                    <a:pt x="166" y="361"/>
                    <a:pt x="173" y="343"/>
                    <a:pt x="173" y="322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3" y="95"/>
                    <a:pt x="173" y="95"/>
                    <a:pt x="173" y="95"/>
                  </a:cubicBezTo>
                  <a:close/>
                  <a:moveTo>
                    <a:pt x="148" y="322"/>
                  </a:moveTo>
                  <a:cubicBezTo>
                    <a:pt x="148" y="336"/>
                    <a:pt x="144" y="348"/>
                    <a:pt x="136" y="356"/>
                  </a:cubicBezTo>
                  <a:cubicBezTo>
                    <a:pt x="129" y="363"/>
                    <a:pt x="118" y="367"/>
                    <a:pt x="104" y="367"/>
                  </a:cubicBezTo>
                  <a:cubicBezTo>
                    <a:pt x="53" y="367"/>
                    <a:pt x="52" y="322"/>
                    <a:pt x="52" y="322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48" y="51"/>
                    <a:pt x="148" y="51"/>
                    <a:pt x="148" y="51"/>
                  </a:cubicBezTo>
                  <a:lnTo>
                    <a:pt x="148" y="322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6931605" y="3315518"/>
              <a:ext cx="276852" cy="1049907"/>
            </a:xfrm>
            <a:custGeom>
              <a:gdLst>
                <a:gd name="connsiteX0" fmla="*/ 0 w 276852"/>
                <a:gd name="connsiteY0" fmla="*/ 0 h 1049907"/>
                <a:gd name="connsiteX1" fmla="*/ 276852 w 276852"/>
                <a:gd name="connsiteY1" fmla="*/ 0 h 1049907"/>
                <a:gd name="connsiteX2" fmla="*/ 276852 w 276852"/>
                <a:gd name="connsiteY2" fmla="*/ 554493 h 1049907"/>
                <a:gd name="connsiteX3" fmla="*/ 276091 w 276852"/>
                <a:gd name="connsiteY3" fmla="*/ 554493 h 1049907"/>
                <a:gd name="connsiteX4" fmla="*/ 276091 w 276852"/>
                <a:gd name="connsiteY4" fmla="*/ 562282 h 1049907"/>
                <a:gd name="connsiteX5" fmla="*/ 276091 w 276852"/>
                <a:gd name="connsiteY5" fmla="*/ 918696 h 1049907"/>
                <a:gd name="connsiteX6" fmla="*/ 150595 w 276852"/>
                <a:gd name="connsiteY6" fmla="*/ 1049907 h 1049907"/>
                <a:gd name="connsiteX7" fmla="*/ 0 w 276852"/>
                <a:gd name="connsiteY7" fmla="*/ 918696 h 1049907"/>
                <a:gd name="connsiteX8" fmla="*/ 0 w 276852"/>
                <a:gd name="connsiteY8" fmla="*/ 560390 h 1049907"/>
                <a:gd name="connsiteX9" fmla="*/ 0 w 276852"/>
                <a:gd name="connsiteY9" fmla="*/ 554493 h 1049907"/>
                <a:gd name="connsiteX10" fmla="*/ 0 w 276852"/>
                <a:gd name="connsiteY10" fmla="*/ 433851 h 1049907"/>
                <a:gd name="connsiteX11" fmla="*/ 0 w 276852"/>
                <a:gd name="connsiteY11" fmla="*/ 217223 h 10499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852" h="1049907">
                  <a:moveTo>
                    <a:pt x="0" y="0"/>
                  </a:moveTo>
                  <a:lnTo>
                    <a:pt x="276852" y="0"/>
                  </a:lnTo>
                  <a:lnTo>
                    <a:pt x="276852" y="554493"/>
                  </a:lnTo>
                  <a:lnTo>
                    <a:pt x="276091" y="554493"/>
                  </a:lnTo>
                  <a:lnTo>
                    <a:pt x="276091" y="562282"/>
                  </a:lnTo>
                  <a:cubicBezTo>
                    <a:pt x="276091" y="735758"/>
                    <a:pt x="276091" y="911126"/>
                    <a:pt x="276091" y="918696"/>
                  </a:cubicBezTo>
                  <a:cubicBezTo>
                    <a:pt x="276091" y="933836"/>
                    <a:pt x="281111" y="1049907"/>
                    <a:pt x="150595" y="1049907"/>
                  </a:cubicBezTo>
                  <a:cubicBezTo>
                    <a:pt x="20080" y="1049907"/>
                    <a:pt x="0" y="943929"/>
                    <a:pt x="0" y="918696"/>
                  </a:cubicBezTo>
                  <a:cubicBezTo>
                    <a:pt x="0" y="908603"/>
                    <a:pt x="0" y="733235"/>
                    <a:pt x="0" y="560390"/>
                  </a:cubicBezTo>
                  <a:lnTo>
                    <a:pt x="0" y="554493"/>
                  </a:lnTo>
                  <a:lnTo>
                    <a:pt x="0" y="433851"/>
                  </a:lnTo>
                  <a:cubicBezTo>
                    <a:pt x="0" y="313029"/>
                    <a:pt x="0" y="217223"/>
                    <a:pt x="0" y="21722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7148827" y="2252835"/>
              <a:ext cx="313055" cy="313055"/>
            </a:xfrm>
            <a:custGeom>
              <a:gdLst>
                <a:gd name="T0" fmla="*/ 0 w 62"/>
                <a:gd name="T1" fmla="*/ 31 h 62"/>
                <a:gd name="T2" fmla="*/ 31 w 62"/>
                <a:gd name="T3" fmla="*/ 62 h 62"/>
                <a:gd name="T4" fmla="*/ 62 w 62"/>
                <a:gd name="T5" fmla="*/ 31 h 62"/>
                <a:gd name="T6" fmla="*/ 31 w 62"/>
                <a:gd name="T7" fmla="*/ 0 h 62"/>
                <a:gd name="T8" fmla="*/ 0 w 62"/>
                <a:gd name="T9" fmla="*/ 31 h 62"/>
                <a:gd name="T10" fmla="*/ 31 w 62"/>
                <a:gd name="T11" fmla="*/ 25 h 62"/>
                <a:gd name="T12" fmla="*/ 37 w 62"/>
                <a:gd name="T13" fmla="*/ 31 h 62"/>
                <a:gd name="T14" fmla="*/ 31 w 62"/>
                <a:gd name="T15" fmla="*/ 37 h 62"/>
                <a:gd name="T16" fmla="*/ 25 w 62"/>
                <a:gd name="T17" fmla="*/ 31 h 62"/>
                <a:gd name="T18" fmla="*/ 31 w 62"/>
                <a:gd name="T19" fmla="*/ 25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0" y="31"/>
                  </a:move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lose/>
                  <a:moveTo>
                    <a:pt x="31" y="25"/>
                  </a:moveTo>
                  <a:cubicBezTo>
                    <a:pt x="35" y="25"/>
                    <a:pt x="37" y="27"/>
                    <a:pt x="37" y="31"/>
                  </a:cubicBezTo>
                  <a:cubicBezTo>
                    <a:pt x="37" y="34"/>
                    <a:pt x="35" y="37"/>
                    <a:pt x="31" y="37"/>
                  </a:cubicBezTo>
                  <a:cubicBezTo>
                    <a:pt x="28" y="37"/>
                    <a:pt x="25" y="34"/>
                    <a:pt x="25" y="31"/>
                  </a:cubicBezTo>
                  <a:cubicBezTo>
                    <a:pt x="25" y="27"/>
                    <a:pt x="28" y="25"/>
                    <a:pt x="31" y="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6693087" y="2137835"/>
              <a:ext cx="408888" cy="393981"/>
            </a:xfrm>
            <a:custGeom>
              <a:gdLst>
                <a:gd name="T0" fmla="*/ 41 w 81"/>
                <a:gd name="T1" fmla="*/ 78 h 78"/>
                <a:gd name="T2" fmla="*/ 53 w 81"/>
                <a:gd name="T3" fmla="*/ 76 h 78"/>
                <a:gd name="T4" fmla="*/ 75 w 81"/>
                <a:gd name="T5" fmla="*/ 56 h 78"/>
                <a:gd name="T6" fmla="*/ 77 w 81"/>
                <a:gd name="T7" fmla="*/ 27 h 78"/>
                <a:gd name="T8" fmla="*/ 41 w 81"/>
                <a:gd name="T9" fmla="*/ 0 h 78"/>
                <a:gd name="T10" fmla="*/ 28 w 81"/>
                <a:gd name="T11" fmla="*/ 2 h 78"/>
                <a:gd name="T12" fmla="*/ 6 w 81"/>
                <a:gd name="T13" fmla="*/ 22 h 78"/>
                <a:gd name="T14" fmla="*/ 4 w 81"/>
                <a:gd name="T15" fmla="*/ 52 h 78"/>
                <a:gd name="T16" fmla="*/ 41 w 81"/>
                <a:gd name="T17" fmla="*/ 78 h 78"/>
                <a:gd name="T18" fmla="*/ 28 w 81"/>
                <a:gd name="T19" fmla="*/ 33 h 78"/>
                <a:gd name="T20" fmla="*/ 36 w 81"/>
                <a:gd name="T21" fmla="*/ 26 h 78"/>
                <a:gd name="T22" fmla="*/ 41 w 81"/>
                <a:gd name="T23" fmla="*/ 25 h 78"/>
                <a:gd name="T24" fmla="*/ 54 w 81"/>
                <a:gd name="T25" fmla="*/ 35 h 78"/>
                <a:gd name="T26" fmla="*/ 53 w 81"/>
                <a:gd name="T27" fmla="*/ 45 h 78"/>
                <a:gd name="T28" fmla="*/ 45 w 81"/>
                <a:gd name="T29" fmla="*/ 52 h 78"/>
                <a:gd name="T30" fmla="*/ 27 w 81"/>
                <a:gd name="T31" fmla="*/ 44 h 78"/>
                <a:gd name="T32" fmla="*/ 28 w 81"/>
                <a:gd name="T33" fmla="*/ 33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8">
                  <a:moveTo>
                    <a:pt x="41" y="78"/>
                  </a:moveTo>
                  <a:cubicBezTo>
                    <a:pt x="45" y="78"/>
                    <a:pt x="49" y="77"/>
                    <a:pt x="53" y="76"/>
                  </a:cubicBezTo>
                  <a:cubicBezTo>
                    <a:pt x="63" y="73"/>
                    <a:pt x="71" y="66"/>
                    <a:pt x="75" y="56"/>
                  </a:cubicBezTo>
                  <a:cubicBezTo>
                    <a:pt x="80" y="47"/>
                    <a:pt x="81" y="37"/>
                    <a:pt x="77" y="27"/>
                  </a:cubicBezTo>
                  <a:cubicBezTo>
                    <a:pt x="72" y="11"/>
                    <a:pt x="57" y="0"/>
                    <a:pt x="41" y="0"/>
                  </a:cubicBezTo>
                  <a:cubicBezTo>
                    <a:pt x="36" y="0"/>
                    <a:pt x="32" y="1"/>
                    <a:pt x="28" y="2"/>
                  </a:cubicBezTo>
                  <a:cubicBezTo>
                    <a:pt x="18" y="6"/>
                    <a:pt x="10" y="13"/>
                    <a:pt x="6" y="22"/>
                  </a:cubicBezTo>
                  <a:cubicBezTo>
                    <a:pt x="1" y="31"/>
                    <a:pt x="0" y="42"/>
                    <a:pt x="4" y="52"/>
                  </a:cubicBezTo>
                  <a:cubicBezTo>
                    <a:pt x="9" y="67"/>
                    <a:pt x="24" y="78"/>
                    <a:pt x="41" y="78"/>
                  </a:cubicBezTo>
                  <a:close/>
                  <a:moveTo>
                    <a:pt x="28" y="33"/>
                  </a:moveTo>
                  <a:cubicBezTo>
                    <a:pt x="30" y="30"/>
                    <a:pt x="33" y="27"/>
                    <a:pt x="36" y="26"/>
                  </a:cubicBezTo>
                  <a:cubicBezTo>
                    <a:pt x="38" y="25"/>
                    <a:pt x="39" y="25"/>
                    <a:pt x="41" y="25"/>
                  </a:cubicBezTo>
                  <a:cubicBezTo>
                    <a:pt x="47" y="25"/>
                    <a:pt x="52" y="29"/>
                    <a:pt x="54" y="35"/>
                  </a:cubicBezTo>
                  <a:cubicBezTo>
                    <a:pt x="55" y="38"/>
                    <a:pt x="55" y="42"/>
                    <a:pt x="53" y="45"/>
                  </a:cubicBezTo>
                  <a:cubicBezTo>
                    <a:pt x="51" y="49"/>
                    <a:pt x="49" y="51"/>
                    <a:pt x="45" y="52"/>
                  </a:cubicBezTo>
                  <a:cubicBezTo>
                    <a:pt x="38" y="55"/>
                    <a:pt x="30" y="51"/>
                    <a:pt x="27" y="44"/>
                  </a:cubicBezTo>
                  <a:cubicBezTo>
                    <a:pt x="26" y="40"/>
                    <a:pt x="26" y="36"/>
                    <a:pt x="28" y="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7067901" y="1824780"/>
              <a:ext cx="236389" cy="232129"/>
            </a:xfrm>
            <a:custGeom>
              <a:gdLst>
                <a:gd name="T0" fmla="*/ 22 w 47"/>
                <a:gd name="T1" fmla="*/ 46 h 46"/>
                <a:gd name="T2" fmla="*/ 29 w 47"/>
                <a:gd name="T3" fmla="*/ 44 h 46"/>
                <a:gd name="T4" fmla="*/ 43 w 47"/>
                <a:gd name="T5" fmla="*/ 17 h 46"/>
                <a:gd name="T6" fmla="*/ 15 w 47"/>
                <a:gd name="T7" fmla="*/ 3 h 46"/>
                <a:gd name="T8" fmla="*/ 3 w 47"/>
                <a:gd name="T9" fmla="*/ 14 h 46"/>
                <a:gd name="T10" fmla="*/ 2 w 47"/>
                <a:gd name="T11" fmla="*/ 31 h 46"/>
                <a:gd name="T12" fmla="*/ 22 w 47"/>
                <a:gd name="T13" fmla="*/ 46 h 46"/>
                <a:gd name="T14" fmla="*/ 21 w 47"/>
                <a:gd name="T15" fmla="*/ 21 h 46"/>
                <a:gd name="T16" fmla="*/ 22 w 47"/>
                <a:gd name="T17" fmla="*/ 21 h 46"/>
                <a:gd name="T18" fmla="*/ 25 w 47"/>
                <a:gd name="T19" fmla="*/ 23 h 46"/>
                <a:gd name="T20" fmla="*/ 25 w 47"/>
                <a:gd name="T21" fmla="*/ 25 h 46"/>
                <a:gd name="T22" fmla="*/ 22 w 47"/>
                <a:gd name="T23" fmla="*/ 27 h 46"/>
                <a:gd name="T24" fmla="*/ 19 w 47"/>
                <a:gd name="T25" fmla="*/ 25 h 46"/>
                <a:gd name="T26" fmla="*/ 21 w 47"/>
                <a:gd name="T27" fmla="*/ 21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6">
                  <a:moveTo>
                    <a:pt x="22" y="46"/>
                  </a:moveTo>
                  <a:cubicBezTo>
                    <a:pt x="25" y="46"/>
                    <a:pt x="27" y="45"/>
                    <a:pt x="29" y="44"/>
                  </a:cubicBezTo>
                  <a:cubicBezTo>
                    <a:pt x="41" y="41"/>
                    <a:pt x="47" y="28"/>
                    <a:pt x="43" y="17"/>
                  </a:cubicBezTo>
                  <a:cubicBezTo>
                    <a:pt x="39" y="6"/>
                    <a:pt x="26" y="0"/>
                    <a:pt x="15" y="3"/>
                  </a:cubicBezTo>
                  <a:cubicBezTo>
                    <a:pt x="10" y="5"/>
                    <a:pt x="6" y="9"/>
                    <a:pt x="3" y="14"/>
                  </a:cubicBezTo>
                  <a:cubicBezTo>
                    <a:pt x="0" y="19"/>
                    <a:pt x="0" y="25"/>
                    <a:pt x="2" y="31"/>
                  </a:cubicBezTo>
                  <a:cubicBezTo>
                    <a:pt x="5" y="40"/>
                    <a:pt x="13" y="46"/>
                    <a:pt x="22" y="46"/>
                  </a:cubicBezTo>
                  <a:close/>
                  <a:moveTo>
                    <a:pt x="21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4" y="21"/>
                    <a:pt x="25" y="22"/>
                    <a:pt x="25" y="23"/>
                  </a:cubicBezTo>
                  <a:cubicBezTo>
                    <a:pt x="26" y="24"/>
                    <a:pt x="26" y="25"/>
                    <a:pt x="25" y="25"/>
                  </a:cubicBezTo>
                  <a:cubicBezTo>
                    <a:pt x="25" y="26"/>
                    <a:pt x="24" y="27"/>
                    <a:pt x="22" y="27"/>
                  </a:cubicBezTo>
                  <a:cubicBezTo>
                    <a:pt x="21" y="27"/>
                    <a:pt x="20" y="26"/>
                    <a:pt x="19" y="25"/>
                  </a:cubicBezTo>
                  <a:cubicBezTo>
                    <a:pt x="19" y="23"/>
                    <a:pt x="20" y="21"/>
                    <a:pt x="21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4" name="Group 3"/>
          <p:cNvGrpSpPr/>
          <p:nvPr/>
        </p:nvGrpSpPr>
        <p:grpSpPr>
          <a:xfrm>
            <a:off x="4595404" y="1824780"/>
            <a:ext cx="1007314" cy="2757867"/>
            <a:chOff x="4595404" y="1824780"/>
            <a:chExt cx="1007314" cy="2757867"/>
          </a:xfrm>
        </p:grpSpPr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595404" y="2602094"/>
              <a:ext cx="1007314" cy="1980553"/>
            </a:xfrm>
            <a:custGeom>
              <a:gdLst>
                <a:gd name="T0" fmla="*/ 173 w 199"/>
                <a:gd name="T1" fmla="*/ 95 h 392"/>
                <a:gd name="T2" fmla="*/ 173 w 199"/>
                <a:gd name="T3" fmla="*/ 51 h 392"/>
                <a:gd name="T4" fmla="*/ 199 w 199"/>
                <a:gd name="T5" fmla="*/ 51 h 392"/>
                <a:gd name="T6" fmla="*/ 199 w 199"/>
                <a:gd name="T7" fmla="*/ 0 h 392"/>
                <a:gd name="T8" fmla="*/ 0 w 199"/>
                <a:gd name="T9" fmla="*/ 0 h 392"/>
                <a:gd name="T10" fmla="*/ 0 w 199"/>
                <a:gd name="T11" fmla="*/ 51 h 392"/>
                <a:gd name="T12" fmla="*/ 27 w 199"/>
                <a:gd name="T13" fmla="*/ 51 h 392"/>
                <a:gd name="T14" fmla="*/ 27 w 199"/>
                <a:gd name="T15" fmla="*/ 322 h 392"/>
                <a:gd name="T16" fmla="*/ 104 w 199"/>
                <a:gd name="T17" fmla="*/ 392 h 392"/>
                <a:gd name="T18" fmla="*/ 154 w 199"/>
                <a:gd name="T19" fmla="*/ 373 h 392"/>
                <a:gd name="T20" fmla="*/ 173 w 199"/>
                <a:gd name="T21" fmla="*/ 322 h 392"/>
                <a:gd name="T22" fmla="*/ 173 w 199"/>
                <a:gd name="T23" fmla="*/ 143 h 392"/>
                <a:gd name="T24" fmla="*/ 173 w 199"/>
                <a:gd name="T25" fmla="*/ 143 h 392"/>
                <a:gd name="T26" fmla="*/ 173 w 199"/>
                <a:gd name="T27" fmla="*/ 95 h 392"/>
                <a:gd name="T28" fmla="*/ 148 w 199"/>
                <a:gd name="T29" fmla="*/ 322 h 392"/>
                <a:gd name="T30" fmla="*/ 136 w 199"/>
                <a:gd name="T31" fmla="*/ 356 h 392"/>
                <a:gd name="T32" fmla="*/ 104 w 199"/>
                <a:gd name="T33" fmla="*/ 367 h 392"/>
                <a:gd name="T34" fmla="*/ 52 w 199"/>
                <a:gd name="T35" fmla="*/ 322 h 392"/>
                <a:gd name="T36" fmla="*/ 52 w 199"/>
                <a:gd name="T37" fmla="*/ 51 h 392"/>
                <a:gd name="T38" fmla="*/ 148 w 199"/>
                <a:gd name="T39" fmla="*/ 51 h 392"/>
                <a:gd name="T40" fmla="*/ 148 w 199"/>
                <a:gd name="T41" fmla="*/ 322 h 3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392">
                  <a:moveTo>
                    <a:pt x="173" y="95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27" y="340"/>
                    <a:pt x="41" y="392"/>
                    <a:pt x="104" y="392"/>
                  </a:cubicBezTo>
                  <a:cubicBezTo>
                    <a:pt x="125" y="392"/>
                    <a:pt x="142" y="386"/>
                    <a:pt x="154" y="373"/>
                  </a:cubicBezTo>
                  <a:cubicBezTo>
                    <a:pt x="166" y="361"/>
                    <a:pt x="173" y="343"/>
                    <a:pt x="173" y="322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3" y="95"/>
                    <a:pt x="173" y="95"/>
                    <a:pt x="173" y="95"/>
                  </a:cubicBezTo>
                  <a:close/>
                  <a:moveTo>
                    <a:pt x="148" y="322"/>
                  </a:moveTo>
                  <a:cubicBezTo>
                    <a:pt x="148" y="336"/>
                    <a:pt x="144" y="348"/>
                    <a:pt x="136" y="356"/>
                  </a:cubicBezTo>
                  <a:cubicBezTo>
                    <a:pt x="129" y="363"/>
                    <a:pt x="118" y="367"/>
                    <a:pt x="104" y="367"/>
                  </a:cubicBezTo>
                  <a:cubicBezTo>
                    <a:pt x="53" y="367"/>
                    <a:pt x="52" y="322"/>
                    <a:pt x="52" y="322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48" y="51"/>
                    <a:pt x="148" y="51"/>
                    <a:pt x="148" y="51"/>
                  </a:cubicBezTo>
                  <a:lnTo>
                    <a:pt x="148" y="322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4959569" y="3459762"/>
              <a:ext cx="278208" cy="905663"/>
            </a:xfrm>
            <a:custGeom>
              <a:gdLst>
                <a:gd name="connsiteX0" fmla="*/ 0 w 278208"/>
                <a:gd name="connsiteY0" fmla="*/ 0 h 905663"/>
                <a:gd name="connsiteX1" fmla="*/ 278207 w 278208"/>
                <a:gd name="connsiteY1" fmla="*/ 0 h 905663"/>
                <a:gd name="connsiteX2" fmla="*/ 278207 w 278208"/>
                <a:gd name="connsiteY2" fmla="*/ 624551 h 905663"/>
                <a:gd name="connsiteX3" fmla="*/ 278183 w 278208"/>
                <a:gd name="connsiteY3" fmla="*/ 624551 h 905663"/>
                <a:gd name="connsiteX4" fmla="*/ 278183 w 278208"/>
                <a:gd name="connsiteY4" fmla="*/ 714055 h 905663"/>
                <a:gd name="connsiteX5" fmla="*/ 278183 w 278208"/>
                <a:gd name="connsiteY5" fmla="*/ 774452 h 905663"/>
                <a:gd name="connsiteX6" fmla="*/ 151737 w 278208"/>
                <a:gd name="connsiteY6" fmla="*/ 905663 h 905663"/>
                <a:gd name="connsiteX7" fmla="*/ 1 w 278208"/>
                <a:gd name="connsiteY7" fmla="*/ 774452 h 905663"/>
                <a:gd name="connsiteX8" fmla="*/ 1 w 278208"/>
                <a:gd name="connsiteY8" fmla="*/ 712271 h 905663"/>
                <a:gd name="connsiteX9" fmla="*/ 1 w 278208"/>
                <a:gd name="connsiteY9" fmla="*/ 624551 h 905663"/>
                <a:gd name="connsiteX10" fmla="*/ 0 w 278208"/>
                <a:gd name="connsiteY10" fmla="*/ 624551 h 9056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208" h="905663">
                  <a:moveTo>
                    <a:pt x="0" y="0"/>
                  </a:moveTo>
                  <a:lnTo>
                    <a:pt x="278207" y="0"/>
                  </a:lnTo>
                  <a:lnTo>
                    <a:pt x="278207" y="624551"/>
                  </a:lnTo>
                  <a:lnTo>
                    <a:pt x="278183" y="624551"/>
                  </a:lnTo>
                  <a:lnTo>
                    <a:pt x="278183" y="714055"/>
                  </a:lnTo>
                  <a:cubicBezTo>
                    <a:pt x="278183" y="749420"/>
                    <a:pt x="278183" y="771850"/>
                    <a:pt x="278183" y="774452"/>
                  </a:cubicBezTo>
                  <a:cubicBezTo>
                    <a:pt x="278183" y="789592"/>
                    <a:pt x="283241" y="905663"/>
                    <a:pt x="151737" y="905663"/>
                  </a:cubicBezTo>
                  <a:cubicBezTo>
                    <a:pt x="20233" y="905663"/>
                    <a:pt x="1" y="799685"/>
                    <a:pt x="1" y="774452"/>
                  </a:cubicBezTo>
                  <a:cubicBezTo>
                    <a:pt x="1" y="770983"/>
                    <a:pt x="1" y="747984"/>
                    <a:pt x="1" y="712271"/>
                  </a:cubicBezTo>
                  <a:lnTo>
                    <a:pt x="1" y="624551"/>
                  </a:lnTo>
                  <a:lnTo>
                    <a:pt x="0" y="6245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5176792" y="2252835"/>
              <a:ext cx="313055" cy="313055"/>
            </a:xfrm>
            <a:custGeom>
              <a:gdLst>
                <a:gd name="T0" fmla="*/ 0 w 62"/>
                <a:gd name="T1" fmla="*/ 31 h 62"/>
                <a:gd name="T2" fmla="*/ 31 w 62"/>
                <a:gd name="T3" fmla="*/ 62 h 62"/>
                <a:gd name="T4" fmla="*/ 62 w 62"/>
                <a:gd name="T5" fmla="*/ 31 h 62"/>
                <a:gd name="T6" fmla="*/ 31 w 62"/>
                <a:gd name="T7" fmla="*/ 0 h 62"/>
                <a:gd name="T8" fmla="*/ 0 w 62"/>
                <a:gd name="T9" fmla="*/ 31 h 62"/>
                <a:gd name="T10" fmla="*/ 31 w 62"/>
                <a:gd name="T11" fmla="*/ 25 h 62"/>
                <a:gd name="T12" fmla="*/ 37 w 62"/>
                <a:gd name="T13" fmla="*/ 31 h 62"/>
                <a:gd name="T14" fmla="*/ 31 w 62"/>
                <a:gd name="T15" fmla="*/ 37 h 62"/>
                <a:gd name="T16" fmla="*/ 25 w 62"/>
                <a:gd name="T17" fmla="*/ 31 h 62"/>
                <a:gd name="T18" fmla="*/ 31 w 62"/>
                <a:gd name="T19" fmla="*/ 25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0" y="31"/>
                  </a:move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lose/>
                  <a:moveTo>
                    <a:pt x="31" y="25"/>
                  </a:moveTo>
                  <a:cubicBezTo>
                    <a:pt x="35" y="25"/>
                    <a:pt x="37" y="27"/>
                    <a:pt x="37" y="31"/>
                  </a:cubicBezTo>
                  <a:cubicBezTo>
                    <a:pt x="37" y="34"/>
                    <a:pt x="35" y="37"/>
                    <a:pt x="31" y="37"/>
                  </a:cubicBezTo>
                  <a:cubicBezTo>
                    <a:pt x="28" y="37"/>
                    <a:pt x="25" y="34"/>
                    <a:pt x="25" y="31"/>
                  </a:cubicBezTo>
                  <a:cubicBezTo>
                    <a:pt x="25" y="27"/>
                    <a:pt x="28" y="25"/>
                    <a:pt x="3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4727441" y="2137835"/>
              <a:ext cx="404629" cy="393981"/>
            </a:xfrm>
            <a:custGeom>
              <a:gdLst>
                <a:gd name="T0" fmla="*/ 40 w 80"/>
                <a:gd name="T1" fmla="*/ 78 h 78"/>
                <a:gd name="T2" fmla="*/ 52 w 80"/>
                <a:gd name="T3" fmla="*/ 76 h 78"/>
                <a:gd name="T4" fmla="*/ 74 w 80"/>
                <a:gd name="T5" fmla="*/ 56 h 78"/>
                <a:gd name="T6" fmla="*/ 76 w 80"/>
                <a:gd name="T7" fmla="*/ 27 h 78"/>
                <a:gd name="T8" fmla="*/ 40 w 80"/>
                <a:gd name="T9" fmla="*/ 0 h 78"/>
                <a:gd name="T10" fmla="*/ 27 w 80"/>
                <a:gd name="T11" fmla="*/ 2 h 78"/>
                <a:gd name="T12" fmla="*/ 5 w 80"/>
                <a:gd name="T13" fmla="*/ 22 h 78"/>
                <a:gd name="T14" fmla="*/ 3 w 80"/>
                <a:gd name="T15" fmla="*/ 52 h 78"/>
                <a:gd name="T16" fmla="*/ 40 w 80"/>
                <a:gd name="T17" fmla="*/ 78 h 78"/>
                <a:gd name="T18" fmla="*/ 27 w 80"/>
                <a:gd name="T19" fmla="*/ 33 h 78"/>
                <a:gd name="T20" fmla="*/ 35 w 80"/>
                <a:gd name="T21" fmla="*/ 26 h 78"/>
                <a:gd name="T22" fmla="*/ 40 w 80"/>
                <a:gd name="T23" fmla="*/ 25 h 78"/>
                <a:gd name="T24" fmla="*/ 53 w 80"/>
                <a:gd name="T25" fmla="*/ 35 h 78"/>
                <a:gd name="T26" fmla="*/ 52 w 80"/>
                <a:gd name="T27" fmla="*/ 45 h 78"/>
                <a:gd name="T28" fmla="*/ 44 w 80"/>
                <a:gd name="T29" fmla="*/ 52 h 78"/>
                <a:gd name="T30" fmla="*/ 26 w 80"/>
                <a:gd name="T31" fmla="*/ 44 h 78"/>
                <a:gd name="T32" fmla="*/ 27 w 80"/>
                <a:gd name="T33" fmla="*/ 33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8">
                  <a:moveTo>
                    <a:pt x="40" y="78"/>
                  </a:moveTo>
                  <a:cubicBezTo>
                    <a:pt x="44" y="78"/>
                    <a:pt x="48" y="77"/>
                    <a:pt x="52" y="76"/>
                  </a:cubicBezTo>
                  <a:cubicBezTo>
                    <a:pt x="62" y="73"/>
                    <a:pt x="70" y="66"/>
                    <a:pt x="74" y="56"/>
                  </a:cubicBezTo>
                  <a:cubicBezTo>
                    <a:pt x="79" y="47"/>
                    <a:pt x="80" y="37"/>
                    <a:pt x="76" y="27"/>
                  </a:cubicBezTo>
                  <a:cubicBezTo>
                    <a:pt x="71" y="11"/>
                    <a:pt x="56" y="0"/>
                    <a:pt x="40" y="0"/>
                  </a:cubicBezTo>
                  <a:cubicBezTo>
                    <a:pt x="35" y="0"/>
                    <a:pt x="31" y="1"/>
                    <a:pt x="27" y="2"/>
                  </a:cubicBezTo>
                  <a:cubicBezTo>
                    <a:pt x="17" y="6"/>
                    <a:pt x="9" y="13"/>
                    <a:pt x="5" y="22"/>
                  </a:cubicBezTo>
                  <a:cubicBezTo>
                    <a:pt x="0" y="31"/>
                    <a:pt x="0" y="42"/>
                    <a:pt x="3" y="52"/>
                  </a:cubicBezTo>
                  <a:cubicBezTo>
                    <a:pt x="8" y="67"/>
                    <a:pt x="23" y="78"/>
                    <a:pt x="40" y="78"/>
                  </a:cubicBezTo>
                  <a:close/>
                  <a:moveTo>
                    <a:pt x="27" y="33"/>
                  </a:moveTo>
                  <a:cubicBezTo>
                    <a:pt x="29" y="30"/>
                    <a:pt x="32" y="27"/>
                    <a:pt x="35" y="26"/>
                  </a:cubicBezTo>
                  <a:cubicBezTo>
                    <a:pt x="37" y="25"/>
                    <a:pt x="38" y="25"/>
                    <a:pt x="40" y="25"/>
                  </a:cubicBezTo>
                  <a:cubicBezTo>
                    <a:pt x="46" y="25"/>
                    <a:pt x="51" y="29"/>
                    <a:pt x="53" y="35"/>
                  </a:cubicBezTo>
                  <a:cubicBezTo>
                    <a:pt x="54" y="38"/>
                    <a:pt x="54" y="42"/>
                    <a:pt x="52" y="45"/>
                  </a:cubicBezTo>
                  <a:cubicBezTo>
                    <a:pt x="50" y="49"/>
                    <a:pt x="48" y="51"/>
                    <a:pt x="44" y="52"/>
                  </a:cubicBezTo>
                  <a:cubicBezTo>
                    <a:pt x="37" y="55"/>
                    <a:pt x="29" y="51"/>
                    <a:pt x="26" y="44"/>
                  </a:cubicBezTo>
                  <a:cubicBezTo>
                    <a:pt x="25" y="40"/>
                    <a:pt x="26" y="36"/>
                    <a:pt x="27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5095866" y="1824780"/>
              <a:ext cx="238518" cy="232129"/>
            </a:xfrm>
            <a:custGeom>
              <a:gdLst>
                <a:gd name="T0" fmla="*/ 22 w 47"/>
                <a:gd name="T1" fmla="*/ 46 h 46"/>
                <a:gd name="T2" fmla="*/ 29 w 47"/>
                <a:gd name="T3" fmla="*/ 44 h 46"/>
                <a:gd name="T4" fmla="*/ 43 w 47"/>
                <a:gd name="T5" fmla="*/ 17 h 46"/>
                <a:gd name="T6" fmla="*/ 16 w 47"/>
                <a:gd name="T7" fmla="*/ 3 h 46"/>
                <a:gd name="T8" fmla="*/ 3 w 47"/>
                <a:gd name="T9" fmla="*/ 14 h 46"/>
                <a:gd name="T10" fmla="*/ 2 w 47"/>
                <a:gd name="T11" fmla="*/ 31 h 46"/>
                <a:gd name="T12" fmla="*/ 22 w 47"/>
                <a:gd name="T13" fmla="*/ 46 h 46"/>
                <a:gd name="T14" fmla="*/ 21 w 47"/>
                <a:gd name="T15" fmla="*/ 21 h 46"/>
                <a:gd name="T16" fmla="*/ 22 w 47"/>
                <a:gd name="T17" fmla="*/ 21 h 46"/>
                <a:gd name="T18" fmla="*/ 26 w 47"/>
                <a:gd name="T19" fmla="*/ 23 h 46"/>
                <a:gd name="T20" fmla="*/ 25 w 47"/>
                <a:gd name="T21" fmla="*/ 25 h 46"/>
                <a:gd name="T22" fmla="*/ 22 w 47"/>
                <a:gd name="T23" fmla="*/ 27 h 46"/>
                <a:gd name="T24" fmla="*/ 19 w 47"/>
                <a:gd name="T25" fmla="*/ 25 h 46"/>
                <a:gd name="T26" fmla="*/ 21 w 47"/>
                <a:gd name="T27" fmla="*/ 21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6">
                  <a:moveTo>
                    <a:pt x="22" y="46"/>
                  </a:moveTo>
                  <a:cubicBezTo>
                    <a:pt x="25" y="46"/>
                    <a:pt x="27" y="45"/>
                    <a:pt x="29" y="44"/>
                  </a:cubicBezTo>
                  <a:cubicBezTo>
                    <a:pt x="41" y="41"/>
                    <a:pt x="47" y="28"/>
                    <a:pt x="43" y="17"/>
                  </a:cubicBezTo>
                  <a:cubicBezTo>
                    <a:pt x="39" y="6"/>
                    <a:pt x="27" y="0"/>
                    <a:pt x="16" y="3"/>
                  </a:cubicBezTo>
                  <a:cubicBezTo>
                    <a:pt x="10" y="5"/>
                    <a:pt x="6" y="9"/>
                    <a:pt x="3" y="14"/>
                  </a:cubicBezTo>
                  <a:cubicBezTo>
                    <a:pt x="1" y="19"/>
                    <a:pt x="0" y="25"/>
                    <a:pt x="2" y="31"/>
                  </a:cubicBezTo>
                  <a:cubicBezTo>
                    <a:pt x="5" y="40"/>
                    <a:pt x="13" y="46"/>
                    <a:pt x="22" y="46"/>
                  </a:cubicBezTo>
                  <a:close/>
                  <a:moveTo>
                    <a:pt x="21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4" y="21"/>
                    <a:pt x="25" y="22"/>
                    <a:pt x="26" y="23"/>
                  </a:cubicBezTo>
                  <a:cubicBezTo>
                    <a:pt x="26" y="24"/>
                    <a:pt x="26" y="25"/>
                    <a:pt x="25" y="25"/>
                  </a:cubicBezTo>
                  <a:cubicBezTo>
                    <a:pt x="25" y="26"/>
                    <a:pt x="24" y="27"/>
                    <a:pt x="22" y="27"/>
                  </a:cubicBezTo>
                  <a:cubicBezTo>
                    <a:pt x="21" y="27"/>
                    <a:pt x="20" y="26"/>
                    <a:pt x="19" y="25"/>
                  </a:cubicBezTo>
                  <a:cubicBezTo>
                    <a:pt x="19" y="23"/>
                    <a:pt x="20" y="21"/>
                    <a:pt x="2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01447" y="2816436"/>
            <a:ext cx="2570671" cy="2041995"/>
            <a:chOff x="1101447" y="2816436"/>
            <a:chExt cx="2570671" cy="2041995"/>
          </a:xfrm>
        </p:grpSpPr>
        <p:sp>
          <p:nvSpPr>
            <p:cNvPr id="41" name="TextBox 30"/>
            <p:cNvSpPr txBox="1"/>
            <p:nvPr/>
          </p:nvSpPr>
          <p:spPr>
            <a:xfrm flipH="1">
              <a:off x="1435644" y="3420799"/>
              <a:ext cx="2236474" cy="369314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r"/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Data Chart Sample</a:t>
              </a:r>
              <a:endParaRPr lang="id-ID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33"/>
            <p:cNvSpPr txBox="1"/>
            <p:nvPr/>
          </p:nvSpPr>
          <p:spPr>
            <a:xfrm flipH="1">
              <a:off x="2742091" y="2816436"/>
              <a:ext cx="930026" cy="584757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r"/>
              <a:r>
                <a:rPr lang="en-US" sz="3200" b="1">
                  <a:solidFill>
                    <a:schemeClr val="accent1"/>
                  </a:solidFill>
                  <a:cs typeface="+mn-ea"/>
                  <a:sym typeface="+mn-lt"/>
                </a:rPr>
                <a:t>68K</a:t>
              </a:r>
              <a:endParaRPr lang="id-ID" sz="32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34"/>
            <p:cNvSpPr txBox="1"/>
            <p:nvPr/>
          </p:nvSpPr>
          <p:spPr>
            <a:xfrm flipH="1">
              <a:off x="1101447" y="3753916"/>
              <a:ext cx="2570668" cy="110451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号，以保证投射到屏幕能看得清。答辩内容应做到简练</a:t>
              </a:r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37344" y="2816436"/>
            <a:ext cx="2570669" cy="2056509"/>
            <a:chOff x="8537344" y="2816436"/>
            <a:chExt cx="2570669" cy="2056509"/>
          </a:xfrm>
        </p:grpSpPr>
        <p:sp>
          <p:nvSpPr>
            <p:cNvPr id="47" name="TextBox 25"/>
            <p:cNvSpPr txBox="1"/>
            <p:nvPr/>
          </p:nvSpPr>
          <p:spPr>
            <a:xfrm>
              <a:off x="8537344" y="3420799"/>
              <a:ext cx="2236473" cy="369314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Data Chart Sample</a:t>
              </a:r>
              <a:endParaRPr lang="id-ID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28"/>
            <p:cNvSpPr txBox="1"/>
            <p:nvPr/>
          </p:nvSpPr>
          <p:spPr>
            <a:xfrm>
              <a:off x="8537345" y="2816436"/>
              <a:ext cx="930026" cy="584757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79K</a:t>
              </a:r>
              <a:endParaRPr lang="id-ID" sz="3200" b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29"/>
            <p:cNvSpPr txBox="1"/>
            <p:nvPr/>
          </p:nvSpPr>
          <p:spPr>
            <a:xfrm>
              <a:off x="8537344" y="3768430"/>
              <a:ext cx="2570669" cy="110451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点击编辑文本内容，建议使用微软雅黑字体，字号最小不小于</a:t>
              </a:r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号，以保证投射到屏幕能看得清。答辩内容应做到简练</a:t>
              </a:r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1.</a:t>
            </a:r>
            <a:r>
              <a:rPr lang="zh-CN" altLang="en-US" sz="2400" b="1">
                <a:solidFill>
                  <a:schemeClr val="bg1"/>
                </a:solidFill>
              </a:rPr>
              <a:t>研究目的与意义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文本框 51"/>
          <p:cNvSpPr txBox="1"/>
          <p:nvPr/>
        </p:nvSpPr>
        <p:spPr>
          <a:xfrm>
            <a:off x="289035" y="338435"/>
            <a:ext cx="28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1.</a:t>
            </a:r>
            <a:r>
              <a:rPr lang="zh-CN" altLang="en-US" sz="2400" b="1">
                <a:solidFill>
                  <a:schemeClr val="bg1"/>
                </a:solidFill>
              </a:rPr>
              <a:t>研究目的与意义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33701" y="1578996"/>
            <a:ext cx="8441061" cy="3927588"/>
            <a:chOff x="1833701" y="1578996"/>
            <a:chExt cx="8441061" cy="3927588"/>
          </a:xfrm>
        </p:grpSpPr>
        <p:sp>
          <p:nvSpPr>
            <p:cNvPr id="3" name="L 形 2"/>
            <p:cNvSpPr/>
            <p:nvPr/>
          </p:nvSpPr>
          <p:spPr>
            <a:xfrm rot="5400000">
              <a:off x="2217939" y="3880248"/>
              <a:ext cx="1157380" cy="192585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3435365" y="3738465"/>
              <a:ext cx="328051" cy="32805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L 形 4"/>
            <p:cNvSpPr/>
            <p:nvPr/>
          </p:nvSpPr>
          <p:spPr>
            <a:xfrm rot="5400000">
              <a:off x="4346415" y="3353555"/>
              <a:ext cx="1157380" cy="192585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5563841" y="3211771"/>
              <a:ext cx="328051" cy="328051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L 形 6"/>
            <p:cNvSpPr/>
            <p:nvPr/>
          </p:nvSpPr>
          <p:spPr>
            <a:xfrm rot="5400000">
              <a:off x="6474891" y="2826861"/>
              <a:ext cx="1157380" cy="192585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7692317" y="2685078"/>
              <a:ext cx="328051" cy="32805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L 形 8"/>
            <p:cNvSpPr/>
            <p:nvPr/>
          </p:nvSpPr>
          <p:spPr>
            <a:xfrm rot="5400000">
              <a:off x="8603367" y="2300168"/>
              <a:ext cx="1157380" cy="192585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2779920" y="3073602"/>
              <a:ext cx="900000" cy="90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959117" y="3265714"/>
              <a:ext cx="556006" cy="554794"/>
            </a:xfrm>
            <a:custGeom>
              <a:gdLst>
                <a:gd name="T0" fmla="*/ 1431 w 2022"/>
                <a:gd name="T1" fmla="*/ 1161 h 2023"/>
                <a:gd name="T2" fmla="*/ 1406 w 2022"/>
                <a:gd name="T3" fmla="*/ 1136 h 2023"/>
                <a:gd name="T4" fmla="*/ 1398 w 2022"/>
                <a:gd name="T5" fmla="*/ 1128 h 2023"/>
                <a:gd name="T6" fmla="*/ 1500 w 2022"/>
                <a:gd name="T7" fmla="*/ 750 h 2023"/>
                <a:gd name="T8" fmla="*/ 750 w 2022"/>
                <a:gd name="T9" fmla="*/ 0 h 2023"/>
                <a:gd name="T10" fmla="*/ 0 w 2022"/>
                <a:gd name="T11" fmla="*/ 750 h 2023"/>
                <a:gd name="T12" fmla="*/ 750 w 2022"/>
                <a:gd name="T13" fmla="*/ 1500 h 2023"/>
                <a:gd name="T14" fmla="*/ 1126 w 2022"/>
                <a:gd name="T15" fmla="*/ 1399 h 2023"/>
                <a:gd name="T16" fmla="*/ 1134 w 2022"/>
                <a:gd name="T17" fmla="*/ 1408 h 2023"/>
                <a:gd name="T18" fmla="*/ 1160 w 2022"/>
                <a:gd name="T19" fmla="*/ 1434 h 2023"/>
                <a:gd name="T20" fmla="*/ 1315 w 2022"/>
                <a:gd name="T21" fmla="*/ 1319 h 2023"/>
                <a:gd name="T22" fmla="*/ 1431 w 2022"/>
                <a:gd name="T23" fmla="*/ 1161 h 2023"/>
                <a:gd name="T24" fmla="*/ 749 w 2022"/>
                <a:gd name="T25" fmla="*/ 1274 h 2023"/>
                <a:gd name="T26" fmla="*/ 226 w 2022"/>
                <a:gd name="T27" fmla="*/ 750 h 2023"/>
                <a:gd name="T28" fmla="*/ 749 w 2022"/>
                <a:gd name="T29" fmla="*/ 226 h 2023"/>
                <a:gd name="T30" fmla="*/ 1273 w 2022"/>
                <a:gd name="T31" fmla="*/ 750 h 2023"/>
                <a:gd name="T32" fmla="*/ 749 w 2022"/>
                <a:gd name="T33" fmla="*/ 1274 h 2023"/>
                <a:gd name="T34" fmla="*/ 1940 w 2022"/>
                <a:gd name="T35" fmla="*/ 1670 h 2023"/>
                <a:gd name="T36" fmla="*/ 1482 w 2022"/>
                <a:gd name="T37" fmla="*/ 1212 h 2023"/>
                <a:gd name="T38" fmla="*/ 1362 w 2022"/>
                <a:gd name="T39" fmla="*/ 1368 h 2023"/>
                <a:gd name="T40" fmla="*/ 1211 w 2022"/>
                <a:gd name="T41" fmla="*/ 1486 h 2023"/>
                <a:gd name="T42" fmla="*/ 1667 w 2022"/>
                <a:gd name="T43" fmla="*/ 1941 h 2023"/>
                <a:gd name="T44" fmla="*/ 1802 w 2022"/>
                <a:gd name="T45" fmla="*/ 1801 h 2023"/>
                <a:gd name="T46" fmla="*/ 1940 w 2022"/>
                <a:gd name="T47" fmla="*/ 1670 h 2023"/>
                <a:gd name="T48" fmla="*/ 1989 w 2022"/>
                <a:gd name="T49" fmla="*/ 1736 h 2023"/>
                <a:gd name="T50" fmla="*/ 1869 w 2022"/>
                <a:gd name="T51" fmla="*/ 1876 h 2023"/>
                <a:gd name="T52" fmla="*/ 1736 w 2022"/>
                <a:gd name="T53" fmla="*/ 1992 h 2023"/>
                <a:gd name="T54" fmla="*/ 1950 w 2022"/>
                <a:gd name="T55" fmla="*/ 1952 h 2023"/>
                <a:gd name="T56" fmla="*/ 1989 w 2022"/>
                <a:gd name="T57" fmla="*/ 1736 h 20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22" h="2023">
                  <a:moveTo>
                    <a:pt x="1431" y="1161"/>
                  </a:moveTo>
                  <a:lnTo>
                    <a:pt x="1406" y="1136"/>
                  </a:lnTo>
                  <a:cubicBezTo>
                    <a:pt x="1403" y="1133"/>
                    <a:pt x="1400" y="1131"/>
                    <a:pt x="1398" y="1128"/>
                  </a:cubicBezTo>
                  <a:cubicBezTo>
                    <a:pt x="1463" y="1017"/>
                    <a:pt x="1500" y="888"/>
                    <a:pt x="1500" y="750"/>
                  </a:cubicBezTo>
                  <a:cubicBezTo>
                    <a:pt x="1500" y="336"/>
                    <a:pt x="1164" y="0"/>
                    <a:pt x="750" y="0"/>
                  </a:cubicBezTo>
                  <a:cubicBezTo>
                    <a:pt x="336" y="0"/>
                    <a:pt x="0" y="336"/>
                    <a:pt x="0" y="750"/>
                  </a:cubicBezTo>
                  <a:cubicBezTo>
                    <a:pt x="0" y="1164"/>
                    <a:pt x="336" y="1500"/>
                    <a:pt x="750" y="1500"/>
                  </a:cubicBezTo>
                  <a:cubicBezTo>
                    <a:pt x="887" y="1500"/>
                    <a:pt x="1015" y="1463"/>
                    <a:pt x="1126" y="1399"/>
                  </a:cubicBezTo>
                  <a:cubicBezTo>
                    <a:pt x="1128" y="1402"/>
                    <a:pt x="1131" y="1405"/>
                    <a:pt x="1134" y="1408"/>
                  </a:cubicBezTo>
                  <a:lnTo>
                    <a:pt x="1160" y="1434"/>
                  </a:lnTo>
                  <a:cubicBezTo>
                    <a:pt x="1210" y="1404"/>
                    <a:pt x="1274" y="1360"/>
                    <a:pt x="1315" y="1319"/>
                  </a:cubicBezTo>
                  <a:cubicBezTo>
                    <a:pt x="1359" y="1276"/>
                    <a:pt x="1402" y="1209"/>
                    <a:pt x="1431" y="1161"/>
                  </a:cubicBezTo>
                  <a:close/>
                  <a:moveTo>
                    <a:pt x="749" y="1274"/>
                  </a:moveTo>
                  <a:cubicBezTo>
                    <a:pt x="460" y="1274"/>
                    <a:pt x="226" y="1039"/>
                    <a:pt x="226" y="750"/>
                  </a:cubicBezTo>
                  <a:cubicBezTo>
                    <a:pt x="226" y="461"/>
                    <a:pt x="460" y="226"/>
                    <a:pt x="749" y="226"/>
                  </a:cubicBezTo>
                  <a:cubicBezTo>
                    <a:pt x="1039" y="226"/>
                    <a:pt x="1273" y="461"/>
                    <a:pt x="1273" y="750"/>
                  </a:cubicBezTo>
                  <a:cubicBezTo>
                    <a:pt x="1273" y="1039"/>
                    <a:pt x="1039" y="1274"/>
                    <a:pt x="749" y="1274"/>
                  </a:cubicBezTo>
                  <a:close/>
                  <a:moveTo>
                    <a:pt x="1940" y="1670"/>
                  </a:moveTo>
                  <a:lnTo>
                    <a:pt x="1482" y="1212"/>
                  </a:lnTo>
                  <a:cubicBezTo>
                    <a:pt x="1463" y="1250"/>
                    <a:pt x="1428" y="1303"/>
                    <a:pt x="1362" y="1368"/>
                  </a:cubicBezTo>
                  <a:cubicBezTo>
                    <a:pt x="1300" y="1431"/>
                    <a:pt x="1249" y="1466"/>
                    <a:pt x="1211" y="1486"/>
                  </a:cubicBezTo>
                  <a:lnTo>
                    <a:pt x="1667" y="1941"/>
                  </a:lnTo>
                  <a:cubicBezTo>
                    <a:pt x="1707" y="1899"/>
                    <a:pt x="1760" y="1842"/>
                    <a:pt x="1802" y="1801"/>
                  </a:cubicBezTo>
                  <a:cubicBezTo>
                    <a:pt x="1845" y="1758"/>
                    <a:pt x="1901" y="1706"/>
                    <a:pt x="1940" y="1670"/>
                  </a:cubicBezTo>
                  <a:close/>
                  <a:moveTo>
                    <a:pt x="1989" y="1736"/>
                  </a:moveTo>
                  <a:cubicBezTo>
                    <a:pt x="1966" y="1770"/>
                    <a:pt x="1929" y="1816"/>
                    <a:pt x="1869" y="1876"/>
                  </a:cubicBezTo>
                  <a:cubicBezTo>
                    <a:pt x="1813" y="1932"/>
                    <a:pt x="1769" y="1968"/>
                    <a:pt x="1736" y="1992"/>
                  </a:cubicBezTo>
                  <a:cubicBezTo>
                    <a:pt x="1807" y="2023"/>
                    <a:pt x="1892" y="2010"/>
                    <a:pt x="1950" y="1952"/>
                  </a:cubicBezTo>
                  <a:cubicBezTo>
                    <a:pt x="2009" y="1894"/>
                    <a:pt x="2022" y="1807"/>
                    <a:pt x="1989" y="173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4886463" y="2530714"/>
              <a:ext cx="914400" cy="9390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52"/>
            <p:cNvGrpSpPr/>
            <p:nvPr/>
          </p:nvGrpSpPr>
          <p:grpSpPr>
            <a:xfrm>
              <a:off x="5065268" y="2780208"/>
              <a:ext cx="556791" cy="440031"/>
              <a:chOff x="3653259" y="3001930"/>
              <a:chExt cx="658286" cy="520242"/>
            </a:xfrm>
          </p:grpSpPr>
          <p:sp>
            <p:nvSpPr>
              <p:cNvPr id="14" name="Freeform 9"/>
              <p:cNvSpPr/>
              <p:nvPr/>
            </p:nvSpPr>
            <p:spPr bwMode="auto">
              <a:xfrm>
                <a:off x="3864446" y="3138944"/>
                <a:ext cx="447099" cy="342020"/>
              </a:xfrm>
              <a:custGeom>
                <a:gdLst>
                  <a:gd name="T0" fmla="*/ 1511 w 1915"/>
                  <a:gd name="T1" fmla="*/ 0 h 1465"/>
                  <a:gd name="T2" fmla="*/ 1550 w 1915"/>
                  <a:gd name="T3" fmla="*/ 238 h 1465"/>
                  <a:gd name="T4" fmla="*/ 207 w 1915"/>
                  <a:gd name="T5" fmla="*/ 1231 h 1465"/>
                  <a:gd name="T6" fmla="*/ 0 w 1915"/>
                  <a:gd name="T7" fmla="*/ 1219 h 1465"/>
                  <a:gd name="T8" fmla="*/ 796 w 1915"/>
                  <a:gd name="T9" fmla="*/ 1465 h 1465"/>
                  <a:gd name="T10" fmla="*/ 1915 w 1915"/>
                  <a:gd name="T11" fmla="*/ 637 h 1465"/>
                  <a:gd name="T12" fmla="*/ 1511 w 1915"/>
                  <a:gd name="T13" fmla="*/ 0 h 14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4" h="1465">
                    <a:moveTo>
                      <a:pt x="1511" y="0"/>
                    </a:moveTo>
                    <a:cubicBezTo>
                      <a:pt x="1536" y="76"/>
                      <a:pt x="1550" y="156"/>
                      <a:pt x="1550" y="238"/>
                    </a:cubicBezTo>
                    <a:cubicBezTo>
                      <a:pt x="1550" y="787"/>
                      <a:pt x="949" y="1231"/>
                      <a:pt x="207" y="1231"/>
                    </a:cubicBezTo>
                    <a:cubicBezTo>
                      <a:pt x="137" y="1231"/>
                      <a:pt x="67" y="1227"/>
                      <a:pt x="0" y="1219"/>
                    </a:cubicBezTo>
                    <a:cubicBezTo>
                      <a:pt x="203" y="1371"/>
                      <a:pt x="484" y="1465"/>
                      <a:pt x="796" y="1465"/>
                    </a:cubicBezTo>
                    <a:cubicBezTo>
                      <a:pt x="1414" y="1465"/>
                      <a:pt x="1915" y="1094"/>
                      <a:pt x="1915" y="637"/>
                    </a:cubicBezTo>
                    <a:cubicBezTo>
                      <a:pt x="1915" y="381"/>
                      <a:pt x="1758" y="152"/>
                      <a:pt x="15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3653259" y="3001930"/>
                <a:ext cx="522302" cy="387348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1"/>
              <p:cNvSpPr/>
              <p:nvPr/>
            </p:nvSpPr>
            <p:spPr bwMode="auto">
              <a:xfrm>
                <a:off x="3671802" y="3262566"/>
                <a:ext cx="229730" cy="163799"/>
              </a:xfrm>
              <a:custGeom>
                <a:gdLst>
                  <a:gd name="T0" fmla="*/ 407 w 981"/>
                  <a:gd name="T1" fmla="*/ 157 h 703"/>
                  <a:gd name="T2" fmla="*/ 69 w 981"/>
                  <a:gd name="T3" fmla="*/ 611 h 703"/>
                  <a:gd name="T4" fmla="*/ 107 w 981"/>
                  <a:gd name="T5" fmla="*/ 699 h 703"/>
                  <a:gd name="T6" fmla="*/ 764 w 981"/>
                  <a:gd name="T7" fmla="*/ 330 h 703"/>
                  <a:gd name="T8" fmla="*/ 407 w 981"/>
                  <a:gd name="T9" fmla="*/ 157 h 7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1" h="703">
                    <a:moveTo>
                      <a:pt x="407" y="157"/>
                    </a:moveTo>
                    <a:cubicBezTo>
                      <a:pt x="332" y="348"/>
                      <a:pt x="138" y="567"/>
                      <a:pt x="69" y="611"/>
                    </a:cubicBezTo>
                    <a:cubicBezTo>
                      <a:pt x="0" y="655"/>
                      <a:pt x="31" y="694"/>
                      <a:pt x="107" y="699"/>
                    </a:cubicBezTo>
                    <a:cubicBezTo>
                      <a:pt x="183" y="703"/>
                      <a:pt x="546" y="660"/>
                      <a:pt x="764" y="330"/>
                    </a:cubicBezTo>
                    <a:cubicBezTo>
                      <a:pt x="981" y="0"/>
                      <a:pt x="407" y="157"/>
                      <a:pt x="407" y="15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4061211" y="3363524"/>
                <a:ext cx="232821" cy="158648"/>
              </a:xfrm>
              <a:custGeom>
                <a:gdLst>
                  <a:gd name="T0" fmla="*/ 578 w 999"/>
                  <a:gd name="T1" fmla="*/ 142 h 680"/>
                  <a:gd name="T2" fmla="*/ 929 w 999"/>
                  <a:gd name="T3" fmla="*/ 585 h 680"/>
                  <a:gd name="T4" fmla="*/ 893 w 999"/>
                  <a:gd name="T5" fmla="*/ 674 h 680"/>
                  <a:gd name="T6" fmla="*/ 226 w 999"/>
                  <a:gd name="T7" fmla="*/ 324 h 680"/>
                  <a:gd name="T8" fmla="*/ 578 w 999"/>
                  <a:gd name="T9" fmla="*/ 142 h 6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9" h="680">
                    <a:moveTo>
                      <a:pt x="578" y="142"/>
                    </a:moveTo>
                    <a:cubicBezTo>
                      <a:pt x="659" y="330"/>
                      <a:pt x="859" y="544"/>
                      <a:pt x="929" y="585"/>
                    </a:cubicBezTo>
                    <a:cubicBezTo>
                      <a:pt x="999" y="627"/>
                      <a:pt x="969" y="668"/>
                      <a:pt x="893" y="674"/>
                    </a:cubicBezTo>
                    <a:cubicBezTo>
                      <a:pt x="817" y="680"/>
                      <a:pt x="453" y="648"/>
                      <a:pt x="226" y="324"/>
                    </a:cubicBezTo>
                    <a:cubicBezTo>
                      <a:pt x="0" y="0"/>
                      <a:pt x="578" y="142"/>
                      <a:pt x="578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Oval 14"/>
            <p:cNvSpPr/>
            <p:nvPr/>
          </p:nvSpPr>
          <p:spPr>
            <a:xfrm>
              <a:off x="7007914" y="2010405"/>
              <a:ext cx="914400" cy="9390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15"/>
            <p:cNvGrpSpPr>
              <a:grpSpLocks noChangeAspect="1"/>
            </p:cNvGrpSpPr>
            <p:nvPr/>
          </p:nvGrpSpPr>
          <p:grpSpPr>
            <a:xfrm>
              <a:off x="7215767" y="2200609"/>
              <a:ext cx="498694" cy="558611"/>
              <a:chOff x="3415" y="1072"/>
              <a:chExt cx="541" cy="606"/>
            </a:xfrm>
            <a:solidFill>
              <a:schemeClr val="bg1"/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3518" y="1151"/>
                <a:ext cx="335" cy="450"/>
              </a:xfrm>
              <a:custGeom>
                <a:gdLst>
                  <a:gd name="T0" fmla="*/ 1129 w 1467"/>
                  <a:gd name="T1" fmla="*/ 1975 h 1975"/>
                  <a:gd name="T2" fmla="*/ 339 w 1467"/>
                  <a:gd name="T3" fmla="*/ 1975 h 1975"/>
                  <a:gd name="T4" fmla="*/ 282 w 1467"/>
                  <a:gd name="T5" fmla="*/ 1919 h 1975"/>
                  <a:gd name="T6" fmla="*/ 282 w 1467"/>
                  <a:gd name="T7" fmla="*/ 1311 h 1975"/>
                  <a:gd name="T8" fmla="*/ 0 w 1467"/>
                  <a:gd name="T9" fmla="*/ 733 h 1975"/>
                  <a:gd name="T10" fmla="*/ 734 w 1467"/>
                  <a:gd name="T11" fmla="*/ 0 h 1975"/>
                  <a:gd name="T12" fmla="*/ 1467 w 1467"/>
                  <a:gd name="T13" fmla="*/ 733 h 1975"/>
                  <a:gd name="T14" fmla="*/ 1185 w 1467"/>
                  <a:gd name="T15" fmla="*/ 1311 h 1975"/>
                  <a:gd name="T16" fmla="*/ 1185 w 1467"/>
                  <a:gd name="T17" fmla="*/ 1919 h 1975"/>
                  <a:gd name="T18" fmla="*/ 1129 w 1467"/>
                  <a:gd name="T19" fmla="*/ 1975 h 1975"/>
                  <a:gd name="T20" fmla="*/ 395 w 1467"/>
                  <a:gd name="T21" fmla="*/ 1862 h 1975"/>
                  <a:gd name="T22" fmla="*/ 1072 w 1467"/>
                  <a:gd name="T23" fmla="*/ 1862 h 1975"/>
                  <a:gd name="T24" fmla="*/ 1072 w 1467"/>
                  <a:gd name="T25" fmla="*/ 1283 h 1975"/>
                  <a:gd name="T26" fmla="*/ 1096 w 1467"/>
                  <a:gd name="T27" fmla="*/ 1237 h 1975"/>
                  <a:gd name="T28" fmla="*/ 1355 w 1467"/>
                  <a:gd name="T29" fmla="*/ 733 h 1975"/>
                  <a:gd name="T30" fmla="*/ 734 w 1467"/>
                  <a:gd name="T31" fmla="*/ 113 h 1975"/>
                  <a:gd name="T32" fmla="*/ 113 w 1467"/>
                  <a:gd name="T33" fmla="*/ 733 h 1975"/>
                  <a:gd name="T34" fmla="*/ 372 w 1467"/>
                  <a:gd name="T35" fmla="*/ 1237 h 1975"/>
                  <a:gd name="T36" fmla="*/ 395 w 1467"/>
                  <a:gd name="T37" fmla="*/ 1283 h 1975"/>
                  <a:gd name="T38" fmla="*/ 395 w 1467"/>
                  <a:gd name="T39" fmla="*/ 1862 h 19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67" h="1975">
                    <a:moveTo>
                      <a:pt x="1129" y="1975"/>
                    </a:moveTo>
                    <a:lnTo>
                      <a:pt x="339" y="1975"/>
                    </a:lnTo>
                    <a:cubicBezTo>
                      <a:pt x="308" y="1975"/>
                      <a:pt x="282" y="1950"/>
                      <a:pt x="282" y="1919"/>
                    </a:cubicBezTo>
                    <a:lnTo>
                      <a:pt x="282" y="1311"/>
                    </a:lnTo>
                    <a:cubicBezTo>
                      <a:pt x="105" y="1172"/>
                      <a:pt x="0" y="958"/>
                      <a:pt x="0" y="733"/>
                    </a:cubicBezTo>
                    <a:cubicBezTo>
                      <a:pt x="0" y="329"/>
                      <a:pt x="329" y="0"/>
                      <a:pt x="734" y="0"/>
                    </a:cubicBezTo>
                    <a:cubicBezTo>
                      <a:pt x="1138" y="0"/>
                      <a:pt x="1467" y="329"/>
                      <a:pt x="1467" y="733"/>
                    </a:cubicBezTo>
                    <a:cubicBezTo>
                      <a:pt x="1467" y="958"/>
                      <a:pt x="1362" y="1172"/>
                      <a:pt x="1185" y="1311"/>
                    </a:cubicBezTo>
                    <a:lnTo>
                      <a:pt x="1185" y="1919"/>
                    </a:lnTo>
                    <a:cubicBezTo>
                      <a:pt x="1185" y="1950"/>
                      <a:pt x="1160" y="1975"/>
                      <a:pt x="1129" y="1975"/>
                    </a:cubicBezTo>
                    <a:close/>
                    <a:moveTo>
                      <a:pt x="395" y="1862"/>
                    </a:moveTo>
                    <a:lnTo>
                      <a:pt x="1072" y="1862"/>
                    </a:lnTo>
                    <a:lnTo>
                      <a:pt x="1072" y="1283"/>
                    </a:lnTo>
                    <a:cubicBezTo>
                      <a:pt x="1072" y="1264"/>
                      <a:pt x="1081" y="1247"/>
                      <a:pt x="1096" y="1237"/>
                    </a:cubicBezTo>
                    <a:cubicBezTo>
                      <a:pt x="1258" y="1120"/>
                      <a:pt x="1355" y="932"/>
                      <a:pt x="1355" y="733"/>
                    </a:cubicBezTo>
                    <a:cubicBezTo>
                      <a:pt x="1355" y="391"/>
                      <a:pt x="1076" y="113"/>
                      <a:pt x="734" y="113"/>
                    </a:cubicBezTo>
                    <a:cubicBezTo>
                      <a:pt x="391" y="113"/>
                      <a:pt x="113" y="391"/>
                      <a:pt x="113" y="733"/>
                    </a:cubicBezTo>
                    <a:cubicBezTo>
                      <a:pt x="113" y="932"/>
                      <a:pt x="209" y="1120"/>
                      <a:pt x="372" y="1237"/>
                    </a:cubicBezTo>
                    <a:cubicBezTo>
                      <a:pt x="386" y="1248"/>
                      <a:pt x="395" y="1264"/>
                      <a:pt x="395" y="1283"/>
                    </a:cubicBezTo>
                    <a:lnTo>
                      <a:pt x="395" y="186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3595" y="1575"/>
                <a:ext cx="180" cy="103"/>
              </a:xfrm>
              <a:custGeom>
                <a:gdLst>
                  <a:gd name="T0" fmla="*/ 395 w 790"/>
                  <a:gd name="T1" fmla="*/ 452 h 452"/>
                  <a:gd name="T2" fmla="*/ 0 w 790"/>
                  <a:gd name="T3" fmla="*/ 57 h 452"/>
                  <a:gd name="T4" fmla="*/ 56 w 790"/>
                  <a:gd name="T5" fmla="*/ 0 h 452"/>
                  <a:gd name="T6" fmla="*/ 733 w 790"/>
                  <a:gd name="T7" fmla="*/ 0 h 452"/>
                  <a:gd name="T8" fmla="*/ 790 w 790"/>
                  <a:gd name="T9" fmla="*/ 57 h 452"/>
                  <a:gd name="T10" fmla="*/ 395 w 790"/>
                  <a:gd name="T11" fmla="*/ 452 h 452"/>
                  <a:gd name="T12" fmla="*/ 125 w 790"/>
                  <a:gd name="T13" fmla="*/ 113 h 452"/>
                  <a:gd name="T14" fmla="*/ 395 w 790"/>
                  <a:gd name="T15" fmla="*/ 339 h 452"/>
                  <a:gd name="T16" fmla="*/ 664 w 790"/>
                  <a:gd name="T17" fmla="*/ 113 h 452"/>
                  <a:gd name="T18" fmla="*/ 125 w 790"/>
                  <a:gd name="T19" fmla="*/ 113 h 4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0" h="452">
                    <a:moveTo>
                      <a:pt x="395" y="452"/>
                    </a:moveTo>
                    <a:cubicBezTo>
                      <a:pt x="167" y="452"/>
                      <a:pt x="0" y="192"/>
                      <a:pt x="0" y="57"/>
                    </a:cubicBezTo>
                    <a:cubicBezTo>
                      <a:pt x="0" y="26"/>
                      <a:pt x="25" y="0"/>
                      <a:pt x="56" y="0"/>
                    </a:cubicBezTo>
                    <a:lnTo>
                      <a:pt x="733" y="0"/>
                    </a:lnTo>
                    <a:cubicBezTo>
                      <a:pt x="764" y="0"/>
                      <a:pt x="790" y="26"/>
                      <a:pt x="790" y="57"/>
                    </a:cubicBezTo>
                    <a:cubicBezTo>
                      <a:pt x="790" y="192"/>
                      <a:pt x="623" y="452"/>
                      <a:pt x="395" y="452"/>
                    </a:cubicBezTo>
                    <a:close/>
                    <a:moveTo>
                      <a:pt x="125" y="113"/>
                    </a:moveTo>
                    <a:cubicBezTo>
                      <a:pt x="161" y="206"/>
                      <a:pt x="267" y="339"/>
                      <a:pt x="395" y="339"/>
                    </a:cubicBezTo>
                    <a:cubicBezTo>
                      <a:pt x="522" y="339"/>
                      <a:pt x="628" y="206"/>
                      <a:pt x="664" y="113"/>
                    </a:cubicBezTo>
                    <a:lnTo>
                      <a:pt x="125" y="1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3595" y="1447"/>
                <a:ext cx="180" cy="25"/>
              </a:xfrm>
              <a:custGeom>
                <a:gdLst>
                  <a:gd name="T0" fmla="*/ 733 w 790"/>
                  <a:gd name="T1" fmla="*/ 113 h 113"/>
                  <a:gd name="T2" fmla="*/ 56 w 790"/>
                  <a:gd name="T3" fmla="*/ 113 h 113"/>
                  <a:gd name="T4" fmla="*/ 0 w 790"/>
                  <a:gd name="T5" fmla="*/ 56 h 113"/>
                  <a:gd name="T6" fmla="*/ 56 w 790"/>
                  <a:gd name="T7" fmla="*/ 0 h 113"/>
                  <a:gd name="T8" fmla="*/ 733 w 790"/>
                  <a:gd name="T9" fmla="*/ 0 h 113"/>
                  <a:gd name="T10" fmla="*/ 790 w 790"/>
                  <a:gd name="T11" fmla="*/ 56 h 113"/>
                  <a:gd name="T12" fmla="*/ 733 w 790"/>
                  <a:gd name="T13" fmla="*/ 113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0" h="113">
                    <a:moveTo>
                      <a:pt x="733" y="113"/>
                    </a:moveTo>
                    <a:lnTo>
                      <a:pt x="56" y="113"/>
                    </a:lnTo>
                    <a:cubicBezTo>
                      <a:pt x="25" y="113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lnTo>
                      <a:pt x="733" y="0"/>
                    </a:lnTo>
                    <a:cubicBezTo>
                      <a:pt x="764" y="0"/>
                      <a:pt x="790" y="25"/>
                      <a:pt x="790" y="56"/>
                    </a:cubicBezTo>
                    <a:cubicBezTo>
                      <a:pt x="790" y="87"/>
                      <a:pt x="764" y="113"/>
                      <a:pt x="733" y="1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3594" y="1458"/>
                <a:ext cx="182" cy="53"/>
              </a:xfrm>
              <a:custGeom>
                <a:gdLst>
                  <a:gd name="T0" fmla="*/ 738 w 799"/>
                  <a:gd name="T1" fmla="*/ 230 h 230"/>
                  <a:gd name="T2" fmla="*/ 729 w 799"/>
                  <a:gd name="T3" fmla="*/ 229 h 230"/>
                  <a:gd name="T4" fmla="*/ 52 w 799"/>
                  <a:gd name="T5" fmla="*/ 116 h 230"/>
                  <a:gd name="T6" fmla="*/ 5 w 799"/>
                  <a:gd name="T7" fmla="*/ 51 h 230"/>
                  <a:gd name="T8" fmla="*/ 70 w 799"/>
                  <a:gd name="T9" fmla="*/ 5 h 230"/>
                  <a:gd name="T10" fmla="*/ 748 w 799"/>
                  <a:gd name="T11" fmla="*/ 118 h 230"/>
                  <a:gd name="T12" fmla="*/ 794 w 799"/>
                  <a:gd name="T13" fmla="*/ 183 h 230"/>
                  <a:gd name="T14" fmla="*/ 738 w 799"/>
                  <a:gd name="T15" fmla="*/ 230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230">
                    <a:moveTo>
                      <a:pt x="738" y="230"/>
                    </a:moveTo>
                    <a:cubicBezTo>
                      <a:pt x="736" y="230"/>
                      <a:pt x="732" y="230"/>
                      <a:pt x="729" y="229"/>
                    </a:cubicBezTo>
                    <a:lnTo>
                      <a:pt x="52" y="116"/>
                    </a:lnTo>
                    <a:cubicBezTo>
                      <a:pt x="21" y="111"/>
                      <a:pt x="0" y="82"/>
                      <a:pt x="5" y="51"/>
                    </a:cubicBezTo>
                    <a:cubicBezTo>
                      <a:pt x="11" y="21"/>
                      <a:pt x="40" y="0"/>
                      <a:pt x="70" y="5"/>
                    </a:cubicBezTo>
                    <a:lnTo>
                      <a:pt x="748" y="118"/>
                    </a:lnTo>
                    <a:cubicBezTo>
                      <a:pt x="778" y="123"/>
                      <a:pt x="799" y="152"/>
                      <a:pt x="794" y="183"/>
                    </a:cubicBezTo>
                    <a:cubicBezTo>
                      <a:pt x="789" y="211"/>
                      <a:pt x="765" y="230"/>
                      <a:pt x="738" y="2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3594" y="1510"/>
                <a:ext cx="182" cy="52"/>
              </a:xfrm>
              <a:custGeom>
                <a:gdLst>
                  <a:gd name="T0" fmla="*/ 738 w 799"/>
                  <a:gd name="T1" fmla="*/ 230 h 230"/>
                  <a:gd name="T2" fmla="*/ 729 w 799"/>
                  <a:gd name="T3" fmla="*/ 229 h 230"/>
                  <a:gd name="T4" fmla="*/ 52 w 799"/>
                  <a:gd name="T5" fmla="*/ 116 h 230"/>
                  <a:gd name="T6" fmla="*/ 5 w 799"/>
                  <a:gd name="T7" fmla="*/ 51 h 230"/>
                  <a:gd name="T8" fmla="*/ 70 w 799"/>
                  <a:gd name="T9" fmla="*/ 5 h 230"/>
                  <a:gd name="T10" fmla="*/ 748 w 799"/>
                  <a:gd name="T11" fmla="*/ 118 h 230"/>
                  <a:gd name="T12" fmla="*/ 794 w 799"/>
                  <a:gd name="T13" fmla="*/ 183 h 230"/>
                  <a:gd name="T14" fmla="*/ 738 w 799"/>
                  <a:gd name="T15" fmla="*/ 230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230">
                    <a:moveTo>
                      <a:pt x="738" y="230"/>
                    </a:moveTo>
                    <a:cubicBezTo>
                      <a:pt x="736" y="230"/>
                      <a:pt x="732" y="230"/>
                      <a:pt x="729" y="229"/>
                    </a:cubicBezTo>
                    <a:lnTo>
                      <a:pt x="52" y="116"/>
                    </a:lnTo>
                    <a:cubicBezTo>
                      <a:pt x="21" y="111"/>
                      <a:pt x="0" y="82"/>
                      <a:pt x="5" y="51"/>
                    </a:cubicBezTo>
                    <a:cubicBezTo>
                      <a:pt x="11" y="20"/>
                      <a:pt x="40" y="0"/>
                      <a:pt x="70" y="5"/>
                    </a:cubicBezTo>
                    <a:lnTo>
                      <a:pt x="748" y="118"/>
                    </a:lnTo>
                    <a:cubicBezTo>
                      <a:pt x="778" y="123"/>
                      <a:pt x="799" y="152"/>
                      <a:pt x="794" y="183"/>
                    </a:cubicBezTo>
                    <a:cubicBezTo>
                      <a:pt x="789" y="210"/>
                      <a:pt x="765" y="230"/>
                      <a:pt x="738" y="2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3415" y="1318"/>
                <a:ext cx="77" cy="26"/>
              </a:xfrm>
              <a:custGeom>
                <a:gdLst>
                  <a:gd name="T0" fmla="*/ 283 w 339"/>
                  <a:gd name="T1" fmla="*/ 113 h 113"/>
                  <a:gd name="T2" fmla="*/ 57 w 339"/>
                  <a:gd name="T3" fmla="*/ 113 h 113"/>
                  <a:gd name="T4" fmla="*/ 0 w 339"/>
                  <a:gd name="T5" fmla="*/ 57 h 113"/>
                  <a:gd name="T6" fmla="*/ 57 w 339"/>
                  <a:gd name="T7" fmla="*/ 0 h 113"/>
                  <a:gd name="T8" fmla="*/ 283 w 339"/>
                  <a:gd name="T9" fmla="*/ 0 h 113"/>
                  <a:gd name="T10" fmla="*/ 339 w 339"/>
                  <a:gd name="T11" fmla="*/ 57 h 113"/>
                  <a:gd name="T12" fmla="*/ 283 w 339"/>
                  <a:gd name="T13" fmla="*/ 113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113">
                    <a:moveTo>
                      <a:pt x="283" y="113"/>
                    </a:moveTo>
                    <a:lnTo>
                      <a:pt x="57" y="113"/>
                    </a:lnTo>
                    <a:cubicBezTo>
                      <a:pt x="26" y="113"/>
                      <a:pt x="0" y="88"/>
                      <a:pt x="0" y="57"/>
                    </a:cubicBezTo>
                    <a:cubicBezTo>
                      <a:pt x="0" y="26"/>
                      <a:pt x="26" y="0"/>
                      <a:pt x="57" y="0"/>
                    </a:cubicBezTo>
                    <a:lnTo>
                      <a:pt x="283" y="0"/>
                    </a:lnTo>
                    <a:cubicBezTo>
                      <a:pt x="314" y="0"/>
                      <a:pt x="339" y="26"/>
                      <a:pt x="339" y="57"/>
                    </a:cubicBezTo>
                    <a:cubicBezTo>
                      <a:pt x="339" y="88"/>
                      <a:pt x="314" y="113"/>
                      <a:pt x="283" y="1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3878" y="1318"/>
                <a:ext cx="78" cy="26"/>
              </a:xfrm>
              <a:custGeom>
                <a:gdLst>
                  <a:gd name="T0" fmla="*/ 283 w 339"/>
                  <a:gd name="T1" fmla="*/ 113 h 113"/>
                  <a:gd name="T2" fmla="*/ 57 w 339"/>
                  <a:gd name="T3" fmla="*/ 113 h 113"/>
                  <a:gd name="T4" fmla="*/ 0 w 339"/>
                  <a:gd name="T5" fmla="*/ 57 h 113"/>
                  <a:gd name="T6" fmla="*/ 57 w 339"/>
                  <a:gd name="T7" fmla="*/ 0 h 113"/>
                  <a:gd name="T8" fmla="*/ 283 w 339"/>
                  <a:gd name="T9" fmla="*/ 0 h 113"/>
                  <a:gd name="T10" fmla="*/ 339 w 339"/>
                  <a:gd name="T11" fmla="*/ 57 h 113"/>
                  <a:gd name="T12" fmla="*/ 283 w 339"/>
                  <a:gd name="T13" fmla="*/ 113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113">
                    <a:moveTo>
                      <a:pt x="283" y="113"/>
                    </a:moveTo>
                    <a:lnTo>
                      <a:pt x="57" y="113"/>
                    </a:lnTo>
                    <a:cubicBezTo>
                      <a:pt x="26" y="113"/>
                      <a:pt x="0" y="88"/>
                      <a:pt x="0" y="57"/>
                    </a:cubicBezTo>
                    <a:cubicBezTo>
                      <a:pt x="0" y="26"/>
                      <a:pt x="26" y="0"/>
                      <a:pt x="57" y="0"/>
                    </a:cubicBezTo>
                    <a:lnTo>
                      <a:pt x="283" y="0"/>
                    </a:lnTo>
                    <a:cubicBezTo>
                      <a:pt x="314" y="0"/>
                      <a:pt x="339" y="26"/>
                      <a:pt x="339" y="57"/>
                    </a:cubicBezTo>
                    <a:cubicBezTo>
                      <a:pt x="339" y="88"/>
                      <a:pt x="314" y="113"/>
                      <a:pt x="283" y="1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3568" y="1072"/>
                <a:ext cx="55" cy="79"/>
              </a:xfrm>
              <a:custGeom>
                <a:gdLst>
                  <a:gd name="T0" fmla="*/ 177 w 241"/>
                  <a:gd name="T1" fmla="*/ 347 h 347"/>
                  <a:gd name="T2" fmla="*/ 127 w 241"/>
                  <a:gd name="T3" fmla="*/ 316 h 347"/>
                  <a:gd name="T4" fmla="*/ 14 w 241"/>
                  <a:gd name="T5" fmla="*/ 90 h 347"/>
                  <a:gd name="T6" fmla="*/ 39 w 241"/>
                  <a:gd name="T7" fmla="*/ 14 h 347"/>
                  <a:gd name="T8" fmla="*/ 115 w 241"/>
                  <a:gd name="T9" fmla="*/ 39 h 347"/>
                  <a:gd name="T10" fmla="*/ 228 w 241"/>
                  <a:gd name="T11" fmla="*/ 265 h 347"/>
                  <a:gd name="T12" fmla="*/ 202 w 241"/>
                  <a:gd name="T13" fmla="*/ 341 h 347"/>
                  <a:gd name="T14" fmla="*/ 177 w 241"/>
                  <a:gd name="T15" fmla="*/ 347 h 3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347">
                    <a:moveTo>
                      <a:pt x="177" y="347"/>
                    </a:moveTo>
                    <a:cubicBezTo>
                      <a:pt x="156" y="347"/>
                      <a:pt x="136" y="335"/>
                      <a:pt x="127" y="316"/>
                    </a:cubicBezTo>
                    <a:lnTo>
                      <a:pt x="14" y="90"/>
                    </a:lnTo>
                    <a:cubicBezTo>
                      <a:pt x="0" y="62"/>
                      <a:pt x="11" y="28"/>
                      <a:pt x="39" y="14"/>
                    </a:cubicBezTo>
                    <a:cubicBezTo>
                      <a:pt x="67" y="0"/>
                      <a:pt x="101" y="12"/>
                      <a:pt x="115" y="39"/>
                    </a:cubicBezTo>
                    <a:lnTo>
                      <a:pt x="228" y="265"/>
                    </a:lnTo>
                    <a:cubicBezTo>
                      <a:pt x="241" y="293"/>
                      <a:pt x="230" y="327"/>
                      <a:pt x="202" y="341"/>
                    </a:cubicBezTo>
                    <a:cubicBezTo>
                      <a:pt x="194" y="345"/>
                      <a:pt x="185" y="347"/>
                      <a:pt x="177" y="3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4"/>
              <p:cNvSpPr/>
              <p:nvPr/>
            </p:nvSpPr>
            <p:spPr bwMode="auto">
              <a:xfrm>
                <a:off x="3748" y="1072"/>
                <a:ext cx="55" cy="79"/>
              </a:xfrm>
              <a:custGeom>
                <a:gdLst>
                  <a:gd name="T0" fmla="*/ 64 w 242"/>
                  <a:gd name="T1" fmla="*/ 347 h 347"/>
                  <a:gd name="T2" fmla="*/ 39 w 242"/>
                  <a:gd name="T3" fmla="*/ 341 h 347"/>
                  <a:gd name="T4" fmla="*/ 14 w 242"/>
                  <a:gd name="T5" fmla="*/ 265 h 347"/>
                  <a:gd name="T6" fmla="*/ 126 w 242"/>
                  <a:gd name="T7" fmla="*/ 39 h 347"/>
                  <a:gd name="T8" fmla="*/ 202 w 242"/>
                  <a:gd name="T9" fmla="*/ 14 h 347"/>
                  <a:gd name="T10" fmla="*/ 228 w 242"/>
                  <a:gd name="T11" fmla="*/ 89 h 347"/>
                  <a:gd name="T12" fmla="*/ 115 w 242"/>
                  <a:gd name="T13" fmla="*/ 315 h 347"/>
                  <a:gd name="T14" fmla="*/ 64 w 242"/>
                  <a:gd name="T15" fmla="*/ 347 h 3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347">
                    <a:moveTo>
                      <a:pt x="64" y="347"/>
                    </a:moveTo>
                    <a:cubicBezTo>
                      <a:pt x="56" y="347"/>
                      <a:pt x="47" y="345"/>
                      <a:pt x="39" y="341"/>
                    </a:cubicBezTo>
                    <a:cubicBezTo>
                      <a:pt x="11" y="327"/>
                      <a:pt x="0" y="293"/>
                      <a:pt x="14" y="265"/>
                    </a:cubicBezTo>
                    <a:lnTo>
                      <a:pt x="126" y="39"/>
                    </a:lnTo>
                    <a:cubicBezTo>
                      <a:pt x="141" y="11"/>
                      <a:pt x="175" y="0"/>
                      <a:pt x="202" y="14"/>
                    </a:cubicBezTo>
                    <a:cubicBezTo>
                      <a:pt x="230" y="28"/>
                      <a:pt x="242" y="62"/>
                      <a:pt x="228" y="89"/>
                    </a:cubicBezTo>
                    <a:lnTo>
                      <a:pt x="115" y="315"/>
                    </a:lnTo>
                    <a:cubicBezTo>
                      <a:pt x="105" y="335"/>
                      <a:pt x="85" y="347"/>
                      <a:pt x="64" y="3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5"/>
              <p:cNvSpPr/>
              <p:nvPr/>
            </p:nvSpPr>
            <p:spPr bwMode="auto">
              <a:xfrm>
                <a:off x="3439" y="1175"/>
                <a:ext cx="81" cy="53"/>
              </a:xfrm>
              <a:custGeom>
                <a:gdLst>
                  <a:gd name="T0" fmla="*/ 290 w 355"/>
                  <a:gd name="T1" fmla="*/ 233 h 233"/>
                  <a:gd name="T2" fmla="*/ 265 w 355"/>
                  <a:gd name="T3" fmla="*/ 227 h 233"/>
                  <a:gd name="T4" fmla="*/ 39 w 355"/>
                  <a:gd name="T5" fmla="*/ 114 h 233"/>
                  <a:gd name="T6" fmla="*/ 14 w 355"/>
                  <a:gd name="T7" fmla="*/ 39 h 233"/>
                  <a:gd name="T8" fmla="*/ 90 w 355"/>
                  <a:gd name="T9" fmla="*/ 13 h 233"/>
                  <a:gd name="T10" fmla="*/ 316 w 355"/>
                  <a:gd name="T11" fmla="*/ 126 h 233"/>
                  <a:gd name="T12" fmla="*/ 341 w 355"/>
                  <a:gd name="T13" fmla="*/ 202 h 233"/>
                  <a:gd name="T14" fmla="*/ 290 w 355"/>
                  <a:gd name="T15" fmla="*/ 233 h 2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233">
                    <a:moveTo>
                      <a:pt x="290" y="233"/>
                    </a:moveTo>
                    <a:cubicBezTo>
                      <a:pt x="282" y="233"/>
                      <a:pt x="274" y="231"/>
                      <a:pt x="265" y="227"/>
                    </a:cubicBezTo>
                    <a:lnTo>
                      <a:pt x="39" y="114"/>
                    </a:lnTo>
                    <a:cubicBezTo>
                      <a:pt x="11" y="100"/>
                      <a:pt x="0" y="67"/>
                      <a:pt x="14" y="39"/>
                    </a:cubicBezTo>
                    <a:cubicBezTo>
                      <a:pt x="28" y="11"/>
                      <a:pt x="62" y="0"/>
                      <a:pt x="90" y="13"/>
                    </a:cubicBezTo>
                    <a:lnTo>
                      <a:pt x="316" y="126"/>
                    </a:lnTo>
                    <a:cubicBezTo>
                      <a:pt x="344" y="140"/>
                      <a:pt x="355" y="174"/>
                      <a:pt x="341" y="202"/>
                    </a:cubicBezTo>
                    <a:cubicBezTo>
                      <a:pt x="331" y="222"/>
                      <a:pt x="311" y="233"/>
                      <a:pt x="290" y="23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26"/>
              <p:cNvSpPr/>
              <p:nvPr/>
            </p:nvSpPr>
            <p:spPr bwMode="auto">
              <a:xfrm>
                <a:off x="3851" y="1175"/>
                <a:ext cx="81" cy="53"/>
              </a:xfrm>
              <a:custGeom>
                <a:gdLst>
                  <a:gd name="T0" fmla="*/ 64 w 354"/>
                  <a:gd name="T1" fmla="*/ 233 h 233"/>
                  <a:gd name="T2" fmla="*/ 13 w 354"/>
                  <a:gd name="T3" fmla="*/ 202 h 233"/>
                  <a:gd name="T4" fmla="*/ 39 w 354"/>
                  <a:gd name="T5" fmla="*/ 126 h 233"/>
                  <a:gd name="T6" fmla="*/ 265 w 354"/>
                  <a:gd name="T7" fmla="*/ 13 h 233"/>
                  <a:gd name="T8" fmla="*/ 340 w 354"/>
                  <a:gd name="T9" fmla="*/ 39 h 233"/>
                  <a:gd name="T10" fmla="*/ 315 w 354"/>
                  <a:gd name="T11" fmla="*/ 115 h 233"/>
                  <a:gd name="T12" fmla="*/ 89 w 354"/>
                  <a:gd name="T13" fmla="*/ 228 h 233"/>
                  <a:gd name="T14" fmla="*/ 64 w 354"/>
                  <a:gd name="T15" fmla="*/ 233 h 2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4" h="233">
                    <a:moveTo>
                      <a:pt x="64" y="233"/>
                    </a:moveTo>
                    <a:cubicBezTo>
                      <a:pt x="43" y="233"/>
                      <a:pt x="23" y="222"/>
                      <a:pt x="13" y="202"/>
                    </a:cubicBezTo>
                    <a:cubicBezTo>
                      <a:pt x="0" y="174"/>
                      <a:pt x="11" y="140"/>
                      <a:pt x="39" y="126"/>
                    </a:cubicBezTo>
                    <a:lnTo>
                      <a:pt x="265" y="13"/>
                    </a:lnTo>
                    <a:cubicBezTo>
                      <a:pt x="292" y="0"/>
                      <a:pt x="326" y="11"/>
                      <a:pt x="340" y="39"/>
                    </a:cubicBezTo>
                    <a:cubicBezTo>
                      <a:pt x="354" y="67"/>
                      <a:pt x="343" y="101"/>
                      <a:pt x="315" y="115"/>
                    </a:cubicBezTo>
                    <a:lnTo>
                      <a:pt x="89" y="228"/>
                    </a:lnTo>
                    <a:cubicBezTo>
                      <a:pt x="81" y="231"/>
                      <a:pt x="72" y="233"/>
                      <a:pt x="64" y="23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Oval 15"/>
            <p:cNvSpPr/>
            <p:nvPr/>
          </p:nvSpPr>
          <p:spPr>
            <a:xfrm>
              <a:off x="9235331" y="1578996"/>
              <a:ext cx="914400" cy="9390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Group 29"/>
            <p:cNvGrpSpPr>
              <a:grpSpLocks noChangeAspect="1"/>
            </p:cNvGrpSpPr>
            <p:nvPr/>
          </p:nvGrpSpPr>
          <p:grpSpPr>
            <a:xfrm>
              <a:off x="9438073" y="1781707"/>
              <a:ext cx="508917" cy="533597"/>
              <a:chOff x="4736" y="783"/>
              <a:chExt cx="598" cy="627"/>
            </a:xfrm>
            <a:solidFill>
              <a:schemeClr val="bg1"/>
            </a:solidFill>
          </p:grpSpPr>
          <p:sp>
            <p:nvSpPr>
              <p:cNvPr id="33" name="Freeform 30"/>
              <p:cNvSpPr/>
              <p:nvPr/>
            </p:nvSpPr>
            <p:spPr bwMode="auto">
              <a:xfrm>
                <a:off x="4834" y="783"/>
                <a:ext cx="500" cy="514"/>
              </a:xfrm>
              <a:custGeom>
                <a:gdLst>
                  <a:gd name="T0" fmla="*/ 2206 w 2206"/>
                  <a:gd name="T1" fmla="*/ 0 h 2269"/>
                  <a:gd name="T2" fmla="*/ 750 w 2206"/>
                  <a:gd name="T3" fmla="*/ 1771 h 2269"/>
                  <a:gd name="T4" fmla="*/ 347 w 2206"/>
                  <a:gd name="T5" fmla="*/ 1122 h 2269"/>
                  <a:gd name="T6" fmla="*/ 0 w 2206"/>
                  <a:gd name="T7" fmla="*/ 1330 h 2269"/>
                  <a:gd name="T8" fmla="*/ 611 w 2206"/>
                  <a:gd name="T9" fmla="*/ 2269 h 2269"/>
                  <a:gd name="T10" fmla="*/ 882 w 2206"/>
                  <a:gd name="T11" fmla="*/ 2269 h 2269"/>
                  <a:gd name="T12" fmla="*/ 2206 w 2206"/>
                  <a:gd name="T13" fmla="*/ 630 h 2269"/>
                  <a:gd name="T14" fmla="*/ 2206 w 2206"/>
                  <a:gd name="T15" fmla="*/ 0 h 2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06" h="2269">
                    <a:moveTo>
                      <a:pt x="2206" y="0"/>
                    </a:moveTo>
                    <a:cubicBezTo>
                      <a:pt x="1890" y="120"/>
                      <a:pt x="750" y="1771"/>
                      <a:pt x="750" y="1771"/>
                    </a:cubicBezTo>
                    <a:lnTo>
                      <a:pt x="347" y="1122"/>
                    </a:lnTo>
                    <a:lnTo>
                      <a:pt x="0" y="1330"/>
                    </a:lnTo>
                    <a:lnTo>
                      <a:pt x="611" y="2269"/>
                    </a:lnTo>
                    <a:lnTo>
                      <a:pt x="882" y="2269"/>
                    </a:lnTo>
                    <a:cubicBezTo>
                      <a:pt x="882" y="2269"/>
                      <a:pt x="1810" y="955"/>
                      <a:pt x="2206" y="630"/>
                    </a:cubicBezTo>
                    <a:lnTo>
                      <a:pt x="22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 bwMode="auto">
              <a:xfrm>
                <a:off x="4736" y="876"/>
                <a:ext cx="533" cy="534"/>
              </a:xfrm>
              <a:custGeom>
                <a:gdLst>
                  <a:gd name="T0" fmla="*/ 159 w 2352"/>
                  <a:gd name="T1" fmla="*/ 1914 h 2352"/>
                  <a:gd name="T2" fmla="*/ 435 w 2352"/>
                  <a:gd name="T3" fmla="*/ 2189 h 2352"/>
                  <a:gd name="T4" fmla="*/ 1915 w 2352"/>
                  <a:gd name="T5" fmla="*/ 2191 h 2352"/>
                  <a:gd name="T6" fmla="*/ 2191 w 2352"/>
                  <a:gd name="T7" fmla="*/ 1915 h 2352"/>
                  <a:gd name="T8" fmla="*/ 2189 w 2352"/>
                  <a:gd name="T9" fmla="*/ 1027 h 2352"/>
                  <a:gd name="T10" fmla="*/ 2352 w 2352"/>
                  <a:gd name="T11" fmla="*/ 1027 h 2352"/>
                  <a:gd name="T12" fmla="*/ 2352 w 2352"/>
                  <a:gd name="T13" fmla="*/ 1917 h 2352"/>
                  <a:gd name="T14" fmla="*/ 1917 w 2352"/>
                  <a:gd name="T15" fmla="*/ 2352 h 2352"/>
                  <a:gd name="T16" fmla="*/ 417 w 2352"/>
                  <a:gd name="T17" fmla="*/ 2350 h 2352"/>
                  <a:gd name="T18" fmla="*/ 2 w 2352"/>
                  <a:gd name="T19" fmla="*/ 1936 h 2352"/>
                  <a:gd name="T20" fmla="*/ 0 w 2352"/>
                  <a:gd name="T21" fmla="*/ 437 h 2352"/>
                  <a:gd name="T22" fmla="*/ 435 w 2352"/>
                  <a:gd name="T23" fmla="*/ 3 h 2352"/>
                  <a:gd name="T24" fmla="*/ 1812 w 2352"/>
                  <a:gd name="T25" fmla="*/ 0 h 2352"/>
                  <a:gd name="T26" fmla="*/ 1812 w 2352"/>
                  <a:gd name="T27" fmla="*/ 164 h 2352"/>
                  <a:gd name="T28" fmla="*/ 437 w 2352"/>
                  <a:gd name="T29" fmla="*/ 163 h 2352"/>
                  <a:gd name="T30" fmla="*/ 161 w 2352"/>
                  <a:gd name="T31" fmla="*/ 439 h 2352"/>
                  <a:gd name="T32" fmla="*/ 159 w 2352"/>
                  <a:gd name="T33" fmla="*/ 1914 h 23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2" h="2352">
                    <a:moveTo>
                      <a:pt x="159" y="1914"/>
                    </a:moveTo>
                    <a:cubicBezTo>
                      <a:pt x="159" y="2066"/>
                      <a:pt x="282" y="2189"/>
                      <a:pt x="435" y="2189"/>
                    </a:cubicBezTo>
                    <a:lnTo>
                      <a:pt x="1915" y="2191"/>
                    </a:lnTo>
                    <a:cubicBezTo>
                      <a:pt x="2068" y="2191"/>
                      <a:pt x="2191" y="2068"/>
                      <a:pt x="2191" y="1915"/>
                    </a:cubicBezTo>
                    <a:lnTo>
                      <a:pt x="2189" y="1027"/>
                    </a:lnTo>
                    <a:lnTo>
                      <a:pt x="2352" y="1027"/>
                    </a:lnTo>
                    <a:lnTo>
                      <a:pt x="2352" y="1917"/>
                    </a:lnTo>
                    <a:cubicBezTo>
                      <a:pt x="2352" y="2157"/>
                      <a:pt x="2157" y="2352"/>
                      <a:pt x="1917" y="2352"/>
                    </a:cubicBezTo>
                    <a:lnTo>
                      <a:pt x="417" y="2350"/>
                    </a:lnTo>
                    <a:cubicBezTo>
                      <a:pt x="188" y="2350"/>
                      <a:pt x="2" y="2164"/>
                      <a:pt x="2" y="1936"/>
                    </a:cubicBezTo>
                    <a:lnTo>
                      <a:pt x="0" y="437"/>
                    </a:lnTo>
                    <a:cubicBezTo>
                      <a:pt x="0" y="197"/>
                      <a:pt x="195" y="3"/>
                      <a:pt x="435" y="3"/>
                    </a:cubicBezTo>
                    <a:lnTo>
                      <a:pt x="1812" y="0"/>
                    </a:lnTo>
                    <a:lnTo>
                      <a:pt x="1812" y="164"/>
                    </a:lnTo>
                    <a:lnTo>
                      <a:pt x="437" y="163"/>
                    </a:lnTo>
                    <a:cubicBezTo>
                      <a:pt x="285" y="163"/>
                      <a:pt x="161" y="287"/>
                      <a:pt x="161" y="439"/>
                    </a:cubicBezTo>
                    <a:lnTo>
                      <a:pt x="159" y="191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8"/>
            <p:cNvSpPr txBox="1"/>
            <p:nvPr/>
          </p:nvSpPr>
          <p:spPr>
            <a:xfrm>
              <a:off x="2046046" y="4897186"/>
              <a:ext cx="1893491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046046" y="456210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8"/>
            <p:cNvSpPr txBox="1"/>
            <p:nvPr/>
          </p:nvSpPr>
          <p:spPr>
            <a:xfrm>
              <a:off x="4167159" y="4401600"/>
              <a:ext cx="1803501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167159" y="406651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8"/>
            <p:cNvSpPr txBox="1"/>
            <p:nvPr/>
          </p:nvSpPr>
          <p:spPr>
            <a:xfrm>
              <a:off x="6324819" y="3903599"/>
              <a:ext cx="1803501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324819" y="3568515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8"/>
            <p:cNvSpPr txBox="1"/>
            <p:nvPr/>
          </p:nvSpPr>
          <p:spPr>
            <a:xfrm>
              <a:off x="8448621" y="3376905"/>
              <a:ext cx="1803501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点击输入简要文字内容文字内容概括精炼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448621" y="3041821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任意多边形: 形状 42"/>
          <p:cNvSpPr/>
          <p:nvPr/>
        </p:nvSpPr>
        <p:spPr bwMode="auto">
          <a:xfrm rot="20093944" flipH="1">
            <a:off x="809900" y="3935198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流程图: 手动输入 2"/>
          <p:cNvSpPr/>
          <p:nvPr/>
        </p:nvSpPr>
        <p:spPr>
          <a:xfrm rot="5400000" flipH="1">
            <a:off x="-38100" y="38100"/>
            <a:ext cx="6858000" cy="67818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3944" y="4849711"/>
            <a:ext cx="424985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41583" y="4191173"/>
            <a:ext cx="2535617" cy="442674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10072" y="4849711"/>
            <a:ext cx="428524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点击编辑文本内容，建议使用微软雅黑字体，字号最小不小于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号，以保证投射到屏幕能看得清。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00258" y="4191173"/>
            <a:ext cx="2535617" cy="442674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00258" y="1833459"/>
            <a:ext cx="284565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>
                <a:solidFill>
                  <a:schemeClr val="bg1"/>
                </a:solidFill>
              </a:rPr>
              <a:t>73</a:t>
            </a:r>
            <a:r>
              <a:rPr lang="en-US" altLang="zh-CN" sz="5400">
                <a:solidFill>
                  <a:schemeClr val="bg1"/>
                </a:solidFill>
              </a:rPr>
              <a:t>%</a:t>
            </a:r>
            <a:endParaRPr lang="zh-CN" altLang="en-US" sz="138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20120" y="1833459"/>
            <a:ext cx="27687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>
                <a:solidFill>
                  <a:schemeClr val="bg1"/>
                </a:solidFill>
              </a:rPr>
              <a:t>21</a:t>
            </a:r>
            <a:r>
              <a:rPr lang="en-US" altLang="zh-CN" sz="5400">
                <a:solidFill>
                  <a:schemeClr val="bg1"/>
                </a:solidFill>
              </a:rPr>
              <a:t>%</a:t>
            </a:r>
            <a:endParaRPr lang="zh-CN" altLang="en-US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  <p:bldP spid="18" grpId="0"/>
      <p:bldP spid="19" grpId="0" animBg="1"/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819635" y="2656095"/>
            <a:ext cx="4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2.</a:t>
            </a:r>
            <a:r>
              <a:rPr lang="zh-CN" altLang="en-US" sz="3600" b="1">
                <a:solidFill>
                  <a:schemeClr val="bg1"/>
                </a:solidFill>
              </a:rPr>
              <a:t>研究文献综述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0139" y="3302426"/>
            <a:ext cx="77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Research Literature Review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 rot="20838016" flipH="1">
            <a:off x="-361797" y="3345268"/>
            <a:ext cx="12915592" cy="2265899"/>
          </a:xfrm>
          <a:custGeom>
            <a:gdLst>
              <a:gd name="connsiteX0" fmla="*/ 12192000 w 12192000"/>
              <a:gd name="connsiteY0" fmla="*/ 0 h 1923523"/>
              <a:gd name="connsiteX1" fmla="*/ 12192000 w 12192000"/>
              <a:gd name="connsiteY1" fmla="*/ 541477 h 1923523"/>
              <a:gd name="connsiteX2" fmla="*/ 11751853 w 12192000"/>
              <a:gd name="connsiteY2" fmla="*/ 646860 h 1923523"/>
              <a:gd name="connsiteX3" fmla="*/ 204120 w 12192000"/>
              <a:gd name="connsiteY3" fmla="*/ 1920477 h 1923523"/>
              <a:gd name="connsiteX4" fmla="*/ 0 w 12192000"/>
              <a:gd name="connsiteY4" fmla="*/ 1923523 h 1923523"/>
              <a:gd name="connsiteX5" fmla="*/ 0 w 12192000"/>
              <a:gd name="connsiteY5" fmla="*/ 1826709 h 1923523"/>
              <a:gd name="connsiteX6" fmla="*/ 423404 w 12192000"/>
              <a:gd name="connsiteY6" fmla="*/ 1810367 h 1923523"/>
              <a:gd name="connsiteX7" fmla="*/ 12184231 w 12192000"/>
              <a:gd name="connsiteY7" fmla="*/ 2821 h 19235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23522">
                <a:moveTo>
                  <a:pt x="12192000" y="0"/>
                </a:moveTo>
                <a:lnTo>
                  <a:pt x="12192000" y="541477"/>
                </a:lnTo>
                <a:lnTo>
                  <a:pt x="11751853" y="646860"/>
                </a:lnTo>
                <a:cubicBezTo>
                  <a:pt x="7047195" y="1707121"/>
                  <a:pt x="2010398" y="1889712"/>
                  <a:pt x="204120" y="1920477"/>
                </a:cubicBezTo>
                <a:lnTo>
                  <a:pt x="0" y="1923523"/>
                </a:lnTo>
                <a:lnTo>
                  <a:pt x="0" y="1826709"/>
                </a:lnTo>
                <a:lnTo>
                  <a:pt x="423404" y="1810367"/>
                </a:lnTo>
                <a:cubicBezTo>
                  <a:pt x="7614808" y="1494582"/>
                  <a:pt x="11360239" y="297226"/>
                  <a:pt x="12184231" y="2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0 E" pathEditMode="relative" ptsTypes="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OK8gk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ivIJ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K8gkm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4ryCSS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4ryCSW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4ryC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4ryCSX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ivIJJ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DivIJJBdmJyEoNAADVIQAAFwAAAHVuaXZlcnNhbC91bml2ZXJzYWwucG5n7Zr5V1Lr+sCp02lW81TXnEu9ea45lCen40CZE6drpQ1mTrXMvGGCqGgoYtN1SImilpaJnqyT4oCpmboRsENJHkTqOKDiUHEUBcGBEBWRu6nOvWvd9V3fP+AufmBvnuez3/0+z7vf53mf/ULusSP+OhuNNkIgEB1YgE8wBLIGBoF8g1y/FtTsaroxAZ5WJQX7e0MoXSaToLAm9mDgQQikjrBp+dy3oLwhISA0CQLRZWo+q1jIivNgOzjM5+CJy5GS4aN5tvIB1gdZ0dzqudX1Ouf16/VTvyOe3Pz997tzLujn7wxY865680855y0tXv1z7db1O3xubykzVl/5Wfr3/RtU2Okumfsi6UfFp9IHFz2PJ20P/1RMqZRSRFK3iFJKZUvdgywuVI2VrSinkSMZiuGaplGcMWjSWSc/WcVKkOl5M4QfUQ+6/IxkqNHWVGbnnzOGeak+dad4g4orjVX29XirKOysr/sqUG5DB2X84Wd6vRu/BpSa7SsJQwviKPXgrX+LE37gN0i4i8UG8HQgx0oj7SJqjjcCVoPHLVqgBVqgBVqgBVqgBVqgBVqgBVqgBVqgBVqgBVrwvwdQAnP1AkuzZfoe2ArTaLytNFuK6+9o9g53+nyn2W7c8v+Dj+F3/mjgevFbP/1++KF1KTZR9saScAm3LDAfRYlQvYIqViihKUwXvLIPOZIleWFeezNteayJoZIE8Vuc4jk/jE8jlJUVrMzfJMuPLTv8zTOeY2ZeruOvSy+vZIURqGFmmqZimmKEGs0YYuQMdtXEiAswp7rDG+MXDvUkpb2ZMxdPBMwNJXEb9WaOhIAtSvKWOEhcQy8+DFCvKF2m6UppPE/9QS+z32P21dYwrpdyKl7gRmoaSROPA5mLY4VIQxeog9OwB+IUd+C+VECA0mOGmlfeCuXVvDcxQyz6pFnGp3ckNiYoicbIVz+ZslsLafOSxywafdMx0/kD9znbs+oigOH9XMJnj+z6OBGQeHLTCU8pAmNf5uzMmMUjL7l4UGcPp45mKOJ5J8+SxXHXW7HisNHBSPtywX74cIgJGb3CNF+ZufA9ecu+krw50jRW2Nl2UtYbwwnrxqPkQMXMMUE7V9ZKkjolGirq4oAzfYAqzY63gKGzE0Web0UvJBqbqukB6VN1rEEuIe53O2X1w9hAkRu90yGQcMtq+DpgA4y51Q5WVON7gWp8F6IoNP5sqvGzRmFb67kzTeg3EhSqcUT4/lh60Ikd5NLCXY+unfYMkSf9s2a2GP/G8WkVj9nfUFHGbOWxXBiLHOfnm2Npfl3p5o2bBcKI7l5HAk9GtugIqVs3SJ7/yzeQ9/BKz1tULj6u+7Mh8aIWaYHKw4eYZJT9VxMjJ7hl+shbzzxPGP1HebFtKfXmBnRLfohc1s9+7N2es227cfv+mFYzmwO2io3kzOk0BDcNX6zwEgnTSNKHiFfERYA9f3LqaspN2msIpLlIFL59OLbdSVSQ2cdpcG60SwgVWuvD7P9x6VmK4II8ULUciCt37mSNbCyOVAzhA+o3r5XLHPff26fai2h4iIu64Sp2SnyndE0GMgjTFoBC8LdkhQ6kTR6cHVm96GF1ePjH+2hZdZBpSredus6HuMnIuHq4eSDREn3KuN0pcuciHM0d5hnCAL6DRccHQLkW8j4tVJb7k/uXdidVDwQIU5NDVi0/170cxBuLttxseEo+ECy8NtHl+/Ji764fku4XcWHBPMIh+G/YI8TQQKhuyN8E2F3o4eaaczw3WArNzz7NPPuINRjGCb202XZjifCVk7iPCY4rZwQr46R4moji8qzYH96iDN7ZcX1Nv4PZXCmWl5+MY6YX7006jWhNNGos2fOXfOHTkjx9bxvvHlmwftyNav1AUeKrG5gSgOTmdeL+fWFo1s0BOu8NRvo4spDlUeBuR2yd+22PRE7FWX8ZkAQRo+JyuajvtaZn+6VCB1/ipkqdrrpZTMHYI12ma+eFi6MSFAYewftgG+NzZx/l11c7QtKR+WLh1qZbVxyfPiyl6u8XLQFD23eKMNMUByGNAHD0I3UxtlRvji96mtXQ49DIUKumY+kKLkD/2ukdqCIs6q2dShTCANzoXnu4ApyCOhqPW2RHIXCzeVFTNNLcsow72opfwpSU98T3NgPht/jlYQYNiJIMUV2PYxcPzzrNDlJTxioyU+HYGsYSJpLwC6KJUstVyTwOC0MNmL5dRy2IEGsezdxdnjcj40LV6tQVCcNgnH0kdRQCqY4i5ZUpsZcrGrL0N4qSRKFMPpJBU6SIDrcZQb3E9orLi++v673gESCofERGJ4CZN2Sa2NiEd/LwDs7UR+0hByofFWBskd/eNWpf6nfqUfXuF6JHZHdzrNo6QLfP8Z4VI+hTn/0FaLIud0ksM7pnr/PQ4dd3FgF92LiOYqNRKW5pcn5J3wV+Hxk7yc1ckaUUYRzwRU1ZG/8qe54t6usAH0rpvp45vLjrplU0NrbzODvi0XmfspjNRuJUHuBOSItPFp83uLPGtUWqcp0yal+Q1ncPu0Ag4hTDTM7TrLG1S/3UxzipBQwjaeSBviQcY1J0VHWpr018/G5P6jLdfJqOXBj2UHYyT4/LfIiOfYL7uBZdNtkCRnMG0PV5AauLwxU4kxSdaGzqwKTUGHIFLfYyMKvKGrxfi5c7fvSXLB4TCPELg28c2BfbJclMk7XtI9YC7G5LC1u9l24nvty95xj7DKGmoHZ+2XUP0TY7ZmLHuYosDPfeANjPZF+HvUWHbqaSP+p81FPeM//tvioxPNxFL4H6Xy71Zdh79IUyXScn+nPMrz7OurkO7UUc9CtGllNq8aqB1sI3OXvQobK+Y9mP82dZXwfPSIQijFHGPPYQO9mh8JZxfpFeA3lW1nzQKncsYaI5b6Kg/PiqJ5HV0IWXes5Q5QDXmQBdWbAzwy184HgqhhpIfrZXVWD6eBa3Q0D9OnH4lgSP33HOHn46shIryzWboy1xU/qO1146ru95hjyU6fVo0rXnwqLB2Vvvau6GunC9nPLHdgiDyJm8vX2cBYVHVPnqwzqWeznCaMP2JdpUQHAtHkGasiDaYuc6rB+aqyb8+VuCHXoaPFSfuvkX4YNF5VS794zPNpw+4hKVoslGZ4cjM+S98w0f9sH7G6/S861iTHY3LIudsy9NcNOfFKPX//YIQDuKxwfKs+pMZCU7nUy2wuB6RUbwQTdd/CF81nFf4tepc/7R/LYWcDkd3Ps7+WJcifTFFbVohEAK+oO1l2CsNiskSemrIKcZYBVQrwKDxSgl/ufUO+dNbI4z169zSs7m2yLTpw4GMxOR96LR4mgwVx/VkUVT4kf32Vp2tOYf8r19Btpo/5MqXJY/Rmnbj6AWWxB74srCzJU5VnfB1ToufQfH8caUjDadgZR9zHNArMwVMhJet878uonPrHQNU10TjziwJkYIseSo249PpAr+zCFLGfMDsUKv2YtkvCyirsxrK28/m3HguLEKrcqxlstCxxdtjPLF/gdca78EL5nVGG6O7g+MgM6vJs9GGxbAi86A183NFKHcG+08KcZiRdnLf1TwvGm7AXkdIcCRvLW+zy2gQP9JyRAvKjOjChd5Sz15NBPATDzKHsQnSLERO96fGlaO7RhWogqXfjnFsKKi/p1VZ7rcp5+X6vMonzNWY7qM48JHo3Jq7YhYU2DsQYZaOTqKy/Ncd7syko0XAYiSpymCRWkqI52fHK4Tse3PG89u+7z0LF2e/KVwkJsb11eTDU6oInBiJknSXO8FOLYopVRkrvkv/Ap79iRdJUE2daOE4jJIk+jLqJW/1YQOjx1N8OzDnQqvQpiCY9FXuVLEweg1GPoQcwMSPdFBV8LQ04XRydOs4xOaEBePPSZ4AW8XYZSiL9eLwEotjvdynw8RltocSLp+viWI5uGQy4ynvLDfmFAlVSXm136EkgGCZq4040TF2/6zdPshW2f9qMus72C75eVY6tamlRUFg9FyMALqwOLlhomPruIaj4Sb/ukzOvysoqT17wae81vAXLNo43V9ZAMQUwquuZwYxCYTUxhFhDicjWUvs6ArKOrB5vydyiE0L+JhlHqJJ1nrmvoCqpo82vTtKgR6mqZ4AXpVnFbIAiRfTaPDa9VSmeBMj5srMFbSu3+4NS6Ii2oaEqKTrVoqnaRv6z+1faN3SRP9zlnJX0MvU7TQdnzZ+mQTxpBlthryzCsOCu3YxW+JG3k8vi2qwAy06WPe1P3tCs2P/9zAubuly0/wFszuo1Aa6enTGgzAB4v09+KTURU1++6ZACRq37ET7OSbDofBEm7sxOj60l8x9BjKRJDQmszcLEo0DMCtyEqReocqUKvBur6NJLGJZ5p97JcMienLLNcQqxZ7TexzNM9I1d3WAFDa0TJN1R5y9/96GyhVL8e6r/78OlDhlShgOzAu+WvEcINef8SyEKq++B/xkmP/w8//MKBU5vU8w1s5LYuj1HBrjep0lWhXdLMhDL6gYKhpi2CkDj7QdNBXtuSPvq3WechRr8qNexPsvfnqikYP8z3iQ/E+e+1fUEsDBBQAAgAIAOK8gkkrC8BtSgAAAGsAAAAbAAAAdW5pdmVyc2FsL3VuaXZlcnNhbC5wbmcueG1ss7GvyM1RKEstKs7Mz7NVMtQzULK34+WyKShKLctMLVeoAIoZ6RlAgJJCJSq3PDOlJAMoZGBujBDMSM1MzyixVbIwMIUL6gPNBABQSwECAAAUAAIACADivIJJFQ6tKGQEAAAHEQAAHQAAAAAAAAABAAAAAAAAAAAAdW5pdmVyc2FsL2NvbW1vbl9tZXNzYWdlcy5sbmdQSwECAAAUAAIACADivIJJCH4LIykDAACGDAAAJwAAAAAAAAABAAAAAACfBAAAdW5pdmVyc2FsL2ZsYXNoX3B1Ymxpc2hpbmdfc2V0dGluZ3MueG1sUEsBAgAAFAACAAgA4ryCSbX8CWS6AgAAVQoAACEAAAAAAAAAAQAAAAAADQgAAHVuaXZlcnNhbC9mbGFzaF9za2luX3NldHRpbmdzLnhtbFBLAQIAABQAAgAIAOK8gkkqlg9n/gIAAJcLAAAmAAAAAAAAAAEAAAAAAAYLAAB1bml2ZXJzYWwvaHRtbF9wdWJsaXNoaW5nX3NldHRpbmdzLnhtbFBLAQIAABQAAgAIAOK8gklocVKRmgEAAB8GAAAfAAAAAAAAAAEAAAAAAEgOAAB1bml2ZXJzYWwvaHRtbF9za2luX3NldHRpbmdzLmpzUEsBAgAAFAACAAgA4ryCST08L9HBAAAA5QEAABoAAAAAAAAAAQAAAAAAHxAAAHVuaXZlcnNhbC9pMThuX3ByZXNldHMueG1sUEsBAgAAFAACAAgA4ryCSXL80YFnAAAAawAAABwAAAAAAAAAAQAAAAAAGBEAAHVuaXZlcnNhbC9sb2NhbF9zZXR0aW5ncy54bWxQSwECAAAUAAIACABElFdHI7RO+/sCAACwCAAAFAAAAAAAAAABAAAAAAC5EQAAdW5pdmVyc2FsL3BsYXllci54bWxQSwECAAAUAAIACADivIJJsIcj9GwBAAD3AgAAKQAAAAAAAAABAAAAAADmFAAAdW5pdmVyc2FsL3NraW5fY3VzdG9taXphdGlvbl9zZXR0aW5ncy54bWxQSwECAAAUAAIACADivIJJBdmJyEoNAADVIQAAFwAAAAAAAAAAAAAAAACZFgAAdW5pdmVyc2FsL3VuaXZlcnNhbC5wbmdQSwECAAAUAAIACADivIJJKwvAbUoAAABrAAAAGwAAAAAAAAABAAAAAAAYJAAAdW5pdmVyc2FsL3VuaXZlcnNhbC5wbmcueG1sUEsFBgAAAAALAAsASQMAAJskAAAAAA=="/>
  <p:tag name="ISPRING_PRESENTATION_TITLE" val="毕业论文答辩设计理工科类暗色简约实用质感演示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FDE7DB3D-6F52-4A30-A239-EA7B90A5E552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94E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专用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94E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专用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A94E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335</Paragraphs>
  <Slides>52</Slides>
  <Notes>30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baseType="lpstr" size="66">
      <vt:lpstr>Arial</vt:lpstr>
      <vt:lpstr>微软雅黑</vt:lpstr>
      <vt:lpstr>等线 Light</vt:lpstr>
      <vt:lpstr>等线</vt:lpstr>
      <vt:lpstr>Gill Sans</vt:lpstr>
      <vt:lpstr>Clear Sans</vt:lpstr>
      <vt:lpstr>Helvetica Light</vt:lpstr>
      <vt:lpstr>Segoe UI</vt:lpstr>
      <vt:lpstr>Roboto Black</vt:lpstr>
      <vt:lpstr>Calibri</vt:lpstr>
      <vt:lpstr>Meiryo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158</cp:revision>
  <dcterms:created xsi:type="dcterms:W3CDTF">2017-01-19T07:54:00Z</dcterms:created>
  <dcterms:modified xsi:type="dcterms:W3CDTF">2023-05-08T05:07:06Z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A05A77187E13400C859298CDD7E0D4E5</vt:lpwstr>
  </property>
  <property fmtid="{D5CDD505-2E9C-101B-9397-08002B2CF9AE}" pid="3" name="KSOProductBuildVer">
    <vt:lpwstr>2052-11.1.0.10495</vt:lpwstr>
  </property>
</Properties>
</file>