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6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5" r:id="rId32"/>
    <p:sldId id="288" r:id="rId33"/>
    <p:sldId id="318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tags" Target="tags/tag63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30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31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alphaModFix amt="33000"/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12E99-BC9B-468A-A979-31089EB487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892EA-A945-4D2B-8344-E8E1F2554B8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8.png" /><Relationship Id="rId8" Type="http://schemas.openxmlformats.org/officeDocument/2006/relationships/tags" Target="../tags/tag61.xml" /><Relationship Id="rId9" Type="http://schemas.openxmlformats.org/officeDocument/2006/relationships/image" Target="../media/image19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986702" y="957985"/>
            <a:ext cx="3955812" cy="2518795"/>
            <a:chOff x="1663434" y="757960"/>
            <a:chExt cx="3955812" cy="2518795"/>
          </a:xfrm>
        </p:grpSpPr>
        <p:grpSp>
          <p:nvGrpSpPr>
            <p:cNvPr id="9" name="Group 139"/>
            <p:cNvGrpSpPr/>
            <p:nvPr/>
          </p:nvGrpSpPr>
          <p:grpSpPr>
            <a:xfrm rot="8548729">
              <a:off x="1663434" y="3033920"/>
              <a:ext cx="2611427" cy="242835"/>
              <a:chOff x="12700" y="-1"/>
              <a:chExt cx="1395068" cy="386881"/>
            </a:xfrm>
          </p:grpSpPr>
          <p:sp>
            <p:nvSpPr>
              <p:cNvPr id="10" name="Shape 135"/>
              <p:cNvSpPr/>
              <p:nvPr/>
            </p:nvSpPr>
            <p:spPr>
              <a:xfrm>
                <a:off x="1371600" y="-1"/>
                <a:ext cx="36168" cy="336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919" h="14783" extrusionOk="0">
                    <a:moveTo>
                      <a:pt x="14668" y="9624"/>
                    </a:moveTo>
                    <a:cubicBezTo>
                      <a:pt x="13296" y="16702"/>
                      <a:pt x="3141" y="16108"/>
                      <a:pt x="711" y="10207"/>
                    </a:cubicBezTo>
                    <a:cubicBezTo>
                      <a:pt x="-4134" y="-1569"/>
                      <a:pt x="17466" y="-4898"/>
                      <a:pt x="14668" y="9624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1" name="Shape 136"/>
              <p:cNvSpPr/>
              <p:nvPr/>
            </p:nvSpPr>
            <p:spPr>
              <a:xfrm>
                <a:off x="12700" y="12698"/>
                <a:ext cx="1352489" cy="37418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912" extrusionOk="0">
                    <a:moveTo>
                      <a:pt x="0" y="11488"/>
                    </a:moveTo>
                    <a:cubicBezTo>
                      <a:pt x="487" y="15274"/>
                      <a:pt x="2411" y="21290"/>
                      <a:pt x="3846" y="19628"/>
                    </a:cubicBezTo>
                    <a:cubicBezTo>
                      <a:pt x="4495" y="18877"/>
                      <a:pt x="4749" y="16868"/>
                      <a:pt x="5017" y="14957"/>
                    </a:cubicBezTo>
                    <a:cubicBezTo>
                      <a:pt x="5420" y="12072"/>
                      <a:pt x="5921" y="7692"/>
                      <a:pt x="6882" y="6380"/>
                    </a:cubicBezTo>
                    <a:cubicBezTo>
                      <a:pt x="7909" y="4976"/>
                      <a:pt x="8909" y="7635"/>
                      <a:pt x="9446" y="10215"/>
                    </a:cubicBezTo>
                    <a:cubicBezTo>
                      <a:pt x="10035" y="13042"/>
                      <a:pt x="10932" y="15637"/>
                      <a:pt x="12033" y="14691"/>
                    </a:cubicBezTo>
                    <a:cubicBezTo>
                      <a:pt x="13984" y="13011"/>
                      <a:pt x="12576" y="4396"/>
                      <a:pt x="14172" y="1656"/>
                    </a:cubicBezTo>
                    <a:cubicBezTo>
                      <a:pt x="14906" y="396"/>
                      <a:pt x="15577" y="1880"/>
                      <a:pt x="16102" y="3544"/>
                    </a:cubicBezTo>
                    <a:cubicBezTo>
                      <a:pt x="16745" y="5586"/>
                      <a:pt x="17079" y="7207"/>
                      <a:pt x="18030" y="7490"/>
                    </a:cubicBezTo>
                    <a:cubicBezTo>
                      <a:pt x="18588" y="7656"/>
                      <a:pt x="19101" y="6897"/>
                      <a:pt x="19447" y="5427"/>
                    </a:cubicBezTo>
                    <a:cubicBezTo>
                      <a:pt x="19755" y="4117"/>
                      <a:pt x="19782" y="1393"/>
                      <a:pt x="20208" y="457"/>
                    </a:cubicBezTo>
                    <a:cubicBezTo>
                      <a:pt x="20555" y="-310"/>
                      <a:pt x="21224" y="60"/>
                      <a:pt x="21600" y="337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grpSp>
          <p:nvGrpSpPr>
            <p:cNvPr id="12" name="Group 131"/>
            <p:cNvGrpSpPr/>
            <p:nvPr/>
          </p:nvGrpSpPr>
          <p:grpSpPr>
            <a:xfrm rot="10800000" flipV="1">
              <a:off x="3766044" y="757960"/>
              <a:ext cx="1853202" cy="1592622"/>
              <a:chExt cx="1270000" cy="1091425"/>
            </a:xfrm>
          </p:grpSpPr>
          <p:sp>
            <p:nvSpPr>
              <p:cNvPr id="13" name="Shape 125"/>
              <p:cNvSpPr/>
              <p:nvPr/>
            </p:nvSpPr>
            <p:spPr>
              <a:xfrm>
                <a:off x="355600" y="266700"/>
                <a:ext cx="648718" cy="80827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71" y="15519"/>
                    </a:moveTo>
                    <a:cubicBezTo>
                      <a:pt x="18543" y="17158"/>
                      <a:pt x="18935" y="19724"/>
                      <a:pt x="19275" y="21600"/>
                    </a:cubicBezTo>
                    <a:cubicBezTo>
                      <a:pt x="19609" y="18899"/>
                      <a:pt x="20824" y="15817"/>
                      <a:pt x="21600" y="13143"/>
                    </a:cubicBezTo>
                    <a:lnTo>
                      <a:pt x="0" y="0"/>
                    </a:lnTo>
                    <a:cubicBezTo>
                      <a:pt x="0" y="0"/>
                      <a:pt x="17371" y="15519"/>
                      <a:pt x="17371" y="15519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grpSp>
            <p:nvGrpSpPr>
              <p:cNvPr id="14" name="Group 130"/>
              <p:cNvGrpSpPr/>
              <p:nvPr/>
            </p:nvGrpSpPr>
            <p:grpSpPr>
              <a:xfrm>
                <a:off x="0" y="0"/>
                <a:ext cx="1270000" cy="1091426"/>
                <a:chExt cx="1270000" cy="1091425"/>
              </a:xfrm>
            </p:grpSpPr>
            <p:sp>
              <p:nvSpPr>
                <p:cNvPr id="15" name="Shape 126"/>
                <p:cNvSpPr/>
                <p:nvPr/>
              </p:nvSpPr>
              <p:spPr>
                <a:xfrm>
                  <a:off x="0" y="0"/>
                  <a:ext cx="888592" cy="109142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8516" y="5552"/>
                        <a:pt x="15211" y="10785"/>
                        <a:pt x="21600" y="16688"/>
                      </a:cubicBezTo>
                      <a:cubicBezTo>
                        <a:pt x="18956" y="18979"/>
                        <a:pt x="14998" y="19147"/>
                        <a:pt x="12325" y="21600"/>
                      </a:cubicBezTo>
                      <a:cubicBezTo>
                        <a:pt x="8974" y="17526"/>
                        <a:pt x="8870" y="15376"/>
                        <a:pt x="6637" y="10800"/>
                      </a:cubicBezTo>
                      <a:cubicBezTo>
                        <a:pt x="5366" y="8193"/>
                        <a:pt x="2056" y="22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6" name="Shape 127"/>
                <p:cNvSpPr/>
                <p:nvPr/>
              </p:nvSpPr>
              <p:spPr>
                <a:xfrm>
                  <a:off x="0" y="0"/>
                  <a:ext cx="1270000" cy="75597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380" y="12054"/>
                      </a:moveTo>
                      <a:cubicBezTo>
                        <a:pt x="11598" y="15147"/>
                        <a:pt x="14200" y="19689"/>
                        <a:pt x="16833" y="21600"/>
                      </a:cubicBezTo>
                      <a:cubicBezTo>
                        <a:pt x="18014" y="19571"/>
                        <a:pt x="20025" y="17911"/>
                        <a:pt x="21600" y="16704"/>
                      </a:cubicBezTo>
                      <a:cubicBezTo>
                        <a:pt x="14953" y="11525"/>
                        <a:pt x="7053" y="3483"/>
                        <a:pt x="0" y="0"/>
                      </a:cubicBezTo>
                      <a:cubicBezTo>
                        <a:pt x="0" y="0"/>
                        <a:pt x="6515" y="8057"/>
                        <a:pt x="9380" y="120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7" name="Shape 128"/>
                <p:cNvSpPr/>
                <p:nvPr/>
              </p:nvSpPr>
              <p:spPr>
                <a:xfrm>
                  <a:off x="876300" y="762000"/>
                  <a:ext cx="127000" cy="316465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068"/>
                      </a:moveTo>
                      <a:cubicBezTo>
                        <a:pt x="5986" y="10255"/>
                        <a:pt x="7989" y="16810"/>
                        <a:pt x="9724" y="21600"/>
                      </a:cubicBezTo>
                      <a:cubicBezTo>
                        <a:pt x="11432" y="14701"/>
                        <a:pt x="17634" y="6830"/>
                        <a:pt x="21600" y="0"/>
                      </a:cubicBezTo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8" name="Shape 129"/>
                <p:cNvSpPr/>
                <p:nvPr/>
              </p:nvSpPr>
              <p:spPr>
                <a:xfrm>
                  <a:off x="749300" y="952500"/>
                  <a:ext cx="177800" cy="114300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5994" y="9254"/>
                        <a:pt x="14545" y="14595"/>
                        <a:pt x="21600" y="21600"/>
                      </a:cubicBezTo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6" y="2581274"/>
            <a:ext cx="4619629" cy="461962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 rot="21002552">
            <a:off x="5273960" y="1786012"/>
            <a:ext cx="6162675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>
                <a:solidFill>
                  <a:srgbClr val="46537A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我们毕业啦！</a:t>
            </a:r>
            <a:endParaRPr lang="zh-CN" altLang="en-US" sz="8800">
              <a:solidFill>
                <a:srgbClr val="46537A"/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15075" y="3877582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毕业季，告别和告白都是勇气！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10400" y="588653"/>
            <a:ext cx="413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输入您学校的名字！</a:t>
            </a:r>
            <a:endParaRPr lang="zh-CN" altLang="en-US" sz="3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99011" y="4891088"/>
            <a:ext cx="24765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童年-口哨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192000" y="302313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Group 44"/>
          <p:cNvGrpSpPr/>
          <p:nvPr/>
        </p:nvGrpSpPr>
        <p:grpSpPr>
          <a:xfrm>
            <a:off x="9788360" y="491161"/>
            <a:ext cx="807367" cy="906808"/>
            <a:chExt cx="807366" cy="906807"/>
          </a:xfrm>
        </p:grpSpPr>
        <p:sp>
          <p:nvSpPr>
            <p:cNvPr id="17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460014" y="278822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40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点击添加目录</a:t>
            </a:r>
            <a:endParaRPr kumimoji="1" lang="zh-CN" altLang="en-US" sz="400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grpSp>
        <p:nvGrpSpPr>
          <p:cNvPr id="29" name="组 1"/>
          <p:cNvGrpSpPr/>
          <p:nvPr/>
        </p:nvGrpSpPr>
        <p:grpSpPr>
          <a:xfrm>
            <a:off x="2192863" y="2077208"/>
            <a:ext cx="2331497" cy="2343150"/>
            <a:chOff x="4431239" y="1508012"/>
            <a:chExt cx="2360904" cy="2195308"/>
          </a:xfrm>
        </p:grpSpPr>
        <p:sp>
          <p:nvSpPr>
            <p:cNvPr id="30" name="Shape 201"/>
            <p:cNvSpPr/>
            <p:nvPr/>
          </p:nvSpPr>
          <p:spPr>
            <a:xfrm>
              <a:off x="4431239" y="1508012"/>
              <a:ext cx="2360904" cy="21953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327780" y="1910367"/>
              <a:ext cx="795704" cy="1239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8000">
                  <a:solidFill>
                    <a:schemeClr val="tx2"/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2</a:t>
              </a:r>
              <a:endParaRPr kumimoji="1" lang="zh-CN" altLang="en-US" sz="8000">
                <a:solidFill>
                  <a:schemeClr val="tx2"/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35" name="任意多边形: 形状 34"/>
          <p:cNvSpPr/>
          <p:nvPr/>
        </p:nvSpPr>
        <p:spPr>
          <a:xfrm>
            <a:off x="1123950" y="2847568"/>
            <a:ext cx="11058525" cy="4010432"/>
          </a:xfrm>
          <a:custGeom>
            <a:gdLst>
              <a:gd name="connsiteX0" fmla="*/ 0 w 11963400"/>
              <a:gd name="connsiteY0" fmla="*/ 4191000 h 4191000"/>
              <a:gd name="connsiteX1" fmla="*/ 1457325 w 11963400"/>
              <a:gd name="connsiteY1" fmla="*/ 3257550 h 4191000"/>
              <a:gd name="connsiteX2" fmla="*/ 2943225 w 11963400"/>
              <a:gd name="connsiteY2" fmla="*/ 3267075 h 4191000"/>
              <a:gd name="connsiteX3" fmla="*/ 4381500 w 11963400"/>
              <a:gd name="connsiteY3" fmla="*/ 2438400 h 4191000"/>
              <a:gd name="connsiteX4" fmla="*/ 7477125 w 11963400"/>
              <a:gd name="connsiteY4" fmla="*/ 2314575 h 4191000"/>
              <a:gd name="connsiteX5" fmla="*/ 10277475 w 11963400"/>
              <a:gd name="connsiteY5" fmla="*/ 923925 h 4191000"/>
              <a:gd name="connsiteX6" fmla="*/ 11963400 w 11963400"/>
              <a:gd name="connsiteY6" fmla="*/ 0 h 4191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3400" h="4191000">
                <a:moveTo>
                  <a:pt x="0" y="4191000"/>
                </a:moveTo>
                <a:cubicBezTo>
                  <a:pt x="483394" y="3801268"/>
                  <a:pt x="966788" y="3411537"/>
                  <a:pt x="1457325" y="3257550"/>
                </a:cubicBezTo>
                <a:cubicBezTo>
                  <a:pt x="1947862" y="3103563"/>
                  <a:pt x="2455863" y="3403600"/>
                  <a:pt x="2943225" y="3267075"/>
                </a:cubicBezTo>
                <a:cubicBezTo>
                  <a:pt x="3430587" y="3130550"/>
                  <a:pt x="3625850" y="2597150"/>
                  <a:pt x="4381500" y="2438400"/>
                </a:cubicBezTo>
                <a:cubicBezTo>
                  <a:pt x="5137150" y="2279650"/>
                  <a:pt x="6494463" y="2566987"/>
                  <a:pt x="7477125" y="2314575"/>
                </a:cubicBezTo>
                <a:cubicBezTo>
                  <a:pt x="8459788" y="2062162"/>
                  <a:pt x="9529763" y="1309687"/>
                  <a:pt x="10277475" y="923925"/>
                </a:cubicBezTo>
                <a:cubicBezTo>
                  <a:pt x="11025188" y="538162"/>
                  <a:pt x="11494294" y="269081"/>
                  <a:pt x="119634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7610475" y="4314825"/>
            <a:ext cx="4591050" cy="2524125"/>
          </a:xfrm>
          <a:custGeom>
            <a:gdLst>
              <a:gd name="connsiteX0" fmla="*/ 4591050 w 4591050"/>
              <a:gd name="connsiteY0" fmla="*/ 0 h 2524125"/>
              <a:gd name="connsiteX1" fmla="*/ 1876425 w 4591050"/>
              <a:gd name="connsiteY1" fmla="*/ 685800 h 2524125"/>
              <a:gd name="connsiteX2" fmla="*/ 0 w 4591050"/>
              <a:gd name="connsiteY2" fmla="*/ 2524125 h 2524125"/>
              <a:gd name="connsiteX3" fmla="*/ 0 w 4591050"/>
              <a:gd name="connsiteY3" fmla="*/ 2524125 h 25241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2524125">
                <a:moveTo>
                  <a:pt x="4591050" y="0"/>
                </a:moveTo>
                <a:cubicBezTo>
                  <a:pt x="3616325" y="132556"/>
                  <a:pt x="2641600" y="265113"/>
                  <a:pt x="1876425" y="685800"/>
                </a:cubicBezTo>
                <a:cubicBezTo>
                  <a:pt x="1111250" y="1106488"/>
                  <a:pt x="0" y="2524125"/>
                  <a:pt x="0" y="2524125"/>
                </a:cubicBezTo>
                <a:lnTo>
                  <a:pt x="0" y="2524125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3019425" y="5614075"/>
            <a:ext cx="9250121" cy="1348743"/>
          </a:xfrm>
          <a:custGeom>
            <a:gdLst>
              <a:gd name="connsiteX0" fmla="*/ 0 w 9250121"/>
              <a:gd name="connsiteY0" fmla="*/ 1253450 h 1348743"/>
              <a:gd name="connsiteX1" fmla="*/ 2095500 w 9250121"/>
              <a:gd name="connsiteY1" fmla="*/ 186650 h 1348743"/>
              <a:gd name="connsiteX2" fmla="*/ 4495800 w 9250121"/>
              <a:gd name="connsiteY2" fmla="*/ 567650 h 1348743"/>
              <a:gd name="connsiteX3" fmla="*/ 6086475 w 9250121"/>
              <a:gd name="connsiteY3" fmla="*/ 43775 h 1348743"/>
              <a:gd name="connsiteX4" fmla="*/ 8258175 w 9250121"/>
              <a:gd name="connsiteY4" fmla="*/ 167600 h 1348743"/>
              <a:gd name="connsiteX5" fmla="*/ 9163050 w 9250121"/>
              <a:gd name="connsiteY5" fmla="*/ 1262975 h 1348743"/>
              <a:gd name="connsiteX6" fmla="*/ 9163050 w 9250121"/>
              <a:gd name="connsiteY6" fmla="*/ 1196300 h 13487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121" h="1348743">
                <a:moveTo>
                  <a:pt x="0" y="1253450"/>
                </a:moveTo>
                <a:cubicBezTo>
                  <a:pt x="673100" y="777200"/>
                  <a:pt x="1346200" y="300950"/>
                  <a:pt x="2095500" y="186650"/>
                </a:cubicBezTo>
                <a:cubicBezTo>
                  <a:pt x="2844800" y="72350"/>
                  <a:pt x="3830638" y="591462"/>
                  <a:pt x="4495800" y="567650"/>
                </a:cubicBezTo>
                <a:cubicBezTo>
                  <a:pt x="5160963" y="543837"/>
                  <a:pt x="5459412" y="110450"/>
                  <a:pt x="6086475" y="43775"/>
                </a:cubicBezTo>
                <a:cubicBezTo>
                  <a:pt x="6713538" y="-22900"/>
                  <a:pt x="7745413" y="-35600"/>
                  <a:pt x="8258175" y="167600"/>
                </a:cubicBezTo>
                <a:cubicBezTo>
                  <a:pt x="8770937" y="370800"/>
                  <a:pt x="9012238" y="1091525"/>
                  <a:pt x="9163050" y="1262975"/>
                </a:cubicBezTo>
                <a:cubicBezTo>
                  <a:pt x="9313862" y="1434425"/>
                  <a:pt x="9238456" y="1315362"/>
                  <a:pt x="9163050" y="1196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Group 22"/>
          <p:cNvGrpSpPr/>
          <p:nvPr/>
        </p:nvGrpSpPr>
        <p:grpSpPr>
          <a:xfrm rot="19893964">
            <a:off x="552491" y="429375"/>
            <a:ext cx="2146377" cy="980262"/>
            <a:chOff x="0" y="-1"/>
            <a:chExt cx="1887191" cy="861891"/>
          </a:xfrm>
        </p:grpSpPr>
        <p:sp>
          <p:nvSpPr>
            <p:cNvPr id="49" name="Shape 20"/>
            <p:cNvSpPr/>
            <p:nvPr/>
          </p:nvSpPr>
          <p:spPr>
            <a:xfrm>
              <a:off x="279400" y="406400"/>
              <a:ext cx="1606206" cy="4554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" name="Shape 21"/>
            <p:cNvSpPr/>
            <p:nvPr/>
          </p:nvSpPr>
          <p:spPr>
            <a:xfrm>
              <a:off x="0" y="-1"/>
              <a:ext cx="1887191" cy="848841"/>
            </a:xfrm>
            <a:custGeom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spd="slow" advClick="0" advTm="1000">
    <p:comb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42607" y="1498830"/>
            <a:ext cx="3307587" cy="3590088"/>
            <a:chOff x="530146" y="2089380"/>
            <a:chExt cx="3307587" cy="3590088"/>
          </a:xfrm>
        </p:grpSpPr>
        <p:sp>
          <p:nvSpPr>
            <p:cNvPr id="7" name="Shape 29"/>
            <p:cNvSpPr/>
            <p:nvPr/>
          </p:nvSpPr>
          <p:spPr>
            <a:xfrm rot="900000">
              <a:off x="530146" y="2089380"/>
              <a:ext cx="3307587" cy="3590088"/>
            </a:xfrm>
            <a:custGeom>
              <a:gdLst>
                <a:gd name="connsiteX0" fmla="*/ 15178 w 19871"/>
                <a:gd name="connsiteY0" fmla="*/ 0 h 21600"/>
                <a:gd name="connsiteX1" fmla="*/ 0 w 19871"/>
                <a:gd name="connsiteY1" fmla="*/ 2538 h 21600"/>
                <a:gd name="connsiteX2" fmla="*/ 4463 w 19871"/>
                <a:gd name="connsiteY2" fmla="*/ 21600 h 21600"/>
                <a:gd name="connsiteX3" fmla="*/ 19871 w 19871"/>
                <a:gd name="connsiteY3" fmla="*/ 18777 h 21600"/>
                <a:gd name="connsiteX4" fmla="*/ 17450 w 19871"/>
                <a:gd name="connsiteY4" fmla="*/ 8748 h 21600"/>
                <a:gd name="connsiteX5" fmla="*/ 15178 w 19871"/>
                <a:gd name="connsiteY5" fmla="*/ 0 h 21600"/>
                <a:gd name="connsiteX0-1" fmla="*/ 14798 w 19871"/>
                <a:gd name="connsiteY0-2" fmla="*/ 0 h 22890"/>
                <a:gd name="connsiteX1-3" fmla="*/ 0 w 19871"/>
                <a:gd name="connsiteY1-4" fmla="*/ 3828 h 22890"/>
                <a:gd name="connsiteX2-5" fmla="*/ 4463 w 19871"/>
                <a:gd name="connsiteY2-6" fmla="*/ 22890 h 22890"/>
                <a:gd name="connsiteX3-7" fmla="*/ 19871 w 19871"/>
                <a:gd name="connsiteY3-8" fmla="*/ 20067 h 22890"/>
                <a:gd name="connsiteX4-9" fmla="*/ 17450 w 19871"/>
                <a:gd name="connsiteY4-10" fmla="*/ 10038 h 22890"/>
                <a:gd name="connsiteX5-11" fmla="*/ 14798 w 19871"/>
                <a:gd name="connsiteY5-12" fmla="*/ 0 h 22890"/>
                <a:gd name="connsiteX0-13" fmla="*/ 14798 w 19871"/>
                <a:gd name="connsiteY0-14" fmla="*/ 0 h 22785"/>
                <a:gd name="connsiteX1-15" fmla="*/ 0 w 19871"/>
                <a:gd name="connsiteY1-16" fmla="*/ 3828 h 22785"/>
                <a:gd name="connsiteX2-17" fmla="*/ 5300 w 19871"/>
                <a:gd name="connsiteY2-18" fmla="*/ 22785 h 22785"/>
                <a:gd name="connsiteX3-19" fmla="*/ 19871 w 19871"/>
                <a:gd name="connsiteY3-20" fmla="*/ 20067 h 22785"/>
                <a:gd name="connsiteX4-21" fmla="*/ 17450 w 19871"/>
                <a:gd name="connsiteY4-22" fmla="*/ 10038 h 22785"/>
                <a:gd name="connsiteX5-23" fmla="*/ 14798 w 19871"/>
                <a:gd name="connsiteY5-24" fmla="*/ 0 h 22785"/>
                <a:gd name="connsiteX0-25" fmla="*/ 14798 w 19871"/>
                <a:gd name="connsiteY0-26" fmla="*/ 0 h 23019"/>
                <a:gd name="connsiteX1-27" fmla="*/ 0 w 19871"/>
                <a:gd name="connsiteY1-28" fmla="*/ 3828 h 23019"/>
                <a:gd name="connsiteX2-29" fmla="*/ 5152 w 19871"/>
                <a:gd name="connsiteY2-30" fmla="*/ 23019 h 23019"/>
                <a:gd name="connsiteX3-31" fmla="*/ 19871 w 19871"/>
                <a:gd name="connsiteY3-32" fmla="*/ 20067 h 23019"/>
                <a:gd name="connsiteX4-33" fmla="*/ 17450 w 19871"/>
                <a:gd name="connsiteY4-34" fmla="*/ 10038 h 23019"/>
                <a:gd name="connsiteX5-35" fmla="*/ 14798 w 19871"/>
                <a:gd name="connsiteY5-36" fmla="*/ 0 h 23019"/>
                <a:gd name="connsiteX0-37" fmla="*/ 14798 w 20350"/>
                <a:gd name="connsiteY0-38" fmla="*/ 0 h 23019"/>
                <a:gd name="connsiteX1-39" fmla="*/ 0 w 20350"/>
                <a:gd name="connsiteY1-40" fmla="*/ 3828 h 23019"/>
                <a:gd name="connsiteX2-41" fmla="*/ 5152 w 20350"/>
                <a:gd name="connsiteY2-42" fmla="*/ 23019 h 23019"/>
                <a:gd name="connsiteX3-43" fmla="*/ 20350 w 20350"/>
                <a:gd name="connsiteY3-44" fmla="*/ 19851 h 23019"/>
                <a:gd name="connsiteX4-45" fmla="*/ 17450 w 20350"/>
                <a:gd name="connsiteY4-46" fmla="*/ 10038 h 23019"/>
                <a:gd name="connsiteX5-47" fmla="*/ 14798 w 20350"/>
                <a:gd name="connsiteY5-48" fmla="*/ 0 h 23019"/>
                <a:gd name="connsiteX0-49" fmla="*/ 14798 w 20350"/>
                <a:gd name="connsiteY0-50" fmla="*/ 0 h 23019"/>
                <a:gd name="connsiteX1-51" fmla="*/ 0 w 20350"/>
                <a:gd name="connsiteY1-52" fmla="*/ 3828 h 23019"/>
                <a:gd name="connsiteX2-53" fmla="*/ 5152 w 20350"/>
                <a:gd name="connsiteY2-54" fmla="*/ 23019 h 23019"/>
                <a:gd name="connsiteX3-55" fmla="*/ 20350 w 20350"/>
                <a:gd name="connsiteY3-56" fmla="*/ 19851 h 23019"/>
                <a:gd name="connsiteX4-57" fmla="*/ 17450 w 20350"/>
                <a:gd name="connsiteY4-58" fmla="*/ 10038 h 23019"/>
                <a:gd name="connsiteX5-59" fmla="*/ 14798 w 20350"/>
                <a:gd name="connsiteY5-60" fmla="*/ 0 h 23019"/>
                <a:gd name="connsiteX0-61" fmla="*/ 14798 w 20370"/>
                <a:gd name="connsiteY0-62" fmla="*/ 0 h 23019"/>
                <a:gd name="connsiteX1-63" fmla="*/ 0 w 20370"/>
                <a:gd name="connsiteY1-64" fmla="*/ 3828 h 23019"/>
                <a:gd name="connsiteX2-65" fmla="*/ 5152 w 20370"/>
                <a:gd name="connsiteY2-66" fmla="*/ 23019 h 23019"/>
                <a:gd name="connsiteX3-67" fmla="*/ 20370 w 20370"/>
                <a:gd name="connsiteY3-68" fmla="*/ 19550 h 23019"/>
                <a:gd name="connsiteX4-69" fmla="*/ 17450 w 20370"/>
                <a:gd name="connsiteY4-70" fmla="*/ 10038 h 23019"/>
                <a:gd name="connsiteX5-71" fmla="*/ 14798 w 20370"/>
                <a:gd name="connsiteY5-72" fmla="*/ 0 h 23019"/>
                <a:gd name="connsiteX0-73" fmla="*/ 14798 w 20370"/>
                <a:gd name="connsiteY0-74" fmla="*/ 0 h 23019"/>
                <a:gd name="connsiteX1-75" fmla="*/ 0 w 20370"/>
                <a:gd name="connsiteY1-76" fmla="*/ 3828 h 23019"/>
                <a:gd name="connsiteX2-77" fmla="*/ 5152 w 20370"/>
                <a:gd name="connsiteY2-78" fmla="*/ 23019 h 23019"/>
                <a:gd name="connsiteX3-79" fmla="*/ 20370 w 20370"/>
                <a:gd name="connsiteY3-80" fmla="*/ 19550 h 23019"/>
                <a:gd name="connsiteX4-81" fmla="*/ 17754 w 20370"/>
                <a:gd name="connsiteY4-82" fmla="*/ 9964 h 23019"/>
                <a:gd name="connsiteX5-83" fmla="*/ 14798 w 20370"/>
                <a:gd name="connsiteY5-84" fmla="*/ 0 h 23019"/>
                <a:gd name="connsiteX0-85" fmla="*/ 14907 w 20370"/>
                <a:gd name="connsiteY0-86" fmla="*/ 0 h 22650"/>
                <a:gd name="connsiteX1-87" fmla="*/ 0 w 20370"/>
                <a:gd name="connsiteY1-88" fmla="*/ 3459 h 22650"/>
                <a:gd name="connsiteX2-89" fmla="*/ 5152 w 20370"/>
                <a:gd name="connsiteY2-90" fmla="*/ 22650 h 22650"/>
                <a:gd name="connsiteX3-91" fmla="*/ 20370 w 20370"/>
                <a:gd name="connsiteY3-92" fmla="*/ 19181 h 22650"/>
                <a:gd name="connsiteX4-93" fmla="*/ 17754 w 20370"/>
                <a:gd name="connsiteY4-94" fmla="*/ 9595 h 22650"/>
                <a:gd name="connsiteX5-95" fmla="*/ 14907 w 20370"/>
                <a:gd name="connsiteY5-96" fmla="*/ 0 h 22650"/>
                <a:gd name="connsiteX0-97" fmla="*/ 14407 w 19870"/>
                <a:gd name="connsiteY0-98" fmla="*/ 0 h 22650"/>
                <a:gd name="connsiteX1-99" fmla="*/ 0 w 19870"/>
                <a:gd name="connsiteY1-100" fmla="*/ 4384 h 22650"/>
                <a:gd name="connsiteX2-101" fmla="*/ 4652 w 19870"/>
                <a:gd name="connsiteY2-102" fmla="*/ 22650 h 22650"/>
                <a:gd name="connsiteX3-103" fmla="*/ 19870 w 19870"/>
                <a:gd name="connsiteY3-104" fmla="*/ 19181 h 22650"/>
                <a:gd name="connsiteX4-105" fmla="*/ 17254 w 19870"/>
                <a:gd name="connsiteY4-106" fmla="*/ 9595 h 22650"/>
                <a:gd name="connsiteX5-107" fmla="*/ 14407 w 19870"/>
                <a:gd name="connsiteY5-108" fmla="*/ 0 h 22650"/>
                <a:gd name="connsiteX0-109" fmla="*/ 14407 w 19870"/>
                <a:gd name="connsiteY0-110" fmla="*/ 0 h 23857"/>
                <a:gd name="connsiteX1-111" fmla="*/ 0 w 19870"/>
                <a:gd name="connsiteY1-112" fmla="*/ 4384 h 23857"/>
                <a:gd name="connsiteX2-113" fmla="*/ 4935 w 19870"/>
                <a:gd name="connsiteY2-114" fmla="*/ 23857 h 23857"/>
                <a:gd name="connsiteX3-115" fmla="*/ 19870 w 19870"/>
                <a:gd name="connsiteY3-116" fmla="*/ 19181 h 23857"/>
                <a:gd name="connsiteX4-117" fmla="*/ 17254 w 19870"/>
                <a:gd name="connsiteY4-118" fmla="*/ 9595 h 23857"/>
                <a:gd name="connsiteX5-119" fmla="*/ 14407 w 19870"/>
                <a:gd name="connsiteY5-120" fmla="*/ 0 h 23857"/>
                <a:gd name="connsiteX0-121" fmla="*/ 14407 w 19870"/>
                <a:gd name="connsiteY0-122" fmla="*/ 0 h 23857"/>
                <a:gd name="connsiteX1-123" fmla="*/ 0 w 19870"/>
                <a:gd name="connsiteY1-124" fmla="*/ 4384 h 23857"/>
                <a:gd name="connsiteX2-125" fmla="*/ 4935 w 19870"/>
                <a:gd name="connsiteY2-126" fmla="*/ 23857 h 23857"/>
                <a:gd name="connsiteX3-127" fmla="*/ 19870 w 19870"/>
                <a:gd name="connsiteY3-128" fmla="*/ 19181 h 23857"/>
                <a:gd name="connsiteX4-129" fmla="*/ 17254 w 19870"/>
                <a:gd name="connsiteY4-130" fmla="*/ 9595 h 23857"/>
                <a:gd name="connsiteX5-131" fmla="*/ 14407 w 19870"/>
                <a:gd name="connsiteY5-132" fmla="*/ 0 h 23857"/>
                <a:gd name="connsiteX0-133" fmla="*/ 14407 w 19870"/>
                <a:gd name="connsiteY0-134" fmla="*/ 0 h 23663"/>
                <a:gd name="connsiteX1-135" fmla="*/ 0 w 19870"/>
                <a:gd name="connsiteY1-136" fmla="*/ 4384 h 23663"/>
                <a:gd name="connsiteX2-137" fmla="*/ 4512 w 19870"/>
                <a:gd name="connsiteY2-138" fmla="*/ 23663 h 23663"/>
                <a:gd name="connsiteX3-139" fmla="*/ 19870 w 19870"/>
                <a:gd name="connsiteY3-140" fmla="*/ 19181 h 23663"/>
                <a:gd name="connsiteX4-141" fmla="*/ 17254 w 19870"/>
                <a:gd name="connsiteY4-142" fmla="*/ 9595 h 23663"/>
                <a:gd name="connsiteX5-143" fmla="*/ 14407 w 19870"/>
                <a:gd name="connsiteY5-144" fmla="*/ 0 h 23663"/>
                <a:gd name="connsiteX0-145" fmla="*/ 14407 w 19078"/>
                <a:gd name="connsiteY0-146" fmla="*/ 0 h 23663"/>
                <a:gd name="connsiteX1-147" fmla="*/ 0 w 19078"/>
                <a:gd name="connsiteY1-148" fmla="*/ 4384 h 23663"/>
                <a:gd name="connsiteX2-149" fmla="*/ 4512 w 19078"/>
                <a:gd name="connsiteY2-150" fmla="*/ 23663 h 23663"/>
                <a:gd name="connsiteX3-151" fmla="*/ 19078 w 19078"/>
                <a:gd name="connsiteY3-152" fmla="*/ 19424 h 23663"/>
                <a:gd name="connsiteX4-153" fmla="*/ 17254 w 19078"/>
                <a:gd name="connsiteY4-154" fmla="*/ 9595 h 23663"/>
                <a:gd name="connsiteX5-155" fmla="*/ 14407 w 19078"/>
                <a:gd name="connsiteY5-156" fmla="*/ 0 h 23663"/>
                <a:gd name="connsiteX0-157" fmla="*/ 14407 w 19078"/>
                <a:gd name="connsiteY0-158" fmla="*/ 0 h 23663"/>
                <a:gd name="connsiteX1-159" fmla="*/ 0 w 19078"/>
                <a:gd name="connsiteY1-160" fmla="*/ 4384 h 23663"/>
                <a:gd name="connsiteX2-161" fmla="*/ 4512 w 19078"/>
                <a:gd name="connsiteY2-162" fmla="*/ 23663 h 23663"/>
                <a:gd name="connsiteX3-163" fmla="*/ 19078 w 19078"/>
                <a:gd name="connsiteY3-164" fmla="*/ 19424 h 23663"/>
                <a:gd name="connsiteX4-165" fmla="*/ 16878 w 19078"/>
                <a:gd name="connsiteY4-166" fmla="*/ 9602 h 23663"/>
                <a:gd name="connsiteX5-167" fmla="*/ 14407 w 19078"/>
                <a:gd name="connsiteY5-168" fmla="*/ 0 h 23663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078" h="23663" extrusionOk="0">
                  <a:moveTo>
                    <a:pt x="14407" y="0"/>
                  </a:moveTo>
                  <a:cubicBezTo>
                    <a:pt x="14512" y="360"/>
                    <a:pt x="1413" y="4434"/>
                    <a:pt x="0" y="4384"/>
                  </a:cubicBezTo>
                  <a:cubicBezTo>
                    <a:pt x="1189" y="10717"/>
                    <a:pt x="3037" y="17355"/>
                    <a:pt x="4512" y="23663"/>
                  </a:cubicBezTo>
                  <a:cubicBezTo>
                    <a:pt x="10020" y="22736"/>
                    <a:pt x="13419" y="20102"/>
                    <a:pt x="19078" y="19424"/>
                  </a:cubicBezTo>
                  <a:cubicBezTo>
                    <a:pt x="18047" y="16297"/>
                    <a:pt x="18049" y="12773"/>
                    <a:pt x="16878" y="9602"/>
                  </a:cubicBezTo>
                  <a:cubicBezTo>
                    <a:pt x="15825" y="6749"/>
                    <a:pt x="15248" y="2887"/>
                    <a:pt x="14407" y="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2953" y="3515092"/>
              <a:ext cx="278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替换入自己学校的照片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19" y="2144256"/>
              <a:ext cx="484633" cy="548641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523610" y="1498830"/>
            <a:ext cx="3307587" cy="3590088"/>
            <a:chOff x="530146" y="2089380"/>
            <a:chExt cx="3307587" cy="3590088"/>
          </a:xfrm>
        </p:grpSpPr>
        <p:sp>
          <p:nvSpPr>
            <p:cNvPr id="12" name="Shape 29"/>
            <p:cNvSpPr/>
            <p:nvPr/>
          </p:nvSpPr>
          <p:spPr>
            <a:xfrm rot="900000">
              <a:off x="530146" y="2089380"/>
              <a:ext cx="3307587" cy="3590088"/>
            </a:xfrm>
            <a:custGeom>
              <a:gdLst>
                <a:gd name="connsiteX0" fmla="*/ 15178 w 19871"/>
                <a:gd name="connsiteY0" fmla="*/ 0 h 21600"/>
                <a:gd name="connsiteX1" fmla="*/ 0 w 19871"/>
                <a:gd name="connsiteY1" fmla="*/ 2538 h 21600"/>
                <a:gd name="connsiteX2" fmla="*/ 4463 w 19871"/>
                <a:gd name="connsiteY2" fmla="*/ 21600 h 21600"/>
                <a:gd name="connsiteX3" fmla="*/ 19871 w 19871"/>
                <a:gd name="connsiteY3" fmla="*/ 18777 h 21600"/>
                <a:gd name="connsiteX4" fmla="*/ 17450 w 19871"/>
                <a:gd name="connsiteY4" fmla="*/ 8748 h 21600"/>
                <a:gd name="connsiteX5" fmla="*/ 15178 w 19871"/>
                <a:gd name="connsiteY5" fmla="*/ 0 h 21600"/>
                <a:gd name="connsiteX0-1" fmla="*/ 14798 w 19871"/>
                <a:gd name="connsiteY0-2" fmla="*/ 0 h 22890"/>
                <a:gd name="connsiteX1-3" fmla="*/ 0 w 19871"/>
                <a:gd name="connsiteY1-4" fmla="*/ 3828 h 22890"/>
                <a:gd name="connsiteX2-5" fmla="*/ 4463 w 19871"/>
                <a:gd name="connsiteY2-6" fmla="*/ 22890 h 22890"/>
                <a:gd name="connsiteX3-7" fmla="*/ 19871 w 19871"/>
                <a:gd name="connsiteY3-8" fmla="*/ 20067 h 22890"/>
                <a:gd name="connsiteX4-9" fmla="*/ 17450 w 19871"/>
                <a:gd name="connsiteY4-10" fmla="*/ 10038 h 22890"/>
                <a:gd name="connsiteX5-11" fmla="*/ 14798 w 19871"/>
                <a:gd name="connsiteY5-12" fmla="*/ 0 h 22890"/>
                <a:gd name="connsiteX0-13" fmla="*/ 14798 w 19871"/>
                <a:gd name="connsiteY0-14" fmla="*/ 0 h 22785"/>
                <a:gd name="connsiteX1-15" fmla="*/ 0 w 19871"/>
                <a:gd name="connsiteY1-16" fmla="*/ 3828 h 22785"/>
                <a:gd name="connsiteX2-17" fmla="*/ 5300 w 19871"/>
                <a:gd name="connsiteY2-18" fmla="*/ 22785 h 22785"/>
                <a:gd name="connsiteX3-19" fmla="*/ 19871 w 19871"/>
                <a:gd name="connsiteY3-20" fmla="*/ 20067 h 22785"/>
                <a:gd name="connsiteX4-21" fmla="*/ 17450 w 19871"/>
                <a:gd name="connsiteY4-22" fmla="*/ 10038 h 22785"/>
                <a:gd name="connsiteX5-23" fmla="*/ 14798 w 19871"/>
                <a:gd name="connsiteY5-24" fmla="*/ 0 h 22785"/>
                <a:gd name="connsiteX0-25" fmla="*/ 14798 w 19871"/>
                <a:gd name="connsiteY0-26" fmla="*/ 0 h 23019"/>
                <a:gd name="connsiteX1-27" fmla="*/ 0 w 19871"/>
                <a:gd name="connsiteY1-28" fmla="*/ 3828 h 23019"/>
                <a:gd name="connsiteX2-29" fmla="*/ 5152 w 19871"/>
                <a:gd name="connsiteY2-30" fmla="*/ 23019 h 23019"/>
                <a:gd name="connsiteX3-31" fmla="*/ 19871 w 19871"/>
                <a:gd name="connsiteY3-32" fmla="*/ 20067 h 23019"/>
                <a:gd name="connsiteX4-33" fmla="*/ 17450 w 19871"/>
                <a:gd name="connsiteY4-34" fmla="*/ 10038 h 23019"/>
                <a:gd name="connsiteX5-35" fmla="*/ 14798 w 19871"/>
                <a:gd name="connsiteY5-36" fmla="*/ 0 h 23019"/>
                <a:gd name="connsiteX0-37" fmla="*/ 14798 w 20350"/>
                <a:gd name="connsiteY0-38" fmla="*/ 0 h 23019"/>
                <a:gd name="connsiteX1-39" fmla="*/ 0 w 20350"/>
                <a:gd name="connsiteY1-40" fmla="*/ 3828 h 23019"/>
                <a:gd name="connsiteX2-41" fmla="*/ 5152 w 20350"/>
                <a:gd name="connsiteY2-42" fmla="*/ 23019 h 23019"/>
                <a:gd name="connsiteX3-43" fmla="*/ 20350 w 20350"/>
                <a:gd name="connsiteY3-44" fmla="*/ 19851 h 23019"/>
                <a:gd name="connsiteX4-45" fmla="*/ 17450 w 20350"/>
                <a:gd name="connsiteY4-46" fmla="*/ 10038 h 23019"/>
                <a:gd name="connsiteX5-47" fmla="*/ 14798 w 20350"/>
                <a:gd name="connsiteY5-48" fmla="*/ 0 h 23019"/>
                <a:gd name="connsiteX0-49" fmla="*/ 14798 w 20350"/>
                <a:gd name="connsiteY0-50" fmla="*/ 0 h 23019"/>
                <a:gd name="connsiteX1-51" fmla="*/ 0 w 20350"/>
                <a:gd name="connsiteY1-52" fmla="*/ 3828 h 23019"/>
                <a:gd name="connsiteX2-53" fmla="*/ 5152 w 20350"/>
                <a:gd name="connsiteY2-54" fmla="*/ 23019 h 23019"/>
                <a:gd name="connsiteX3-55" fmla="*/ 20350 w 20350"/>
                <a:gd name="connsiteY3-56" fmla="*/ 19851 h 23019"/>
                <a:gd name="connsiteX4-57" fmla="*/ 17450 w 20350"/>
                <a:gd name="connsiteY4-58" fmla="*/ 10038 h 23019"/>
                <a:gd name="connsiteX5-59" fmla="*/ 14798 w 20350"/>
                <a:gd name="connsiteY5-60" fmla="*/ 0 h 23019"/>
                <a:gd name="connsiteX0-61" fmla="*/ 14798 w 20370"/>
                <a:gd name="connsiteY0-62" fmla="*/ 0 h 23019"/>
                <a:gd name="connsiteX1-63" fmla="*/ 0 w 20370"/>
                <a:gd name="connsiteY1-64" fmla="*/ 3828 h 23019"/>
                <a:gd name="connsiteX2-65" fmla="*/ 5152 w 20370"/>
                <a:gd name="connsiteY2-66" fmla="*/ 23019 h 23019"/>
                <a:gd name="connsiteX3-67" fmla="*/ 20370 w 20370"/>
                <a:gd name="connsiteY3-68" fmla="*/ 19550 h 23019"/>
                <a:gd name="connsiteX4-69" fmla="*/ 17450 w 20370"/>
                <a:gd name="connsiteY4-70" fmla="*/ 10038 h 23019"/>
                <a:gd name="connsiteX5-71" fmla="*/ 14798 w 20370"/>
                <a:gd name="connsiteY5-72" fmla="*/ 0 h 23019"/>
                <a:gd name="connsiteX0-73" fmla="*/ 14798 w 20370"/>
                <a:gd name="connsiteY0-74" fmla="*/ 0 h 23019"/>
                <a:gd name="connsiteX1-75" fmla="*/ 0 w 20370"/>
                <a:gd name="connsiteY1-76" fmla="*/ 3828 h 23019"/>
                <a:gd name="connsiteX2-77" fmla="*/ 5152 w 20370"/>
                <a:gd name="connsiteY2-78" fmla="*/ 23019 h 23019"/>
                <a:gd name="connsiteX3-79" fmla="*/ 20370 w 20370"/>
                <a:gd name="connsiteY3-80" fmla="*/ 19550 h 23019"/>
                <a:gd name="connsiteX4-81" fmla="*/ 17754 w 20370"/>
                <a:gd name="connsiteY4-82" fmla="*/ 9964 h 23019"/>
                <a:gd name="connsiteX5-83" fmla="*/ 14798 w 20370"/>
                <a:gd name="connsiteY5-84" fmla="*/ 0 h 23019"/>
                <a:gd name="connsiteX0-85" fmla="*/ 14907 w 20370"/>
                <a:gd name="connsiteY0-86" fmla="*/ 0 h 22650"/>
                <a:gd name="connsiteX1-87" fmla="*/ 0 w 20370"/>
                <a:gd name="connsiteY1-88" fmla="*/ 3459 h 22650"/>
                <a:gd name="connsiteX2-89" fmla="*/ 5152 w 20370"/>
                <a:gd name="connsiteY2-90" fmla="*/ 22650 h 22650"/>
                <a:gd name="connsiteX3-91" fmla="*/ 20370 w 20370"/>
                <a:gd name="connsiteY3-92" fmla="*/ 19181 h 22650"/>
                <a:gd name="connsiteX4-93" fmla="*/ 17754 w 20370"/>
                <a:gd name="connsiteY4-94" fmla="*/ 9595 h 22650"/>
                <a:gd name="connsiteX5-95" fmla="*/ 14907 w 20370"/>
                <a:gd name="connsiteY5-96" fmla="*/ 0 h 22650"/>
                <a:gd name="connsiteX0-97" fmla="*/ 14407 w 19870"/>
                <a:gd name="connsiteY0-98" fmla="*/ 0 h 22650"/>
                <a:gd name="connsiteX1-99" fmla="*/ 0 w 19870"/>
                <a:gd name="connsiteY1-100" fmla="*/ 4384 h 22650"/>
                <a:gd name="connsiteX2-101" fmla="*/ 4652 w 19870"/>
                <a:gd name="connsiteY2-102" fmla="*/ 22650 h 22650"/>
                <a:gd name="connsiteX3-103" fmla="*/ 19870 w 19870"/>
                <a:gd name="connsiteY3-104" fmla="*/ 19181 h 22650"/>
                <a:gd name="connsiteX4-105" fmla="*/ 17254 w 19870"/>
                <a:gd name="connsiteY4-106" fmla="*/ 9595 h 22650"/>
                <a:gd name="connsiteX5-107" fmla="*/ 14407 w 19870"/>
                <a:gd name="connsiteY5-108" fmla="*/ 0 h 22650"/>
                <a:gd name="connsiteX0-109" fmla="*/ 14407 w 19870"/>
                <a:gd name="connsiteY0-110" fmla="*/ 0 h 23857"/>
                <a:gd name="connsiteX1-111" fmla="*/ 0 w 19870"/>
                <a:gd name="connsiteY1-112" fmla="*/ 4384 h 23857"/>
                <a:gd name="connsiteX2-113" fmla="*/ 4935 w 19870"/>
                <a:gd name="connsiteY2-114" fmla="*/ 23857 h 23857"/>
                <a:gd name="connsiteX3-115" fmla="*/ 19870 w 19870"/>
                <a:gd name="connsiteY3-116" fmla="*/ 19181 h 23857"/>
                <a:gd name="connsiteX4-117" fmla="*/ 17254 w 19870"/>
                <a:gd name="connsiteY4-118" fmla="*/ 9595 h 23857"/>
                <a:gd name="connsiteX5-119" fmla="*/ 14407 w 19870"/>
                <a:gd name="connsiteY5-120" fmla="*/ 0 h 23857"/>
                <a:gd name="connsiteX0-121" fmla="*/ 14407 w 19870"/>
                <a:gd name="connsiteY0-122" fmla="*/ 0 h 23857"/>
                <a:gd name="connsiteX1-123" fmla="*/ 0 w 19870"/>
                <a:gd name="connsiteY1-124" fmla="*/ 4384 h 23857"/>
                <a:gd name="connsiteX2-125" fmla="*/ 4935 w 19870"/>
                <a:gd name="connsiteY2-126" fmla="*/ 23857 h 23857"/>
                <a:gd name="connsiteX3-127" fmla="*/ 19870 w 19870"/>
                <a:gd name="connsiteY3-128" fmla="*/ 19181 h 23857"/>
                <a:gd name="connsiteX4-129" fmla="*/ 17254 w 19870"/>
                <a:gd name="connsiteY4-130" fmla="*/ 9595 h 23857"/>
                <a:gd name="connsiteX5-131" fmla="*/ 14407 w 19870"/>
                <a:gd name="connsiteY5-132" fmla="*/ 0 h 23857"/>
                <a:gd name="connsiteX0-133" fmla="*/ 14407 w 19870"/>
                <a:gd name="connsiteY0-134" fmla="*/ 0 h 23663"/>
                <a:gd name="connsiteX1-135" fmla="*/ 0 w 19870"/>
                <a:gd name="connsiteY1-136" fmla="*/ 4384 h 23663"/>
                <a:gd name="connsiteX2-137" fmla="*/ 4512 w 19870"/>
                <a:gd name="connsiteY2-138" fmla="*/ 23663 h 23663"/>
                <a:gd name="connsiteX3-139" fmla="*/ 19870 w 19870"/>
                <a:gd name="connsiteY3-140" fmla="*/ 19181 h 23663"/>
                <a:gd name="connsiteX4-141" fmla="*/ 17254 w 19870"/>
                <a:gd name="connsiteY4-142" fmla="*/ 9595 h 23663"/>
                <a:gd name="connsiteX5-143" fmla="*/ 14407 w 19870"/>
                <a:gd name="connsiteY5-144" fmla="*/ 0 h 23663"/>
                <a:gd name="connsiteX0-145" fmla="*/ 14407 w 19078"/>
                <a:gd name="connsiteY0-146" fmla="*/ 0 h 23663"/>
                <a:gd name="connsiteX1-147" fmla="*/ 0 w 19078"/>
                <a:gd name="connsiteY1-148" fmla="*/ 4384 h 23663"/>
                <a:gd name="connsiteX2-149" fmla="*/ 4512 w 19078"/>
                <a:gd name="connsiteY2-150" fmla="*/ 23663 h 23663"/>
                <a:gd name="connsiteX3-151" fmla="*/ 19078 w 19078"/>
                <a:gd name="connsiteY3-152" fmla="*/ 19424 h 23663"/>
                <a:gd name="connsiteX4-153" fmla="*/ 17254 w 19078"/>
                <a:gd name="connsiteY4-154" fmla="*/ 9595 h 23663"/>
                <a:gd name="connsiteX5-155" fmla="*/ 14407 w 19078"/>
                <a:gd name="connsiteY5-156" fmla="*/ 0 h 23663"/>
                <a:gd name="connsiteX0-157" fmla="*/ 14407 w 19078"/>
                <a:gd name="connsiteY0-158" fmla="*/ 0 h 23663"/>
                <a:gd name="connsiteX1-159" fmla="*/ 0 w 19078"/>
                <a:gd name="connsiteY1-160" fmla="*/ 4384 h 23663"/>
                <a:gd name="connsiteX2-161" fmla="*/ 4512 w 19078"/>
                <a:gd name="connsiteY2-162" fmla="*/ 23663 h 23663"/>
                <a:gd name="connsiteX3-163" fmla="*/ 19078 w 19078"/>
                <a:gd name="connsiteY3-164" fmla="*/ 19424 h 23663"/>
                <a:gd name="connsiteX4-165" fmla="*/ 16878 w 19078"/>
                <a:gd name="connsiteY4-166" fmla="*/ 9602 h 23663"/>
                <a:gd name="connsiteX5-167" fmla="*/ 14407 w 19078"/>
                <a:gd name="connsiteY5-168" fmla="*/ 0 h 23663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078" h="23663" extrusionOk="0">
                  <a:moveTo>
                    <a:pt x="14407" y="0"/>
                  </a:moveTo>
                  <a:cubicBezTo>
                    <a:pt x="14512" y="360"/>
                    <a:pt x="1413" y="4434"/>
                    <a:pt x="0" y="4384"/>
                  </a:cubicBezTo>
                  <a:cubicBezTo>
                    <a:pt x="1189" y="10717"/>
                    <a:pt x="3037" y="17355"/>
                    <a:pt x="4512" y="23663"/>
                  </a:cubicBezTo>
                  <a:cubicBezTo>
                    <a:pt x="10020" y="22736"/>
                    <a:pt x="13419" y="20102"/>
                    <a:pt x="19078" y="19424"/>
                  </a:cubicBezTo>
                  <a:cubicBezTo>
                    <a:pt x="18047" y="16297"/>
                    <a:pt x="18049" y="12773"/>
                    <a:pt x="16878" y="9602"/>
                  </a:cubicBezTo>
                  <a:cubicBezTo>
                    <a:pt x="15825" y="6749"/>
                    <a:pt x="15248" y="2887"/>
                    <a:pt x="14407" y="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12953" y="3515092"/>
              <a:ext cx="278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替换入自己学校的照片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19" y="2144256"/>
              <a:ext cx="484633" cy="54864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083471" y="1314164"/>
            <a:ext cx="3307587" cy="3590088"/>
            <a:chOff x="530146" y="2089380"/>
            <a:chExt cx="3307587" cy="3590088"/>
          </a:xfrm>
        </p:grpSpPr>
        <p:sp>
          <p:nvSpPr>
            <p:cNvPr id="16" name="Shape 29"/>
            <p:cNvSpPr/>
            <p:nvPr/>
          </p:nvSpPr>
          <p:spPr>
            <a:xfrm rot="900000">
              <a:off x="530146" y="2089380"/>
              <a:ext cx="3307587" cy="3590088"/>
            </a:xfrm>
            <a:custGeom>
              <a:gdLst>
                <a:gd name="connsiteX0" fmla="*/ 15178 w 19871"/>
                <a:gd name="connsiteY0" fmla="*/ 0 h 21600"/>
                <a:gd name="connsiteX1" fmla="*/ 0 w 19871"/>
                <a:gd name="connsiteY1" fmla="*/ 2538 h 21600"/>
                <a:gd name="connsiteX2" fmla="*/ 4463 w 19871"/>
                <a:gd name="connsiteY2" fmla="*/ 21600 h 21600"/>
                <a:gd name="connsiteX3" fmla="*/ 19871 w 19871"/>
                <a:gd name="connsiteY3" fmla="*/ 18777 h 21600"/>
                <a:gd name="connsiteX4" fmla="*/ 17450 w 19871"/>
                <a:gd name="connsiteY4" fmla="*/ 8748 h 21600"/>
                <a:gd name="connsiteX5" fmla="*/ 15178 w 19871"/>
                <a:gd name="connsiteY5" fmla="*/ 0 h 21600"/>
                <a:gd name="connsiteX0-1" fmla="*/ 14798 w 19871"/>
                <a:gd name="connsiteY0-2" fmla="*/ 0 h 22890"/>
                <a:gd name="connsiteX1-3" fmla="*/ 0 w 19871"/>
                <a:gd name="connsiteY1-4" fmla="*/ 3828 h 22890"/>
                <a:gd name="connsiteX2-5" fmla="*/ 4463 w 19871"/>
                <a:gd name="connsiteY2-6" fmla="*/ 22890 h 22890"/>
                <a:gd name="connsiteX3-7" fmla="*/ 19871 w 19871"/>
                <a:gd name="connsiteY3-8" fmla="*/ 20067 h 22890"/>
                <a:gd name="connsiteX4-9" fmla="*/ 17450 w 19871"/>
                <a:gd name="connsiteY4-10" fmla="*/ 10038 h 22890"/>
                <a:gd name="connsiteX5-11" fmla="*/ 14798 w 19871"/>
                <a:gd name="connsiteY5-12" fmla="*/ 0 h 22890"/>
                <a:gd name="connsiteX0-13" fmla="*/ 14798 w 19871"/>
                <a:gd name="connsiteY0-14" fmla="*/ 0 h 22785"/>
                <a:gd name="connsiteX1-15" fmla="*/ 0 w 19871"/>
                <a:gd name="connsiteY1-16" fmla="*/ 3828 h 22785"/>
                <a:gd name="connsiteX2-17" fmla="*/ 5300 w 19871"/>
                <a:gd name="connsiteY2-18" fmla="*/ 22785 h 22785"/>
                <a:gd name="connsiteX3-19" fmla="*/ 19871 w 19871"/>
                <a:gd name="connsiteY3-20" fmla="*/ 20067 h 22785"/>
                <a:gd name="connsiteX4-21" fmla="*/ 17450 w 19871"/>
                <a:gd name="connsiteY4-22" fmla="*/ 10038 h 22785"/>
                <a:gd name="connsiteX5-23" fmla="*/ 14798 w 19871"/>
                <a:gd name="connsiteY5-24" fmla="*/ 0 h 22785"/>
                <a:gd name="connsiteX0-25" fmla="*/ 14798 w 19871"/>
                <a:gd name="connsiteY0-26" fmla="*/ 0 h 23019"/>
                <a:gd name="connsiteX1-27" fmla="*/ 0 w 19871"/>
                <a:gd name="connsiteY1-28" fmla="*/ 3828 h 23019"/>
                <a:gd name="connsiteX2-29" fmla="*/ 5152 w 19871"/>
                <a:gd name="connsiteY2-30" fmla="*/ 23019 h 23019"/>
                <a:gd name="connsiteX3-31" fmla="*/ 19871 w 19871"/>
                <a:gd name="connsiteY3-32" fmla="*/ 20067 h 23019"/>
                <a:gd name="connsiteX4-33" fmla="*/ 17450 w 19871"/>
                <a:gd name="connsiteY4-34" fmla="*/ 10038 h 23019"/>
                <a:gd name="connsiteX5-35" fmla="*/ 14798 w 19871"/>
                <a:gd name="connsiteY5-36" fmla="*/ 0 h 23019"/>
                <a:gd name="connsiteX0-37" fmla="*/ 14798 w 20350"/>
                <a:gd name="connsiteY0-38" fmla="*/ 0 h 23019"/>
                <a:gd name="connsiteX1-39" fmla="*/ 0 w 20350"/>
                <a:gd name="connsiteY1-40" fmla="*/ 3828 h 23019"/>
                <a:gd name="connsiteX2-41" fmla="*/ 5152 w 20350"/>
                <a:gd name="connsiteY2-42" fmla="*/ 23019 h 23019"/>
                <a:gd name="connsiteX3-43" fmla="*/ 20350 w 20350"/>
                <a:gd name="connsiteY3-44" fmla="*/ 19851 h 23019"/>
                <a:gd name="connsiteX4-45" fmla="*/ 17450 w 20350"/>
                <a:gd name="connsiteY4-46" fmla="*/ 10038 h 23019"/>
                <a:gd name="connsiteX5-47" fmla="*/ 14798 w 20350"/>
                <a:gd name="connsiteY5-48" fmla="*/ 0 h 23019"/>
                <a:gd name="connsiteX0-49" fmla="*/ 14798 w 20350"/>
                <a:gd name="connsiteY0-50" fmla="*/ 0 h 23019"/>
                <a:gd name="connsiteX1-51" fmla="*/ 0 w 20350"/>
                <a:gd name="connsiteY1-52" fmla="*/ 3828 h 23019"/>
                <a:gd name="connsiteX2-53" fmla="*/ 5152 w 20350"/>
                <a:gd name="connsiteY2-54" fmla="*/ 23019 h 23019"/>
                <a:gd name="connsiteX3-55" fmla="*/ 20350 w 20350"/>
                <a:gd name="connsiteY3-56" fmla="*/ 19851 h 23019"/>
                <a:gd name="connsiteX4-57" fmla="*/ 17450 w 20350"/>
                <a:gd name="connsiteY4-58" fmla="*/ 10038 h 23019"/>
                <a:gd name="connsiteX5-59" fmla="*/ 14798 w 20350"/>
                <a:gd name="connsiteY5-60" fmla="*/ 0 h 23019"/>
                <a:gd name="connsiteX0-61" fmla="*/ 14798 w 20370"/>
                <a:gd name="connsiteY0-62" fmla="*/ 0 h 23019"/>
                <a:gd name="connsiteX1-63" fmla="*/ 0 w 20370"/>
                <a:gd name="connsiteY1-64" fmla="*/ 3828 h 23019"/>
                <a:gd name="connsiteX2-65" fmla="*/ 5152 w 20370"/>
                <a:gd name="connsiteY2-66" fmla="*/ 23019 h 23019"/>
                <a:gd name="connsiteX3-67" fmla="*/ 20370 w 20370"/>
                <a:gd name="connsiteY3-68" fmla="*/ 19550 h 23019"/>
                <a:gd name="connsiteX4-69" fmla="*/ 17450 w 20370"/>
                <a:gd name="connsiteY4-70" fmla="*/ 10038 h 23019"/>
                <a:gd name="connsiteX5-71" fmla="*/ 14798 w 20370"/>
                <a:gd name="connsiteY5-72" fmla="*/ 0 h 23019"/>
                <a:gd name="connsiteX0-73" fmla="*/ 14798 w 20370"/>
                <a:gd name="connsiteY0-74" fmla="*/ 0 h 23019"/>
                <a:gd name="connsiteX1-75" fmla="*/ 0 w 20370"/>
                <a:gd name="connsiteY1-76" fmla="*/ 3828 h 23019"/>
                <a:gd name="connsiteX2-77" fmla="*/ 5152 w 20370"/>
                <a:gd name="connsiteY2-78" fmla="*/ 23019 h 23019"/>
                <a:gd name="connsiteX3-79" fmla="*/ 20370 w 20370"/>
                <a:gd name="connsiteY3-80" fmla="*/ 19550 h 23019"/>
                <a:gd name="connsiteX4-81" fmla="*/ 17754 w 20370"/>
                <a:gd name="connsiteY4-82" fmla="*/ 9964 h 23019"/>
                <a:gd name="connsiteX5-83" fmla="*/ 14798 w 20370"/>
                <a:gd name="connsiteY5-84" fmla="*/ 0 h 23019"/>
                <a:gd name="connsiteX0-85" fmla="*/ 14907 w 20370"/>
                <a:gd name="connsiteY0-86" fmla="*/ 0 h 22650"/>
                <a:gd name="connsiteX1-87" fmla="*/ 0 w 20370"/>
                <a:gd name="connsiteY1-88" fmla="*/ 3459 h 22650"/>
                <a:gd name="connsiteX2-89" fmla="*/ 5152 w 20370"/>
                <a:gd name="connsiteY2-90" fmla="*/ 22650 h 22650"/>
                <a:gd name="connsiteX3-91" fmla="*/ 20370 w 20370"/>
                <a:gd name="connsiteY3-92" fmla="*/ 19181 h 22650"/>
                <a:gd name="connsiteX4-93" fmla="*/ 17754 w 20370"/>
                <a:gd name="connsiteY4-94" fmla="*/ 9595 h 22650"/>
                <a:gd name="connsiteX5-95" fmla="*/ 14907 w 20370"/>
                <a:gd name="connsiteY5-96" fmla="*/ 0 h 22650"/>
                <a:gd name="connsiteX0-97" fmla="*/ 14407 w 19870"/>
                <a:gd name="connsiteY0-98" fmla="*/ 0 h 22650"/>
                <a:gd name="connsiteX1-99" fmla="*/ 0 w 19870"/>
                <a:gd name="connsiteY1-100" fmla="*/ 4384 h 22650"/>
                <a:gd name="connsiteX2-101" fmla="*/ 4652 w 19870"/>
                <a:gd name="connsiteY2-102" fmla="*/ 22650 h 22650"/>
                <a:gd name="connsiteX3-103" fmla="*/ 19870 w 19870"/>
                <a:gd name="connsiteY3-104" fmla="*/ 19181 h 22650"/>
                <a:gd name="connsiteX4-105" fmla="*/ 17254 w 19870"/>
                <a:gd name="connsiteY4-106" fmla="*/ 9595 h 22650"/>
                <a:gd name="connsiteX5-107" fmla="*/ 14407 w 19870"/>
                <a:gd name="connsiteY5-108" fmla="*/ 0 h 22650"/>
                <a:gd name="connsiteX0-109" fmla="*/ 14407 w 19870"/>
                <a:gd name="connsiteY0-110" fmla="*/ 0 h 23857"/>
                <a:gd name="connsiteX1-111" fmla="*/ 0 w 19870"/>
                <a:gd name="connsiteY1-112" fmla="*/ 4384 h 23857"/>
                <a:gd name="connsiteX2-113" fmla="*/ 4935 w 19870"/>
                <a:gd name="connsiteY2-114" fmla="*/ 23857 h 23857"/>
                <a:gd name="connsiteX3-115" fmla="*/ 19870 w 19870"/>
                <a:gd name="connsiteY3-116" fmla="*/ 19181 h 23857"/>
                <a:gd name="connsiteX4-117" fmla="*/ 17254 w 19870"/>
                <a:gd name="connsiteY4-118" fmla="*/ 9595 h 23857"/>
                <a:gd name="connsiteX5-119" fmla="*/ 14407 w 19870"/>
                <a:gd name="connsiteY5-120" fmla="*/ 0 h 23857"/>
                <a:gd name="connsiteX0-121" fmla="*/ 14407 w 19870"/>
                <a:gd name="connsiteY0-122" fmla="*/ 0 h 23857"/>
                <a:gd name="connsiteX1-123" fmla="*/ 0 w 19870"/>
                <a:gd name="connsiteY1-124" fmla="*/ 4384 h 23857"/>
                <a:gd name="connsiteX2-125" fmla="*/ 4935 w 19870"/>
                <a:gd name="connsiteY2-126" fmla="*/ 23857 h 23857"/>
                <a:gd name="connsiteX3-127" fmla="*/ 19870 w 19870"/>
                <a:gd name="connsiteY3-128" fmla="*/ 19181 h 23857"/>
                <a:gd name="connsiteX4-129" fmla="*/ 17254 w 19870"/>
                <a:gd name="connsiteY4-130" fmla="*/ 9595 h 23857"/>
                <a:gd name="connsiteX5-131" fmla="*/ 14407 w 19870"/>
                <a:gd name="connsiteY5-132" fmla="*/ 0 h 23857"/>
                <a:gd name="connsiteX0-133" fmla="*/ 14407 w 19870"/>
                <a:gd name="connsiteY0-134" fmla="*/ 0 h 23663"/>
                <a:gd name="connsiteX1-135" fmla="*/ 0 w 19870"/>
                <a:gd name="connsiteY1-136" fmla="*/ 4384 h 23663"/>
                <a:gd name="connsiteX2-137" fmla="*/ 4512 w 19870"/>
                <a:gd name="connsiteY2-138" fmla="*/ 23663 h 23663"/>
                <a:gd name="connsiteX3-139" fmla="*/ 19870 w 19870"/>
                <a:gd name="connsiteY3-140" fmla="*/ 19181 h 23663"/>
                <a:gd name="connsiteX4-141" fmla="*/ 17254 w 19870"/>
                <a:gd name="connsiteY4-142" fmla="*/ 9595 h 23663"/>
                <a:gd name="connsiteX5-143" fmla="*/ 14407 w 19870"/>
                <a:gd name="connsiteY5-144" fmla="*/ 0 h 23663"/>
                <a:gd name="connsiteX0-145" fmla="*/ 14407 w 19078"/>
                <a:gd name="connsiteY0-146" fmla="*/ 0 h 23663"/>
                <a:gd name="connsiteX1-147" fmla="*/ 0 w 19078"/>
                <a:gd name="connsiteY1-148" fmla="*/ 4384 h 23663"/>
                <a:gd name="connsiteX2-149" fmla="*/ 4512 w 19078"/>
                <a:gd name="connsiteY2-150" fmla="*/ 23663 h 23663"/>
                <a:gd name="connsiteX3-151" fmla="*/ 19078 w 19078"/>
                <a:gd name="connsiteY3-152" fmla="*/ 19424 h 23663"/>
                <a:gd name="connsiteX4-153" fmla="*/ 17254 w 19078"/>
                <a:gd name="connsiteY4-154" fmla="*/ 9595 h 23663"/>
                <a:gd name="connsiteX5-155" fmla="*/ 14407 w 19078"/>
                <a:gd name="connsiteY5-156" fmla="*/ 0 h 23663"/>
                <a:gd name="connsiteX0-157" fmla="*/ 14407 w 19078"/>
                <a:gd name="connsiteY0-158" fmla="*/ 0 h 23663"/>
                <a:gd name="connsiteX1-159" fmla="*/ 0 w 19078"/>
                <a:gd name="connsiteY1-160" fmla="*/ 4384 h 23663"/>
                <a:gd name="connsiteX2-161" fmla="*/ 4512 w 19078"/>
                <a:gd name="connsiteY2-162" fmla="*/ 23663 h 23663"/>
                <a:gd name="connsiteX3-163" fmla="*/ 19078 w 19078"/>
                <a:gd name="connsiteY3-164" fmla="*/ 19424 h 23663"/>
                <a:gd name="connsiteX4-165" fmla="*/ 16878 w 19078"/>
                <a:gd name="connsiteY4-166" fmla="*/ 9602 h 23663"/>
                <a:gd name="connsiteX5-167" fmla="*/ 14407 w 19078"/>
                <a:gd name="connsiteY5-168" fmla="*/ 0 h 23663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078" h="23663" extrusionOk="0">
                  <a:moveTo>
                    <a:pt x="14407" y="0"/>
                  </a:moveTo>
                  <a:cubicBezTo>
                    <a:pt x="14512" y="360"/>
                    <a:pt x="1413" y="4434"/>
                    <a:pt x="0" y="4384"/>
                  </a:cubicBezTo>
                  <a:cubicBezTo>
                    <a:pt x="1189" y="10717"/>
                    <a:pt x="3037" y="17355"/>
                    <a:pt x="4512" y="23663"/>
                  </a:cubicBezTo>
                  <a:cubicBezTo>
                    <a:pt x="10020" y="22736"/>
                    <a:pt x="13419" y="20102"/>
                    <a:pt x="19078" y="19424"/>
                  </a:cubicBezTo>
                  <a:cubicBezTo>
                    <a:pt x="18047" y="16297"/>
                    <a:pt x="18049" y="12773"/>
                    <a:pt x="16878" y="9602"/>
                  </a:cubicBezTo>
                  <a:cubicBezTo>
                    <a:pt x="15825" y="6749"/>
                    <a:pt x="15248" y="2887"/>
                    <a:pt x="14407" y="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12953" y="3515092"/>
              <a:ext cx="278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替换入自己学校的照片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19" y="2144256"/>
              <a:ext cx="484633" cy="548641"/>
            </a:xfrm>
            <a:prstGeom prst="rect">
              <a:avLst/>
            </a:prstGeom>
          </p:spPr>
        </p:pic>
      </p:grpSp>
      <p:sp>
        <p:nvSpPr>
          <p:cNvPr id="19" name="Shape 148"/>
          <p:cNvSpPr/>
          <p:nvPr/>
        </p:nvSpPr>
        <p:spPr>
          <a:xfrm>
            <a:off x="878044" y="5086455"/>
            <a:ext cx="10598717" cy="1628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</p:spTree>
  </p:cSld>
  <p:clrMapOvr>
    <a:masterClrMapping/>
  </p:clrMapOvr>
  <p:transition spd="slow" advClick="0" advTm="1000">
    <p:comb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35" y="3229185"/>
            <a:ext cx="4171429" cy="337142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 rot="20782322">
            <a:off x="1973990" y="608221"/>
            <a:ext cx="5848467" cy="5533095"/>
            <a:chOff x="530146" y="2089380"/>
            <a:chExt cx="3417987" cy="3590088"/>
          </a:xfrm>
        </p:grpSpPr>
        <p:sp>
          <p:nvSpPr>
            <p:cNvPr id="16" name="Shape 29"/>
            <p:cNvSpPr/>
            <p:nvPr/>
          </p:nvSpPr>
          <p:spPr>
            <a:xfrm rot="900000">
              <a:off x="530146" y="2089380"/>
              <a:ext cx="3307587" cy="3590088"/>
            </a:xfrm>
            <a:custGeom>
              <a:gdLst>
                <a:gd name="connsiteX0" fmla="*/ 15178 w 19871"/>
                <a:gd name="connsiteY0" fmla="*/ 0 h 21600"/>
                <a:gd name="connsiteX1" fmla="*/ 0 w 19871"/>
                <a:gd name="connsiteY1" fmla="*/ 2538 h 21600"/>
                <a:gd name="connsiteX2" fmla="*/ 4463 w 19871"/>
                <a:gd name="connsiteY2" fmla="*/ 21600 h 21600"/>
                <a:gd name="connsiteX3" fmla="*/ 19871 w 19871"/>
                <a:gd name="connsiteY3" fmla="*/ 18777 h 21600"/>
                <a:gd name="connsiteX4" fmla="*/ 17450 w 19871"/>
                <a:gd name="connsiteY4" fmla="*/ 8748 h 21600"/>
                <a:gd name="connsiteX5" fmla="*/ 15178 w 19871"/>
                <a:gd name="connsiteY5" fmla="*/ 0 h 21600"/>
                <a:gd name="connsiteX0-1" fmla="*/ 14798 w 19871"/>
                <a:gd name="connsiteY0-2" fmla="*/ 0 h 22890"/>
                <a:gd name="connsiteX1-3" fmla="*/ 0 w 19871"/>
                <a:gd name="connsiteY1-4" fmla="*/ 3828 h 22890"/>
                <a:gd name="connsiteX2-5" fmla="*/ 4463 w 19871"/>
                <a:gd name="connsiteY2-6" fmla="*/ 22890 h 22890"/>
                <a:gd name="connsiteX3-7" fmla="*/ 19871 w 19871"/>
                <a:gd name="connsiteY3-8" fmla="*/ 20067 h 22890"/>
                <a:gd name="connsiteX4-9" fmla="*/ 17450 w 19871"/>
                <a:gd name="connsiteY4-10" fmla="*/ 10038 h 22890"/>
                <a:gd name="connsiteX5-11" fmla="*/ 14798 w 19871"/>
                <a:gd name="connsiteY5-12" fmla="*/ 0 h 22890"/>
                <a:gd name="connsiteX0-13" fmla="*/ 14798 w 19871"/>
                <a:gd name="connsiteY0-14" fmla="*/ 0 h 22785"/>
                <a:gd name="connsiteX1-15" fmla="*/ 0 w 19871"/>
                <a:gd name="connsiteY1-16" fmla="*/ 3828 h 22785"/>
                <a:gd name="connsiteX2-17" fmla="*/ 5300 w 19871"/>
                <a:gd name="connsiteY2-18" fmla="*/ 22785 h 22785"/>
                <a:gd name="connsiteX3-19" fmla="*/ 19871 w 19871"/>
                <a:gd name="connsiteY3-20" fmla="*/ 20067 h 22785"/>
                <a:gd name="connsiteX4-21" fmla="*/ 17450 w 19871"/>
                <a:gd name="connsiteY4-22" fmla="*/ 10038 h 22785"/>
                <a:gd name="connsiteX5-23" fmla="*/ 14798 w 19871"/>
                <a:gd name="connsiteY5-24" fmla="*/ 0 h 22785"/>
                <a:gd name="connsiteX0-25" fmla="*/ 14798 w 19871"/>
                <a:gd name="connsiteY0-26" fmla="*/ 0 h 23019"/>
                <a:gd name="connsiteX1-27" fmla="*/ 0 w 19871"/>
                <a:gd name="connsiteY1-28" fmla="*/ 3828 h 23019"/>
                <a:gd name="connsiteX2-29" fmla="*/ 5152 w 19871"/>
                <a:gd name="connsiteY2-30" fmla="*/ 23019 h 23019"/>
                <a:gd name="connsiteX3-31" fmla="*/ 19871 w 19871"/>
                <a:gd name="connsiteY3-32" fmla="*/ 20067 h 23019"/>
                <a:gd name="connsiteX4-33" fmla="*/ 17450 w 19871"/>
                <a:gd name="connsiteY4-34" fmla="*/ 10038 h 23019"/>
                <a:gd name="connsiteX5-35" fmla="*/ 14798 w 19871"/>
                <a:gd name="connsiteY5-36" fmla="*/ 0 h 23019"/>
                <a:gd name="connsiteX0-37" fmla="*/ 14798 w 20350"/>
                <a:gd name="connsiteY0-38" fmla="*/ 0 h 23019"/>
                <a:gd name="connsiteX1-39" fmla="*/ 0 w 20350"/>
                <a:gd name="connsiteY1-40" fmla="*/ 3828 h 23019"/>
                <a:gd name="connsiteX2-41" fmla="*/ 5152 w 20350"/>
                <a:gd name="connsiteY2-42" fmla="*/ 23019 h 23019"/>
                <a:gd name="connsiteX3-43" fmla="*/ 20350 w 20350"/>
                <a:gd name="connsiteY3-44" fmla="*/ 19851 h 23019"/>
                <a:gd name="connsiteX4-45" fmla="*/ 17450 w 20350"/>
                <a:gd name="connsiteY4-46" fmla="*/ 10038 h 23019"/>
                <a:gd name="connsiteX5-47" fmla="*/ 14798 w 20350"/>
                <a:gd name="connsiteY5-48" fmla="*/ 0 h 23019"/>
                <a:gd name="connsiteX0-49" fmla="*/ 14798 w 20350"/>
                <a:gd name="connsiteY0-50" fmla="*/ 0 h 23019"/>
                <a:gd name="connsiteX1-51" fmla="*/ 0 w 20350"/>
                <a:gd name="connsiteY1-52" fmla="*/ 3828 h 23019"/>
                <a:gd name="connsiteX2-53" fmla="*/ 5152 w 20350"/>
                <a:gd name="connsiteY2-54" fmla="*/ 23019 h 23019"/>
                <a:gd name="connsiteX3-55" fmla="*/ 20350 w 20350"/>
                <a:gd name="connsiteY3-56" fmla="*/ 19851 h 23019"/>
                <a:gd name="connsiteX4-57" fmla="*/ 17450 w 20350"/>
                <a:gd name="connsiteY4-58" fmla="*/ 10038 h 23019"/>
                <a:gd name="connsiteX5-59" fmla="*/ 14798 w 20350"/>
                <a:gd name="connsiteY5-60" fmla="*/ 0 h 23019"/>
                <a:gd name="connsiteX0-61" fmla="*/ 14798 w 20370"/>
                <a:gd name="connsiteY0-62" fmla="*/ 0 h 23019"/>
                <a:gd name="connsiteX1-63" fmla="*/ 0 w 20370"/>
                <a:gd name="connsiteY1-64" fmla="*/ 3828 h 23019"/>
                <a:gd name="connsiteX2-65" fmla="*/ 5152 w 20370"/>
                <a:gd name="connsiteY2-66" fmla="*/ 23019 h 23019"/>
                <a:gd name="connsiteX3-67" fmla="*/ 20370 w 20370"/>
                <a:gd name="connsiteY3-68" fmla="*/ 19550 h 23019"/>
                <a:gd name="connsiteX4-69" fmla="*/ 17450 w 20370"/>
                <a:gd name="connsiteY4-70" fmla="*/ 10038 h 23019"/>
                <a:gd name="connsiteX5-71" fmla="*/ 14798 w 20370"/>
                <a:gd name="connsiteY5-72" fmla="*/ 0 h 23019"/>
                <a:gd name="connsiteX0-73" fmla="*/ 14798 w 20370"/>
                <a:gd name="connsiteY0-74" fmla="*/ 0 h 23019"/>
                <a:gd name="connsiteX1-75" fmla="*/ 0 w 20370"/>
                <a:gd name="connsiteY1-76" fmla="*/ 3828 h 23019"/>
                <a:gd name="connsiteX2-77" fmla="*/ 5152 w 20370"/>
                <a:gd name="connsiteY2-78" fmla="*/ 23019 h 23019"/>
                <a:gd name="connsiteX3-79" fmla="*/ 20370 w 20370"/>
                <a:gd name="connsiteY3-80" fmla="*/ 19550 h 23019"/>
                <a:gd name="connsiteX4-81" fmla="*/ 17754 w 20370"/>
                <a:gd name="connsiteY4-82" fmla="*/ 9964 h 23019"/>
                <a:gd name="connsiteX5-83" fmla="*/ 14798 w 20370"/>
                <a:gd name="connsiteY5-84" fmla="*/ 0 h 23019"/>
                <a:gd name="connsiteX0-85" fmla="*/ 14907 w 20370"/>
                <a:gd name="connsiteY0-86" fmla="*/ 0 h 22650"/>
                <a:gd name="connsiteX1-87" fmla="*/ 0 w 20370"/>
                <a:gd name="connsiteY1-88" fmla="*/ 3459 h 22650"/>
                <a:gd name="connsiteX2-89" fmla="*/ 5152 w 20370"/>
                <a:gd name="connsiteY2-90" fmla="*/ 22650 h 22650"/>
                <a:gd name="connsiteX3-91" fmla="*/ 20370 w 20370"/>
                <a:gd name="connsiteY3-92" fmla="*/ 19181 h 22650"/>
                <a:gd name="connsiteX4-93" fmla="*/ 17754 w 20370"/>
                <a:gd name="connsiteY4-94" fmla="*/ 9595 h 22650"/>
                <a:gd name="connsiteX5-95" fmla="*/ 14907 w 20370"/>
                <a:gd name="connsiteY5-96" fmla="*/ 0 h 22650"/>
                <a:gd name="connsiteX0-97" fmla="*/ 14407 w 19870"/>
                <a:gd name="connsiteY0-98" fmla="*/ 0 h 22650"/>
                <a:gd name="connsiteX1-99" fmla="*/ 0 w 19870"/>
                <a:gd name="connsiteY1-100" fmla="*/ 4384 h 22650"/>
                <a:gd name="connsiteX2-101" fmla="*/ 4652 w 19870"/>
                <a:gd name="connsiteY2-102" fmla="*/ 22650 h 22650"/>
                <a:gd name="connsiteX3-103" fmla="*/ 19870 w 19870"/>
                <a:gd name="connsiteY3-104" fmla="*/ 19181 h 22650"/>
                <a:gd name="connsiteX4-105" fmla="*/ 17254 w 19870"/>
                <a:gd name="connsiteY4-106" fmla="*/ 9595 h 22650"/>
                <a:gd name="connsiteX5-107" fmla="*/ 14407 w 19870"/>
                <a:gd name="connsiteY5-108" fmla="*/ 0 h 22650"/>
                <a:gd name="connsiteX0-109" fmla="*/ 14407 w 19870"/>
                <a:gd name="connsiteY0-110" fmla="*/ 0 h 23857"/>
                <a:gd name="connsiteX1-111" fmla="*/ 0 w 19870"/>
                <a:gd name="connsiteY1-112" fmla="*/ 4384 h 23857"/>
                <a:gd name="connsiteX2-113" fmla="*/ 4935 w 19870"/>
                <a:gd name="connsiteY2-114" fmla="*/ 23857 h 23857"/>
                <a:gd name="connsiteX3-115" fmla="*/ 19870 w 19870"/>
                <a:gd name="connsiteY3-116" fmla="*/ 19181 h 23857"/>
                <a:gd name="connsiteX4-117" fmla="*/ 17254 w 19870"/>
                <a:gd name="connsiteY4-118" fmla="*/ 9595 h 23857"/>
                <a:gd name="connsiteX5-119" fmla="*/ 14407 w 19870"/>
                <a:gd name="connsiteY5-120" fmla="*/ 0 h 23857"/>
                <a:gd name="connsiteX0-121" fmla="*/ 14407 w 19870"/>
                <a:gd name="connsiteY0-122" fmla="*/ 0 h 23857"/>
                <a:gd name="connsiteX1-123" fmla="*/ 0 w 19870"/>
                <a:gd name="connsiteY1-124" fmla="*/ 4384 h 23857"/>
                <a:gd name="connsiteX2-125" fmla="*/ 4935 w 19870"/>
                <a:gd name="connsiteY2-126" fmla="*/ 23857 h 23857"/>
                <a:gd name="connsiteX3-127" fmla="*/ 19870 w 19870"/>
                <a:gd name="connsiteY3-128" fmla="*/ 19181 h 23857"/>
                <a:gd name="connsiteX4-129" fmla="*/ 17254 w 19870"/>
                <a:gd name="connsiteY4-130" fmla="*/ 9595 h 23857"/>
                <a:gd name="connsiteX5-131" fmla="*/ 14407 w 19870"/>
                <a:gd name="connsiteY5-132" fmla="*/ 0 h 23857"/>
                <a:gd name="connsiteX0-133" fmla="*/ 14407 w 19870"/>
                <a:gd name="connsiteY0-134" fmla="*/ 0 h 23663"/>
                <a:gd name="connsiteX1-135" fmla="*/ 0 w 19870"/>
                <a:gd name="connsiteY1-136" fmla="*/ 4384 h 23663"/>
                <a:gd name="connsiteX2-137" fmla="*/ 4512 w 19870"/>
                <a:gd name="connsiteY2-138" fmla="*/ 23663 h 23663"/>
                <a:gd name="connsiteX3-139" fmla="*/ 19870 w 19870"/>
                <a:gd name="connsiteY3-140" fmla="*/ 19181 h 23663"/>
                <a:gd name="connsiteX4-141" fmla="*/ 17254 w 19870"/>
                <a:gd name="connsiteY4-142" fmla="*/ 9595 h 23663"/>
                <a:gd name="connsiteX5-143" fmla="*/ 14407 w 19870"/>
                <a:gd name="connsiteY5-144" fmla="*/ 0 h 23663"/>
                <a:gd name="connsiteX0-145" fmla="*/ 14407 w 19078"/>
                <a:gd name="connsiteY0-146" fmla="*/ 0 h 23663"/>
                <a:gd name="connsiteX1-147" fmla="*/ 0 w 19078"/>
                <a:gd name="connsiteY1-148" fmla="*/ 4384 h 23663"/>
                <a:gd name="connsiteX2-149" fmla="*/ 4512 w 19078"/>
                <a:gd name="connsiteY2-150" fmla="*/ 23663 h 23663"/>
                <a:gd name="connsiteX3-151" fmla="*/ 19078 w 19078"/>
                <a:gd name="connsiteY3-152" fmla="*/ 19424 h 23663"/>
                <a:gd name="connsiteX4-153" fmla="*/ 17254 w 19078"/>
                <a:gd name="connsiteY4-154" fmla="*/ 9595 h 23663"/>
                <a:gd name="connsiteX5-155" fmla="*/ 14407 w 19078"/>
                <a:gd name="connsiteY5-156" fmla="*/ 0 h 23663"/>
                <a:gd name="connsiteX0-157" fmla="*/ 14407 w 19078"/>
                <a:gd name="connsiteY0-158" fmla="*/ 0 h 23663"/>
                <a:gd name="connsiteX1-159" fmla="*/ 0 w 19078"/>
                <a:gd name="connsiteY1-160" fmla="*/ 4384 h 23663"/>
                <a:gd name="connsiteX2-161" fmla="*/ 4512 w 19078"/>
                <a:gd name="connsiteY2-162" fmla="*/ 23663 h 23663"/>
                <a:gd name="connsiteX3-163" fmla="*/ 19078 w 19078"/>
                <a:gd name="connsiteY3-164" fmla="*/ 19424 h 23663"/>
                <a:gd name="connsiteX4-165" fmla="*/ 16878 w 19078"/>
                <a:gd name="connsiteY4-166" fmla="*/ 9602 h 23663"/>
                <a:gd name="connsiteX5-167" fmla="*/ 14407 w 19078"/>
                <a:gd name="connsiteY5-168" fmla="*/ 0 h 23663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078" h="23663" extrusionOk="0">
                  <a:moveTo>
                    <a:pt x="14407" y="0"/>
                  </a:moveTo>
                  <a:cubicBezTo>
                    <a:pt x="14512" y="360"/>
                    <a:pt x="1413" y="4434"/>
                    <a:pt x="0" y="4384"/>
                  </a:cubicBezTo>
                  <a:cubicBezTo>
                    <a:pt x="1189" y="10717"/>
                    <a:pt x="3037" y="17355"/>
                    <a:pt x="4512" y="23663"/>
                  </a:cubicBezTo>
                  <a:cubicBezTo>
                    <a:pt x="10020" y="22736"/>
                    <a:pt x="13419" y="20102"/>
                    <a:pt x="19078" y="19424"/>
                  </a:cubicBezTo>
                  <a:cubicBezTo>
                    <a:pt x="18047" y="16297"/>
                    <a:pt x="18049" y="12773"/>
                    <a:pt x="16878" y="9602"/>
                  </a:cubicBezTo>
                  <a:cubicBezTo>
                    <a:pt x="15825" y="6749"/>
                    <a:pt x="15248" y="2887"/>
                    <a:pt x="14407" y="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66833" y="3515091"/>
              <a:ext cx="278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替换入自己学校的照片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19" y="2144256"/>
              <a:ext cx="484633" cy="54864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1000">
    <p:comb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32" y="1916189"/>
            <a:ext cx="3414417" cy="4202805"/>
          </a:xfrm>
          <a:prstGeom prst="rect">
            <a:avLst/>
          </a:prstGeom>
        </p:spPr>
      </p:pic>
      <p:sp>
        <p:nvSpPr>
          <p:cNvPr id="9" name="Shape 208"/>
          <p:cNvSpPr/>
          <p:nvPr/>
        </p:nvSpPr>
        <p:spPr>
          <a:xfrm>
            <a:off x="5586728" y="1264606"/>
            <a:ext cx="5214622" cy="495098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40" h="19897" extrusionOk="0">
                <a:moveTo>
                  <a:pt x="18005" y="12458"/>
                </a:moveTo>
                <a:cubicBezTo>
                  <a:pt x="20332" y="5853"/>
                  <a:pt x="15914" y="569"/>
                  <a:pt x="10366" y="58"/>
                </a:cubicBezTo>
                <a:cubicBezTo>
                  <a:pt x="7527" y="-203"/>
                  <a:pt x="4324" y="365"/>
                  <a:pt x="2381" y="2925"/>
                </a:cubicBezTo>
                <a:cubicBezTo>
                  <a:pt x="-1268" y="7733"/>
                  <a:pt x="-888" y="16788"/>
                  <a:pt x="4667" y="19233"/>
                </a:cubicBezTo>
                <a:cubicBezTo>
                  <a:pt x="9583" y="21397"/>
                  <a:pt x="16036" y="18048"/>
                  <a:pt x="18005" y="12458"/>
                </a:cubicBezTo>
                <a:close/>
              </a:path>
            </a:pathLst>
          </a:custGeom>
          <a:noFill/>
          <a:ln w="5715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93" y="742950"/>
            <a:ext cx="441976" cy="89236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38643" y="3457942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1000">
    <p:comb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36" y="704849"/>
            <a:ext cx="4019048" cy="3352381"/>
          </a:xfrm>
          <a:prstGeom prst="rect">
            <a:avLst/>
          </a:prstGeom>
        </p:spPr>
      </p:pic>
      <p:sp>
        <p:nvSpPr>
          <p:cNvPr id="9" name="Shape 242"/>
          <p:cNvSpPr/>
          <p:nvPr/>
        </p:nvSpPr>
        <p:spPr>
          <a:xfrm rot="10800000">
            <a:off x="866774" y="2095893"/>
            <a:ext cx="5791200" cy="412393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8" h="20467" extrusionOk="0">
                <a:moveTo>
                  <a:pt x="6743" y="20235"/>
                </a:moveTo>
                <a:cubicBezTo>
                  <a:pt x="4869" y="20402"/>
                  <a:pt x="2655" y="19887"/>
                  <a:pt x="841" y="20467"/>
                </a:cubicBezTo>
                <a:cubicBezTo>
                  <a:pt x="64" y="17137"/>
                  <a:pt x="206" y="13015"/>
                  <a:pt x="109" y="9574"/>
                </a:cubicBezTo>
                <a:cubicBezTo>
                  <a:pt x="60" y="7846"/>
                  <a:pt x="-454" y="2501"/>
                  <a:pt x="1272" y="1530"/>
                </a:cubicBezTo>
                <a:cubicBezTo>
                  <a:pt x="3015" y="550"/>
                  <a:pt x="7168" y="345"/>
                  <a:pt x="9094" y="332"/>
                </a:cubicBezTo>
                <a:cubicBezTo>
                  <a:pt x="12066" y="311"/>
                  <a:pt x="19449" y="-1133"/>
                  <a:pt x="20092" y="2167"/>
                </a:cubicBezTo>
                <a:cubicBezTo>
                  <a:pt x="21146" y="7570"/>
                  <a:pt x="20836" y="14255"/>
                  <a:pt x="20499" y="19764"/>
                </a:cubicBezTo>
                <a:cubicBezTo>
                  <a:pt x="18609" y="19687"/>
                  <a:pt x="16502" y="19701"/>
                  <a:pt x="14604" y="19846"/>
                </a:cubicBezTo>
                <a:cubicBezTo>
                  <a:pt x="13261" y="19949"/>
                  <a:pt x="8018" y="20122"/>
                  <a:pt x="6743" y="20235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8" y="1959717"/>
            <a:ext cx="6713065" cy="3352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753767" y="3872564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1000">
    <p:comb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2" y="2657475"/>
            <a:ext cx="3666294" cy="4200525"/>
          </a:xfrm>
          <a:prstGeom prst="rect">
            <a:avLst/>
          </a:prstGeom>
        </p:spPr>
      </p:pic>
      <p:sp>
        <p:nvSpPr>
          <p:cNvPr id="9" name="Shape 160"/>
          <p:cNvSpPr/>
          <p:nvPr/>
        </p:nvSpPr>
        <p:spPr>
          <a:xfrm>
            <a:off x="4467219" y="1035336"/>
            <a:ext cx="3657606" cy="204787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04" h="20737" extrusionOk="0">
                <a:moveTo>
                  <a:pt x="11443" y="20489"/>
                </a:moveTo>
                <a:cubicBezTo>
                  <a:pt x="13666" y="19874"/>
                  <a:pt x="16103" y="18749"/>
                  <a:pt x="17906" y="16177"/>
                </a:cubicBezTo>
                <a:cubicBezTo>
                  <a:pt x="19529" y="13861"/>
                  <a:pt x="20698" y="8552"/>
                  <a:pt x="19242" y="5409"/>
                </a:cubicBezTo>
                <a:cubicBezTo>
                  <a:pt x="17108" y="804"/>
                  <a:pt x="12687" y="-348"/>
                  <a:pt x="9599" y="84"/>
                </a:cubicBezTo>
                <a:cubicBezTo>
                  <a:pt x="8214" y="278"/>
                  <a:pt x="6837" y="886"/>
                  <a:pt x="5479" y="1390"/>
                </a:cubicBezTo>
                <a:cubicBezTo>
                  <a:pt x="2640" y="2443"/>
                  <a:pt x="-902" y="6958"/>
                  <a:pt x="210" y="13101"/>
                </a:cubicBezTo>
                <a:cubicBezTo>
                  <a:pt x="1572" y="20629"/>
                  <a:pt x="8689" y="21252"/>
                  <a:pt x="11443" y="20489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1" name="Shape 160"/>
          <p:cNvSpPr/>
          <p:nvPr/>
        </p:nvSpPr>
        <p:spPr>
          <a:xfrm>
            <a:off x="7886694" y="2657475"/>
            <a:ext cx="3657606" cy="204787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04" h="20737" extrusionOk="0">
                <a:moveTo>
                  <a:pt x="11443" y="20489"/>
                </a:moveTo>
                <a:cubicBezTo>
                  <a:pt x="13666" y="19874"/>
                  <a:pt x="16103" y="18749"/>
                  <a:pt x="17906" y="16177"/>
                </a:cubicBezTo>
                <a:cubicBezTo>
                  <a:pt x="19529" y="13861"/>
                  <a:pt x="20698" y="8552"/>
                  <a:pt x="19242" y="5409"/>
                </a:cubicBezTo>
                <a:cubicBezTo>
                  <a:pt x="17108" y="804"/>
                  <a:pt x="12687" y="-348"/>
                  <a:pt x="9599" y="84"/>
                </a:cubicBezTo>
                <a:cubicBezTo>
                  <a:pt x="8214" y="278"/>
                  <a:pt x="6837" y="886"/>
                  <a:pt x="5479" y="1390"/>
                </a:cubicBezTo>
                <a:cubicBezTo>
                  <a:pt x="2640" y="2443"/>
                  <a:pt x="-902" y="6958"/>
                  <a:pt x="210" y="13101"/>
                </a:cubicBezTo>
                <a:cubicBezTo>
                  <a:pt x="1572" y="20629"/>
                  <a:pt x="8689" y="21252"/>
                  <a:pt x="11443" y="20489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3" name="Shape 160"/>
          <p:cNvSpPr/>
          <p:nvPr/>
        </p:nvSpPr>
        <p:spPr>
          <a:xfrm>
            <a:off x="5418276" y="4705351"/>
            <a:ext cx="2468418" cy="162213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04" h="20737" extrusionOk="0">
                <a:moveTo>
                  <a:pt x="11443" y="20489"/>
                </a:moveTo>
                <a:cubicBezTo>
                  <a:pt x="13666" y="19874"/>
                  <a:pt x="16103" y="18749"/>
                  <a:pt x="17906" y="16177"/>
                </a:cubicBezTo>
                <a:cubicBezTo>
                  <a:pt x="19529" y="13861"/>
                  <a:pt x="20698" y="8552"/>
                  <a:pt x="19242" y="5409"/>
                </a:cubicBezTo>
                <a:cubicBezTo>
                  <a:pt x="17108" y="804"/>
                  <a:pt x="12687" y="-348"/>
                  <a:pt x="9599" y="84"/>
                </a:cubicBezTo>
                <a:cubicBezTo>
                  <a:pt x="8214" y="278"/>
                  <a:pt x="6837" y="886"/>
                  <a:pt x="5479" y="1390"/>
                </a:cubicBezTo>
                <a:cubicBezTo>
                  <a:pt x="2640" y="2443"/>
                  <a:pt x="-902" y="6958"/>
                  <a:pt x="210" y="13101"/>
                </a:cubicBezTo>
                <a:cubicBezTo>
                  <a:pt x="1572" y="20629"/>
                  <a:pt x="8689" y="21252"/>
                  <a:pt x="11443" y="20489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83" y="704849"/>
            <a:ext cx="484633" cy="5486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13" y="2314574"/>
            <a:ext cx="484633" cy="5486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05" y="4483416"/>
            <a:ext cx="484633" cy="54864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05394" y="1799019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34394" y="3567175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51038" y="5377920"/>
            <a:ext cx="1802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mb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hape 29"/>
          <p:cNvSpPr/>
          <p:nvPr/>
        </p:nvSpPr>
        <p:spPr>
          <a:xfrm rot="6300000">
            <a:off x="5056947" y="534277"/>
            <a:ext cx="1635898" cy="6102898"/>
          </a:xfrm>
          <a:custGeom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  <a:gd name="connsiteX0-169" fmla="*/ 0 w 19078"/>
              <a:gd name="connsiteY0-170" fmla="*/ 4384 h 23663"/>
              <a:gd name="connsiteX1-171" fmla="*/ 4512 w 19078"/>
              <a:gd name="connsiteY1-172" fmla="*/ 23663 h 23663"/>
              <a:gd name="connsiteX2-173" fmla="*/ 19078 w 19078"/>
              <a:gd name="connsiteY2-174" fmla="*/ 19424 h 23663"/>
              <a:gd name="connsiteX3-175" fmla="*/ 16878 w 19078"/>
              <a:gd name="connsiteY3-176" fmla="*/ 9602 h 23663"/>
              <a:gd name="connsiteX4-177" fmla="*/ 14407 w 19078"/>
              <a:gd name="connsiteY4-178" fmla="*/ 0 h 23663"/>
              <a:gd name="connsiteX5-179" fmla="*/ 587 w 19078"/>
              <a:gd name="connsiteY5-180" fmla="*/ 5055 h 23663"/>
              <a:gd name="connsiteX0-181" fmla="*/ 3925 w 18491"/>
              <a:gd name="connsiteY0-182" fmla="*/ 23663 h 23663"/>
              <a:gd name="connsiteX1-183" fmla="*/ 18491 w 18491"/>
              <a:gd name="connsiteY1-184" fmla="*/ 19424 h 23663"/>
              <a:gd name="connsiteX2-185" fmla="*/ 16291 w 18491"/>
              <a:gd name="connsiteY2-186" fmla="*/ 9602 h 23663"/>
              <a:gd name="connsiteX3-187" fmla="*/ 13820 w 18491"/>
              <a:gd name="connsiteY3-188" fmla="*/ 0 h 23663"/>
              <a:gd name="connsiteX4-189" fmla="*/ 0 w 18491"/>
              <a:gd name="connsiteY4-190" fmla="*/ 5055 h 23663"/>
              <a:gd name="connsiteX0-191" fmla="*/ 0 w 14566"/>
              <a:gd name="connsiteY0-192" fmla="*/ 23663 h 23663"/>
              <a:gd name="connsiteX1-193" fmla="*/ 14566 w 14566"/>
              <a:gd name="connsiteY1-194" fmla="*/ 19424 h 23663"/>
              <a:gd name="connsiteX2-195" fmla="*/ 12366 w 14566"/>
              <a:gd name="connsiteY2-196" fmla="*/ 9602 h 23663"/>
              <a:gd name="connsiteX3-197" fmla="*/ 9895 w 14566"/>
              <a:gd name="connsiteY3-198" fmla="*/ 0 h 23663"/>
              <a:gd name="connsiteX0-199" fmla="*/ 4671 w 4671"/>
              <a:gd name="connsiteY0-200" fmla="*/ 19424 h 19424"/>
              <a:gd name="connsiteX1-201" fmla="*/ 2471 w 4671"/>
              <a:gd name="connsiteY1-202" fmla="*/ 9602 h 19424"/>
              <a:gd name="connsiteX2-203" fmla="*/ 0 w 4671"/>
              <a:gd name="connsiteY2-204" fmla="*/ 0 h 19424"/>
              <a:gd name="connsiteX0-205" fmla="*/ 7486 w 7486"/>
              <a:gd name="connsiteY0-206" fmla="*/ 7669 h 7669"/>
              <a:gd name="connsiteX1-207" fmla="*/ 2776 w 7486"/>
              <a:gd name="connsiteY1-208" fmla="*/ 2612 h 7669"/>
              <a:gd name="connsiteX2-209" fmla="*/ 0 w 7486"/>
              <a:gd name="connsiteY2-210" fmla="*/ 0 h 7669"/>
              <a:gd name="connsiteX0-211" fmla="*/ 8267 w 8267"/>
              <a:gd name="connsiteY0-212" fmla="*/ 7620 h 7620"/>
              <a:gd name="connsiteX1-213" fmla="*/ 3708 w 8267"/>
              <a:gd name="connsiteY1-214" fmla="*/ 3406 h 7620"/>
              <a:gd name="connsiteX2-215" fmla="*/ 0 w 8267"/>
              <a:gd name="connsiteY2-216" fmla="*/ 0 h 7620"/>
              <a:gd name="connsiteX0-217" fmla="*/ 36336 w 36336"/>
              <a:gd name="connsiteY0-218" fmla="*/ 39449 h 39449"/>
              <a:gd name="connsiteX1-219" fmla="*/ 30821 w 36336"/>
              <a:gd name="connsiteY1-220" fmla="*/ 33919 h 39449"/>
              <a:gd name="connsiteX2-221" fmla="*/ 0 w 36336"/>
              <a:gd name="connsiteY2-222" fmla="*/ 0 h 3944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5" name="Group 59"/>
          <p:cNvGrpSpPr/>
          <p:nvPr/>
        </p:nvGrpSpPr>
        <p:grpSpPr>
          <a:xfrm rot="2086424">
            <a:off x="9314817" y="2752517"/>
            <a:ext cx="1418849" cy="1430666"/>
            <a:chExt cx="1378195" cy="1389675"/>
          </a:xfrm>
        </p:grpSpPr>
        <p:grpSp>
          <p:nvGrpSpPr>
            <p:cNvPr id="6" name="Group 55"/>
            <p:cNvGrpSpPr/>
            <p:nvPr/>
          </p:nvGrpSpPr>
          <p:grpSpPr>
            <a:xfrm>
              <a:off x="228599" y="0"/>
              <a:ext cx="1149597" cy="1132531"/>
              <a:chExt cx="1149595" cy="1132530"/>
            </a:xfrm>
          </p:grpSpPr>
          <p:sp>
            <p:nvSpPr>
              <p:cNvPr id="10" name="Shape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grpSp>
            <p:nvGrpSpPr>
              <p:cNvPr id="11" name="Group 54"/>
              <p:cNvGrpSpPr/>
              <p:nvPr/>
            </p:nvGrpSpPr>
            <p:grpSpPr>
              <a:xfrm>
                <a:off x="-1" y="0"/>
                <a:ext cx="1149597" cy="1132531"/>
                <a:chExt cx="1149595" cy="1132530"/>
              </a:xfrm>
            </p:grpSpPr>
            <p:sp>
              <p:nvSpPr>
                <p:cNvPr id="12" name="Shape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3" name="Shape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4" name="Shape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</p:grpSp>
        <p:grpSp>
          <p:nvGrpSpPr>
            <p:cNvPr id="7" name="Group 58"/>
            <p:cNvGrpSpPr/>
            <p:nvPr/>
          </p:nvGrpSpPr>
          <p:grpSpPr>
            <a:xfrm>
              <a:off x="0" y="558800"/>
              <a:ext cx="803140" cy="830876"/>
              <a:chExt cx="803139" cy="830875"/>
            </a:xfrm>
          </p:grpSpPr>
          <p:sp>
            <p:nvSpPr>
              <p:cNvPr id="8" name="Shape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9" name="Shape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sp>
        <p:nvSpPr>
          <p:cNvPr id="15" name="Shape 232"/>
          <p:cNvSpPr/>
          <p:nvPr/>
        </p:nvSpPr>
        <p:spPr>
          <a:xfrm>
            <a:off x="1990953" y="3125303"/>
            <a:ext cx="667580" cy="78670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16" name="Shape 232"/>
          <p:cNvSpPr/>
          <p:nvPr/>
        </p:nvSpPr>
        <p:spPr>
          <a:xfrm>
            <a:off x="4378553" y="3125303"/>
            <a:ext cx="667580" cy="78670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17" name="Shape 232"/>
          <p:cNvSpPr/>
          <p:nvPr/>
        </p:nvSpPr>
        <p:spPr>
          <a:xfrm>
            <a:off x="6766153" y="3125303"/>
            <a:ext cx="667580" cy="78670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grpSp>
        <p:nvGrpSpPr>
          <p:cNvPr id="22" name="组合 21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23" name="等腰三角形 22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25" name="Shape 148"/>
          <p:cNvSpPr/>
          <p:nvPr/>
        </p:nvSpPr>
        <p:spPr>
          <a:xfrm>
            <a:off x="1231555" y="1507404"/>
            <a:ext cx="6665756" cy="14065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26" name="Shape 148"/>
          <p:cNvSpPr/>
          <p:nvPr/>
        </p:nvSpPr>
        <p:spPr>
          <a:xfrm>
            <a:off x="3433274" y="4796079"/>
            <a:ext cx="7424025" cy="14065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21" name="Shape 232"/>
          <p:cNvSpPr/>
          <p:nvPr/>
        </p:nvSpPr>
        <p:spPr>
          <a:xfrm>
            <a:off x="2863003" y="4667108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" name="Shape 232"/>
          <p:cNvSpPr/>
          <p:nvPr/>
        </p:nvSpPr>
        <p:spPr>
          <a:xfrm>
            <a:off x="464808" y="1507404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slow" advClick="0" advTm="1000">
    <p:comb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11" name="Group 70"/>
          <p:cNvGrpSpPr/>
          <p:nvPr/>
        </p:nvGrpSpPr>
        <p:grpSpPr>
          <a:xfrm>
            <a:off x="6525978" y="1539801"/>
            <a:ext cx="4441136" cy="4171254"/>
            <a:chExt cx="2335459" cy="2193537"/>
          </a:xfrm>
        </p:grpSpPr>
        <p:sp>
          <p:nvSpPr>
            <p:cNvPr id="12" name="Shape 66"/>
            <p:cNvSpPr/>
            <p:nvPr/>
          </p:nvSpPr>
          <p:spPr>
            <a:xfrm>
              <a:off x="88900" y="177800"/>
              <a:ext cx="2125877" cy="14255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" name="Shape 67"/>
            <p:cNvSpPr/>
            <p:nvPr/>
          </p:nvSpPr>
          <p:spPr>
            <a:xfrm>
              <a:off x="-1" y="0"/>
              <a:ext cx="2335461" cy="1844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solidFill>
              <a:srgbClr val="FFC000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" name="Shape 68"/>
            <p:cNvSpPr/>
            <p:nvPr/>
          </p:nvSpPr>
          <p:spPr>
            <a:xfrm>
              <a:off x="1130300" y="1600199"/>
              <a:ext cx="16672" cy="3354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" name="Shape 69"/>
            <p:cNvSpPr/>
            <p:nvPr/>
          </p:nvSpPr>
          <p:spPr>
            <a:xfrm>
              <a:off x="990600" y="1955799"/>
              <a:ext cx="284801" cy="2377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6" name="Shape 148"/>
          <p:cNvSpPr/>
          <p:nvPr/>
        </p:nvSpPr>
        <p:spPr>
          <a:xfrm>
            <a:off x="1430734" y="1628672"/>
            <a:ext cx="3944684" cy="2292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17" name="Shape 148"/>
          <p:cNvSpPr/>
          <p:nvPr/>
        </p:nvSpPr>
        <p:spPr>
          <a:xfrm>
            <a:off x="1870605" y="4138688"/>
            <a:ext cx="3944684" cy="2292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18" name="Shape 232"/>
          <p:cNvSpPr/>
          <p:nvPr/>
        </p:nvSpPr>
        <p:spPr>
          <a:xfrm>
            <a:off x="1219239" y="4260914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" name="Shape 232"/>
          <p:cNvSpPr/>
          <p:nvPr/>
        </p:nvSpPr>
        <p:spPr>
          <a:xfrm>
            <a:off x="781800" y="1628672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" name="文本框 19"/>
          <p:cNvSpPr txBox="1"/>
          <p:nvPr/>
        </p:nvSpPr>
        <p:spPr>
          <a:xfrm>
            <a:off x="7560645" y="2863968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1000">
    <p:comb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Group 44"/>
          <p:cNvGrpSpPr/>
          <p:nvPr/>
        </p:nvGrpSpPr>
        <p:grpSpPr>
          <a:xfrm>
            <a:off x="9788360" y="491161"/>
            <a:ext cx="807367" cy="906808"/>
            <a:chExt cx="807366" cy="906807"/>
          </a:xfrm>
        </p:grpSpPr>
        <p:sp>
          <p:nvSpPr>
            <p:cNvPr id="17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460014" y="278822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40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点击添加目录</a:t>
            </a:r>
            <a:endParaRPr kumimoji="1" lang="zh-CN" altLang="en-US" sz="400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grpSp>
        <p:nvGrpSpPr>
          <p:cNvPr id="29" name="组 1"/>
          <p:cNvGrpSpPr/>
          <p:nvPr/>
        </p:nvGrpSpPr>
        <p:grpSpPr>
          <a:xfrm>
            <a:off x="2192863" y="2077208"/>
            <a:ext cx="2331497" cy="2343150"/>
            <a:chOff x="4431239" y="1508012"/>
            <a:chExt cx="2360904" cy="2195308"/>
          </a:xfrm>
        </p:grpSpPr>
        <p:sp>
          <p:nvSpPr>
            <p:cNvPr id="30" name="Shape 201"/>
            <p:cNvSpPr/>
            <p:nvPr/>
          </p:nvSpPr>
          <p:spPr>
            <a:xfrm>
              <a:off x="4431239" y="1508012"/>
              <a:ext cx="2360904" cy="21953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327780" y="1910367"/>
              <a:ext cx="795704" cy="1239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8000">
                  <a:solidFill>
                    <a:schemeClr val="tx2"/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3</a:t>
              </a:r>
              <a:endParaRPr kumimoji="1" lang="zh-CN" altLang="en-US" sz="8000">
                <a:solidFill>
                  <a:schemeClr val="tx2"/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35" name="任意多边形: 形状 34"/>
          <p:cNvSpPr/>
          <p:nvPr/>
        </p:nvSpPr>
        <p:spPr>
          <a:xfrm>
            <a:off x="1123950" y="2847568"/>
            <a:ext cx="11058525" cy="4010432"/>
          </a:xfrm>
          <a:custGeom>
            <a:gdLst>
              <a:gd name="connsiteX0" fmla="*/ 0 w 11963400"/>
              <a:gd name="connsiteY0" fmla="*/ 4191000 h 4191000"/>
              <a:gd name="connsiteX1" fmla="*/ 1457325 w 11963400"/>
              <a:gd name="connsiteY1" fmla="*/ 3257550 h 4191000"/>
              <a:gd name="connsiteX2" fmla="*/ 2943225 w 11963400"/>
              <a:gd name="connsiteY2" fmla="*/ 3267075 h 4191000"/>
              <a:gd name="connsiteX3" fmla="*/ 4381500 w 11963400"/>
              <a:gd name="connsiteY3" fmla="*/ 2438400 h 4191000"/>
              <a:gd name="connsiteX4" fmla="*/ 7477125 w 11963400"/>
              <a:gd name="connsiteY4" fmla="*/ 2314575 h 4191000"/>
              <a:gd name="connsiteX5" fmla="*/ 10277475 w 11963400"/>
              <a:gd name="connsiteY5" fmla="*/ 923925 h 4191000"/>
              <a:gd name="connsiteX6" fmla="*/ 11963400 w 11963400"/>
              <a:gd name="connsiteY6" fmla="*/ 0 h 4191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3400" h="4191000">
                <a:moveTo>
                  <a:pt x="0" y="4191000"/>
                </a:moveTo>
                <a:cubicBezTo>
                  <a:pt x="483394" y="3801268"/>
                  <a:pt x="966788" y="3411537"/>
                  <a:pt x="1457325" y="3257550"/>
                </a:cubicBezTo>
                <a:cubicBezTo>
                  <a:pt x="1947862" y="3103563"/>
                  <a:pt x="2455863" y="3403600"/>
                  <a:pt x="2943225" y="3267075"/>
                </a:cubicBezTo>
                <a:cubicBezTo>
                  <a:pt x="3430587" y="3130550"/>
                  <a:pt x="3625850" y="2597150"/>
                  <a:pt x="4381500" y="2438400"/>
                </a:cubicBezTo>
                <a:cubicBezTo>
                  <a:pt x="5137150" y="2279650"/>
                  <a:pt x="6494463" y="2566987"/>
                  <a:pt x="7477125" y="2314575"/>
                </a:cubicBezTo>
                <a:cubicBezTo>
                  <a:pt x="8459788" y="2062162"/>
                  <a:pt x="9529763" y="1309687"/>
                  <a:pt x="10277475" y="923925"/>
                </a:cubicBezTo>
                <a:cubicBezTo>
                  <a:pt x="11025188" y="538162"/>
                  <a:pt x="11494294" y="269081"/>
                  <a:pt x="119634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7610475" y="4314825"/>
            <a:ext cx="4591050" cy="2524125"/>
          </a:xfrm>
          <a:custGeom>
            <a:gdLst>
              <a:gd name="connsiteX0" fmla="*/ 4591050 w 4591050"/>
              <a:gd name="connsiteY0" fmla="*/ 0 h 2524125"/>
              <a:gd name="connsiteX1" fmla="*/ 1876425 w 4591050"/>
              <a:gd name="connsiteY1" fmla="*/ 685800 h 2524125"/>
              <a:gd name="connsiteX2" fmla="*/ 0 w 4591050"/>
              <a:gd name="connsiteY2" fmla="*/ 2524125 h 2524125"/>
              <a:gd name="connsiteX3" fmla="*/ 0 w 4591050"/>
              <a:gd name="connsiteY3" fmla="*/ 2524125 h 25241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2524125">
                <a:moveTo>
                  <a:pt x="4591050" y="0"/>
                </a:moveTo>
                <a:cubicBezTo>
                  <a:pt x="3616325" y="132556"/>
                  <a:pt x="2641600" y="265113"/>
                  <a:pt x="1876425" y="685800"/>
                </a:cubicBezTo>
                <a:cubicBezTo>
                  <a:pt x="1111250" y="1106488"/>
                  <a:pt x="0" y="2524125"/>
                  <a:pt x="0" y="2524125"/>
                </a:cubicBezTo>
                <a:lnTo>
                  <a:pt x="0" y="2524125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3019425" y="5614075"/>
            <a:ext cx="9250121" cy="1348743"/>
          </a:xfrm>
          <a:custGeom>
            <a:gdLst>
              <a:gd name="connsiteX0" fmla="*/ 0 w 9250121"/>
              <a:gd name="connsiteY0" fmla="*/ 1253450 h 1348743"/>
              <a:gd name="connsiteX1" fmla="*/ 2095500 w 9250121"/>
              <a:gd name="connsiteY1" fmla="*/ 186650 h 1348743"/>
              <a:gd name="connsiteX2" fmla="*/ 4495800 w 9250121"/>
              <a:gd name="connsiteY2" fmla="*/ 567650 h 1348743"/>
              <a:gd name="connsiteX3" fmla="*/ 6086475 w 9250121"/>
              <a:gd name="connsiteY3" fmla="*/ 43775 h 1348743"/>
              <a:gd name="connsiteX4" fmla="*/ 8258175 w 9250121"/>
              <a:gd name="connsiteY4" fmla="*/ 167600 h 1348743"/>
              <a:gd name="connsiteX5" fmla="*/ 9163050 w 9250121"/>
              <a:gd name="connsiteY5" fmla="*/ 1262975 h 1348743"/>
              <a:gd name="connsiteX6" fmla="*/ 9163050 w 9250121"/>
              <a:gd name="connsiteY6" fmla="*/ 1196300 h 13487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121" h="1348743">
                <a:moveTo>
                  <a:pt x="0" y="1253450"/>
                </a:moveTo>
                <a:cubicBezTo>
                  <a:pt x="673100" y="777200"/>
                  <a:pt x="1346200" y="300950"/>
                  <a:pt x="2095500" y="186650"/>
                </a:cubicBezTo>
                <a:cubicBezTo>
                  <a:pt x="2844800" y="72350"/>
                  <a:pt x="3830638" y="591462"/>
                  <a:pt x="4495800" y="567650"/>
                </a:cubicBezTo>
                <a:cubicBezTo>
                  <a:pt x="5160963" y="543837"/>
                  <a:pt x="5459412" y="110450"/>
                  <a:pt x="6086475" y="43775"/>
                </a:cubicBezTo>
                <a:cubicBezTo>
                  <a:pt x="6713538" y="-22900"/>
                  <a:pt x="7745413" y="-35600"/>
                  <a:pt x="8258175" y="167600"/>
                </a:cubicBezTo>
                <a:cubicBezTo>
                  <a:pt x="8770937" y="370800"/>
                  <a:pt x="9012238" y="1091525"/>
                  <a:pt x="9163050" y="1262975"/>
                </a:cubicBezTo>
                <a:cubicBezTo>
                  <a:pt x="9313862" y="1434425"/>
                  <a:pt x="9238456" y="1315362"/>
                  <a:pt x="9163050" y="1196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Group 22"/>
          <p:cNvGrpSpPr/>
          <p:nvPr/>
        </p:nvGrpSpPr>
        <p:grpSpPr>
          <a:xfrm rot="19893964">
            <a:off x="552491" y="429375"/>
            <a:ext cx="2146377" cy="980262"/>
            <a:chOff x="0" y="-1"/>
            <a:chExt cx="1887191" cy="861891"/>
          </a:xfrm>
        </p:grpSpPr>
        <p:sp>
          <p:nvSpPr>
            <p:cNvPr id="49" name="Shape 20"/>
            <p:cNvSpPr/>
            <p:nvPr/>
          </p:nvSpPr>
          <p:spPr>
            <a:xfrm>
              <a:off x="279400" y="406400"/>
              <a:ext cx="1606206" cy="4554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" name="Shape 21"/>
            <p:cNvSpPr/>
            <p:nvPr/>
          </p:nvSpPr>
          <p:spPr>
            <a:xfrm>
              <a:off x="0" y="-1"/>
              <a:ext cx="1887191" cy="848841"/>
            </a:xfrm>
            <a:custGeom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spd="slow" advClick="0" advTm="1000">
    <p:comb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7" name="组 25"/>
          <p:cNvGrpSpPr/>
          <p:nvPr/>
        </p:nvGrpSpPr>
        <p:grpSpPr>
          <a:xfrm>
            <a:off x="6435765" y="1088769"/>
            <a:ext cx="4093561" cy="4684969"/>
            <a:chOff x="6435765" y="1088769"/>
            <a:chExt cx="4093561" cy="4684969"/>
          </a:xfrm>
        </p:grpSpPr>
        <p:sp>
          <p:nvSpPr>
            <p:cNvPr id="8" name="Shape 115"/>
            <p:cNvSpPr/>
            <p:nvPr/>
          </p:nvSpPr>
          <p:spPr>
            <a:xfrm>
              <a:off x="7567348" y="1088769"/>
              <a:ext cx="1775717" cy="46849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1" h="21530" extrusionOk="0">
                  <a:moveTo>
                    <a:pt x="8172" y="21530"/>
                  </a:moveTo>
                  <a:cubicBezTo>
                    <a:pt x="17621" y="21583"/>
                    <a:pt x="19236" y="17"/>
                    <a:pt x="8422" y="0"/>
                  </a:cubicBezTo>
                  <a:cubicBezTo>
                    <a:pt x="-2191" y="-17"/>
                    <a:pt x="-2364" y="17802"/>
                    <a:pt x="5608" y="20986"/>
                  </a:cubicBezTo>
                  <a:cubicBezTo>
                    <a:pt x="6530" y="21354"/>
                    <a:pt x="7385" y="21526"/>
                    <a:pt x="8172" y="2153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9" name="Shape 116"/>
            <p:cNvSpPr/>
            <p:nvPr/>
          </p:nvSpPr>
          <p:spPr>
            <a:xfrm>
              <a:off x="6477672" y="1926978"/>
              <a:ext cx="4051654" cy="30165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9" h="14657" extrusionOk="0">
                  <a:moveTo>
                    <a:pt x="290" y="13739"/>
                  </a:moveTo>
                  <a:cubicBezTo>
                    <a:pt x="2960" y="18035"/>
                    <a:pt x="21566" y="6126"/>
                    <a:pt x="18474" y="1235"/>
                  </a:cubicBezTo>
                  <a:cubicBezTo>
                    <a:pt x="15439" y="-3565"/>
                    <a:pt x="399" y="6799"/>
                    <a:pt x="11" y="12263"/>
                  </a:cubicBezTo>
                  <a:cubicBezTo>
                    <a:pt x="-34" y="12895"/>
                    <a:pt x="67" y="13381"/>
                    <a:pt x="290" y="1373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0" name="Shape 117"/>
            <p:cNvSpPr/>
            <p:nvPr/>
          </p:nvSpPr>
          <p:spPr>
            <a:xfrm>
              <a:off x="6435765" y="1926974"/>
              <a:ext cx="4083572" cy="297160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1" h="14577" extrusionOk="0">
                  <a:moveTo>
                    <a:pt x="18610" y="13616"/>
                  </a:moveTo>
                  <a:cubicBezTo>
                    <a:pt x="16016" y="17996"/>
                    <a:pt x="-2680" y="6280"/>
                    <a:pt x="326" y="1291"/>
                  </a:cubicBezTo>
                  <a:cubicBezTo>
                    <a:pt x="3276" y="-3604"/>
                    <a:pt x="18399" y="6612"/>
                    <a:pt x="18866" y="12121"/>
                  </a:cubicBezTo>
                  <a:cubicBezTo>
                    <a:pt x="18920" y="12758"/>
                    <a:pt x="18826" y="13251"/>
                    <a:pt x="18610" y="1361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" name="Shape 119"/>
            <p:cNvSpPr/>
            <p:nvPr/>
          </p:nvSpPr>
          <p:spPr>
            <a:xfrm>
              <a:off x="8112182" y="3058555"/>
              <a:ext cx="742549" cy="7428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0" extrusionOk="0">
                  <a:moveTo>
                    <a:pt x="2533" y="1855"/>
                  </a:moveTo>
                  <a:cubicBezTo>
                    <a:pt x="435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4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2" name="组 23"/>
          <p:cNvGrpSpPr/>
          <p:nvPr/>
        </p:nvGrpSpPr>
        <p:grpSpPr>
          <a:xfrm>
            <a:off x="7734984" y="963032"/>
            <a:ext cx="742558" cy="742822"/>
            <a:chOff x="7734984" y="963032"/>
            <a:chExt cx="742558" cy="742822"/>
          </a:xfrm>
        </p:grpSpPr>
        <p:sp>
          <p:nvSpPr>
            <p:cNvPr id="13" name="Shape 120"/>
            <p:cNvSpPr/>
            <p:nvPr/>
          </p:nvSpPr>
          <p:spPr>
            <a:xfrm>
              <a:off x="7734984" y="963032"/>
              <a:ext cx="742558" cy="7428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0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821569" y="963032"/>
              <a:ext cx="5693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>
                  <a:latin typeface="DFPShaoNvW5-GB" charset="-122"/>
                  <a:ea typeface="DFPShaoNvW5-GB" charset="-122"/>
                  <a:cs typeface="DFPShaoNvW5-GB" charset="-122"/>
                </a:rPr>
                <a:t>1</a:t>
              </a:r>
              <a:endParaRPr kumimoji="1" lang="zh-CN" altLang="en-US" sz="40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15" name="组 24"/>
          <p:cNvGrpSpPr/>
          <p:nvPr/>
        </p:nvGrpSpPr>
        <p:grpSpPr>
          <a:xfrm>
            <a:off x="6100475" y="3809881"/>
            <a:ext cx="742578" cy="787795"/>
            <a:chOff x="6100475" y="3809881"/>
            <a:chExt cx="742578" cy="787795"/>
          </a:xfrm>
        </p:grpSpPr>
        <p:sp>
          <p:nvSpPr>
            <p:cNvPr id="16" name="Shape 122"/>
            <p:cNvSpPr/>
            <p:nvPr/>
          </p:nvSpPr>
          <p:spPr>
            <a:xfrm>
              <a:off x="6100475" y="3854854"/>
              <a:ext cx="742578" cy="7428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0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8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87070" y="3809881"/>
              <a:ext cx="5693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>
                  <a:latin typeface="DFPShaoNvW5-GB" charset="-122"/>
                  <a:ea typeface="DFPShaoNvW5-GB" charset="-122"/>
                  <a:cs typeface="DFPShaoNvW5-GB" charset="-122"/>
                </a:rPr>
                <a:t>2</a:t>
              </a:r>
              <a:endParaRPr kumimoji="1" lang="zh-CN" altLang="en-US" sz="40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18" name="组 22"/>
          <p:cNvGrpSpPr/>
          <p:nvPr/>
        </p:nvGrpSpPr>
        <p:grpSpPr>
          <a:xfrm>
            <a:off x="9872423" y="4483514"/>
            <a:ext cx="742575" cy="742822"/>
            <a:chOff x="9872423" y="4483514"/>
            <a:chExt cx="742575" cy="742822"/>
          </a:xfrm>
        </p:grpSpPr>
        <p:sp>
          <p:nvSpPr>
            <p:cNvPr id="19" name="Shape 121"/>
            <p:cNvSpPr/>
            <p:nvPr/>
          </p:nvSpPr>
          <p:spPr>
            <a:xfrm>
              <a:off x="9872423" y="4483514"/>
              <a:ext cx="742575" cy="7428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0" extrusionOk="0">
                  <a:moveTo>
                    <a:pt x="2532" y="1855"/>
                  </a:moveTo>
                  <a:cubicBezTo>
                    <a:pt x="435" y="3678"/>
                    <a:pt x="-1127" y="9085"/>
                    <a:pt x="1048" y="11828"/>
                  </a:cubicBezTo>
                  <a:cubicBezTo>
                    <a:pt x="7916" y="20487"/>
                    <a:pt x="20473" y="10972"/>
                    <a:pt x="14024" y="3054"/>
                  </a:cubicBezTo>
                  <a:cubicBezTo>
                    <a:pt x="11228" y="-379"/>
                    <a:pt x="5948" y="-1113"/>
                    <a:pt x="2532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937153" y="4483514"/>
              <a:ext cx="5693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>
                  <a:latin typeface="DFPShaoNvW5-GB" charset="-122"/>
                  <a:ea typeface="DFPShaoNvW5-GB" charset="-122"/>
                  <a:cs typeface="DFPShaoNvW5-GB" charset="-122"/>
                </a:rPr>
                <a:t>3</a:t>
              </a:r>
              <a:endParaRPr kumimoji="1" lang="zh-CN" altLang="en-US" sz="40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21" name="Shape 232"/>
          <p:cNvSpPr/>
          <p:nvPr/>
        </p:nvSpPr>
        <p:spPr>
          <a:xfrm>
            <a:off x="850733" y="1892728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" name="Shape 232"/>
          <p:cNvSpPr/>
          <p:nvPr/>
        </p:nvSpPr>
        <p:spPr>
          <a:xfrm>
            <a:off x="1305675" y="4718114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" name="Shape 148"/>
          <p:cNvSpPr/>
          <p:nvPr/>
        </p:nvSpPr>
        <p:spPr>
          <a:xfrm>
            <a:off x="1443303" y="1926974"/>
            <a:ext cx="4484180" cy="18497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28" name="Shape 148"/>
          <p:cNvSpPr/>
          <p:nvPr/>
        </p:nvSpPr>
        <p:spPr>
          <a:xfrm>
            <a:off x="2063955" y="4483514"/>
            <a:ext cx="3109980" cy="11849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</p:spTree>
  </p:cSld>
  <p:clrMapOvr>
    <a:masterClrMapping/>
  </p:clrMapOvr>
  <p:transition spd="slow" advClick="0" advTm="1000">
    <p:comb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57" y="2794254"/>
            <a:ext cx="3310771" cy="363017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21366572">
            <a:off x="476476" y="865659"/>
            <a:ext cx="7143300" cy="5583882"/>
            <a:chOff x="2695176" y="922486"/>
            <a:chExt cx="9012180" cy="5458804"/>
          </a:xfrm>
        </p:grpSpPr>
        <p:sp>
          <p:nvSpPr>
            <p:cNvPr id="6" name="Shape 175"/>
            <p:cNvSpPr/>
            <p:nvPr/>
          </p:nvSpPr>
          <p:spPr>
            <a:xfrm>
              <a:off x="2695176" y="922486"/>
              <a:ext cx="6376546" cy="41704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extrusionOk="0">
                  <a:moveTo>
                    <a:pt x="6742" y="16124"/>
                  </a:moveTo>
                  <a:cubicBezTo>
                    <a:pt x="5374" y="16910"/>
                    <a:pt x="3929" y="20482"/>
                    <a:pt x="3478" y="21600"/>
                  </a:cubicBezTo>
                  <a:cubicBezTo>
                    <a:pt x="3702" y="19782"/>
                    <a:pt x="4191" y="18074"/>
                    <a:pt x="4233" y="16234"/>
                  </a:cubicBezTo>
                  <a:cubicBezTo>
                    <a:pt x="3426" y="16656"/>
                    <a:pt x="2554" y="16263"/>
                    <a:pt x="1729" y="16378"/>
                  </a:cubicBezTo>
                  <a:cubicBezTo>
                    <a:pt x="1648" y="11313"/>
                    <a:pt x="1059" y="5533"/>
                    <a:pt x="0" y="631"/>
                  </a:cubicBezTo>
                  <a:cubicBezTo>
                    <a:pt x="4095" y="977"/>
                    <a:pt x="8091" y="628"/>
                    <a:pt x="12162" y="358"/>
                  </a:cubicBezTo>
                  <a:cubicBezTo>
                    <a:pt x="14982" y="171"/>
                    <a:pt x="18216" y="0"/>
                    <a:pt x="21204" y="0"/>
                  </a:cubicBezTo>
                  <a:cubicBezTo>
                    <a:pt x="21600" y="812"/>
                    <a:pt x="21523" y="2642"/>
                    <a:pt x="21419" y="3597"/>
                  </a:cubicBezTo>
                  <a:lnTo>
                    <a:pt x="6120" y="4060"/>
                  </a:lnTo>
                  <a:cubicBezTo>
                    <a:pt x="6120" y="4060"/>
                    <a:pt x="6742" y="16124"/>
                    <a:pt x="6742" y="16124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7" name="Shape 182"/>
            <p:cNvSpPr/>
            <p:nvPr/>
          </p:nvSpPr>
          <p:spPr>
            <a:xfrm>
              <a:off x="4508295" y="1602027"/>
              <a:ext cx="7199061" cy="47792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44" extrusionOk="0">
                  <a:moveTo>
                    <a:pt x="9587" y="16461"/>
                  </a:moveTo>
                  <a:cubicBezTo>
                    <a:pt x="7137" y="17180"/>
                    <a:pt x="4338" y="16988"/>
                    <a:pt x="1871" y="17887"/>
                  </a:cubicBezTo>
                  <a:cubicBezTo>
                    <a:pt x="741" y="15455"/>
                    <a:pt x="1259" y="12409"/>
                    <a:pt x="871" y="9752"/>
                  </a:cubicBezTo>
                  <a:cubicBezTo>
                    <a:pt x="413" y="6611"/>
                    <a:pt x="-151" y="3747"/>
                    <a:pt x="36" y="488"/>
                  </a:cubicBezTo>
                  <a:cubicBezTo>
                    <a:pt x="4480" y="149"/>
                    <a:pt x="9014" y="-156"/>
                    <a:pt x="13493" y="87"/>
                  </a:cubicBezTo>
                  <a:cubicBezTo>
                    <a:pt x="15942" y="221"/>
                    <a:pt x="18443" y="1027"/>
                    <a:pt x="20887" y="604"/>
                  </a:cubicBezTo>
                  <a:cubicBezTo>
                    <a:pt x="21449" y="2041"/>
                    <a:pt x="20999" y="15633"/>
                    <a:pt x="21352" y="15738"/>
                  </a:cubicBezTo>
                  <a:cubicBezTo>
                    <a:pt x="18614" y="14924"/>
                    <a:pt x="16128" y="15633"/>
                    <a:pt x="13384" y="15578"/>
                  </a:cubicBezTo>
                  <a:cubicBezTo>
                    <a:pt x="14206" y="17474"/>
                    <a:pt x="14961" y="19421"/>
                    <a:pt x="15578" y="21444"/>
                  </a:cubicBezTo>
                  <a:cubicBezTo>
                    <a:pt x="15386" y="20814"/>
                    <a:pt x="11222" y="16709"/>
                    <a:pt x="10628" y="16085"/>
                  </a:cubicBezTo>
                  <a:cubicBezTo>
                    <a:pt x="10290" y="16233"/>
                    <a:pt x="9942" y="16357"/>
                    <a:pt x="9587" y="16461"/>
                  </a:cubicBezTo>
                  <a:close/>
                </a:path>
              </a:pathLst>
            </a:custGeom>
            <a:noFill/>
            <a:ln w="38100" cap="flat">
              <a:solidFill>
                <a:srgbClr val="FFC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0" name="文本框 9"/>
          <p:cNvSpPr txBox="1"/>
          <p:nvPr/>
        </p:nvSpPr>
        <p:spPr>
          <a:xfrm rot="21216818">
            <a:off x="2202746" y="2276474"/>
            <a:ext cx="5129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46537A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时光彷佛瞬时倒流到青葱校园，天边飞鸟有白色的羽翼，唇边的微笑是薄荷味的香，操场上还有孩子奔跑的身影。在那样单纯美好的年代，爱自然就是永远，谁不曾轻轻拉过另一只手，相信一直爱一直好，就能永远不分开。</a:t>
            </a:r>
            <a:endParaRPr lang="zh-CN" altLang="en-US" sz="2400">
              <a:solidFill>
                <a:srgbClr val="46537A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</p:spTree>
  </p:cSld>
  <p:clrMapOvr>
    <a:masterClrMapping/>
  </p:clrMapOvr>
  <p:transition spd="slow" advClick="0" advTm="1000">
    <p:comb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15" name="Shape 232"/>
          <p:cNvSpPr/>
          <p:nvPr/>
        </p:nvSpPr>
        <p:spPr>
          <a:xfrm>
            <a:off x="5979937" y="1798140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" name="Shape 232"/>
          <p:cNvSpPr/>
          <p:nvPr/>
        </p:nvSpPr>
        <p:spPr>
          <a:xfrm>
            <a:off x="5979937" y="2874194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" name="Shape 232"/>
          <p:cNvSpPr/>
          <p:nvPr/>
        </p:nvSpPr>
        <p:spPr>
          <a:xfrm>
            <a:off x="5979937" y="3950248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" name="Shape 232"/>
          <p:cNvSpPr/>
          <p:nvPr/>
        </p:nvSpPr>
        <p:spPr>
          <a:xfrm>
            <a:off x="5979937" y="5026302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" name="Shape 232"/>
          <p:cNvSpPr/>
          <p:nvPr/>
        </p:nvSpPr>
        <p:spPr>
          <a:xfrm>
            <a:off x="631277" y="1749046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" name="Shape 232"/>
          <p:cNvSpPr/>
          <p:nvPr/>
        </p:nvSpPr>
        <p:spPr>
          <a:xfrm>
            <a:off x="1086219" y="4574432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" name="Shape 148"/>
          <p:cNvSpPr/>
          <p:nvPr/>
        </p:nvSpPr>
        <p:spPr>
          <a:xfrm>
            <a:off x="1223847" y="1783292"/>
            <a:ext cx="4484180" cy="18497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26" name="Shape 148"/>
          <p:cNvSpPr/>
          <p:nvPr/>
        </p:nvSpPr>
        <p:spPr>
          <a:xfrm>
            <a:off x="1844499" y="4339832"/>
            <a:ext cx="3109980" cy="11849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27" name="Shape 148"/>
          <p:cNvSpPr/>
          <p:nvPr/>
        </p:nvSpPr>
        <p:spPr>
          <a:xfrm>
            <a:off x="6674837" y="1749046"/>
            <a:ext cx="4819171" cy="520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</a:t>
            </a: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28" name="Shape 148"/>
          <p:cNvSpPr/>
          <p:nvPr/>
        </p:nvSpPr>
        <p:spPr>
          <a:xfrm>
            <a:off x="6674837" y="2874194"/>
            <a:ext cx="4819171" cy="520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</a:t>
            </a: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29" name="Shape 148"/>
          <p:cNvSpPr/>
          <p:nvPr/>
        </p:nvSpPr>
        <p:spPr>
          <a:xfrm>
            <a:off x="6674837" y="3840956"/>
            <a:ext cx="4819171" cy="520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</a:t>
            </a: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30" name="Shape 148"/>
          <p:cNvSpPr/>
          <p:nvPr/>
        </p:nvSpPr>
        <p:spPr>
          <a:xfrm>
            <a:off x="6674837" y="5072902"/>
            <a:ext cx="4819171" cy="520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</a:t>
            </a: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</p:spTree>
  </p:cSld>
  <p:clrMapOvr>
    <a:masterClrMapping/>
  </p:clrMapOvr>
  <p:transition spd="slow" advClick="0" advTm="1000">
    <p:comb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7" name="Shape 29"/>
          <p:cNvSpPr/>
          <p:nvPr/>
        </p:nvSpPr>
        <p:spPr>
          <a:xfrm rot="20887572">
            <a:off x="1277607" y="1689307"/>
            <a:ext cx="3832876" cy="4160242"/>
          </a:xfrm>
          <a:custGeom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9078" h="23663" extrusionOk="0">
                <a:moveTo>
                  <a:pt x="14407" y="0"/>
                </a:moveTo>
                <a:cubicBezTo>
                  <a:pt x="14512" y="360"/>
                  <a:pt x="1413" y="4434"/>
                  <a:pt x="0" y="4384"/>
                </a:cubicBezTo>
                <a:cubicBezTo>
                  <a:pt x="1189" y="10717"/>
                  <a:pt x="3037" y="17355"/>
                  <a:pt x="4512" y="23663"/>
                </a:cubicBezTo>
                <a:cubicBezTo>
                  <a:pt x="10020" y="22736"/>
                  <a:pt x="13419" y="20102"/>
                  <a:pt x="19078" y="19424"/>
                </a:cubicBezTo>
                <a:cubicBezTo>
                  <a:pt x="18047" y="16297"/>
                  <a:pt x="18049" y="12773"/>
                  <a:pt x="16878" y="9602"/>
                </a:cubicBezTo>
                <a:cubicBezTo>
                  <a:pt x="15825" y="6749"/>
                  <a:pt x="15248" y="2887"/>
                  <a:pt x="14407" y="0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17" y="1172718"/>
            <a:ext cx="441976" cy="892369"/>
          </a:xfrm>
          <a:prstGeom prst="rect">
            <a:avLst/>
          </a:prstGeom>
        </p:spPr>
      </p:pic>
      <p:sp>
        <p:nvSpPr>
          <p:cNvPr id="12" name="Shape 232"/>
          <p:cNvSpPr/>
          <p:nvPr/>
        </p:nvSpPr>
        <p:spPr>
          <a:xfrm>
            <a:off x="6026237" y="962991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3" name="Shape 148"/>
          <p:cNvSpPr/>
          <p:nvPr/>
        </p:nvSpPr>
        <p:spPr>
          <a:xfrm>
            <a:off x="6618807" y="997237"/>
            <a:ext cx="4484180" cy="18497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14" name="Shape 232"/>
          <p:cNvSpPr/>
          <p:nvPr/>
        </p:nvSpPr>
        <p:spPr>
          <a:xfrm>
            <a:off x="6026237" y="4053663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" name="Shape 148"/>
          <p:cNvSpPr/>
          <p:nvPr/>
        </p:nvSpPr>
        <p:spPr>
          <a:xfrm>
            <a:off x="6618807" y="4087909"/>
            <a:ext cx="4484180" cy="18497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67339" y="3400096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1000">
    <p:comb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7" name="Group 77"/>
          <p:cNvGrpSpPr/>
          <p:nvPr/>
        </p:nvGrpSpPr>
        <p:grpSpPr>
          <a:xfrm>
            <a:off x="10037546" y="1028701"/>
            <a:ext cx="1504282" cy="1572383"/>
            <a:chExt cx="1504280" cy="1572381"/>
          </a:xfrm>
        </p:grpSpPr>
        <p:grpSp>
          <p:nvGrpSpPr>
            <p:cNvPr id="8" name="Group 75"/>
            <p:cNvGrpSpPr/>
            <p:nvPr/>
          </p:nvGrpSpPr>
          <p:grpSpPr>
            <a:xfrm>
              <a:off x="0" y="0"/>
              <a:ext cx="1504281" cy="1572382"/>
              <a:chExt cx="1504280" cy="1572381"/>
            </a:xfrm>
          </p:grpSpPr>
          <p:sp>
            <p:nvSpPr>
              <p:cNvPr id="10" name="Shape 70"/>
              <p:cNvSpPr/>
              <p:nvPr/>
            </p:nvSpPr>
            <p:spPr>
              <a:xfrm>
                <a:off x="0" y="0"/>
                <a:ext cx="1504281" cy="157238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250"/>
                    </a:moveTo>
                    <a:lnTo>
                      <a:pt x="10800" y="0"/>
                    </a:lnTo>
                    <a:cubicBezTo>
                      <a:pt x="10800" y="0"/>
                      <a:pt x="19779" y="6452"/>
                      <a:pt x="21600" y="8250"/>
                    </a:cubicBezTo>
                    <a:cubicBezTo>
                      <a:pt x="21600" y="13066"/>
                      <a:pt x="21600" y="20949"/>
                      <a:pt x="21600" y="20949"/>
                    </a:cubicBezTo>
                    <a:lnTo>
                      <a:pt x="0" y="21600"/>
                    </a:lnTo>
                    <a:cubicBezTo>
                      <a:pt x="0" y="21600"/>
                      <a:pt x="0" y="8250"/>
                      <a:pt x="0" y="825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1" name="Shape 71"/>
              <p:cNvSpPr/>
              <p:nvPr/>
            </p:nvSpPr>
            <p:spPr>
              <a:xfrm>
                <a:off x="0" y="596900"/>
                <a:ext cx="1494756" cy="76446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59"/>
                    </a:moveTo>
                    <a:cubicBezTo>
                      <a:pt x="3339" y="8063"/>
                      <a:pt x="6925" y="17664"/>
                      <a:pt x="10731" y="21600"/>
                    </a:cubicBezTo>
                    <a:cubicBezTo>
                      <a:pt x="12946" y="17329"/>
                      <a:pt x="15538" y="13914"/>
                      <a:pt x="16886" y="10800"/>
                    </a:cubicBezTo>
                    <a:cubicBezTo>
                      <a:pt x="18376" y="7357"/>
                      <a:pt x="20617" y="3004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" name="Shape 72"/>
              <p:cNvSpPr/>
              <p:nvPr/>
            </p:nvSpPr>
            <p:spPr>
              <a:xfrm>
                <a:off x="0" y="1130300"/>
                <a:ext cx="417079" cy="41172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4871" y="18530"/>
                      <a:pt x="17612" y="3302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3" name="Shape 73"/>
              <p:cNvSpPr/>
              <p:nvPr/>
            </p:nvSpPr>
            <p:spPr>
              <a:xfrm>
                <a:off x="1117600" y="1041400"/>
                <a:ext cx="377578" cy="4563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745" y="16213"/>
                      <a:pt x="6429" y="4616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4" name="Shape 74"/>
              <p:cNvSpPr/>
              <p:nvPr/>
            </p:nvSpPr>
            <p:spPr>
              <a:xfrm>
                <a:off x="76200" y="228600"/>
                <a:ext cx="1326551" cy="113873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extrusionOk="0">
                    <a:moveTo>
                      <a:pt x="0" y="0"/>
                    </a:moveTo>
                    <a:cubicBezTo>
                      <a:pt x="0" y="1445"/>
                      <a:pt x="246" y="9354"/>
                      <a:pt x="246" y="9354"/>
                    </a:cubicBezTo>
                    <a:cubicBezTo>
                      <a:pt x="246" y="9354"/>
                      <a:pt x="2134" y="11992"/>
                      <a:pt x="3102" y="13310"/>
                    </a:cubicBezTo>
                    <a:cubicBezTo>
                      <a:pt x="5598" y="16706"/>
                      <a:pt x="8202" y="19921"/>
                      <a:pt x="10904" y="21600"/>
                    </a:cubicBezTo>
                    <a:cubicBezTo>
                      <a:pt x="13379" y="18733"/>
                      <a:pt x="16275" y="16440"/>
                      <a:pt x="17781" y="14350"/>
                    </a:cubicBezTo>
                    <a:cubicBezTo>
                      <a:pt x="18832" y="12891"/>
                      <a:pt x="21372" y="9624"/>
                      <a:pt x="21372" y="9624"/>
                    </a:cubicBezTo>
                    <a:cubicBezTo>
                      <a:pt x="21372" y="9624"/>
                      <a:pt x="21600" y="1606"/>
                      <a:pt x="21053" y="0"/>
                    </a:cubicBezTo>
                    <a:cubicBezTo>
                      <a:pt x="21053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9" name="Shape 76"/>
            <p:cNvSpPr/>
            <p:nvPr/>
          </p:nvSpPr>
          <p:spPr>
            <a:xfrm>
              <a:off x="469900" y="469899"/>
              <a:ext cx="537619" cy="4836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1" h="16684" extrusionOk="0">
                  <a:moveTo>
                    <a:pt x="13766" y="6136"/>
                  </a:moveTo>
                  <a:cubicBezTo>
                    <a:pt x="15891" y="1967"/>
                    <a:pt x="5690" y="4748"/>
                    <a:pt x="5634" y="8499"/>
                  </a:cubicBezTo>
                  <a:cubicBezTo>
                    <a:pt x="5556" y="13717"/>
                    <a:pt x="14087" y="7110"/>
                    <a:pt x="15031" y="4525"/>
                  </a:cubicBezTo>
                  <a:cubicBezTo>
                    <a:pt x="14197" y="5587"/>
                    <a:pt x="10837" y="10126"/>
                    <a:pt x="12430" y="11384"/>
                  </a:cubicBezTo>
                  <a:cubicBezTo>
                    <a:pt x="14945" y="13370"/>
                    <a:pt x="20823" y="6391"/>
                    <a:pt x="20343" y="4229"/>
                  </a:cubicBezTo>
                  <a:cubicBezTo>
                    <a:pt x="18589" y="-3669"/>
                    <a:pt x="3167" y="984"/>
                    <a:pt x="759" y="6136"/>
                  </a:cubicBezTo>
                  <a:cubicBezTo>
                    <a:pt x="-777" y="9421"/>
                    <a:pt x="-60" y="14083"/>
                    <a:pt x="3636" y="15948"/>
                  </a:cubicBezTo>
                  <a:cubicBezTo>
                    <a:pt x="7564" y="17931"/>
                    <a:pt x="12253" y="15464"/>
                    <a:pt x="15690" y="1372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5" name="Group 114"/>
          <p:cNvGrpSpPr/>
          <p:nvPr/>
        </p:nvGrpSpPr>
        <p:grpSpPr>
          <a:xfrm>
            <a:off x="669970" y="4706468"/>
            <a:ext cx="2147562" cy="1387416"/>
            <a:chExt cx="862694" cy="557336"/>
          </a:xfrm>
        </p:grpSpPr>
        <p:sp>
          <p:nvSpPr>
            <p:cNvPr id="16" name="Shape 110"/>
            <p:cNvSpPr/>
            <p:nvPr/>
          </p:nvSpPr>
          <p:spPr>
            <a:xfrm>
              <a:off x="0" y="0"/>
              <a:ext cx="862695" cy="5573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18378" y="1066"/>
                    <a:pt x="21600" y="0"/>
                  </a:cubicBezTo>
                  <a:cubicBezTo>
                    <a:pt x="21600" y="7792"/>
                    <a:pt x="21600" y="20546"/>
                    <a:pt x="21600" y="20546"/>
                  </a:cubicBez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" name="Shape 111"/>
            <p:cNvSpPr/>
            <p:nvPr/>
          </p:nvSpPr>
          <p:spPr>
            <a:xfrm>
              <a:off x="0" y="0"/>
              <a:ext cx="857238" cy="4384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59"/>
                  </a:moveTo>
                  <a:cubicBezTo>
                    <a:pt x="3339" y="8063"/>
                    <a:pt x="6925" y="17664"/>
                    <a:pt x="10731" y="21600"/>
                  </a:cubicBezTo>
                  <a:cubicBezTo>
                    <a:pt x="12946" y="17329"/>
                    <a:pt x="15538" y="13914"/>
                    <a:pt x="16886" y="10800"/>
                  </a:cubicBezTo>
                  <a:cubicBezTo>
                    <a:pt x="18376" y="7357"/>
                    <a:pt x="20617" y="3004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" name="Shape 112"/>
            <p:cNvSpPr/>
            <p:nvPr/>
          </p:nvSpPr>
          <p:spPr>
            <a:xfrm>
              <a:off x="0" y="304800"/>
              <a:ext cx="239199" cy="23611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71" y="18530"/>
                    <a:pt x="17612" y="3302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" name="Shape 113"/>
            <p:cNvSpPr/>
            <p:nvPr/>
          </p:nvSpPr>
          <p:spPr>
            <a:xfrm>
              <a:off x="635000" y="254000"/>
              <a:ext cx="216533" cy="2617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745" y="16213"/>
                    <a:pt x="6430" y="4616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2" name="Shape 242"/>
          <p:cNvSpPr/>
          <p:nvPr/>
        </p:nvSpPr>
        <p:spPr>
          <a:xfrm rot="10800000">
            <a:off x="3324481" y="1430433"/>
            <a:ext cx="5791200" cy="412393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8" h="20467" extrusionOk="0">
                <a:moveTo>
                  <a:pt x="6743" y="20235"/>
                </a:moveTo>
                <a:cubicBezTo>
                  <a:pt x="4869" y="20402"/>
                  <a:pt x="2655" y="19887"/>
                  <a:pt x="841" y="20467"/>
                </a:cubicBezTo>
                <a:cubicBezTo>
                  <a:pt x="64" y="17137"/>
                  <a:pt x="206" y="13015"/>
                  <a:pt x="109" y="9574"/>
                </a:cubicBezTo>
                <a:cubicBezTo>
                  <a:pt x="60" y="7846"/>
                  <a:pt x="-454" y="2501"/>
                  <a:pt x="1272" y="1530"/>
                </a:cubicBezTo>
                <a:cubicBezTo>
                  <a:pt x="3015" y="550"/>
                  <a:pt x="7168" y="345"/>
                  <a:pt x="9094" y="332"/>
                </a:cubicBezTo>
                <a:cubicBezTo>
                  <a:pt x="12066" y="311"/>
                  <a:pt x="19449" y="-1133"/>
                  <a:pt x="20092" y="2167"/>
                </a:cubicBezTo>
                <a:cubicBezTo>
                  <a:pt x="21146" y="7570"/>
                  <a:pt x="20836" y="14255"/>
                  <a:pt x="20499" y="19764"/>
                </a:cubicBezTo>
                <a:cubicBezTo>
                  <a:pt x="18609" y="19687"/>
                  <a:pt x="16502" y="19701"/>
                  <a:pt x="14604" y="19846"/>
                </a:cubicBezTo>
                <a:cubicBezTo>
                  <a:pt x="13261" y="19949"/>
                  <a:pt x="8018" y="20122"/>
                  <a:pt x="6743" y="20235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65" y="1294257"/>
            <a:ext cx="6713065" cy="33528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11474" y="3207104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232"/>
          <p:cNvSpPr/>
          <p:nvPr/>
        </p:nvSpPr>
        <p:spPr>
          <a:xfrm>
            <a:off x="504262" y="2243216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" name="Shape 148"/>
          <p:cNvSpPr/>
          <p:nvPr/>
        </p:nvSpPr>
        <p:spPr>
          <a:xfrm>
            <a:off x="1093110" y="2007836"/>
            <a:ext cx="1554990" cy="2292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27" name="Shape 232"/>
          <p:cNvSpPr/>
          <p:nvPr/>
        </p:nvSpPr>
        <p:spPr>
          <a:xfrm>
            <a:off x="9388467" y="4536151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" name="Shape 148"/>
          <p:cNvSpPr/>
          <p:nvPr/>
        </p:nvSpPr>
        <p:spPr>
          <a:xfrm>
            <a:off x="9977315" y="4300771"/>
            <a:ext cx="1554990" cy="2292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</p:spTree>
  </p:cSld>
  <p:clrMapOvr>
    <a:masterClrMapping/>
  </p:clrMapOvr>
  <p:transition spd="slow" advClick="0" advTm="1000">
    <p:comb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7" name="Group 44"/>
          <p:cNvGrpSpPr/>
          <p:nvPr/>
        </p:nvGrpSpPr>
        <p:grpSpPr>
          <a:xfrm>
            <a:off x="1238643" y="1815932"/>
            <a:ext cx="807367" cy="906808"/>
            <a:chExt cx="807366" cy="906807"/>
          </a:xfrm>
        </p:grpSpPr>
        <p:sp>
          <p:nvSpPr>
            <p:cNvPr id="8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9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1209555" y="4519548"/>
            <a:ext cx="807367" cy="906808"/>
            <a:chExt cx="807366" cy="906807"/>
          </a:xfrm>
        </p:grpSpPr>
        <p:sp>
          <p:nvSpPr>
            <p:cNvPr id="14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174044" y="1754266"/>
            <a:ext cx="4331265" cy="3176915"/>
            <a:chOff x="6579684" y="1851050"/>
            <a:chExt cx="4331265" cy="3176915"/>
          </a:xfrm>
        </p:grpSpPr>
        <p:grpSp>
          <p:nvGrpSpPr>
            <p:cNvPr id="16" name="Group 55"/>
            <p:cNvGrpSpPr/>
            <p:nvPr/>
          </p:nvGrpSpPr>
          <p:grpSpPr>
            <a:xfrm rot="2273417">
              <a:off x="7686162" y="1851050"/>
              <a:ext cx="3224787" cy="3176915"/>
              <a:chExt cx="1149595" cy="1132530"/>
            </a:xfrm>
          </p:grpSpPr>
          <p:sp>
            <p:nvSpPr>
              <p:cNvPr id="17" name="Shape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grpSp>
            <p:nvGrpSpPr>
              <p:cNvPr id="18" name="Group 54"/>
              <p:cNvGrpSpPr/>
              <p:nvPr/>
            </p:nvGrpSpPr>
            <p:grpSpPr>
              <a:xfrm>
                <a:off x="-1" y="0"/>
                <a:ext cx="1149597" cy="1132531"/>
                <a:chExt cx="1149595" cy="1132530"/>
              </a:xfrm>
            </p:grpSpPr>
            <p:sp>
              <p:nvSpPr>
                <p:cNvPr id="19" name="Shape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20" name="Shape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21" name="Shape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</p:grpSp>
        <p:grpSp>
          <p:nvGrpSpPr>
            <p:cNvPr id="22" name="Group 58"/>
            <p:cNvGrpSpPr/>
            <p:nvPr/>
          </p:nvGrpSpPr>
          <p:grpSpPr>
            <a:xfrm rot="2273417">
              <a:off x="6579684" y="2485046"/>
              <a:ext cx="2252925" cy="2330728"/>
              <a:chExt cx="803139" cy="830875"/>
            </a:xfrm>
          </p:grpSpPr>
          <p:sp>
            <p:nvSpPr>
              <p:cNvPr id="23" name="Shape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4" name="Shape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sp>
        <p:nvSpPr>
          <p:cNvPr id="25" name="Shape 148"/>
          <p:cNvSpPr/>
          <p:nvPr/>
        </p:nvSpPr>
        <p:spPr>
          <a:xfrm>
            <a:off x="2273760" y="1754266"/>
            <a:ext cx="4484180" cy="18497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26" name="Shape 148"/>
          <p:cNvSpPr/>
          <p:nvPr/>
        </p:nvSpPr>
        <p:spPr>
          <a:xfrm>
            <a:off x="2197286" y="4501488"/>
            <a:ext cx="4484180" cy="18497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</p:spTree>
  </p:cSld>
  <p:clrMapOvr>
    <a:masterClrMapping/>
  </p:clrMapOvr>
  <p:transition spd="slow" advClick="0" advTm="1000">
    <p:comb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Group 44"/>
          <p:cNvGrpSpPr/>
          <p:nvPr/>
        </p:nvGrpSpPr>
        <p:grpSpPr>
          <a:xfrm>
            <a:off x="9788360" y="491161"/>
            <a:ext cx="807367" cy="906808"/>
            <a:chExt cx="807366" cy="906807"/>
          </a:xfrm>
        </p:grpSpPr>
        <p:sp>
          <p:nvSpPr>
            <p:cNvPr id="17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460014" y="278822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40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点击添加目录</a:t>
            </a:r>
            <a:endParaRPr kumimoji="1" lang="zh-CN" altLang="en-US" sz="400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grpSp>
        <p:nvGrpSpPr>
          <p:cNvPr id="29" name="组 1"/>
          <p:cNvGrpSpPr/>
          <p:nvPr/>
        </p:nvGrpSpPr>
        <p:grpSpPr>
          <a:xfrm>
            <a:off x="2192863" y="2077208"/>
            <a:ext cx="2331497" cy="2343150"/>
            <a:chOff x="4431239" y="1508012"/>
            <a:chExt cx="2360904" cy="2195308"/>
          </a:xfrm>
        </p:grpSpPr>
        <p:sp>
          <p:nvSpPr>
            <p:cNvPr id="30" name="Shape 201"/>
            <p:cNvSpPr/>
            <p:nvPr/>
          </p:nvSpPr>
          <p:spPr>
            <a:xfrm>
              <a:off x="4431239" y="1508012"/>
              <a:ext cx="2360904" cy="21953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327780" y="1910367"/>
              <a:ext cx="795704" cy="1239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8000">
                  <a:solidFill>
                    <a:schemeClr val="tx2"/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4</a:t>
              </a:r>
              <a:endParaRPr kumimoji="1" lang="zh-CN" altLang="en-US" sz="8000">
                <a:solidFill>
                  <a:schemeClr val="tx2"/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35" name="任意多边形: 形状 34"/>
          <p:cNvSpPr/>
          <p:nvPr/>
        </p:nvSpPr>
        <p:spPr>
          <a:xfrm>
            <a:off x="1123950" y="2847568"/>
            <a:ext cx="11058525" cy="4010432"/>
          </a:xfrm>
          <a:custGeom>
            <a:gdLst>
              <a:gd name="connsiteX0" fmla="*/ 0 w 11963400"/>
              <a:gd name="connsiteY0" fmla="*/ 4191000 h 4191000"/>
              <a:gd name="connsiteX1" fmla="*/ 1457325 w 11963400"/>
              <a:gd name="connsiteY1" fmla="*/ 3257550 h 4191000"/>
              <a:gd name="connsiteX2" fmla="*/ 2943225 w 11963400"/>
              <a:gd name="connsiteY2" fmla="*/ 3267075 h 4191000"/>
              <a:gd name="connsiteX3" fmla="*/ 4381500 w 11963400"/>
              <a:gd name="connsiteY3" fmla="*/ 2438400 h 4191000"/>
              <a:gd name="connsiteX4" fmla="*/ 7477125 w 11963400"/>
              <a:gd name="connsiteY4" fmla="*/ 2314575 h 4191000"/>
              <a:gd name="connsiteX5" fmla="*/ 10277475 w 11963400"/>
              <a:gd name="connsiteY5" fmla="*/ 923925 h 4191000"/>
              <a:gd name="connsiteX6" fmla="*/ 11963400 w 11963400"/>
              <a:gd name="connsiteY6" fmla="*/ 0 h 4191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3400" h="4191000">
                <a:moveTo>
                  <a:pt x="0" y="4191000"/>
                </a:moveTo>
                <a:cubicBezTo>
                  <a:pt x="483394" y="3801268"/>
                  <a:pt x="966788" y="3411537"/>
                  <a:pt x="1457325" y="3257550"/>
                </a:cubicBezTo>
                <a:cubicBezTo>
                  <a:pt x="1947862" y="3103563"/>
                  <a:pt x="2455863" y="3403600"/>
                  <a:pt x="2943225" y="3267075"/>
                </a:cubicBezTo>
                <a:cubicBezTo>
                  <a:pt x="3430587" y="3130550"/>
                  <a:pt x="3625850" y="2597150"/>
                  <a:pt x="4381500" y="2438400"/>
                </a:cubicBezTo>
                <a:cubicBezTo>
                  <a:pt x="5137150" y="2279650"/>
                  <a:pt x="6494463" y="2566987"/>
                  <a:pt x="7477125" y="2314575"/>
                </a:cubicBezTo>
                <a:cubicBezTo>
                  <a:pt x="8459788" y="2062162"/>
                  <a:pt x="9529763" y="1309687"/>
                  <a:pt x="10277475" y="923925"/>
                </a:cubicBezTo>
                <a:cubicBezTo>
                  <a:pt x="11025188" y="538162"/>
                  <a:pt x="11494294" y="269081"/>
                  <a:pt x="119634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7610475" y="4314825"/>
            <a:ext cx="4591050" cy="2524125"/>
          </a:xfrm>
          <a:custGeom>
            <a:gdLst>
              <a:gd name="connsiteX0" fmla="*/ 4591050 w 4591050"/>
              <a:gd name="connsiteY0" fmla="*/ 0 h 2524125"/>
              <a:gd name="connsiteX1" fmla="*/ 1876425 w 4591050"/>
              <a:gd name="connsiteY1" fmla="*/ 685800 h 2524125"/>
              <a:gd name="connsiteX2" fmla="*/ 0 w 4591050"/>
              <a:gd name="connsiteY2" fmla="*/ 2524125 h 2524125"/>
              <a:gd name="connsiteX3" fmla="*/ 0 w 4591050"/>
              <a:gd name="connsiteY3" fmla="*/ 2524125 h 25241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2524125">
                <a:moveTo>
                  <a:pt x="4591050" y="0"/>
                </a:moveTo>
                <a:cubicBezTo>
                  <a:pt x="3616325" y="132556"/>
                  <a:pt x="2641600" y="265113"/>
                  <a:pt x="1876425" y="685800"/>
                </a:cubicBezTo>
                <a:cubicBezTo>
                  <a:pt x="1111250" y="1106488"/>
                  <a:pt x="0" y="2524125"/>
                  <a:pt x="0" y="2524125"/>
                </a:cubicBezTo>
                <a:lnTo>
                  <a:pt x="0" y="2524125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3019425" y="5614075"/>
            <a:ext cx="9250121" cy="1348743"/>
          </a:xfrm>
          <a:custGeom>
            <a:gdLst>
              <a:gd name="connsiteX0" fmla="*/ 0 w 9250121"/>
              <a:gd name="connsiteY0" fmla="*/ 1253450 h 1348743"/>
              <a:gd name="connsiteX1" fmla="*/ 2095500 w 9250121"/>
              <a:gd name="connsiteY1" fmla="*/ 186650 h 1348743"/>
              <a:gd name="connsiteX2" fmla="*/ 4495800 w 9250121"/>
              <a:gd name="connsiteY2" fmla="*/ 567650 h 1348743"/>
              <a:gd name="connsiteX3" fmla="*/ 6086475 w 9250121"/>
              <a:gd name="connsiteY3" fmla="*/ 43775 h 1348743"/>
              <a:gd name="connsiteX4" fmla="*/ 8258175 w 9250121"/>
              <a:gd name="connsiteY4" fmla="*/ 167600 h 1348743"/>
              <a:gd name="connsiteX5" fmla="*/ 9163050 w 9250121"/>
              <a:gd name="connsiteY5" fmla="*/ 1262975 h 1348743"/>
              <a:gd name="connsiteX6" fmla="*/ 9163050 w 9250121"/>
              <a:gd name="connsiteY6" fmla="*/ 1196300 h 13487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121" h="1348743">
                <a:moveTo>
                  <a:pt x="0" y="1253450"/>
                </a:moveTo>
                <a:cubicBezTo>
                  <a:pt x="673100" y="777200"/>
                  <a:pt x="1346200" y="300950"/>
                  <a:pt x="2095500" y="186650"/>
                </a:cubicBezTo>
                <a:cubicBezTo>
                  <a:pt x="2844800" y="72350"/>
                  <a:pt x="3830638" y="591462"/>
                  <a:pt x="4495800" y="567650"/>
                </a:cubicBezTo>
                <a:cubicBezTo>
                  <a:pt x="5160963" y="543837"/>
                  <a:pt x="5459412" y="110450"/>
                  <a:pt x="6086475" y="43775"/>
                </a:cubicBezTo>
                <a:cubicBezTo>
                  <a:pt x="6713538" y="-22900"/>
                  <a:pt x="7745413" y="-35600"/>
                  <a:pt x="8258175" y="167600"/>
                </a:cubicBezTo>
                <a:cubicBezTo>
                  <a:pt x="8770937" y="370800"/>
                  <a:pt x="9012238" y="1091525"/>
                  <a:pt x="9163050" y="1262975"/>
                </a:cubicBezTo>
                <a:cubicBezTo>
                  <a:pt x="9313862" y="1434425"/>
                  <a:pt x="9238456" y="1315362"/>
                  <a:pt x="9163050" y="1196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Group 22"/>
          <p:cNvGrpSpPr/>
          <p:nvPr/>
        </p:nvGrpSpPr>
        <p:grpSpPr>
          <a:xfrm rot="19893964">
            <a:off x="552491" y="429375"/>
            <a:ext cx="2146377" cy="980262"/>
            <a:chOff x="0" y="-1"/>
            <a:chExt cx="1887191" cy="861891"/>
          </a:xfrm>
        </p:grpSpPr>
        <p:sp>
          <p:nvSpPr>
            <p:cNvPr id="49" name="Shape 20"/>
            <p:cNvSpPr/>
            <p:nvPr/>
          </p:nvSpPr>
          <p:spPr>
            <a:xfrm>
              <a:off x="279400" y="406400"/>
              <a:ext cx="1606206" cy="4554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" name="Shape 21"/>
            <p:cNvSpPr/>
            <p:nvPr/>
          </p:nvSpPr>
          <p:spPr>
            <a:xfrm>
              <a:off x="0" y="-1"/>
              <a:ext cx="1887191" cy="848841"/>
            </a:xfrm>
            <a:custGeom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600">
        <p:blinds dir="vert"/>
      </p:transition>
    </mc:Choice>
    <mc:Fallback>
      <p:transition spd="slow" advClick="0" advTm="1000">
        <p:blinds dir="vert"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23974" y="1735606"/>
            <a:ext cx="3442641" cy="4247053"/>
            <a:chOff x="1738958" y="1442998"/>
            <a:chExt cx="3442641" cy="4247053"/>
          </a:xfrm>
        </p:grpSpPr>
        <p:grpSp>
          <p:nvGrpSpPr>
            <p:cNvPr id="10" name="Group 137"/>
            <p:cNvGrpSpPr/>
            <p:nvPr/>
          </p:nvGrpSpPr>
          <p:grpSpPr>
            <a:xfrm>
              <a:off x="1738958" y="1442998"/>
              <a:ext cx="3029234" cy="4247053"/>
              <a:chExt cx="1272855" cy="1784573"/>
            </a:xfrm>
          </p:grpSpPr>
          <p:grpSp>
            <p:nvGrpSpPr>
              <p:cNvPr id="11" name="Group 135"/>
              <p:cNvGrpSpPr/>
              <p:nvPr/>
            </p:nvGrpSpPr>
            <p:grpSpPr>
              <a:xfrm>
                <a:off x="-1" y="0"/>
                <a:ext cx="1272857" cy="1567495"/>
                <a:chExt cx="1272855" cy="1567494"/>
              </a:xfrm>
            </p:grpSpPr>
            <p:sp>
              <p:nvSpPr>
                <p:cNvPr id="13" name="Shape 132"/>
                <p:cNvSpPr/>
                <p:nvPr/>
              </p:nvSpPr>
              <p:spPr>
                <a:xfrm>
                  <a:off x="-1" y="0"/>
                  <a:ext cx="1272857" cy="1567495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31" h="19790" extrusionOk="0">
                      <a:moveTo>
                        <a:pt x="21431" y="19557"/>
                      </a:moveTo>
                      <a:cubicBezTo>
                        <a:pt x="20636" y="19533"/>
                        <a:pt x="20717" y="2655"/>
                        <a:pt x="21045" y="636"/>
                      </a:cubicBezTo>
                      <a:cubicBezTo>
                        <a:pt x="21023" y="770"/>
                        <a:pt x="703" y="-1712"/>
                        <a:pt x="391" y="2308"/>
                      </a:cubicBezTo>
                      <a:cubicBezTo>
                        <a:pt x="49" y="6703"/>
                        <a:pt x="-169" y="12841"/>
                        <a:pt x="171" y="16907"/>
                      </a:cubicBezTo>
                      <a:cubicBezTo>
                        <a:pt x="401" y="19654"/>
                        <a:pt x="1701" y="19523"/>
                        <a:pt x="5476" y="19671"/>
                      </a:cubicBezTo>
                      <a:cubicBezTo>
                        <a:pt x="10998" y="19888"/>
                        <a:pt x="15793" y="19782"/>
                        <a:pt x="21431" y="19557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4" name="Shape 133"/>
                <p:cNvSpPr/>
                <p:nvPr/>
              </p:nvSpPr>
              <p:spPr>
                <a:xfrm>
                  <a:off x="12700" y="1244600"/>
                  <a:ext cx="1226065" cy="108817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2988" extrusionOk="0">
                      <a:moveTo>
                        <a:pt x="0" y="12988"/>
                      </a:moveTo>
                      <a:cubicBezTo>
                        <a:pt x="0" y="-8612"/>
                        <a:pt x="15811" y="3525"/>
                        <a:pt x="21600" y="2358"/>
                      </a:cubicBezTo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5" name="Shape 134"/>
                <p:cNvSpPr/>
                <p:nvPr/>
              </p:nvSpPr>
              <p:spPr>
                <a:xfrm>
                  <a:off x="165099" y="38100"/>
                  <a:ext cx="28820" cy="121095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1184" h="21600" extrusionOk="0">
                      <a:moveTo>
                        <a:pt x="11183" y="0"/>
                      </a:moveTo>
                      <a:cubicBezTo>
                        <a:pt x="11246" y="6836"/>
                        <a:pt x="-10354" y="14463"/>
                        <a:pt x="6320" y="21600"/>
                      </a:cubicBezTo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  <p:sp>
            <p:nvSpPr>
              <p:cNvPr id="12" name="Shape 136"/>
              <p:cNvSpPr/>
              <p:nvPr/>
            </p:nvSpPr>
            <p:spPr>
              <a:xfrm>
                <a:off x="254000" y="1371600"/>
                <a:ext cx="276430" cy="41297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54" extrusionOk="0">
                    <a:moveTo>
                      <a:pt x="21600" y="0"/>
                    </a:moveTo>
                    <a:cubicBezTo>
                      <a:pt x="19632" y="6773"/>
                      <a:pt x="21021" y="13465"/>
                      <a:pt x="21310" y="20111"/>
                    </a:cubicBezTo>
                    <a:cubicBezTo>
                      <a:pt x="17996" y="17597"/>
                      <a:pt x="13864" y="16307"/>
                      <a:pt x="11555" y="14030"/>
                    </a:cubicBezTo>
                    <a:cubicBezTo>
                      <a:pt x="7039" y="15998"/>
                      <a:pt x="4377" y="18033"/>
                      <a:pt x="0" y="21254"/>
                    </a:cubicBezTo>
                    <a:cubicBezTo>
                      <a:pt x="1028" y="13703"/>
                      <a:pt x="980" y="4593"/>
                      <a:pt x="398" y="1082"/>
                    </a:cubicBezTo>
                    <a:cubicBezTo>
                      <a:pt x="7015" y="-346"/>
                      <a:pt x="14510" y="658"/>
                      <a:pt x="21600" y="0"/>
                    </a:cubicBezTo>
                    <a:close/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16" name="Shape 138"/>
            <p:cNvSpPr/>
            <p:nvPr/>
          </p:nvSpPr>
          <p:spPr>
            <a:xfrm>
              <a:off x="3794213" y="2259053"/>
              <a:ext cx="1387386" cy="10468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17044" extrusionOk="0">
                  <a:moveTo>
                    <a:pt x="20712" y="4368"/>
                  </a:moveTo>
                  <a:cubicBezTo>
                    <a:pt x="19332" y="-4556"/>
                    <a:pt x="12710" y="2620"/>
                    <a:pt x="9384" y="4695"/>
                  </a:cubicBezTo>
                  <a:cubicBezTo>
                    <a:pt x="7033" y="548"/>
                    <a:pt x="225" y="-2310"/>
                    <a:pt x="2" y="4874"/>
                  </a:cubicBezTo>
                  <a:cubicBezTo>
                    <a:pt x="-162" y="10152"/>
                    <a:pt x="9292" y="14380"/>
                    <a:pt x="12560" y="17044"/>
                  </a:cubicBezTo>
                  <a:cubicBezTo>
                    <a:pt x="15309" y="14383"/>
                    <a:pt x="21438" y="9078"/>
                    <a:pt x="20712" y="4368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01411" y="1064270"/>
            <a:ext cx="5588509" cy="639314"/>
            <a:chOff x="4561331" y="1186965"/>
            <a:chExt cx="6987588" cy="63931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331" y="1186965"/>
              <a:ext cx="484633" cy="548641"/>
            </a:xfrm>
            <a:prstGeom prst="rect">
              <a:avLst/>
            </a:prstGeom>
          </p:spPr>
        </p:pic>
        <p:sp>
          <p:nvSpPr>
            <p:cNvPr id="18" name="Shape 148"/>
            <p:cNvSpPr/>
            <p:nvPr/>
          </p:nvSpPr>
          <p:spPr>
            <a:xfrm>
              <a:off x="5181599" y="1324923"/>
              <a:ext cx="6367320" cy="50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spAutoFit/>
            </a:bodyPr>
            <a:lstStyle/>
            <a:p>
              <a:pPr defTabSz="457200">
                <a:lnSpc>
                  <a:spcPct val="120000"/>
                </a:lnSpc>
                <a:tabLst>
                  <a:tab pos="1066800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1200">
                  <a:latin typeface="DFPShaoNvW5-GB" charset="-122"/>
                  <a:ea typeface="DFPShaoNvW5-GB" charset="-122"/>
                  <a:cs typeface="DFPShaoNvW5-GB" charset="-122"/>
                </a:rPr>
  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  </a:r>
              <a:endParaRPr lang="en-US" altLang="zh-CN" sz="12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01411" y="2134039"/>
            <a:ext cx="5588509" cy="639314"/>
            <a:chOff x="4561331" y="1186965"/>
            <a:chExt cx="6987588" cy="63931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331" y="1186965"/>
              <a:ext cx="484633" cy="548641"/>
            </a:xfrm>
            <a:prstGeom prst="rect">
              <a:avLst/>
            </a:prstGeom>
          </p:spPr>
        </p:pic>
        <p:sp>
          <p:nvSpPr>
            <p:cNvPr id="21" name="Shape 148"/>
            <p:cNvSpPr/>
            <p:nvPr/>
          </p:nvSpPr>
          <p:spPr>
            <a:xfrm>
              <a:off x="5181599" y="1324923"/>
              <a:ext cx="6367320" cy="50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spAutoFit/>
            </a:bodyPr>
            <a:lstStyle/>
            <a:p>
              <a:pPr defTabSz="457200">
                <a:lnSpc>
                  <a:spcPct val="120000"/>
                </a:lnSpc>
                <a:tabLst>
                  <a:tab pos="1066800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1200">
                  <a:latin typeface="DFPShaoNvW5-GB" charset="-122"/>
                  <a:ea typeface="DFPShaoNvW5-GB" charset="-122"/>
                  <a:cs typeface="DFPShaoNvW5-GB" charset="-122"/>
                </a:rPr>
  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  </a:r>
              <a:endParaRPr lang="en-US" altLang="zh-CN" sz="12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01411" y="3203808"/>
            <a:ext cx="5588509" cy="639314"/>
            <a:chOff x="4561331" y="1186965"/>
            <a:chExt cx="6987588" cy="63931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331" y="1186965"/>
              <a:ext cx="484633" cy="548641"/>
            </a:xfrm>
            <a:prstGeom prst="rect">
              <a:avLst/>
            </a:prstGeom>
          </p:spPr>
        </p:pic>
        <p:sp>
          <p:nvSpPr>
            <p:cNvPr id="24" name="Shape 148"/>
            <p:cNvSpPr/>
            <p:nvPr/>
          </p:nvSpPr>
          <p:spPr>
            <a:xfrm>
              <a:off x="5181599" y="1324923"/>
              <a:ext cx="6367320" cy="50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spAutoFit/>
            </a:bodyPr>
            <a:lstStyle/>
            <a:p>
              <a:pPr defTabSz="457200">
                <a:lnSpc>
                  <a:spcPct val="120000"/>
                </a:lnSpc>
                <a:tabLst>
                  <a:tab pos="1066800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1200">
                  <a:latin typeface="DFPShaoNvW5-GB" charset="-122"/>
                  <a:ea typeface="DFPShaoNvW5-GB" charset="-122"/>
                  <a:cs typeface="DFPShaoNvW5-GB" charset="-122"/>
                </a:rPr>
  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  </a:r>
              <a:endParaRPr lang="en-US" altLang="zh-CN" sz="12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201411" y="4273578"/>
            <a:ext cx="5588509" cy="639314"/>
            <a:chOff x="4561331" y="1186965"/>
            <a:chExt cx="6987588" cy="63931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331" y="1186965"/>
              <a:ext cx="484633" cy="548641"/>
            </a:xfrm>
            <a:prstGeom prst="rect">
              <a:avLst/>
            </a:prstGeom>
          </p:spPr>
        </p:pic>
        <p:sp>
          <p:nvSpPr>
            <p:cNvPr id="27" name="Shape 148"/>
            <p:cNvSpPr/>
            <p:nvPr/>
          </p:nvSpPr>
          <p:spPr>
            <a:xfrm>
              <a:off x="5181599" y="1324923"/>
              <a:ext cx="6367320" cy="50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spAutoFit/>
            </a:bodyPr>
            <a:lstStyle/>
            <a:p>
              <a:pPr defTabSz="457200">
                <a:lnSpc>
                  <a:spcPct val="120000"/>
                </a:lnSpc>
                <a:tabLst>
                  <a:tab pos="1066800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1200">
                  <a:latin typeface="DFPShaoNvW5-GB" charset="-122"/>
                  <a:ea typeface="DFPShaoNvW5-GB" charset="-122"/>
                  <a:cs typeface="DFPShaoNvW5-GB" charset="-122"/>
                </a:rPr>
  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  </a:r>
              <a:endParaRPr lang="en-US" altLang="zh-CN" sz="12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01411" y="5343348"/>
            <a:ext cx="5588509" cy="639314"/>
            <a:chOff x="4561331" y="1186965"/>
            <a:chExt cx="6987588" cy="63931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331" y="1186965"/>
              <a:ext cx="484633" cy="548641"/>
            </a:xfrm>
            <a:prstGeom prst="rect">
              <a:avLst/>
            </a:prstGeom>
          </p:spPr>
        </p:pic>
        <p:sp>
          <p:nvSpPr>
            <p:cNvPr id="30" name="Shape 148"/>
            <p:cNvSpPr/>
            <p:nvPr/>
          </p:nvSpPr>
          <p:spPr>
            <a:xfrm>
              <a:off x="5181599" y="1324923"/>
              <a:ext cx="6367320" cy="50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spAutoFit/>
            </a:bodyPr>
            <a:lstStyle/>
            <a:p>
              <a:pPr defTabSz="457200">
                <a:lnSpc>
                  <a:spcPct val="120000"/>
                </a:lnSpc>
                <a:tabLst>
                  <a:tab pos="1066800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1200">
                  <a:latin typeface="DFPShaoNvW5-GB" charset="-122"/>
                  <a:ea typeface="DFPShaoNvW5-GB" charset="-122"/>
                  <a:cs typeface="DFPShaoNvW5-GB" charset="-122"/>
                </a:rPr>
  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  </a:r>
              <a:endParaRPr lang="en-US" altLang="zh-CN" sz="12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</p:spTree>
  </p:cSld>
  <p:clrMapOvr>
    <a:masterClrMapping/>
  </p:clrMapOvr>
  <p:transition spd="slow" advClick="0" advTm="1000">
    <p:comb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5" name="Group 218"/>
          <p:cNvGrpSpPr/>
          <p:nvPr/>
        </p:nvGrpSpPr>
        <p:grpSpPr>
          <a:xfrm>
            <a:off x="7911862" y="2581215"/>
            <a:ext cx="4280138" cy="3167262"/>
            <a:chExt cx="2222306" cy="1644486"/>
          </a:xfrm>
        </p:grpSpPr>
        <p:sp>
          <p:nvSpPr>
            <p:cNvPr id="6" name="Shape 214"/>
            <p:cNvSpPr/>
            <p:nvPr/>
          </p:nvSpPr>
          <p:spPr>
            <a:xfrm>
              <a:off x="177800" y="-1"/>
              <a:ext cx="268610" cy="4244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0825" extrusionOk="0">
                  <a:moveTo>
                    <a:pt x="0" y="978"/>
                  </a:moveTo>
                  <a:cubicBezTo>
                    <a:pt x="4331" y="132"/>
                    <a:pt x="6848" y="-775"/>
                    <a:pt x="10359" y="1107"/>
                  </a:cubicBezTo>
                  <a:cubicBezTo>
                    <a:pt x="14373" y="3260"/>
                    <a:pt x="15631" y="7002"/>
                    <a:pt x="17595" y="9981"/>
                  </a:cubicBezTo>
                  <a:cubicBezTo>
                    <a:pt x="19135" y="12318"/>
                    <a:pt x="19785" y="13548"/>
                    <a:pt x="20568" y="16020"/>
                  </a:cubicBezTo>
                  <a:cubicBezTo>
                    <a:pt x="21600" y="19279"/>
                    <a:pt x="17061" y="19856"/>
                    <a:pt x="13655" y="20825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0" name="Shape 215"/>
            <p:cNvSpPr/>
            <p:nvPr/>
          </p:nvSpPr>
          <p:spPr>
            <a:xfrm>
              <a:off x="876300" y="990599"/>
              <a:ext cx="288326" cy="39244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3" h="18952" extrusionOk="0">
                  <a:moveTo>
                    <a:pt x="0" y="1473"/>
                  </a:moveTo>
                  <a:cubicBezTo>
                    <a:pt x="6540" y="-2648"/>
                    <a:pt x="10391" y="2786"/>
                    <a:pt x="14004" y="6685"/>
                  </a:cubicBezTo>
                  <a:cubicBezTo>
                    <a:pt x="18693" y="11746"/>
                    <a:pt x="21600" y="16421"/>
                    <a:pt x="17023" y="18952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" name="Shape 216"/>
            <p:cNvSpPr/>
            <p:nvPr/>
          </p:nvSpPr>
          <p:spPr>
            <a:xfrm>
              <a:off x="0" y="25400"/>
              <a:ext cx="1130505" cy="14411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49" extrusionOk="0">
                  <a:moveTo>
                    <a:pt x="6695" y="5964"/>
                  </a:moveTo>
                  <a:cubicBezTo>
                    <a:pt x="5870" y="4835"/>
                    <a:pt x="5320" y="3733"/>
                    <a:pt x="4734" y="2782"/>
                  </a:cubicBezTo>
                  <a:cubicBezTo>
                    <a:pt x="4160" y="1851"/>
                    <a:pt x="3364" y="1097"/>
                    <a:pt x="3346" y="0"/>
                  </a:cubicBezTo>
                  <a:cubicBezTo>
                    <a:pt x="2749" y="212"/>
                    <a:pt x="2098" y="524"/>
                    <a:pt x="1695" y="926"/>
                  </a:cubicBezTo>
                  <a:cubicBezTo>
                    <a:pt x="988" y="1632"/>
                    <a:pt x="570" y="2910"/>
                    <a:pt x="299" y="3769"/>
                  </a:cubicBezTo>
                  <a:cubicBezTo>
                    <a:pt x="-19" y="4774"/>
                    <a:pt x="-82" y="5809"/>
                    <a:pt x="104" y="6834"/>
                  </a:cubicBezTo>
                  <a:cubicBezTo>
                    <a:pt x="507" y="9059"/>
                    <a:pt x="1907" y="11120"/>
                    <a:pt x="3352" y="13032"/>
                  </a:cubicBezTo>
                  <a:cubicBezTo>
                    <a:pt x="4121" y="14050"/>
                    <a:pt x="4913" y="15069"/>
                    <a:pt x="5760" y="16050"/>
                  </a:cubicBezTo>
                  <a:cubicBezTo>
                    <a:pt x="7632" y="18216"/>
                    <a:pt x="10200" y="20007"/>
                    <a:pt x="13428" y="20934"/>
                  </a:cubicBezTo>
                  <a:cubicBezTo>
                    <a:pt x="15746" y="21600"/>
                    <a:pt x="19972" y="21179"/>
                    <a:pt x="21384" y="19961"/>
                  </a:cubicBezTo>
                  <a:cubicBezTo>
                    <a:pt x="21518" y="19211"/>
                    <a:pt x="16578" y="14785"/>
                    <a:pt x="16540" y="14807"/>
                  </a:cubicBezTo>
                  <a:cubicBezTo>
                    <a:pt x="15277" y="15530"/>
                    <a:pt x="13118" y="16386"/>
                    <a:pt x="11538" y="16347"/>
                  </a:cubicBezTo>
                  <a:cubicBezTo>
                    <a:pt x="9234" y="16290"/>
                    <a:pt x="7991" y="14209"/>
                    <a:pt x="7048" y="12885"/>
                  </a:cubicBezTo>
                  <a:cubicBezTo>
                    <a:pt x="6162" y="11641"/>
                    <a:pt x="5096" y="10300"/>
                    <a:pt x="4890" y="8855"/>
                  </a:cubicBezTo>
                  <a:cubicBezTo>
                    <a:pt x="4802" y="8239"/>
                    <a:pt x="4929" y="7607"/>
                    <a:pt x="5302" y="7056"/>
                  </a:cubicBezTo>
                  <a:cubicBezTo>
                    <a:pt x="5511" y="6746"/>
                    <a:pt x="6171" y="5989"/>
                    <a:pt x="6695" y="596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" name="Shape 217"/>
            <p:cNvSpPr/>
            <p:nvPr/>
          </p:nvSpPr>
          <p:spPr>
            <a:xfrm>
              <a:off x="1041400" y="888999"/>
              <a:ext cx="1180907" cy="7554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19656" extrusionOk="0">
                  <a:moveTo>
                    <a:pt x="0" y="14067"/>
                  </a:moveTo>
                  <a:cubicBezTo>
                    <a:pt x="1546" y="18995"/>
                    <a:pt x="4265" y="21549"/>
                    <a:pt x="7901" y="18005"/>
                  </a:cubicBezTo>
                  <a:cubicBezTo>
                    <a:pt x="9262" y="16678"/>
                    <a:pt x="11668" y="12078"/>
                    <a:pt x="9432" y="10109"/>
                  </a:cubicBezTo>
                  <a:cubicBezTo>
                    <a:pt x="7906" y="8766"/>
                    <a:pt x="6036" y="11469"/>
                    <a:pt x="6486" y="13754"/>
                  </a:cubicBezTo>
                  <a:cubicBezTo>
                    <a:pt x="7019" y="16458"/>
                    <a:pt x="10653" y="17259"/>
                    <a:pt x="12181" y="16654"/>
                  </a:cubicBezTo>
                  <a:cubicBezTo>
                    <a:pt x="14962" y="15554"/>
                    <a:pt x="14704" y="12109"/>
                    <a:pt x="15038" y="8516"/>
                  </a:cubicBezTo>
                  <a:cubicBezTo>
                    <a:pt x="15338" y="5296"/>
                    <a:pt x="15973" y="-51"/>
                    <a:pt x="18921" y="0"/>
                  </a:cubicBezTo>
                  <a:cubicBezTo>
                    <a:pt x="20260" y="23"/>
                    <a:pt x="21600" y="1260"/>
                    <a:pt x="20434" y="3163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3" name="Group 157"/>
          <p:cNvGrpSpPr/>
          <p:nvPr/>
        </p:nvGrpSpPr>
        <p:grpSpPr>
          <a:xfrm>
            <a:off x="8815976" y="1032703"/>
            <a:ext cx="1567262" cy="1894222"/>
            <a:chExt cx="832429" cy="1006091"/>
          </a:xfrm>
        </p:grpSpPr>
        <p:sp>
          <p:nvSpPr>
            <p:cNvPr id="14" name="Shape 153"/>
            <p:cNvSpPr/>
            <p:nvPr/>
          </p:nvSpPr>
          <p:spPr>
            <a:xfrm>
              <a:off x="0" y="0"/>
              <a:ext cx="825247" cy="10048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18782" extrusionOk="0">
                  <a:moveTo>
                    <a:pt x="20606" y="8003"/>
                  </a:moveTo>
                  <a:cubicBezTo>
                    <a:pt x="20536" y="9105"/>
                    <a:pt x="20133" y="10194"/>
                    <a:pt x="19322" y="11192"/>
                  </a:cubicBezTo>
                  <a:cubicBezTo>
                    <a:pt x="17235" y="13763"/>
                    <a:pt x="10676" y="14469"/>
                    <a:pt x="6988" y="14575"/>
                  </a:cubicBezTo>
                  <a:cubicBezTo>
                    <a:pt x="4986" y="15277"/>
                    <a:pt x="3185" y="16577"/>
                    <a:pt x="3059" y="18782"/>
                  </a:cubicBezTo>
                  <a:cubicBezTo>
                    <a:pt x="2578" y="17275"/>
                    <a:pt x="1936" y="15773"/>
                    <a:pt x="4218" y="13676"/>
                  </a:cubicBezTo>
                  <a:cubicBezTo>
                    <a:pt x="3958" y="13915"/>
                    <a:pt x="973" y="11280"/>
                    <a:pt x="253" y="9351"/>
                  </a:cubicBezTo>
                  <a:cubicBezTo>
                    <a:pt x="-538" y="7230"/>
                    <a:pt x="624" y="4258"/>
                    <a:pt x="2405" y="2680"/>
                  </a:cubicBezTo>
                  <a:cubicBezTo>
                    <a:pt x="8610" y="-2818"/>
                    <a:pt x="21062" y="731"/>
                    <a:pt x="20606" y="8003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" name="Shape 152"/>
            <p:cNvSpPr/>
            <p:nvPr/>
          </p:nvSpPr>
          <p:spPr>
            <a:xfrm>
              <a:off x="63500" y="177800"/>
              <a:ext cx="768929" cy="8282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extrusionOk="0">
                  <a:moveTo>
                    <a:pt x="21365" y="6553"/>
                  </a:moveTo>
                  <a:cubicBezTo>
                    <a:pt x="21209" y="8299"/>
                    <a:pt x="20695" y="9966"/>
                    <a:pt x="20017" y="11011"/>
                  </a:cubicBezTo>
                  <a:cubicBezTo>
                    <a:pt x="17690" y="14597"/>
                    <a:pt x="10380" y="15582"/>
                    <a:pt x="6269" y="15729"/>
                  </a:cubicBezTo>
                  <a:cubicBezTo>
                    <a:pt x="4038" y="16710"/>
                    <a:pt x="2030" y="18524"/>
                    <a:pt x="1890" y="21600"/>
                  </a:cubicBezTo>
                  <a:cubicBezTo>
                    <a:pt x="1354" y="19498"/>
                    <a:pt x="638" y="17403"/>
                    <a:pt x="3179" y="14478"/>
                  </a:cubicBezTo>
                  <a:cubicBezTo>
                    <a:pt x="2729" y="14996"/>
                    <a:pt x="-3" y="11060"/>
                    <a:pt x="0" y="10322"/>
                  </a:cubicBezTo>
                  <a:cubicBezTo>
                    <a:pt x="7119" y="10785"/>
                    <a:pt x="20375" y="9891"/>
                    <a:pt x="18971" y="0"/>
                  </a:cubicBezTo>
                  <a:cubicBezTo>
                    <a:pt x="21020" y="1136"/>
                    <a:pt x="21597" y="3933"/>
                    <a:pt x="21365" y="655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16" name="Group 156"/>
            <p:cNvGrpSpPr/>
            <p:nvPr/>
          </p:nvGrpSpPr>
          <p:grpSpPr>
            <a:xfrm>
              <a:off x="330200" y="215900"/>
              <a:ext cx="178940" cy="367431"/>
              <a:chExt cx="178939" cy="367430"/>
            </a:xfrm>
          </p:grpSpPr>
          <p:sp>
            <p:nvSpPr>
              <p:cNvPr id="17" name="Shape 154"/>
              <p:cNvSpPr/>
              <p:nvPr/>
            </p:nvSpPr>
            <p:spPr>
              <a:xfrm>
                <a:off x="0" y="0"/>
                <a:ext cx="178940" cy="24434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24" h="18018" extrusionOk="0">
                    <a:moveTo>
                      <a:pt x="100" y="9277"/>
                    </a:moveTo>
                    <a:cubicBezTo>
                      <a:pt x="-1213" y="3536"/>
                      <a:pt x="10703" y="-3582"/>
                      <a:pt x="16203" y="2063"/>
                    </a:cubicBezTo>
                    <a:cubicBezTo>
                      <a:pt x="20387" y="6358"/>
                      <a:pt x="10513" y="14060"/>
                      <a:pt x="8251" y="18018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8" name="Shape 155"/>
              <p:cNvSpPr/>
              <p:nvPr/>
            </p:nvSpPr>
            <p:spPr>
              <a:xfrm>
                <a:off x="76200" y="342900"/>
                <a:ext cx="19564" cy="245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9" h="15561" extrusionOk="0">
                    <a:moveTo>
                      <a:pt x="0" y="8336"/>
                    </a:moveTo>
                    <a:cubicBezTo>
                      <a:pt x="3561" y="8171"/>
                      <a:pt x="10161" y="-5031"/>
                      <a:pt x="7784" y="2124"/>
                    </a:cubicBezTo>
                    <a:cubicBezTo>
                      <a:pt x="8671" y="6888"/>
                      <a:pt x="11060" y="11294"/>
                      <a:pt x="14952" y="15353"/>
                    </a:cubicBezTo>
                    <a:cubicBezTo>
                      <a:pt x="21600" y="16569"/>
                      <a:pt x="19305" y="12443"/>
                      <a:pt x="8067" y="2966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545989" y="1367457"/>
            <a:ext cx="5015486" cy="639314"/>
            <a:chOff x="4561331" y="1186965"/>
            <a:chExt cx="6987588" cy="63931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331" y="1186965"/>
              <a:ext cx="484633" cy="548641"/>
            </a:xfrm>
            <a:prstGeom prst="rect">
              <a:avLst/>
            </a:prstGeom>
          </p:spPr>
        </p:pic>
        <p:sp>
          <p:nvSpPr>
            <p:cNvPr id="21" name="Shape 148"/>
            <p:cNvSpPr/>
            <p:nvPr/>
          </p:nvSpPr>
          <p:spPr>
            <a:xfrm>
              <a:off x="5181599" y="1324923"/>
              <a:ext cx="6367320" cy="50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spAutoFit/>
            </a:bodyPr>
            <a:lstStyle/>
            <a:p>
              <a:pPr defTabSz="457200">
                <a:lnSpc>
                  <a:spcPct val="120000"/>
                </a:lnSpc>
                <a:tabLst>
                  <a:tab pos="1066800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1200">
                  <a:latin typeface="DFPShaoNvW5-GB" charset="-122"/>
                  <a:ea typeface="DFPShaoNvW5-GB" charset="-122"/>
                  <a:cs typeface="DFPShaoNvW5-GB" charset="-122"/>
                </a:rPr>
  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  </a:r>
              <a:endParaRPr lang="en-US" altLang="zh-CN" sz="12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45989" y="2437226"/>
            <a:ext cx="5015486" cy="639314"/>
            <a:chOff x="4561331" y="1186965"/>
            <a:chExt cx="6987588" cy="63931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331" y="1186965"/>
              <a:ext cx="484633" cy="548641"/>
            </a:xfrm>
            <a:prstGeom prst="rect">
              <a:avLst/>
            </a:prstGeom>
          </p:spPr>
        </p:pic>
        <p:sp>
          <p:nvSpPr>
            <p:cNvPr id="24" name="Shape 148"/>
            <p:cNvSpPr/>
            <p:nvPr/>
          </p:nvSpPr>
          <p:spPr>
            <a:xfrm>
              <a:off x="5181599" y="1324923"/>
              <a:ext cx="6367320" cy="50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spAutoFit/>
            </a:bodyPr>
            <a:lstStyle/>
            <a:p>
              <a:pPr defTabSz="457200">
                <a:lnSpc>
                  <a:spcPct val="120000"/>
                </a:lnSpc>
                <a:tabLst>
                  <a:tab pos="1066800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1200">
                  <a:latin typeface="DFPShaoNvW5-GB" charset="-122"/>
                  <a:ea typeface="DFPShaoNvW5-GB" charset="-122"/>
                  <a:cs typeface="DFPShaoNvW5-GB" charset="-122"/>
                </a:rPr>
  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  </a:r>
              <a:endParaRPr lang="en-US" altLang="zh-CN" sz="12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5989" y="3506995"/>
            <a:ext cx="5015486" cy="639314"/>
            <a:chOff x="4561331" y="1186965"/>
            <a:chExt cx="6987588" cy="63931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331" y="1186965"/>
              <a:ext cx="484633" cy="548641"/>
            </a:xfrm>
            <a:prstGeom prst="rect">
              <a:avLst/>
            </a:prstGeom>
          </p:spPr>
        </p:pic>
        <p:sp>
          <p:nvSpPr>
            <p:cNvPr id="27" name="Shape 148"/>
            <p:cNvSpPr/>
            <p:nvPr/>
          </p:nvSpPr>
          <p:spPr>
            <a:xfrm>
              <a:off x="5181599" y="1324923"/>
              <a:ext cx="6367320" cy="50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spAutoFit/>
            </a:bodyPr>
            <a:lstStyle/>
            <a:p>
              <a:pPr defTabSz="457200">
                <a:lnSpc>
                  <a:spcPct val="120000"/>
                </a:lnSpc>
                <a:tabLst>
                  <a:tab pos="1066800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1200">
                  <a:latin typeface="DFPShaoNvW5-GB" charset="-122"/>
                  <a:ea typeface="DFPShaoNvW5-GB" charset="-122"/>
                  <a:cs typeface="DFPShaoNvW5-GB" charset="-122"/>
                </a:rPr>
  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  </a:r>
              <a:endParaRPr lang="en-US" altLang="zh-CN" sz="12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545989" y="4576765"/>
            <a:ext cx="5015486" cy="639314"/>
            <a:chOff x="4561331" y="1186965"/>
            <a:chExt cx="6987588" cy="63931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331" y="1186965"/>
              <a:ext cx="484633" cy="548641"/>
            </a:xfrm>
            <a:prstGeom prst="rect">
              <a:avLst/>
            </a:prstGeom>
          </p:spPr>
        </p:pic>
        <p:sp>
          <p:nvSpPr>
            <p:cNvPr id="30" name="Shape 148"/>
            <p:cNvSpPr/>
            <p:nvPr/>
          </p:nvSpPr>
          <p:spPr>
            <a:xfrm>
              <a:off x="5181599" y="1324923"/>
              <a:ext cx="6367320" cy="50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spAutoFit/>
            </a:bodyPr>
            <a:lstStyle/>
            <a:p>
              <a:pPr defTabSz="457200">
                <a:lnSpc>
                  <a:spcPct val="120000"/>
                </a:lnSpc>
                <a:tabLst>
                  <a:tab pos="1066800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1200">
                  <a:latin typeface="DFPShaoNvW5-GB" charset="-122"/>
                  <a:ea typeface="DFPShaoNvW5-GB" charset="-122"/>
                  <a:cs typeface="DFPShaoNvW5-GB" charset="-122"/>
                </a:rPr>
  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  </a:r>
              <a:endParaRPr lang="en-US" altLang="zh-CN" sz="12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45989" y="5646535"/>
            <a:ext cx="5015486" cy="639314"/>
            <a:chOff x="4561331" y="1186965"/>
            <a:chExt cx="6987588" cy="63931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331" y="1186965"/>
              <a:ext cx="484633" cy="548641"/>
            </a:xfrm>
            <a:prstGeom prst="rect">
              <a:avLst/>
            </a:prstGeom>
          </p:spPr>
        </p:pic>
        <p:sp>
          <p:nvSpPr>
            <p:cNvPr id="33" name="Shape 148"/>
            <p:cNvSpPr/>
            <p:nvPr/>
          </p:nvSpPr>
          <p:spPr>
            <a:xfrm>
              <a:off x="5181599" y="1324923"/>
              <a:ext cx="6367320" cy="50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spAutoFit/>
            </a:bodyPr>
            <a:lstStyle/>
            <a:p>
              <a:pPr defTabSz="457200">
                <a:lnSpc>
                  <a:spcPct val="120000"/>
                </a:lnSpc>
                <a:tabLst>
                  <a:tab pos="1066800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1200">
                  <a:latin typeface="DFPShaoNvW5-GB" charset="-122"/>
                  <a:ea typeface="DFPShaoNvW5-GB" charset="-122"/>
                  <a:cs typeface="DFPShaoNvW5-GB" charset="-122"/>
                </a:rPr>
  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  </a:r>
              <a:endParaRPr lang="en-US" altLang="zh-CN" sz="12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</p:spTree>
  </p:cSld>
  <p:clrMapOvr>
    <a:masterClrMapping/>
  </p:clrMapOvr>
  <p:transition spd="slow" advClick="0" advTm="1000">
    <p:comb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5" name="Shape 209"/>
          <p:cNvSpPr/>
          <p:nvPr/>
        </p:nvSpPr>
        <p:spPr>
          <a:xfrm rot="3758493">
            <a:off x="7355542" y="3678905"/>
            <a:ext cx="2954498" cy="206491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14" extrusionOk="0">
                <a:moveTo>
                  <a:pt x="0" y="11730"/>
                </a:moveTo>
                <a:cubicBezTo>
                  <a:pt x="550" y="11385"/>
                  <a:pt x="818" y="11200"/>
                  <a:pt x="1446" y="10869"/>
                </a:cubicBezTo>
                <a:cubicBezTo>
                  <a:pt x="3278" y="9905"/>
                  <a:pt x="4075" y="10600"/>
                  <a:pt x="4893" y="12949"/>
                </a:cubicBezTo>
                <a:cubicBezTo>
                  <a:pt x="5476" y="14623"/>
                  <a:pt x="6411" y="21325"/>
                  <a:pt x="8440" y="21003"/>
                </a:cubicBezTo>
                <a:cubicBezTo>
                  <a:pt x="10807" y="20628"/>
                  <a:pt x="9528" y="13017"/>
                  <a:pt x="9431" y="11082"/>
                </a:cubicBezTo>
                <a:cubicBezTo>
                  <a:pt x="9316" y="8800"/>
                  <a:pt x="8806" y="3250"/>
                  <a:pt x="11582" y="4352"/>
                </a:cubicBezTo>
                <a:cubicBezTo>
                  <a:pt x="13589" y="5149"/>
                  <a:pt x="14535" y="10567"/>
                  <a:pt x="16445" y="10863"/>
                </a:cubicBezTo>
                <a:cubicBezTo>
                  <a:pt x="18644" y="11204"/>
                  <a:pt x="17737" y="6638"/>
                  <a:pt x="17704" y="4600"/>
                </a:cubicBezTo>
                <a:cubicBezTo>
                  <a:pt x="17639" y="584"/>
                  <a:pt x="18794" y="-275"/>
                  <a:pt x="21600" y="69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6" name="组 13"/>
          <p:cNvGrpSpPr/>
          <p:nvPr/>
        </p:nvGrpSpPr>
        <p:grpSpPr>
          <a:xfrm>
            <a:off x="5943842" y="1013911"/>
            <a:ext cx="2187025" cy="2569107"/>
            <a:chOff x="5943842" y="1013911"/>
            <a:chExt cx="2187025" cy="2569107"/>
          </a:xfrm>
        </p:grpSpPr>
        <p:sp>
          <p:nvSpPr>
            <p:cNvPr id="10" name="Shape 202"/>
            <p:cNvSpPr/>
            <p:nvPr/>
          </p:nvSpPr>
          <p:spPr>
            <a:xfrm rot="3758493">
              <a:off x="6440283" y="1924630"/>
              <a:ext cx="1816414" cy="5104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2" extrusionOk="0">
                  <a:moveTo>
                    <a:pt x="21600" y="743"/>
                  </a:moveTo>
                  <a:cubicBezTo>
                    <a:pt x="19799" y="-786"/>
                    <a:pt x="18140" y="461"/>
                    <a:pt x="16279" y="823"/>
                  </a:cubicBezTo>
                  <a:cubicBezTo>
                    <a:pt x="10853" y="1876"/>
                    <a:pt x="5372" y="1461"/>
                    <a:pt x="0" y="4698"/>
                  </a:cubicBezTo>
                  <a:lnTo>
                    <a:pt x="0" y="20521"/>
                  </a:lnTo>
                  <a:lnTo>
                    <a:pt x="1843" y="19747"/>
                  </a:lnTo>
                  <a:cubicBezTo>
                    <a:pt x="4727" y="19759"/>
                    <a:pt x="13025" y="19305"/>
                    <a:pt x="15903" y="19016"/>
                  </a:cubicBezTo>
                  <a:cubicBezTo>
                    <a:pt x="17715" y="18834"/>
                    <a:pt x="19629" y="20814"/>
                    <a:pt x="21376" y="20485"/>
                  </a:cubicBezTo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" name="Shape 203"/>
            <p:cNvSpPr/>
            <p:nvPr/>
          </p:nvSpPr>
          <p:spPr>
            <a:xfrm rot="3758493">
              <a:off x="7743128" y="2715926"/>
              <a:ext cx="42879" cy="4886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4" h="21600" extrusionOk="0">
                  <a:moveTo>
                    <a:pt x="0" y="0"/>
                  </a:moveTo>
                  <a:cubicBezTo>
                    <a:pt x="21600" y="2677"/>
                    <a:pt x="19974" y="16418"/>
                    <a:pt x="11161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" name="Shape 204"/>
            <p:cNvSpPr/>
            <p:nvPr/>
          </p:nvSpPr>
          <p:spPr>
            <a:xfrm rot="3758493">
              <a:off x="6688919" y="1820269"/>
              <a:ext cx="124286" cy="3417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761" y="15753"/>
                    <a:pt x="1840" y="7112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" name="Shape 205"/>
            <p:cNvSpPr/>
            <p:nvPr/>
          </p:nvSpPr>
          <p:spPr>
            <a:xfrm rot="3758493">
              <a:off x="6847335" y="1900060"/>
              <a:ext cx="869668" cy="10315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9" h="16954" extrusionOk="0">
                  <a:moveTo>
                    <a:pt x="0" y="11121"/>
                  </a:moveTo>
                  <a:cubicBezTo>
                    <a:pt x="167" y="10786"/>
                    <a:pt x="-956" y="-4646"/>
                    <a:pt x="4852" y="2248"/>
                  </a:cubicBezTo>
                  <a:cubicBezTo>
                    <a:pt x="5261" y="461"/>
                    <a:pt x="6192" y="-121"/>
                    <a:pt x="7478" y="78"/>
                  </a:cubicBezTo>
                  <a:cubicBezTo>
                    <a:pt x="8279" y="78"/>
                    <a:pt x="9110" y="711"/>
                    <a:pt x="9174" y="2178"/>
                  </a:cubicBezTo>
                  <a:cubicBezTo>
                    <a:pt x="10318" y="734"/>
                    <a:pt x="10808" y="-213"/>
                    <a:pt x="12478" y="41"/>
                  </a:cubicBezTo>
                  <a:cubicBezTo>
                    <a:pt x="13434" y="0"/>
                    <a:pt x="13608" y="1386"/>
                    <a:pt x="13442" y="1960"/>
                  </a:cubicBezTo>
                  <a:cubicBezTo>
                    <a:pt x="19959" y="-3583"/>
                    <a:pt x="20644" y="13929"/>
                    <a:pt x="18086" y="16954"/>
                  </a:cubicBezTo>
                </a:path>
              </a:pathLst>
            </a:custGeom>
            <a:solidFill>
              <a:srgbClr val="FCFDFD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" name="Shape 206"/>
            <p:cNvSpPr/>
            <p:nvPr/>
          </p:nvSpPr>
          <p:spPr>
            <a:xfrm rot="3758493">
              <a:off x="6164716" y="2541971"/>
              <a:ext cx="1046419" cy="2818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extrusionOk="0">
                  <a:moveTo>
                    <a:pt x="1076" y="12061"/>
                  </a:moveTo>
                  <a:cubicBezTo>
                    <a:pt x="497" y="8498"/>
                    <a:pt x="228" y="3669"/>
                    <a:pt x="0" y="0"/>
                  </a:cubicBezTo>
                  <a:cubicBezTo>
                    <a:pt x="6860" y="545"/>
                    <a:pt x="13608" y="-26"/>
                    <a:pt x="20206" y="3388"/>
                  </a:cubicBezTo>
                  <a:cubicBezTo>
                    <a:pt x="20298" y="9884"/>
                    <a:pt x="21430" y="15807"/>
                    <a:pt x="21600" y="21574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" name="Shape 207"/>
            <p:cNvSpPr/>
            <p:nvPr/>
          </p:nvSpPr>
          <p:spPr>
            <a:xfrm rot="3758493">
              <a:off x="5742745" y="2584036"/>
              <a:ext cx="1200079" cy="7978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6" extrusionOk="0">
                  <a:moveTo>
                    <a:pt x="1467" y="19871"/>
                  </a:moveTo>
                  <a:cubicBezTo>
                    <a:pt x="2596" y="15187"/>
                    <a:pt x="1342" y="5194"/>
                    <a:pt x="0" y="486"/>
                  </a:cubicBezTo>
                  <a:cubicBezTo>
                    <a:pt x="6032" y="-924"/>
                    <a:pt x="11979" y="1155"/>
                    <a:pt x="18133" y="1422"/>
                  </a:cubicBezTo>
                  <a:cubicBezTo>
                    <a:pt x="19277" y="7634"/>
                    <a:pt x="21219" y="14259"/>
                    <a:pt x="21600" y="2067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" name="Shape 208"/>
            <p:cNvSpPr/>
            <p:nvPr/>
          </p:nvSpPr>
          <p:spPr>
            <a:xfrm rot="3758493">
              <a:off x="6601321" y="998391"/>
              <a:ext cx="383966" cy="41500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21399" y="0"/>
                  </a:moveTo>
                  <a:cubicBezTo>
                    <a:pt x="14641" y="0"/>
                    <a:pt x="6540" y="886"/>
                    <a:pt x="325" y="1003"/>
                  </a:cubicBezTo>
                  <a:cubicBezTo>
                    <a:pt x="-42" y="7726"/>
                    <a:pt x="-201" y="14997"/>
                    <a:pt x="411" y="21600"/>
                  </a:cubicBezTo>
                  <a:cubicBezTo>
                    <a:pt x="6724" y="20829"/>
                    <a:pt x="13779" y="19988"/>
                    <a:pt x="20126" y="20284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" name="Shape 210"/>
            <p:cNvSpPr/>
            <p:nvPr/>
          </p:nvSpPr>
          <p:spPr>
            <a:xfrm rot="3758493">
              <a:off x="7598750" y="2950768"/>
              <a:ext cx="573187" cy="4910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302" y="21128"/>
                    <a:pt x="15635" y="15045"/>
                    <a:pt x="21600" y="9996"/>
                  </a:cubicBezTo>
                  <a:cubicBezTo>
                    <a:pt x="14594" y="7013"/>
                    <a:pt x="7961" y="2130"/>
                    <a:pt x="709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0" name="Shape 232"/>
          <p:cNvSpPr/>
          <p:nvPr/>
        </p:nvSpPr>
        <p:spPr>
          <a:xfrm>
            <a:off x="850733" y="1892728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" name="Shape 232"/>
          <p:cNvSpPr/>
          <p:nvPr/>
        </p:nvSpPr>
        <p:spPr>
          <a:xfrm>
            <a:off x="1305675" y="4718114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" name="Shape 148"/>
          <p:cNvSpPr/>
          <p:nvPr/>
        </p:nvSpPr>
        <p:spPr>
          <a:xfrm>
            <a:off x="1443303" y="1926974"/>
            <a:ext cx="4484180" cy="18497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23" name="Shape 148"/>
          <p:cNvSpPr/>
          <p:nvPr/>
        </p:nvSpPr>
        <p:spPr>
          <a:xfrm>
            <a:off x="2063955" y="4483514"/>
            <a:ext cx="3109980" cy="11849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</p:spTree>
  </p:cSld>
  <p:clrMapOvr>
    <a:masterClrMapping/>
  </p:clrMapOvr>
  <p:transition spd="slow" advClick="0" advTm="1000">
    <p:comb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17" name="任意形状 12"/>
          <p:cNvSpPr/>
          <p:nvPr/>
        </p:nvSpPr>
        <p:spPr>
          <a:xfrm rot="20700000" flipV="1">
            <a:off x="1410806" y="1258966"/>
            <a:ext cx="2971282" cy="3936669"/>
          </a:xfrm>
          <a:custGeom>
            <a:gdLst>
              <a:gd name="connsiteX0" fmla="*/ 0 w 2971282"/>
              <a:gd name="connsiteY0" fmla="*/ 597501 h 3225059"/>
              <a:gd name="connsiteX1" fmla="*/ 2243803 w 2971282"/>
              <a:gd name="connsiteY1" fmla="*/ 0 h 3225059"/>
              <a:gd name="connsiteX2" fmla="*/ 2628646 w 2971282"/>
              <a:gd name="connsiteY2" fmla="*/ 1308668 h 3225059"/>
              <a:gd name="connsiteX3" fmla="*/ 2971282 w 2971282"/>
              <a:gd name="connsiteY3" fmla="*/ 2647321 h 3225059"/>
              <a:gd name="connsiteX4" fmla="*/ 702717 w 2971282"/>
              <a:gd name="connsiteY4" fmla="*/ 3225059 h 3225059"/>
              <a:gd name="connsiteX5" fmla="*/ 0 w 2971282"/>
              <a:gd name="connsiteY5" fmla="*/ 597501 h 32250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282" h="3225059">
                <a:moveTo>
                  <a:pt x="0" y="597501"/>
                </a:moveTo>
                <a:cubicBezTo>
                  <a:pt x="220066" y="604315"/>
                  <a:pt x="2260156" y="49065"/>
                  <a:pt x="2243803" y="0"/>
                </a:cubicBezTo>
                <a:cubicBezTo>
                  <a:pt x="2374783" y="393473"/>
                  <a:pt x="2464647" y="919829"/>
                  <a:pt x="2628646" y="1308668"/>
                </a:cubicBezTo>
                <a:cubicBezTo>
                  <a:pt x="2811022" y="1740848"/>
                  <a:pt x="2810710" y="2221138"/>
                  <a:pt x="2971282" y="2647321"/>
                </a:cubicBezTo>
                <a:cubicBezTo>
                  <a:pt x="2089927" y="2739726"/>
                  <a:pt x="1560554" y="3098717"/>
                  <a:pt x="702717" y="3225059"/>
                </a:cubicBezTo>
                <a:cubicBezTo>
                  <a:pt x="472994" y="2365334"/>
                  <a:pt x="185180" y="1460633"/>
                  <a:pt x="0" y="59750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" name="任意形状 9"/>
          <p:cNvSpPr/>
          <p:nvPr/>
        </p:nvSpPr>
        <p:spPr>
          <a:xfrm rot="20700000" flipV="1">
            <a:off x="1698579" y="1212723"/>
            <a:ext cx="2391770" cy="1277977"/>
          </a:xfrm>
          <a:custGeom>
            <a:gdLst>
              <a:gd name="connsiteX0" fmla="*/ 0 w 2391770"/>
              <a:gd name="connsiteY0" fmla="*/ 602437 h 1046964"/>
              <a:gd name="connsiteX1" fmla="*/ 65159 w 2391770"/>
              <a:gd name="connsiteY1" fmla="*/ 589498 h 1046964"/>
              <a:gd name="connsiteX2" fmla="*/ 2218818 w 2391770"/>
              <a:gd name="connsiteY2" fmla="*/ 16366 h 1046964"/>
              <a:gd name="connsiteX3" fmla="*/ 2268042 w 2391770"/>
              <a:gd name="connsiteY3" fmla="*/ 0 h 1046964"/>
              <a:gd name="connsiteX4" fmla="*/ 2296139 w 2391770"/>
              <a:gd name="connsiteY4" fmla="*/ 141041 h 1046964"/>
              <a:gd name="connsiteX5" fmla="*/ 2391770 w 2391770"/>
              <a:gd name="connsiteY5" fmla="*/ 469226 h 1046964"/>
              <a:gd name="connsiteX6" fmla="*/ 123205 w 2391770"/>
              <a:gd name="connsiteY6" fmla="*/ 1046964 h 10469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1770" h="1046963">
                <a:moveTo>
                  <a:pt x="0" y="602437"/>
                </a:moveTo>
                <a:lnTo>
                  <a:pt x="65159" y="589498"/>
                </a:lnTo>
                <a:cubicBezTo>
                  <a:pt x="598376" y="479849"/>
                  <a:pt x="1743711" y="171011"/>
                  <a:pt x="2218818" y="16366"/>
                </a:cubicBezTo>
                <a:lnTo>
                  <a:pt x="2268042" y="0"/>
                </a:lnTo>
                <a:lnTo>
                  <a:pt x="2296139" y="141041"/>
                </a:lnTo>
                <a:cubicBezTo>
                  <a:pt x="2321539" y="252753"/>
                  <a:pt x="2351627" y="362680"/>
                  <a:pt x="2391770" y="469226"/>
                </a:cubicBezTo>
                <a:cubicBezTo>
                  <a:pt x="1510415" y="561631"/>
                  <a:pt x="981042" y="920623"/>
                  <a:pt x="123205" y="1046964"/>
                </a:cubicBezTo>
                <a:close/>
              </a:path>
            </a:pathLst>
          </a:custGeom>
          <a:solidFill>
            <a:schemeClr val="accent4"/>
          </a:solidFill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" name="任意形状 22"/>
          <p:cNvSpPr/>
          <p:nvPr/>
        </p:nvSpPr>
        <p:spPr>
          <a:xfrm rot="20700000" flipV="1">
            <a:off x="4375442" y="1202166"/>
            <a:ext cx="2971282" cy="3936669"/>
          </a:xfrm>
          <a:custGeom>
            <a:gdLst>
              <a:gd name="connsiteX0" fmla="*/ 0 w 2971282"/>
              <a:gd name="connsiteY0" fmla="*/ 597501 h 3225059"/>
              <a:gd name="connsiteX1" fmla="*/ 2243803 w 2971282"/>
              <a:gd name="connsiteY1" fmla="*/ 0 h 3225059"/>
              <a:gd name="connsiteX2" fmla="*/ 2628646 w 2971282"/>
              <a:gd name="connsiteY2" fmla="*/ 1308668 h 3225059"/>
              <a:gd name="connsiteX3" fmla="*/ 2971282 w 2971282"/>
              <a:gd name="connsiteY3" fmla="*/ 2647321 h 3225059"/>
              <a:gd name="connsiteX4" fmla="*/ 702717 w 2971282"/>
              <a:gd name="connsiteY4" fmla="*/ 3225059 h 3225059"/>
              <a:gd name="connsiteX5" fmla="*/ 0 w 2971282"/>
              <a:gd name="connsiteY5" fmla="*/ 597501 h 32250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282" h="3225059">
                <a:moveTo>
                  <a:pt x="0" y="597501"/>
                </a:moveTo>
                <a:cubicBezTo>
                  <a:pt x="220066" y="604315"/>
                  <a:pt x="2260156" y="49065"/>
                  <a:pt x="2243803" y="0"/>
                </a:cubicBezTo>
                <a:cubicBezTo>
                  <a:pt x="2374783" y="393473"/>
                  <a:pt x="2464647" y="919829"/>
                  <a:pt x="2628646" y="1308668"/>
                </a:cubicBezTo>
                <a:cubicBezTo>
                  <a:pt x="2811022" y="1740848"/>
                  <a:pt x="2810710" y="2221138"/>
                  <a:pt x="2971282" y="2647321"/>
                </a:cubicBezTo>
                <a:cubicBezTo>
                  <a:pt x="2089927" y="2739726"/>
                  <a:pt x="1560554" y="3098717"/>
                  <a:pt x="702717" y="3225059"/>
                </a:cubicBezTo>
                <a:cubicBezTo>
                  <a:pt x="472994" y="2365334"/>
                  <a:pt x="185180" y="1460633"/>
                  <a:pt x="0" y="59750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" name="任意形状 24"/>
          <p:cNvSpPr/>
          <p:nvPr/>
        </p:nvSpPr>
        <p:spPr>
          <a:xfrm rot="20700000" flipV="1">
            <a:off x="4663215" y="1155923"/>
            <a:ext cx="2391770" cy="1277977"/>
          </a:xfrm>
          <a:custGeom>
            <a:gdLst>
              <a:gd name="connsiteX0" fmla="*/ 0 w 2391770"/>
              <a:gd name="connsiteY0" fmla="*/ 602437 h 1046964"/>
              <a:gd name="connsiteX1" fmla="*/ 65159 w 2391770"/>
              <a:gd name="connsiteY1" fmla="*/ 589498 h 1046964"/>
              <a:gd name="connsiteX2" fmla="*/ 2218818 w 2391770"/>
              <a:gd name="connsiteY2" fmla="*/ 16366 h 1046964"/>
              <a:gd name="connsiteX3" fmla="*/ 2268042 w 2391770"/>
              <a:gd name="connsiteY3" fmla="*/ 0 h 1046964"/>
              <a:gd name="connsiteX4" fmla="*/ 2296139 w 2391770"/>
              <a:gd name="connsiteY4" fmla="*/ 141041 h 1046964"/>
              <a:gd name="connsiteX5" fmla="*/ 2391770 w 2391770"/>
              <a:gd name="connsiteY5" fmla="*/ 469226 h 1046964"/>
              <a:gd name="connsiteX6" fmla="*/ 123205 w 2391770"/>
              <a:gd name="connsiteY6" fmla="*/ 1046964 h 10469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1770" h="1046963">
                <a:moveTo>
                  <a:pt x="0" y="602437"/>
                </a:moveTo>
                <a:lnTo>
                  <a:pt x="65159" y="589498"/>
                </a:lnTo>
                <a:cubicBezTo>
                  <a:pt x="598376" y="479849"/>
                  <a:pt x="1743711" y="171011"/>
                  <a:pt x="2218818" y="16366"/>
                </a:cubicBezTo>
                <a:lnTo>
                  <a:pt x="2268042" y="0"/>
                </a:lnTo>
                <a:lnTo>
                  <a:pt x="2296139" y="141041"/>
                </a:lnTo>
                <a:cubicBezTo>
                  <a:pt x="2321539" y="252753"/>
                  <a:pt x="2351627" y="362680"/>
                  <a:pt x="2391770" y="469226"/>
                </a:cubicBezTo>
                <a:cubicBezTo>
                  <a:pt x="1510415" y="561631"/>
                  <a:pt x="981042" y="920623"/>
                  <a:pt x="123205" y="1046964"/>
                </a:cubicBezTo>
                <a:close/>
              </a:path>
            </a:pathLst>
          </a:custGeom>
          <a:solidFill>
            <a:schemeClr val="accent4"/>
          </a:solidFill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" name="任意形状 26"/>
          <p:cNvSpPr/>
          <p:nvPr/>
        </p:nvSpPr>
        <p:spPr>
          <a:xfrm rot="20700000" flipV="1">
            <a:off x="7340078" y="1145365"/>
            <a:ext cx="2971282" cy="3936669"/>
          </a:xfrm>
          <a:custGeom>
            <a:gdLst>
              <a:gd name="connsiteX0" fmla="*/ 0 w 2971282"/>
              <a:gd name="connsiteY0" fmla="*/ 597501 h 3225059"/>
              <a:gd name="connsiteX1" fmla="*/ 2243803 w 2971282"/>
              <a:gd name="connsiteY1" fmla="*/ 0 h 3225059"/>
              <a:gd name="connsiteX2" fmla="*/ 2628646 w 2971282"/>
              <a:gd name="connsiteY2" fmla="*/ 1308668 h 3225059"/>
              <a:gd name="connsiteX3" fmla="*/ 2971282 w 2971282"/>
              <a:gd name="connsiteY3" fmla="*/ 2647321 h 3225059"/>
              <a:gd name="connsiteX4" fmla="*/ 702717 w 2971282"/>
              <a:gd name="connsiteY4" fmla="*/ 3225059 h 3225059"/>
              <a:gd name="connsiteX5" fmla="*/ 0 w 2971282"/>
              <a:gd name="connsiteY5" fmla="*/ 597501 h 32250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282" h="3225059">
                <a:moveTo>
                  <a:pt x="0" y="597501"/>
                </a:moveTo>
                <a:cubicBezTo>
                  <a:pt x="220066" y="604315"/>
                  <a:pt x="2260156" y="49065"/>
                  <a:pt x="2243803" y="0"/>
                </a:cubicBezTo>
                <a:cubicBezTo>
                  <a:pt x="2374783" y="393473"/>
                  <a:pt x="2464647" y="919829"/>
                  <a:pt x="2628646" y="1308668"/>
                </a:cubicBezTo>
                <a:cubicBezTo>
                  <a:pt x="2811022" y="1740848"/>
                  <a:pt x="2810710" y="2221138"/>
                  <a:pt x="2971282" y="2647321"/>
                </a:cubicBezTo>
                <a:cubicBezTo>
                  <a:pt x="2089927" y="2739726"/>
                  <a:pt x="1560554" y="3098717"/>
                  <a:pt x="702717" y="3225059"/>
                </a:cubicBezTo>
                <a:cubicBezTo>
                  <a:pt x="472994" y="2365334"/>
                  <a:pt x="185180" y="1460633"/>
                  <a:pt x="0" y="59750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" name="任意形状 28"/>
          <p:cNvSpPr/>
          <p:nvPr/>
        </p:nvSpPr>
        <p:spPr>
          <a:xfrm rot="20700000" flipV="1">
            <a:off x="7627851" y="1099122"/>
            <a:ext cx="2391770" cy="1277977"/>
          </a:xfrm>
          <a:custGeom>
            <a:gdLst>
              <a:gd name="connsiteX0" fmla="*/ 0 w 2391770"/>
              <a:gd name="connsiteY0" fmla="*/ 602437 h 1046964"/>
              <a:gd name="connsiteX1" fmla="*/ 65159 w 2391770"/>
              <a:gd name="connsiteY1" fmla="*/ 589498 h 1046964"/>
              <a:gd name="connsiteX2" fmla="*/ 2218818 w 2391770"/>
              <a:gd name="connsiteY2" fmla="*/ 16366 h 1046964"/>
              <a:gd name="connsiteX3" fmla="*/ 2268042 w 2391770"/>
              <a:gd name="connsiteY3" fmla="*/ 0 h 1046964"/>
              <a:gd name="connsiteX4" fmla="*/ 2296139 w 2391770"/>
              <a:gd name="connsiteY4" fmla="*/ 141041 h 1046964"/>
              <a:gd name="connsiteX5" fmla="*/ 2391770 w 2391770"/>
              <a:gd name="connsiteY5" fmla="*/ 469226 h 1046964"/>
              <a:gd name="connsiteX6" fmla="*/ 123205 w 2391770"/>
              <a:gd name="connsiteY6" fmla="*/ 1046964 h 10469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1770" h="1046963">
                <a:moveTo>
                  <a:pt x="0" y="602437"/>
                </a:moveTo>
                <a:lnTo>
                  <a:pt x="65159" y="589498"/>
                </a:lnTo>
                <a:cubicBezTo>
                  <a:pt x="598376" y="479849"/>
                  <a:pt x="1743711" y="171011"/>
                  <a:pt x="2218818" y="16366"/>
                </a:cubicBezTo>
                <a:lnTo>
                  <a:pt x="2268042" y="0"/>
                </a:lnTo>
                <a:lnTo>
                  <a:pt x="2296139" y="141041"/>
                </a:lnTo>
                <a:cubicBezTo>
                  <a:pt x="2321539" y="252753"/>
                  <a:pt x="2351627" y="362680"/>
                  <a:pt x="2391770" y="469226"/>
                </a:cubicBezTo>
                <a:cubicBezTo>
                  <a:pt x="1510415" y="561631"/>
                  <a:pt x="981042" y="920623"/>
                  <a:pt x="123205" y="1046964"/>
                </a:cubicBezTo>
                <a:close/>
              </a:path>
            </a:pathLst>
          </a:custGeom>
          <a:solidFill>
            <a:schemeClr val="accent4"/>
          </a:solidFill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" name="文本框 14"/>
          <p:cNvSpPr txBox="1"/>
          <p:nvPr/>
        </p:nvSpPr>
        <p:spPr>
          <a:xfrm>
            <a:off x="1780720" y="2944422"/>
            <a:ext cx="222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47339" y="3058023"/>
            <a:ext cx="222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05545" y="3001223"/>
            <a:ext cx="222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 232"/>
          <p:cNvSpPr/>
          <p:nvPr/>
        </p:nvSpPr>
        <p:spPr>
          <a:xfrm>
            <a:off x="783904" y="5207043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" name="Shape 148"/>
          <p:cNvSpPr/>
          <p:nvPr/>
        </p:nvSpPr>
        <p:spPr>
          <a:xfrm>
            <a:off x="1356687" y="5389295"/>
            <a:ext cx="10224441" cy="14065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</p:spTree>
  </p:cSld>
  <p:clrMapOvr>
    <a:masterClrMapping/>
  </p:clrMapOvr>
  <p:transition spd="slow" advClick="0" advTm="0">
    <p:comb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986702" y="957985"/>
            <a:ext cx="3955812" cy="2518795"/>
            <a:chOff x="1663434" y="757960"/>
            <a:chExt cx="3955812" cy="2518795"/>
          </a:xfrm>
        </p:grpSpPr>
        <p:grpSp>
          <p:nvGrpSpPr>
            <p:cNvPr id="9" name="Group 139"/>
            <p:cNvGrpSpPr/>
            <p:nvPr/>
          </p:nvGrpSpPr>
          <p:grpSpPr>
            <a:xfrm rot="8548729">
              <a:off x="1663434" y="3033920"/>
              <a:ext cx="2611427" cy="242835"/>
              <a:chOff x="12700" y="-1"/>
              <a:chExt cx="1395068" cy="386881"/>
            </a:xfrm>
          </p:grpSpPr>
          <p:sp>
            <p:nvSpPr>
              <p:cNvPr id="10" name="Shape 135"/>
              <p:cNvSpPr/>
              <p:nvPr/>
            </p:nvSpPr>
            <p:spPr>
              <a:xfrm>
                <a:off x="1371600" y="-1"/>
                <a:ext cx="36168" cy="336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919" h="14783" extrusionOk="0">
                    <a:moveTo>
                      <a:pt x="14668" y="9624"/>
                    </a:moveTo>
                    <a:cubicBezTo>
                      <a:pt x="13296" y="16702"/>
                      <a:pt x="3141" y="16108"/>
                      <a:pt x="711" y="10207"/>
                    </a:cubicBezTo>
                    <a:cubicBezTo>
                      <a:pt x="-4134" y="-1569"/>
                      <a:pt x="17466" y="-4898"/>
                      <a:pt x="14668" y="9624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1" name="Shape 136"/>
              <p:cNvSpPr/>
              <p:nvPr/>
            </p:nvSpPr>
            <p:spPr>
              <a:xfrm>
                <a:off x="12700" y="12698"/>
                <a:ext cx="1352489" cy="37418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912" extrusionOk="0">
                    <a:moveTo>
                      <a:pt x="0" y="11488"/>
                    </a:moveTo>
                    <a:cubicBezTo>
                      <a:pt x="487" y="15274"/>
                      <a:pt x="2411" y="21290"/>
                      <a:pt x="3846" y="19628"/>
                    </a:cubicBezTo>
                    <a:cubicBezTo>
                      <a:pt x="4495" y="18877"/>
                      <a:pt x="4749" y="16868"/>
                      <a:pt x="5017" y="14957"/>
                    </a:cubicBezTo>
                    <a:cubicBezTo>
                      <a:pt x="5420" y="12072"/>
                      <a:pt x="5921" y="7692"/>
                      <a:pt x="6882" y="6380"/>
                    </a:cubicBezTo>
                    <a:cubicBezTo>
                      <a:pt x="7909" y="4976"/>
                      <a:pt x="8909" y="7635"/>
                      <a:pt x="9446" y="10215"/>
                    </a:cubicBezTo>
                    <a:cubicBezTo>
                      <a:pt x="10035" y="13042"/>
                      <a:pt x="10932" y="15637"/>
                      <a:pt x="12033" y="14691"/>
                    </a:cubicBezTo>
                    <a:cubicBezTo>
                      <a:pt x="13984" y="13011"/>
                      <a:pt x="12576" y="4396"/>
                      <a:pt x="14172" y="1656"/>
                    </a:cubicBezTo>
                    <a:cubicBezTo>
                      <a:pt x="14906" y="396"/>
                      <a:pt x="15577" y="1880"/>
                      <a:pt x="16102" y="3544"/>
                    </a:cubicBezTo>
                    <a:cubicBezTo>
                      <a:pt x="16745" y="5586"/>
                      <a:pt x="17079" y="7207"/>
                      <a:pt x="18030" y="7490"/>
                    </a:cubicBezTo>
                    <a:cubicBezTo>
                      <a:pt x="18588" y="7656"/>
                      <a:pt x="19101" y="6897"/>
                      <a:pt x="19447" y="5427"/>
                    </a:cubicBezTo>
                    <a:cubicBezTo>
                      <a:pt x="19755" y="4117"/>
                      <a:pt x="19782" y="1393"/>
                      <a:pt x="20208" y="457"/>
                    </a:cubicBezTo>
                    <a:cubicBezTo>
                      <a:pt x="20555" y="-310"/>
                      <a:pt x="21224" y="60"/>
                      <a:pt x="21600" y="337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grpSp>
          <p:nvGrpSpPr>
            <p:cNvPr id="12" name="Group 131"/>
            <p:cNvGrpSpPr/>
            <p:nvPr/>
          </p:nvGrpSpPr>
          <p:grpSpPr>
            <a:xfrm rot="10800000" flipV="1">
              <a:off x="3766044" y="757960"/>
              <a:ext cx="1853202" cy="1592622"/>
              <a:chExt cx="1270000" cy="1091425"/>
            </a:xfrm>
          </p:grpSpPr>
          <p:sp>
            <p:nvSpPr>
              <p:cNvPr id="13" name="Shape 125"/>
              <p:cNvSpPr/>
              <p:nvPr/>
            </p:nvSpPr>
            <p:spPr>
              <a:xfrm>
                <a:off x="355600" y="266700"/>
                <a:ext cx="648718" cy="80827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71" y="15519"/>
                    </a:moveTo>
                    <a:cubicBezTo>
                      <a:pt x="18543" y="17158"/>
                      <a:pt x="18935" y="19724"/>
                      <a:pt x="19275" y="21600"/>
                    </a:cubicBezTo>
                    <a:cubicBezTo>
                      <a:pt x="19609" y="18899"/>
                      <a:pt x="20824" y="15817"/>
                      <a:pt x="21600" y="13143"/>
                    </a:cubicBezTo>
                    <a:lnTo>
                      <a:pt x="0" y="0"/>
                    </a:lnTo>
                    <a:cubicBezTo>
                      <a:pt x="0" y="0"/>
                      <a:pt x="17371" y="15519"/>
                      <a:pt x="17371" y="15519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grpSp>
            <p:nvGrpSpPr>
              <p:cNvPr id="14" name="Group 130"/>
              <p:cNvGrpSpPr/>
              <p:nvPr/>
            </p:nvGrpSpPr>
            <p:grpSpPr>
              <a:xfrm>
                <a:off x="0" y="0"/>
                <a:ext cx="1270000" cy="1091426"/>
                <a:chExt cx="1270000" cy="1091425"/>
              </a:xfrm>
            </p:grpSpPr>
            <p:sp>
              <p:nvSpPr>
                <p:cNvPr id="15" name="Shape 126"/>
                <p:cNvSpPr/>
                <p:nvPr/>
              </p:nvSpPr>
              <p:spPr>
                <a:xfrm>
                  <a:off x="0" y="0"/>
                  <a:ext cx="888592" cy="109142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8516" y="5552"/>
                        <a:pt x="15211" y="10785"/>
                        <a:pt x="21600" y="16688"/>
                      </a:cubicBezTo>
                      <a:cubicBezTo>
                        <a:pt x="18956" y="18979"/>
                        <a:pt x="14998" y="19147"/>
                        <a:pt x="12325" y="21600"/>
                      </a:cubicBezTo>
                      <a:cubicBezTo>
                        <a:pt x="8974" y="17526"/>
                        <a:pt x="8870" y="15376"/>
                        <a:pt x="6637" y="10800"/>
                      </a:cubicBezTo>
                      <a:cubicBezTo>
                        <a:pt x="5366" y="8193"/>
                        <a:pt x="2056" y="22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6" name="Shape 127"/>
                <p:cNvSpPr/>
                <p:nvPr/>
              </p:nvSpPr>
              <p:spPr>
                <a:xfrm>
                  <a:off x="0" y="0"/>
                  <a:ext cx="1270000" cy="75597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380" y="12054"/>
                      </a:moveTo>
                      <a:cubicBezTo>
                        <a:pt x="11598" y="15147"/>
                        <a:pt x="14200" y="19689"/>
                        <a:pt x="16833" y="21600"/>
                      </a:cubicBezTo>
                      <a:cubicBezTo>
                        <a:pt x="18014" y="19571"/>
                        <a:pt x="20025" y="17911"/>
                        <a:pt x="21600" y="16704"/>
                      </a:cubicBezTo>
                      <a:cubicBezTo>
                        <a:pt x="14953" y="11525"/>
                        <a:pt x="7053" y="3483"/>
                        <a:pt x="0" y="0"/>
                      </a:cubicBezTo>
                      <a:cubicBezTo>
                        <a:pt x="0" y="0"/>
                        <a:pt x="6515" y="8057"/>
                        <a:pt x="9380" y="120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7" name="Shape 128"/>
                <p:cNvSpPr/>
                <p:nvPr/>
              </p:nvSpPr>
              <p:spPr>
                <a:xfrm>
                  <a:off x="876300" y="762000"/>
                  <a:ext cx="127000" cy="316465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068"/>
                      </a:moveTo>
                      <a:cubicBezTo>
                        <a:pt x="5986" y="10255"/>
                        <a:pt x="7989" y="16810"/>
                        <a:pt x="9724" y="21600"/>
                      </a:cubicBezTo>
                      <a:cubicBezTo>
                        <a:pt x="11432" y="14701"/>
                        <a:pt x="17634" y="6830"/>
                        <a:pt x="21600" y="0"/>
                      </a:cubicBezTo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8" name="Shape 129"/>
                <p:cNvSpPr/>
                <p:nvPr/>
              </p:nvSpPr>
              <p:spPr>
                <a:xfrm>
                  <a:off x="749300" y="952500"/>
                  <a:ext cx="177800" cy="114300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5994" y="9254"/>
                        <a:pt x="14545" y="14595"/>
                        <a:pt x="21600" y="21600"/>
                      </a:cubicBezTo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6" y="2581274"/>
            <a:ext cx="4619629" cy="461962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 rot="21002552">
            <a:off x="4680959" y="1872125"/>
            <a:ext cx="7135381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>
                <a:solidFill>
                  <a:srgbClr val="46537A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谢谢您的观看！</a:t>
            </a:r>
            <a:endParaRPr lang="zh-CN" altLang="en-US" sz="8800">
              <a:solidFill>
                <a:srgbClr val="46537A"/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24219" y="4445811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毕业季，告别和告白都是勇气！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10400" y="588653"/>
            <a:ext cx="413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输入您学校的名字！</a:t>
            </a:r>
            <a:endParaRPr lang="zh-CN" altLang="en-US" sz="3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79706" y="5308723"/>
            <a:ext cx="24765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600">
        <p:blinds dir="vert"/>
      </p:transition>
    </mc:Choice>
    <mc:Fallback>
      <p:transition spd="slow" advClick="0" advTm="1000">
        <p:blinds dir="vert"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7410136" y="170405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点击添加目录</a:t>
            </a:r>
            <a:endParaRPr kumimoji="1" lang="zh-CN" altLang="en-US" sz="280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207351" y="848844"/>
            <a:ext cx="3421957" cy="1851685"/>
            <a:chOff x="1531237" y="1355250"/>
            <a:chExt cx="3421957" cy="1851685"/>
          </a:xfrm>
        </p:grpSpPr>
        <p:sp>
          <p:nvSpPr>
            <p:cNvPr id="4" name="文本框 3"/>
            <p:cNvSpPr txBox="1"/>
            <p:nvPr/>
          </p:nvSpPr>
          <p:spPr>
            <a:xfrm>
              <a:off x="2921869" y="2006606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7200">
                  <a:solidFill>
                    <a:schemeClr val="tx2"/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目录</a:t>
              </a:r>
              <a:endParaRPr kumimoji="1" lang="zh-CN" altLang="en-US" sz="7200">
                <a:solidFill>
                  <a:schemeClr val="tx2"/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31237" y="1355250"/>
              <a:ext cx="34050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4800">
                  <a:solidFill>
                    <a:schemeClr val="tx2"/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Contents</a:t>
              </a:r>
              <a:endParaRPr kumimoji="1" lang="zh-CN" altLang="en-US" sz="4800">
                <a:solidFill>
                  <a:schemeClr val="tx2"/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7" name="组 67"/>
          <p:cNvGrpSpPr/>
          <p:nvPr/>
        </p:nvGrpSpPr>
        <p:grpSpPr>
          <a:xfrm>
            <a:off x="6528664" y="1618363"/>
            <a:ext cx="714896" cy="842464"/>
            <a:chOff x="6528664" y="1618363"/>
            <a:chExt cx="714896" cy="842464"/>
          </a:xfrm>
        </p:grpSpPr>
        <p:sp>
          <p:nvSpPr>
            <p:cNvPr id="8" name="Shape 232"/>
            <p:cNvSpPr/>
            <p:nvPr/>
          </p:nvSpPr>
          <p:spPr>
            <a:xfrm>
              <a:off x="6528664" y="1618363"/>
              <a:ext cx="714896" cy="8424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722231" y="1808762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DFPShaoNvW5-GB" charset="-122"/>
                  <a:ea typeface="DFPShaoNvW5-GB" charset="-122"/>
                  <a:cs typeface="DFPShaoNvW5-GB" charset="-122"/>
                </a:rPr>
                <a:t>1</a:t>
              </a:r>
              <a:endParaRPr kumimoji="1" lang="zh-CN" altLang="en-US" sz="24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019201" y="282419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点击添加目录</a:t>
            </a:r>
            <a:endParaRPr kumimoji="1" lang="zh-CN" altLang="en-US" sz="280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grpSp>
        <p:nvGrpSpPr>
          <p:cNvPr id="11" name="组 72"/>
          <p:cNvGrpSpPr/>
          <p:nvPr/>
        </p:nvGrpSpPr>
        <p:grpSpPr>
          <a:xfrm>
            <a:off x="7137729" y="2738504"/>
            <a:ext cx="714896" cy="842464"/>
            <a:chOff x="6528664" y="1618363"/>
            <a:chExt cx="714896" cy="842464"/>
          </a:xfrm>
        </p:grpSpPr>
        <p:sp>
          <p:nvSpPr>
            <p:cNvPr id="12" name="Shape 232"/>
            <p:cNvSpPr/>
            <p:nvPr/>
          </p:nvSpPr>
          <p:spPr>
            <a:xfrm>
              <a:off x="6528664" y="1618363"/>
              <a:ext cx="714896" cy="8424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722231" y="1808762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DFPShaoNvW5-GB" charset="-122"/>
                  <a:ea typeface="DFPShaoNvW5-GB" charset="-122"/>
                  <a:cs typeface="DFPShaoNvW5-GB" charset="-122"/>
                </a:rPr>
                <a:t>2</a:t>
              </a:r>
              <a:endParaRPr kumimoji="1" lang="zh-CN" altLang="en-US" sz="24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494995" y="394474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点击添加目录</a:t>
            </a:r>
            <a:endParaRPr kumimoji="1" lang="zh-CN" altLang="en-US" sz="280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grpSp>
        <p:nvGrpSpPr>
          <p:cNvPr id="15" name="组 76"/>
          <p:cNvGrpSpPr/>
          <p:nvPr/>
        </p:nvGrpSpPr>
        <p:grpSpPr>
          <a:xfrm>
            <a:off x="6613523" y="3859048"/>
            <a:ext cx="714896" cy="842464"/>
            <a:chOff x="6528664" y="1618363"/>
            <a:chExt cx="714896" cy="842464"/>
          </a:xfrm>
        </p:grpSpPr>
        <p:sp>
          <p:nvSpPr>
            <p:cNvPr id="16" name="Shape 232"/>
            <p:cNvSpPr/>
            <p:nvPr/>
          </p:nvSpPr>
          <p:spPr>
            <a:xfrm>
              <a:off x="6528664" y="1618363"/>
              <a:ext cx="714896" cy="8424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722231" y="1808762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DFPShaoNvW5-GB" charset="-122"/>
                  <a:ea typeface="DFPShaoNvW5-GB" charset="-122"/>
                  <a:cs typeface="DFPShaoNvW5-GB" charset="-122"/>
                </a:rPr>
                <a:t>3</a:t>
              </a:r>
              <a:endParaRPr kumimoji="1" lang="zh-CN" altLang="en-US" sz="24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104060" y="506488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点击添加目录</a:t>
            </a:r>
            <a:endParaRPr kumimoji="1" lang="zh-CN" altLang="en-US" sz="280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grpSp>
        <p:nvGrpSpPr>
          <p:cNvPr id="19" name="组 80"/>
          <p:cNvGrpSpPr/>
          <p:nvPr/>
        </p:nvGrpSpPr>
        <p:grpSpPr>
          <a:xfrm>
            <a:off x="7222588" y="4979189"/>
            <a:ext cx="714896" cy="842464"/>
            <a:chOff x="6528664" y="1618363"/>
            <a:chExt cx="714896" cy="842464"/>
          </a:xfrm>
        </p:grpSpPr>
        <p:sp>
          <p:nvSpPr>
            <p:cNvPr id="20" name="Shape 232"/>
            <p:cNvSpPr/>
            <p:nvPr/>
          </p:nvSpPr>
          <p:spPr>
            <a:xfrm>
              <a:off x="6528664" y="1618363"/>
              <a:ext cx="714896" cy="8424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722231" y="1808762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DFPShaoNvW5-GB" charset="-122"/>
                  <a:ea typeface="DFPShaoNvW5-GB" charset="-122"/>
                  <a:cs typeface="DFPShaoNvW5-GB" charset="-122"/>
                </a:rPr>
                <a:t>4</a:t>
              </a:r>
              <a:endParaRPr kumimoji="1" lang="zh-CN" altLang="en-US" sz="240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65850" y="1462096"/>
            <a:ext cx="3921407" cy="5174701"/>
            <a:chOff x="5943842" y="1013911"/>
            <a:chExt cx="3921407" cy="5174701"/>
          </a:xfrm>
        </p:grpSpPr>
        <p:sp>
          <p:nvSpPr>
            <p:cNvPr id="22" name="Shape 209"/>
            <p:cNvSpPr/>
            <p:nvPr/>
          </p:nvSpPr>
          <p:spPr>
            <a:xfrm rot="3758493">
              <a:off x="7355542" y="3678905"/>
              <a:ext cx="2954498" cy="206491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23" name="组 13"/>
            <p:cNvGrpSpPr/>
            <p:nvPr/>
          </p:nvGrpSpPr>
          <p:grpSpPr>
            <a:xfrm>
              <a:off x="5943842" y="1013911"/>
              <a:ext cx="2187025" cy="2569107"/>
              <a:chOff x="5943842" y="1013911"/>
              <a:chExt cx="2187025" cy="2569107"/>
            </a:xfrm>
          </p:grpSpPr>
          <p:sp>
            <p:nvSpPr>
              <p:cNvPr id="24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5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6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7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rgbClr val="FCFDFD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8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9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0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1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</p:spTree>
  </p:cSld>
  <p:clrMapOvr>
    <a:masterClrMapping/>
  </p:clrMapOvr>
  <p:transition spd="slow" advClick="0" advTm="1000">
    <p:comb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Group 44"/>
          <p:cNvGrpSpPr/>
          <p:nvPr/>
        </p:nvGrpSpPr>
        <p:grpSpPr>
          <a:xfrm>
            <a:off x="9788360" y="491161"/>
            <a:ext cx="807367" cy="906808"/>
            <a:chExt cx="807366" cy="906807"/>
          </a:xfrm>
        </p:grpSpPr>
        <p:sp>
          <p:nvSpPr>
            <p:cNvPr id="17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460014" y="278822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40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点击添加目录</a:t>
            </a:r>
            <a:endParaRPr kumimoji="1" lang="zh-CN" altLang="en-US" sz="400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grpSp>
        <p:nvGrpSpPr>
          <p:cNvPr id="29" name="组 1"/>
          <p:cNvGrpSpPr/>
          <p:nvPr/>
        </p:nvGrpSpPr>
        <p:grpSpPr>
          <a:xfrm>
            <a:off x="2192863" y="2077208"/>
            <a:ext cx="2331497" cy="2343150"/>
            <a:chOff x="4431239" y="1508012"/>
            <a:chExt cx="2360904" cy="2195308"/>
          </a:xfrm>
        </p:grpSpPr>
        <p:sp>
          <p:nvSpPr>
            <p:cNvPr id="30" name="Shape 201"/>
            <p:cNvSpPr/>
            <p:nvPr/>
          </p:nvSpPr>
          <p:spPr>
            <a:xfrm>
              <a:off x="4431239" y="1508012"/>
              <a:ext cx="2360904" cy="21953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327780" y="1910367"/>
              <a:ext cx="795704" cy="1239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8000">
                  <a:solidFill>
                    <a:schemeClr val="tx2"/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1</a:t>
              </a:r>
              <a:endParaRPr kumimoji="1" lang="zh-CN" altLang="en-US" sz="8000">
                <a:solidFill>
                  <a:schemeClr val="tx2"/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35" name="任意多边形: 形状 34"/>
          <p:cNvSpPr/>
          <p:nvPr/>
        </p:nvSpPr>
        <p:spPr>
          <a:xfrm>
            <a:off x="1123950" y="2847568"/>
            <a:ext cx="11058525" cy="4010432"/>
          </a:xfrm>
          <a:custGeom>
            <a:gdLst>
              <a:gd name="connsiteX0" fmla="*/ 0 w 11963400"/>
              <a:gd name="connsiteY0" fmla="*/ 4191000 h 4191000"/>
              <a:gd name="connsiteX1" fmla="*/ 1457325 w 11963400"/>
              <a:gd name="connsiteY1" fmla="*/ 3257550 h 4191000"/>
              <a:gd name="connsiteX2" fmla="*/ 2943225 w 11963400"/>
              <a:gd name="connsiteY2" fmla="*/ 3267075 h 4191000"/>
              <a:gd name="connsiteX3" fmla="*/ 4381500 w 11963400"/>
              <a:gd name="connsiteY3" fmla="*/ 2438400 h 4191000"/>
              <a:gd name="connsiteX4" fmla="*/ 7477125 w 11963400"/>
              <a:gd name="connsiteY4" fmla="*/ 2314575 h 4191000"/>
              <a:gd name="connsiteX5" fmla="*/ 10277475 w 11963400"/>
              <a:gd name="connsiteY5" fmla="*/ 923925 h 4191000"/>
              <a:gd name="connsiteX6" fmla="*/ 11963400 w 11963400"/>
              <a:gd name="connsiteY6" fmla="*/ 0 h 4191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3400" h="4191000">
                <a:moveTo>
                  <a:pt x="0" y="4191000"/>
                </a:moveTo>
                <a:cubicBezTo>
                  <a:pt x="483394" y="3801268"/>
                  <a:pt x="966788" y="3411537"/>
                  <a:pt x="1457325" y="3257550"/>
                </a:cubicBezTo>
                <a:cubicBezTo>
                  <a:pt x="1947862" y="3103563"/>
                  <a:pt x="2455863" y="3403600"/>
                  <a:pt x="2943225" y="3267075"/>
                </a:cubicBezTo>
                <a:cubicBezTo>
                  <a:pt x="3430587" y="3130550"/>
                  <a:pt x="3625850" y="2597150"/>
                  <a:pt x="4381500" y="2438400"/>
                </a:cubicBezTo>
                <a:cubicBezTo>
                  <a:pt x="5137150" y="2279650"/>
                  <a:pt x="6494463" y="2566987"/>
                  <a:pt x="7477125" y="2314575"/>
                </a:cubicBezTo>
                <a:cubicBezTo>
                  <a:pt x="8459788" y="2062162"/>
                  <a:pt x="9529763" y="1309687"/>
                  <a:pt x="10277475" y="923925"/>
                </a:cubicBezTo>
                <a:cubicBezTo>
                  <a:pt x="11025188" y="538162"/>
                  <a:pt x="11494294" y="269081"/>
                  <a:pt x="119634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7610475" y="4314825"/>
            <a:ext cx="4591050" cy="2524125"/>
          </a:xfrm>
          <a:custGeom>
            <a:gdLst>
              <a:gd name="connsiteX0" fmla="*/ 4591050 w 4591050"/>
              <a:gd name="connsiteY0" fmla="*/ 0 h 2524125"/>
              <a:gd name="connsiteX1" fmla="*/ 1876425 w 4591050"/>
              <a:gd name="connsiteY1" fmla="*/ 685800 h 2524125"/>
              <a:gd name="connsiteX2" fmla="*/ 0 w 4591050"/>
              <a:gd name="connsiteY2" fmla="*/ 2524125 h 2524125"/>
              <a:gd name="connsiteX3" fmla="*/ 0 w 4591050"/>
              <a:gd name="connsiteY3" fmla="*/ 2524125 h 25241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2524125">
                <a:moveTo>
                  <a:pt x="4591050" y="0"/>
                </a:moveTo>
                <a:cubicBezTo>
                  <a:pt x="3616325" y="132556"/>
                  <a:pt x="2641600" y="265113"/>
                  <a:pt x="1876425" y="685800"/>
                </a:cubicBezTo>
                <a:cubicBezTo>
                  <a:pt x="1111250" y="1106488"/>
                  <a:pt x="0" y="2524125"/>
                  <a:pt x="0" y="2524125"/>
                </a:cubicBezTo>
                <a:lnTo>
                  <a:pt x="0" y="2524125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3019425" y="5614075"/>
            <a:ext cx="9250121" cy="1348743"/>
          </a:xfrm>
          <a:custGeom>
            <a:gdLst>
              <a:gd name="connsiteX0" fmla="*/ 0 w 9250121"/>
              <a:gd name="connsiteY0" fmla="*/ 1253450 h 1348743"/>
              <a:gd name="connsiteX1" fmla="*/ 2095500 w 9250121"/>
              <a:gd name="connsiteY1" fmla="*/ 186650 h 1348743"/>
              <a:gd name="connsiteX2" fmla="*/ 4495800 w 9250121"/>
              <a:gd name="connsiteY2" fmla="*/ 567650 h 1348743"/>
              <a:gd name="connsiteX3" fmla="*/ 6086475 w 9250121"/>
              <a:gd name="connsiteY3" fmla="*/ 43775 h 1348743"/>
              <a:gd name="connsiteX4" fmla="*/ 8258175 w 9250121"/>
              <a:gd name="connsiteY4" fmla="*/ 167600 h 1348743"/>
              <a:gd name="connsiteX5" fmla="*/ 9163050 w 9250121"/>
              <a:gd name="connsiteY5" fmla="*/ 1262975 h 1348743"/>
              <a:gd name="connsiteX6" fmla="*/ 9163050 w 9250121"/>
              <a:gd name="connsiteY6" fmla="*/ 1196300 h 13487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121" h="1348743">
                <a:moveTo>
                  <a:pt x="0" y="1253450"/>
                </a:moveTo>
                <a:cubicBezTo>
                  <a:pt x="673100" y="777200"/>
                  <a:pt x="1346200" y="300950"/>
                  <a:pt x="2095500" y="186650"/>
                </a:cubicBezTo>
                <a:cubicBezTo>
                  <a:pt x="2844800" y="72350"/>
                  <a:pt x="3830638" y="591462"/>
                  <a:pt x="4495800" y="567650"/>
                </a:cubicBezTo>
                <a:cubicBezTo>
                  <a:pt x="5160963" y="543837"/>
                  <a:pt x="5459412" y="110450"/>
                  <a:pt x="6086475" y="43775"/>
                </a:cubicBezTo>
                <a:cubicBezTo>
                  <a:pt x="6713538" y="-22900"/>
                  <a:pt x="7745413" y="-35600"/>
                  <a:pt x="8258175" y="167600"/>
                </a:cubicBezTo>
                <a:cubicBezTo>
                  <a:pt x="8770937" y="370800"/>
                  <a:pt x="9012238" y="1091525"/>
                  <a:pt x="9163050" y="1262975"/>
                </a:cubicBezTo>
                <a:cubicBezTo>
                  <a:pt x="9313862" y="1434425"/>
                  <a:pt x="9238456" y="1315362"/>
                  <a:pt x="9163050" y="1196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Group 22"/>
          <p:cNvGrpSpPr/>
          <p:nvPr/>
        </p:nvGrpSpPr>
        <p:grpSpPr>
          <a:xfrm rot="19893964">
            <a:off x="552491" y="429375"/>
            <a:ext cx="2146377" cy="980262"/>
            <a:chOff x="0" y="-1"/>
            <a:chExt cx="1887191" cy="861891"/>
          </a:xfrm>
        </p:grpSpPr>
        <p:sp>
          <p:nvSpPr>
            <p:cNvPr id="49" name="Shape 20"/>
            <p:cNvSpPr/>
            <p:nvPr/>
          </p:nvSpPr>
          <p:spPr>
            <a:xfrm>
              <a:off x="279400" y="406400"/>
              <a:ext cx="1606206" cy="4554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" name="Shape 21"/>
            <p:cNvSpPr/>
            <p:nvPr/>
          </p:nvSpPr>
          <p:spPr>
            <a:xfrm>
              <a:off x="0" y="-1"/>
              <a:ext cx="1887191" cy="848841"/>
            </a:xfrm>
            <a:custGeom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spd="slow" advClick="0" advTm="1000">
    <p:comb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3"/>
          <p:cNvSpPr/>
          <p:nvPr/>
        </p:nvSpPr>
        <p:spPr>
          <a:xfrm rot="5400000">
            <a:off x="-100013" y="481013"/>
            <a:ext cx="647700" cy="44767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7166" y="41246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点击添加标题</a:t>
            </a:r>
            <a:endParaRPr kumimoji="1" lang="zh-CN" altLang="en-US" sz="320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05651" y="3203159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4876800" y="1190460"/>
            <a:ext cx="6848475" cy="4248315"/>
          </a:xfrm>
          <a:custGeom>
            <a:gdLst>
              <a:gd name="connsiteX0" fmla="*/ 0 w 6848475"/>
              <a:gd name="connsiteY0" fmla="*/ 866940 h 4248315"/>
              <a:gd name="connsiteX1" fmla="*/ 2276475 w 6848475"/>
              <a:gd name="connsiteY1" fmla="*/ 209715 h 4248315"/>
              <a:gd name="connsiteX2" fmla="*/ 4495800 w 6848475"/>
              <a:gd name="connsiteY2" fmla="*/ 9690 h 4248315"/>
              <a:gd name="connsiteX3" fmla="*/ 4657725 w 6848475"/>
              <a:gd name="connsiteY3" fmla="*/ 165 h 4248315"/>
              <a:gd name="connsiteX4" fmla="*/ 5753100 w 6848475"/>
              <a:gd name="connsiteY4" fmla="*/ 19215 h 4248315"/>
              <a:gd name="connsiteX5" fmla="*/ 6105525 w 6848475"/>
              <a:gd name="connsiteY5" fmla="*/ 257340 h 4248315"/>
              <a:gd name="connsiteX6" fmla="*/ 6524625 w 6848475"/>
              <a:gd name="connsiteY6" fmla="*/ 1019340 h 4248315"/>
              <a:gd name="connsiteX7" fmla="*/ 6753225 w 6848475"/>
              <a:gd name="connsiteY7" fmla="*/ 1895640 h 4248315"/>
              <a:gd name="connsiteX8" fmla="*/ 6848475 w 6848475"/>
              <a:gd name="connsiteY8" fmla="*/ 3257715 h 4248315"/>
              <a:gd name="connsiteX9" fmla="*/ 6496050 w 6848475"/>
              <a:gd name="connsiteY9" fmla="*/ 3638715 h 4248315"/>
              <a:gd name="connsiteX10" fmla="*/ 6410325 w 6848475"/>
              <a:gd name="connsiteY10" fmla="*/ 3667290 h 4248315"/>
              <a:gd name="connsiteX11" fmla="*/ 6296025 w 6848475"/>
              <a:gd name="connsiteY11" fmla="*/ 3676815 h 4248315"/>
              <a:gd name="connsiteX12" fmla="*/ 5143500 w 6848475"/>
              <a:gd name="connsiteY12" fmla="*/ 3810165 h 4248315"/>
              <a:gd name="connsiteX13" fmla="*/ 5048250 w 6848475"/>
              <a:gd name="connsiteY13" fmla="*/ 3819690 h 4248315"/>
              <a:gd name="connsiteX14" fmla="*/ 5019675 w 6848475"/>
              <a:gd name="connsiteY14" fmla="*/ 3829215 h 4248315"/>
              <a:gd name="connsiteX15" fmla="*/ 4943475 w 6848475"/>
              <a:gd name="connsiteY15" fmla="*/ 3838740 h 4248315"/>
              <a:gd name="connsiteX16" fmla="*/ 3457575 w 6848475"/>
              <a:gd name="connsiteY16" fmla="*/ 4105440 h 4248315"/>
              <a:gd name="connsiteX17" fmla="*/ 2933700 w 6848475"/>
              <a:gd name="connsiteY17" fmla="*/ 4114965 h 4248315"/>
              <a:gd name="connsiteX18" fmla="*/ 2000250 w 6848475"/>
              <a:gd name="connsiteY18" fmla="*/ 4219740 h 4248315"/>
              <a:gd name="connsiteX19" fmla="*/ 1895475 w 6848475"/>
              <a:gd name="connsiteY19" fmla="*/ 4238790 h 4248315"/>
              <a:gd name="connsiteX20" fmla="*/ 1790700 w 6848475"/>
              <a:gd name="connsiteY20" fmla="*/ 4248315 h 4248315"/>
              <a:gd name="connsiteX21" fmla="*/ 685800 w 6848475"/>
              <a:gd name="connsiteY21" fmla="*/ 4095915 h 4248315"/>
              <a:gd name="connsiteX22" fmla="*/ 590550 w 6848475"/>
              <a:gd name="connsiteY22" fmla="*/ 4029240 h 4248315"/>
              <a:gd name="connsiteX23" fmla="*/ 523875 w 6848475"/>
              <a:gd name="connsiteY23" fmla="*/ 3991140 h 4248315"/>
              <a:gd name="connsiteX24" fmla="*/ 476250 w 6848475"/>
              <a:gd name="connsiteY24" fmla="*/ 3933990 h 4248315"/>
              <a:gd name="connsiteX25" fmla="*/ 447675 w 6848475"/>
              <a:gd name="connsiteY25" fmla="*/ 3810165 h 4248315"/>
              <a:gd name="connsiteX26" fmla="*/ 438150 w 6848475"/>
              <a:gd name="connsiteY26" fmla="*/ 3753015 h 4248315"/>
              <a:gd name="connsiteX27" fmla="*/ 219075 w 6848475"/>
              <a:gd name="connsiteY27" fmla="*/ 3038640 h 4248315"/>
              <a:gd name="connsiteX28" fmla="*/ 180975 w 6848475"/>
              <a:gd name="connsiteY28" fmla="*/ 2905290 h 4248315"/>
              <a:gd name="connsiteX29" fmla="*/ 85725 w 6848475"/>
              <a:gd name="connsiteY29" fmla="*/ 2257590 h 4248315"/>
              <a:gd name="connsiteX30" fmla="*/ 85725 w 6848475"/>
              <a:gd name="connsiteY30" fmla="*/ 2000415 h 4248315"/>
              <a:gd name="connsiteX31" fmla="*/ 85725 w 6848475"/>
              <a:gd name="connsiteY31" fmla="*/ 1409865 h 4248315"/>
              <a:gd name="connsiteX32" fmla="*/ 57150 w 6848475"/>
              <a:gd name="connsiteY32" fmla="*/ 1333665 h 4248315"/>
              <a:gd name="connsiteX33" fmla="*/ 47625 w 6848475"/>
              <a:gd name="connsiteY33" fmla="*/ 1276515 h 4248315"/>
              <a:gd name="connsiteX34" fmla="*/ 0 w 6848475"/>
              <a:gd name="connsiteY34" fmla="*/ 866940 h 42483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848475" h="4248315">
                <a:moveTo>
                  <a:pt x="0" y="866940"/>
                </a:moveTo>
                <a:lnTo>
                  <a:pt x="2276475" y="209715"/>
                </a:lnTo>
                <a:lnTo>
                  <a:pt x="4495800" y="9690"/>
                </a:lnTo>
                <a:cubicBezTo>
                  <a:pt x="4613165" y="-2046"/>
                  <a:pt x="4559142" y="165"/>
                  <a:pt x="4657725" y="165"/>
                </a:cubicBezTo>
                <a:lnTo>
                  <a:pt x="5753100" y="19215"/>
                </a:lnTo>
                <a:lnTo>
                  <a:pt x="6105525" y="257340"/>
                </a:lnTo>
                <a:lnTo>
                  <a:pt x="6524625" y="1019340"/>
                </a:lnTo>
                <a:lnTo>
                  <a:pt x="6753225" y="1895640"/>
                </a:lnTo>
                <a:lnTo>
                  <a:pt x="6848475" y="3257715"/>
                </a:lnTo>
                <a:lnTo>
                  <a:pt x="6496050" y="3638715"/>
                </a:lnTo>
                <a:cubicBezTo>
                  <a:pt x="6467475" y="3648240"/>
                  <a:pt x="6439914" y="3661654"/>
                  <a:pt x="6410325" y="3667290"/>
                </a:cubicBezTo>
                <a:cubicBezTo>
                  <a:pt x="6372768" y="3674444"/>
                  <a:pt x="6296025" y="3676815"/>
                  <a:pt x="6296025" y="3676815"/>
                </a:cubicBezTo>
                <a:lnTo>
                  <a:pt x="5143500" y="3810165"/>
                </a:lnTo>
                <a:cubicBezTo>
                  <a:pt x="5111750" y="3813340"/>
                  <a:pt x="5079787" y="3814838"/>
                  <a:pt x="5048250" y="3819690"/>
                </a:cubicBezTo>
                <a:cubicBezTo>
                  <a:pt x="5038327" y="3821217"/>
                  <a:pt x="5029553" y="3827419"/>
                  <a:pt x="5019675" y="3829215"/>
                </a:cubicBezTo>
                <a:cubicBezTo>
                  <a:pt x="4994490" y="3833794"/>
                  <a:pt x="4943475" y="3838740"/>
                  <a:pt x="4943475" y="3838740"/>
                </a:cubicBezTo>
                <a:lnTo>
                  <a:pt x="3457575" y="4105440"/>
                </a:lnTo>
                <a:cubicBezTo>
                  <a:pt x="3028965" y="4116155"/>
                  <a:pt x="3203615" y="4114965"/>
                  <a:pt x="2933700" y="4114965"/>
                </a:cubicBezTo>
                <a:lnTo>
                  <a:pt x="2000250" y="4219740"/>
                </a:lnTo>
                <a:cubicBezTo>
                  <a:pt x="1965325" y="4226090"/>
                  <a:pt x="1930647" y="4233994"/>
                  <a:pt x="1895475" y="4238790"/>
                </a:cubicBezTo>
                <a:cubicBezTo>
                  <a:pt x="1860728" y="4243528"/>
                  <a:pt x="1790700" y="4248315"/>
                  <a:pt x="1790700" y="4248315"/>
                </a:cubicBezTo>
                <a:lnTo>
                  <a:pt x="685800" y="4095915"/>
                </a:lnTo>
                <a:cubicBezTo>
                  <a:pt x="654050" y="4073690"/>
                  <a:pt x="624199" y="4048468"/>
                  <a:pt x="590550" y="4029240"/>
                </a:cubicBezTo>
                <a:cubicBezTo>
                  <a:pt x="568325" y="4016540"/>
                  <a:pt x="544845" y="4005819"/>
                  <a:pt x="523875" y="3991140"/>
                </a:cubicBezTo>
                <a:cubicBezTo>
                  <a:pt x="500956" y="3975097"/>
                  <a:pt x="491086" y="3956244"/>
                  <a:pt x="476250" y="3933990"/>
                </a:cubicBezTo>
                <a:cubicBezTo>
                  <a:pt x="461176" y="3873694"/>
                  <a:pt x="457448" y="3863917"/>
                  <a:pt x="447675" y="3810165"/>
                </a:cubicBezTo>
                <a:cubicBezTo>
                  <a:pt x="444220" y="3791164"/>
                  <a:pt x="438150" y="3753015"/>
                  <a:pt x="438150" y="3753015"/>
                </a:cubicBezTo>
                <a:lnTo>
                  <a:pt x="219075" y="3038640"/>
                </a:lnTo>
                <a:lnTo>
                  <a:pt x="180975" y="2905290"/>
                </a:lnTo>
                <a:lnTo>
                  <a:pt x="85725" y="2257590"/>
                </a:lnTo>
                <a:lnTo>
                  <a:pt x="85725" y="2000415"/>
                </a:lnTo>
                <a:lnTo>
                  <a:pt x="85725" y="1409865"/>
                </a:lnTo>
                <a:cubicBezTo>
                  <a:pt x="76200" y="1384465"/>
                  <a:pt x="64602" y="1359748"/>
                  <a:pt x="57150" y="1333665"/>
                </a:cubicBezTo>
                <a:cubicBezTo>
                  <a:pt x="51844" y="1315095"/>
                  <a:pt x="47625" y="1276515"/>
                  <a:pt x="47625" y="1276515"/>
                </a:cubicBezTo>
                <a:lnTo>
                  <a:pt x="0" y="86694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76" y="867371"/>
            <a:ext cx="320041" cy="64617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6" y="2175140"/>
            <a:ext cx="3542857" cy="424127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600">
        <p:blinds dir="vert"/>
      </p:transition>
    </mc:Choice>
    <mc:Fallback>
      <p:transition spd="slow" advClick="0" advTm="1000">
        <p:blinds dir="vert"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12" name="Shape 109"/>
          <p:cNvSpPr/>
          <p:nvPr/>
        </p:nvSpPr>
        <p:spPr>
          <a:xfrm>
            <a:off x="6436426" y="1882406"/>
            <a:ext cx="873670" cy="8320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3" name="Shape 148"/>
          <p:cNvSpPr/>
          <p:nvPr/>
        </p:nvSpPr>
        <p:spPr>
          <a:xfrm>
            <a:off x="7648565" y="2281914"/>
            <a:ext cx="3714760" cy="372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6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在此输入您的文字，或者复制进行编辑</a:t>
            </a:r>
            <a:endParaRPr sz="16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14" name="Shape 109"/>
          <p:cNvSpPr/>
          <p:nvPr/>
        </p:nvSpPr>
        <p:spPr>
          <a:xfrm>
            <a:off x="6436426" y="3234214"/>
            <a:ext cx="873670" cy="8320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" name="Shape 148"/>
          <p:cNvSpPr/>
          <p:nvPr/>
        </p:nvSpPr>
        <p:spPr>
          <a:xfrm>
            <a:off x="7648565" y="3646226"/>
            <a:ext cx="4410932" cy="347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6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在此输入您的文字，或者复制进行编辑</a:t>
            </a:r>
            <a:endParaRPr lang="zh-CN" altLang="en-US" sz="16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16" name="Shape 109"/>
          <p:cNvSpPr/>
          <p:nvPr/>
        </p:nvSpPr>
        <p:spPr>
          <a:xfrm>
            <a:off x="6436426" y="4586022"/>
            <a:ext cx="873670" cy="8320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" name="Shape 148"/>
          <p:cNvSpPr/>
          <p:nvPr/>
        </p:nvSpPr>
        <p:spPr>
          <a:xfrm>
            <a:off x="7648565" y="4998034"/>
            <a:ext cx="4410932" cy="347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6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在此输入您的文字，或者复制进行编辑</a:t>
            </a:r>
            <a:endParaRPr lang="zh-CN" altLang="en-US" sz="16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48018" y="1715293"/>
            <a:ext cx="4092051" cy="4556671"/>
            <a:chOff x="884691" y="1371084"/>
            <a:chExt cx="4622849" cy="5147737"/>
          </a:xfrm>
        </p:grpSpPr>
        <p:sp>
          <p:nvSpPr>
            <p:cNvPr id="29" name="Shape 29"/>
            <p:cNvSpPr/>
            <p:nvPr/>
          </p:nvSpPr>
          <p:spPr>
            <a:xfrm rot="20904356">
              <a:off x="1227556" y="1371084"/>
              <a:ext cx="4279984" cy="47028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78" y="0"/>
                  </a:moveTo>
                  <a:cubicBezTo>
                    <a:pt x="15283" y="360"/>
                    <a:pt x="1413" y="2588"/>
                    <a:pt x="0" y="2538"/>
                  </a:cubicBezTo>
                  <a:cubicBezTo>
                    <a:pt x="1189" y="8871"/>
                    <a:pt x="2988" y="15292"/>
                    <a:pt x="4463" y="21600"/>
                  </a:cubicBezTo>
                  <a:cubicBezTo>
                    <a:pt x="10160" y="21478"/>
                    <a:pt x="15941" y="19429"/>
                    <a:pt x="21600" y="18751"/>
                  </a:cubicBezTo>
                  <a:cubicBezTo>
                    <a:pt x="21453" y="15310"/>
                    <a:pt x="18621" y="11919"/>
                    <a:pt x="17450" y="8748"/>
                  </a:cubicBezTo>
                  <a:cubicBezTo>
                    <a:pt x="16397" y="5895"/>
                    <a:pt x="16019" y="2887"/>
                    <a:pt x="15178" y="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30"/>
            <p:cNvSpPr/>
            <p:nvPr/>
          </p:nvSpPr>
          <p:spPr>
            <a:xfrm rot="20904356">
              <a:off x="884691" y="2341578"/>
              <a:ext cx="4570235" cy="41772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5" y="0"/>
                  </a:moveTo>
                  <a:lnTo>
                    <a:pt x="0" y="702"/>
                  </a:lnTo>
                  <a:cubicBezTo>
                    <a:pt x="1804" y="5235"/>
                    <a:pt x="3615" y="14498"/>
                    <a:pt x="4997" y="21600"/>
                  </a:cubicBezTo>
                  <a:cubicBezTo>
                    <a:pt x="10332" y="21463"/>
                    <a:pt x="16300" y="19156"/>
                    <a:pt x="21600" y="18393"/>
                  </a:cubicBezTo>
                  <a:lnTo>
                    <a:pt x="20804" y="16702"/>
                  </a:lnTo>
                </a:path>
              </a:pathLst>
            </a:custGeom>
            <a:noFill/>
            <a:ln w="38100" cap="flat">
              <a:solidFill>
                <a:srgbClr val="46537A">
                  <a:alpha val="49000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976898" y="3377442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600">
        <p:blinds dir="vert"/>
      </p:transition>
    </mc:Choice>
    <mc:Fallback>
      <p:transition spd="slow" advClick="0" advTm="1000">
        <p:blinds dir="vert"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33981"/>
            <a:ext cx="4325496" cy="4019526"/>
          </a:xfrm>
          <a:prstGeom prst="rect">
            <a:avLst/>
          </a:prstGeom>
        </p:spPr>
      </p:pic>
      <p:sp>
        <p:nvSpPr>
          <p:cNvPr id="9" name="Shape 148"/>
          <p:cNvSpPr/>
          <p:nvPr/>
        </p:nvSpPr>
        <p:spPr>
          <a:xfrm>
            <a:off x="1530316" y="2127958"/>
            <a:ext cx="4775233" cy="384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7" name="Shape 232"/>
          <p:cNvSpPr/>
          <p:nvPr/>
        </p:nvSpPr>
        <p:spPr>
          <a:xfrm>
            <a:off x="940708" y="2127958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0" name="Shape 232"/>
          <p:cNvSpPr/>
          <p:nvPr/>
        </p:nvSpPr>
        <p:spPr>
          <a:xfrm>
            <a:off x="1024017" y="3551552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1" name="Shape 232"/>
          <p:cNvSpPr/>
          <p:nvPr/>
        </p:nvSpPr>
        <p:spPr>
          <a:xfrm>
            <a:off x="1024017" y="4653507"/>
            <a:ext cx="422990" cy="4984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600">
        <p:blinds dir="vert"/>
      </p:transition>
    </mc:Choice>
    <mc:Fallback>
      <p:transition spd="slow" advClick="0" advTm="1000">
        <p:blinds dir="vert"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8" name="Shape 29"/>
          <p:cNvSpPr/>
          <p:nvPr/>
        </p:nvSpPr>
        <p:spPr>
          <a:xfrm rot="1577503">
            <a:off x="8225024" y="900268"/>
            <a:ext cx="3307587" cy="3590088"/>
          </a:xfrm>
          <a:custGeom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9078" h="23663" extrusionOk="0">
                <a:moveTo>
                  <a:pt x="14407" y="0"/>
                </a:moveTo>
                <a:cubicBezTo>
                  <a:pt x="14512" y="360"/>
                  <a:pt x="1413" y="4434"/>
                  <a:pt x="0" y="4384"/>
                </a:cubicBezTo>
                <a:cubicBezTo>
                  <a:pt x="1189" y="10717"/>
                  <a:pt x="3037" y="17355"/>
                  <a:pt x="4512" y="23663"/>
                </a:cubicBezTo>
                <a:cubicBezTo>
                  <a:pt x="10020" y="22736"/>
                  <a:pt x="13419" y="20102"/>
                  <a:pt x="19078" y="19424"/>
                </a:cubicBezTo>
                <a:cubicBezTo>
                  <a:pt x="18047" y="16297"/>
                  <a:pt x="18049" y="12773"/>
                  <a:pt x="16878" y="9602"/>
                </a:cubicBezTo>
                <a:cubicBezTo>
                  <a:pt x="15825" y="6749"/>
                  <a:pt x="15248" y="2887"/>
                  <a:pt x="14407" y="0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9" name="Shape 29"/>
          <p:cNvSpPr/>
          <p:nvPr/>
        </p:nvSpPr>
        <p:spPr>
          <a:xfrm rot="20809958">
            <a:off x="4285628" y="1034383"/>
            <a:ext cx="3307587" cy="3590088"/>
          </a:xfrm>
          <a:custGeom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9078" h="23663" extrusionOk="0">
                <a:moveTo>
                  <a:pt x="14407" y="0"/>
                </a:moveTo>
                <a:cubicBezTo>
                  <a:pt x="14512" y="360"/>
                  <a:pt x="1413" y="4434"/>
                  <a:pt x="0" y="4384"/>
                </a:cubicBezTo>
                <a:cubicBezTo>
                  <a:pt x="1189" y="10717"/>
                  <a:pt x="3037" y="17355"/>
                  <a:pt x="4512" y="23663"/>
                </a:cubicBezTo>
                <a:cubicBezTo>
                  <a:pt x="10020" y="22736"/>
                  <a:pt x="13419" y="20102"/>
                  <a:pt x="19078" y="19424"/>
                </a:cubicBezTo>
                <a:cubicBezTo>
                  <a:pt x="18047" y="16297"/>
                  <a:pt x="18049" y="12773"/>
                  <a:pt x="16878" y="9602"/>
                </a:cubicBezTo>
                <a:cubicBezTo>
                  <a:pt x="15825" y="6749"/>
                  <a:pt x="15248" y="2887"/>
                  <a:pt x="14407" y="0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0" name="Shape 29"/>
          <p:cNvSpPr/>
          <p:nvPr/>
        </p:nvSpPr>
        <p:spPr>
          <a:xfrm rot="900000">
            <a:off x="530146" y="2089380"/>
            <a:ext cx="3307587" cy="3590088"/>
          </a:xfrm>
          <a:custGeom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9078" h="23663" extrusionOk="0">
                <a:moveTo>
                  <a:pt x="14407" y="0"/>
                </a:moveTo>
                <a:cubicBezTo>
                  <a:pt x="14512" y="360"/>
                  <a:pt x="1413" y="4434"/>
                  <a:pt x="0" y="4384"/>
                </a:cubicBezTo>
                <a:cubicBezTo>
                  <a:pt x="1189" y="10717"/>
                  <a:pt x="3037" y="17355"/>
                  <a:pt x="4512" y="23663"/>
                </a:cubicBezTo>
                <a:cubicBezTo>
                  <a:pt x="10020" y="22736"/>
                  <a:pt x="13419" y="20102"/>
                  <a:pt x="19078" y="19424"/>
                </a:cubicBezTo>
                <a:cubicBezTo>
                  <a:pt x="18047" y="16297"/>
                  <a:pt x="18049" y="12773"/>
                  <a:pt x="16878" y="9602"/>
                </a:cubicBezTo>
                <a:cubicBezTo>
                  <a:pt x="15825" y="6749"/>
                  <a:pt x="15248" y="2887"/>
                  <a:pt x="14407" y="0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1" name="Shape 148"/>
          <p:cNvSpPr/>
          <p:nvPr/>
        </p:nvSpPr>
        <p:spPr>
          <a:xfrm>
            <a:off x="4540216" y="5388612"/>
            <a:ext cx="6508784" cy="11661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2953" y="3515092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13888" y="2762617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41247" y="2762617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21" y="722916"/>
            <a:ext cx="484633" cy="5486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9" y="2144256"/>
            <a:ext cx="484633" cy="5486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500" y="887278"/>
            <a:ext cx="484633" cy="54864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600">
        <p:blinds dir="vert"/>
      </p:transition>
    </mc:Choice>
    <mc:Fallback>
      <p:transition spd="slow" advClick="0" advTm="1000">
        <p:blinds dir="vert"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2724150" y="1361914"/>
            <a:ext cx="9055145" cy="5304063"/>
            <a:chOff x="-721545" y="135125"/>
            <a:chExt cx="12434165" cy="7283328"/>
          </a:xfrm>
        </p:grpSpPr>
        <p:cxnSp>
          <p:nvCxnSpPr>
            <p:cNvPr id="4" name="直线连接符 22"/>
            <p:cNvCxnSpPr/>
            <p:nvPr/>
          </p:nvCxnSpPr>
          <p:spPr>
            <a:xfrm flipH="1">
              <a:off x="7225499" y="3133575"/>
              <a:ext cx="2051166" cy="4284878"/>
            </a:xfrm>
            <a:prstGeom prst="line">
              <a:avLst/>
            </a:prstGeom>
            <a:noFill/>
            <a:ln w="38100" cap="flat">
              <a:solidFill>
                <a:schemeClr val="accent4"/>
              </a:solidFill>
              <a:prstDash val="lgDashDot"/>
              <a:miter lim="400000"/>
            </a:ln>
            <a:effectLst/>
          </p:spPr>
        </p:cxnSp>
        <p:cxnSp>
          <p:nvCxnSpPr>
            <p:cNvPr id="5" name="直线连接符 24"/>
            <p:cNvCxnSpPr/>
            <p:nvPr/>
          </p:nvCxnSpPr>
          <p:spPr>
            <a:xfrm flipH="1" flipV="1">
              <a:off x="-721545" y="135125"/>
              <a:ext cx="8933378" cy="1099869"/>
            </a:xfrm>
            <a:prstGeom prst="line">
              <a:avLst/>
            </a:prstGeom>
            <a:noFill/>
            <a:ln w="38100" cap="flat">
              <a:solidFill>
                <a:schemeClr val="accent4"/>
              </a:solidFill>
              <a:prstDash val="lgDashDot"/>
              <a:miter lim="400000"/>
            </a:ln>
            <a:effectLst/>
          </p:spPr>
        </p:cxnSp>
        <p:grpSp>
          <p:nvGrpSpPr>
            <p:cNvPr id="6" name="组 20"/>
            <p:cNvGrpSpPr/>
            <p:nvPr/>
          </p:nvGrpSpPr>
          <p:grpSpPr>
            <a:xfrm>
              <a:off x="8012351" y="1936096"/>
              <a:ext cx="775336" cy="938951"/>
              <a:chOff x="8012351" y="1936096"/>
              <a:chExt cx="775336" cy="938951"/>
            </a:xfrm>
          </p:grpSpPr>
          <p:sp>
            <p:nvSpPr>
              <p:cNvPr id="7" name="Shape 63"/>
              <p:cNvSpPr/>
              <p:nvPr/>
            </p:nvSpPr>
            <p:spPr>
              <a:xfrm>
                <a:off x="8012351" y="1936096"/>
                <a:ext cx="775336" cy="9389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2" h="20210" extrusionOk="0">
                    <a:moveTo>
                      <a:pt x="5196" y="0"/>
                    </a:moveTo>
                    <a:cubicBezTo>
                      <a:pt x="-562" y="3892"/>
                      <a:pt x="-1328" y="9064"/>
                      <a:pt x="1882" y="14521"/>
                    </a:cubicBezTo>
                    <a:cubicBezTo>
                      <a:pt x="5509" y="20686"/>
                      <a:pt x="15589" y="21600"/>
                      <a:pt x="20272" y="18419"/>
                    </a:cubicBezTo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8" name="Shape 69"/>
              <p:cNvSpPr/>
              <p:nvPr/>
            </p:nvSpPr>
            <p:spPr>
              <a:xfrm>
                <a:off x="8171505" y="2254404"/>
                <a:ext cx="248368" cy="3444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6" extrusionOk="0">
                    <a:moveTo>
                      <a:pt x="3804" y="0"/>
                    </a:moveTo>
                    <a:cubicBezTo>
                      <a:pt x="1682" y="2528"/>
                      <a:pt x="720" y="6989"/>
                      <a:pt x="0" y="9644"/>
                    </a:cubicBezTo>
                    <a:cubicBezTo>
                      <a:pt x="3959" y="9042"/>
                      <a:pt x="9361" y="10535"/>
                      <a:pt x="13386" y="9998"/>
                    </a:cubicBezTo>
                    <a:cubicBezTo>
                      <a:pt x="11808" y="13338"/>
                      <a:pt x="13382" y="17337"/>
                      <a:pt x="10481" y="20910"/>
                    </a:cubicBezTo>
                    <a:cubicBezTo>
                      <a:pt x="13735" y="21163"/>
                      <a:pt x="18256" y="21600"/>
                      <a:pt x="21600" y="21123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grpSp>
          <p:nvGrpSpPr>
            <p:cNvPr id="9" name="组 19"/>
            <p:cNvGrpSpPr/>
            <p:nvPr/>
          </p:nvGrpSpPr>
          <p:grpSpPr>
            <a:xfrm>
              <a:off x="8126031" y="1026643"/>
              <a:ext cx="3586589" cy="5083192"/>
              <a:chOff x="8126031" y="1026643"/>
              <a:chExt cx="3586589" cy="5083192"/>
            </a:xfrm>
          </p:grpSpPr>
          <p:sp>
            <p:nvSpPr>
              <p:cNvPr id="10" name="Shape 60"/>
              <p:cNvSpPr/>
              <p:nvPr/>
            </p:nvSpPr>
            <p:spPr>
              <a:xfrm>
                <a:off x="8535286" y="1299479"/>
                <a:ext cx="1626209" cy="18417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600" extrusionOk="0">
                    <a:moveTo>
                      <a:pt x="20714" y="0"/>
                    </a:moveTo>
                    <a:cubicBezTo>
                      <a:pt x="20560" y="340"/>
                      <a:pt x="21409" y="1795"/>
                      <a:pt x="21485" y="2244"/>
                    </a:cubicBezTo>
                    <a:cubicBezTo>
                      <a:pt x="21600" y="2926"/>
                      <a:pt x="21557" y="3608"/>
                      <a:pt x="21211" y="4236"/>
                    </a:cubicBezTo>
                    <a:cubicBezTo>
                      <a:pt x="20383" y="5739"/>
                      <a:pt x="18269" y="6573"/>
                      <a:pt x="16661" y="7258"/>
                    </a:cubicBezTo>
                    <a:cubicBezTo>
                      <a:pt x="17031" y="7100"/>
                      <a:pt x="12271" y="14800"/>
                      <a:pt x="9563" y="21600"/>
                    </a:cubicBezTo>
                    <a:cubicBezTo>
                      <a:pt x="7479" y="20527"/>
                      <a:pt x="5410" y="19314"/>
                      <a:pt x="3640" y="17857"/>
                    </a:cubicBezTo>
                    <a:cubicBezTo>
                      <a:pt x="2045" y="16544"/>
                      <a:pt x="471" y="15283"/>
                      <a:pt x="0" y="13334"/>
                    </a:cubicBezTo>
                    <a:cubicBezTo>
                      <a:pt x="5847" y="14455"/>
                      <a:pt x="10463" y="9898"/>
                      <a:pt x="13582" y="6209"/>
                    </a:cubicBezTo>
                    <a:cubicBezTo>
                      <a:pt x="14725" y="4857"/>
                      <a:pt x="16375" y="4288"/>
                      <a:pt x="17836" y="3260"/>
                    </a:cubicBezTo>
                    <a:cubicBezTo>
                      <a:pt x="19094" y="2376"/>
                      <a:pt x="20115" y="1325"/>
                      <a:pt x="20714" y="0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1" name="Shape 61"/>
              <p:cNvSpPr/>
              <p:nvPr/>
            </p:nvSpPr>
            <p:spPr>
              <a:xfrm>
                <a:off x="11218173" y="3459429"/>
                <a:ext cx="494447" cy="4560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7" h="20996" extrusionOk="0">
                    <a:moveTo>
                      <a:pt x="21399" y="9595"/>
                    </a:moveTo>
                    <a:cubicBezTo>
                      <a:pt x="21600" y="7156"/>
                      <a:pt x="21001" y="4989"/>
                      <a:pt x="19823" y="2927"/>
                    </a:cubicBezTo>
                    <a:cubicBezTo>
                      <a:pt x="19477" y="2320"/>
                      <a:pt x="19164" y="1448"/>
                      <a:pt x="18637" y="1004"/>
                    </a:cubicBezTo>
                    <a:cubicBezTo>
                      <a:pt x="18088" y="540"/>
                      <a:pt x="16063" y="423"/>
                      <a:pt x="15795" y="0"/>
                    </a:cubicBezTo>
                    <a:cubicBezTo>
                      <a:pt x="17162" y="2167"/>
                      <a:pt x="16400" y="6177"/>
                      <a:pt x="15405" y="8322"/>
                    </a:cubicBezTo>
                    <a:cubicBezTo>
                      <a:pt x="12323" y="14966"/>
                      <a:pt x="5515" y="13694"/>
                      <a:pt x="0" y="15734"/>
                    </a:cubicBezTo>
                    <a:cubicBezTo>
                      <a:pt x="1943" y="20095"/>
                      <a:pt x="5426" y="21600"/>
                      <a:pt x="9623" y="20783"/>
                    </a:cubicBezTo>
                    <a:cubicBezTo>
                      <a:pt x="10510" y="20611"/>
                      <a:pt x="11429" y="20334"/>
                      <a:pt x="12372" y="19941"/>
                    </a:cubicBezTo>
                    <a:cubicBezTo>
                      <a:pt x="15962" y="18450"/>
                      <a:pt x="21035" y="13980"/>
                      <a:pt x="21399" y="9595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" name="Shape 62"/>
              <p:cNvSpPr/>
              <p:nvPr/>
            </p:nvSpPr>
            <p:spPr>
              <a:xfrm>
                <a:off x="9535685" y="5755798"/>
                <a:ext cx="1580309" cy="35403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11" extrusionOk="0">
                    <a:moveTo>
                      <a:pt x="10806" y="11088"/>
                    </a:moveTo>
                    <a:cubicBezTo>
                      <a:pt x="11834" y="10437"/>
                      <a:pt x="12850" y="9582"/>
                      <a:pt x="13838" y="8316"/>
                    </a:cubicBezTo>
                    <a:cubicBezTo>
                      <a:pt x="14557" y="7396"/>
                      <a:pt x="17518" y="4422"/>
                      <a:pt x="17477" y="0"/>
                    </a:cubicBezTo>
                    <a:cubicBezTo>
                      <a:pt x="17783" y="2619"/>
                      <a:pt x="18348" y="3388"/>
                      <a:pt x="18792" y="5333"/>
                    </a:cubicBezTo>
                    <a:cubicBezTo>
                      <a:pt x="19218" y="7200"/>
                      <a:pt x="19515" y="9991"/>
                      <a:pt x="19897" y="12067"/>
                    </a:cubicBezTo>
                    <a:cubicBezTo>
                      <a:pt x="20113" y="13238"/>
                      <a:pt x="21239" y="20345"/>
                      <a:pt x="21600" y="20316"/>
                    </a:cubicBezTo>
                    <a:cubicBezTo>
                      <a:pt x="18674" y="20549"/>
                      <a:pt x="16112" y="20413"/>
                      <a:pt x="13392" y="20232"/>
                    </a:cubicBezTo>
                    <a:cubicBezTo>
                      <a:pt x="8972" y="19939"/>
                      <a:pt x="4397" y="21600"/>
                      <a:pt x="0" y="19638"/>
                    </a:cubicBezTo>
                    <a:cubicBezTo>
                      <a:pt x="3364" y="13159"/>
                      <a:pt x="7167" y="13393"/>
                      <a:pt x="10806" y="11088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3" name="Shape 64"/>
              <p:cNvSpPr/>
              <p:nvPr/>
            </p:nvSpPr>
            <p:spPr>
              <a:xfrm>
                <a:off x="8126031" y="1026643"/>
                <a:ext cx="2063237" cy="210693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1" h="21595" extrusionOk="0">
                    <a:moveTo>
                      <a:pt x="15936" y="45"/>
                    </a:moveTo>
                    <a:cubicBezTo>
                      <a:pt x="17139" y="254"/>
                      <a:pt x="18196" y="1159"/>
                      <a:pt x="18862" y="2228"/>
                    </a:cubicBezTo>
                    <a:cubicBezTo>
                      <a:pt x="21142" y="5887"/>
                      <a:pt x="19099" y="7580"/>
                      <a:pt x="16211" y="9061"/>
                    </a:cubicBezTo>
                    <a:cubicBezTo>
                      <a:pt x="16480" y="8923"/>
                      <a:pt x="13025" y="15652"/>
                      <a:pt x="11059" y="21595"/>
                    </a:cubicBezTo>
                    <a:cubicBezTo>
                      <a:pt x="6046" y="18488"/>
                      <a:pt x="3336" y="15042"/>
                      <a:pt x="1442" y="9710"/>
                    </a:cubicBezTo>
                    <a:cubicBezTo>
                      <a:pt x="1090" y="8720"/>
                      <a:pt x="-458" y="4146"/>
                      <a:pt x="133" y="2061"/>
                    </a:cubicBezTo>
                    <a:cubicBezTo>
                      <a:pt x="3247" y="2705"/>
                      <a:pt x="7613" y="2486"/>
                      <a:pt x="11476" y="2408"/>
                    </a:cubicBezTo>
                    <a:cubicBezTo>
                      <a:pt x="11747" y="2496"/>
                      <a:pt x="14442" y="25"/>
                      <a:pt x="15333" y="1"/>
                    </a:cubicBezTo>
                    <a:cubicBezTo>
                      <a:pt x="15537" y="-5"/>
                      <a:pt x="15738" y="10"/>
                      <a:pt x="15936" y="45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4" name="Shape 65"/>
              <p:cNvSpPr/>
              <p:nvPr/>
            </p:nvSpPr>
            <p:spPr>
              <a:xfrm>
                <a:off x="9422003" y="1458633"/>
                <a:ext cx="393380" cy="45472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2340" y="14850"/>
                      <a:pt x="6069" y="7961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5" name="Shape 66"/>
              <p:cNvSpPr/>
              <p:nvPr/>
            </p:nvSpPr>
            <p:spPr>
              <a:xfrm>
                <a:off x="9922202" y="1731467"/>
                <a:ext cx="350438" cy="2864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3828" extrusionOk="0">
                    <a:moveTo>
                      <a:pt x="14014" y="0"/>
                    </a:moveTo>
                    <a:cubicBezTo>
                      <a:pt x="16818" y="2910"/>
                      <a:pt x="18719" y="4860"/>
                      <a:pt x="21600" y="7730"/>
                    </a:cubicBezTo>
                    <a:cubicBezTo>
                      <a:pt x="18569" y="8782"/>
                      <a:pt x="6620" y="21600"/>
                      <a:pt x="0" y="6587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6" name="Shape 67"/>
              <p:cNvSpPr/>
              <p:nvPr/>
            </p:nvSpPr>
            <p:spPr>
              <a:xfrm>
                <a:off x="10058620" y="2027041"/>
                <a:ext cx="1109418" cy="15144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124" y="3783"/>
                      <a:pt x="9398" y="9521"/>
                      <a:pt x="13730" y="13804"/>
                    </a:cubicBezTo>
                    <a:cubicBezTo>
                      <a:pt x="15527" y="15581"/>
                      <a:pt x="19594" y="19943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7" name="Shape 68"/>
              <p:cNvSpPr/>
              <p:nvPr/>
            </p:nvSpPr>
            <p:spPr>
              <a:xfrm>
                <a:off x="10263247" y="1890623"/>
                <a:ext cx="1215573" cy="15065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449" y="1811"/>
                      <a:pt x="7912" y="7379"/>
                      <a:pt x="9609" y="9367"/>
                    </a:cubicBezTo>
                    <a:cubicBezTo>
                      <a:pt x="13603" y="14049"/>
                      <a:pt x="17366" y="17210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8" name="Shape 70"/>
              <p:cNvSpPr/>
              <p:nvPr/>
            </p:nvSpPr>
            <p:spPr>
              <a:xfrm>
                <a:off x="11127226" y="3391221"/>
                <a:ext cx="579574" cy="51973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49" h="17575" extrusionOk="0">
                    <a:moveTo>
                      <a:pt x="17720" y="9189"/>
                    </a:moveTo>
                    <a:cubicBezTo>
                      <a:pt x="18363" y="1069"/>
                      <a:pt x="8297" y="-2458"/>
                      <a:pt x="3053" y="1850"/>
                    </a:cubicBezTo>
                    <a:cubicBezTo>
                      <a:pt x="-3237" y="7018"/>
                      <a:pt x="837" y="19142"/>
                      <a:pt x="9402" y="17407"/>
                    </a:cubicBezTo>
                    <a:cubicBezTo>
                      <a:pt x="10029" y="17280"/>
                      <a:pt x="10677" y="17076"/>
                      <a:pt x="11344" y="16788"/>
                    </a:cubicBezTo>
                    <a:cubicBezTo>
                      <a:pt x="13879" y="15693"/>
                      <a:pt x="17463" y="12409"/>
                      <a:pt x="17720" y="9189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9" name="Shape 71"/>
              <p:cNvSpPr/>
              <p:nvPr/>
            </p:nvSpPr>
            <p:spPr>
              <a:xfrm>
                <a:off x="9944939" y="3891420"/>
                <a:ext cx="1282604" cy="158055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542" y="102"/>
                      <a:pt x="21062" y="339"/>
                      <a:pt x="20541" y="978"/>
                    </a:cubicBezTo>
                    <a:cubicBezTo>
                      <a:pt x="19239" y="2577"/>
                      <a:pt x="17284" y="4091"/>
                      <a:pt x="15796" y="5561"/>
                    </a:cubicBezTo>
                    <a:cubicBezTo>
                      <a:pt x="10441" y="10852"/>
                      <a:pt x="5279" y="16260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0" name="Shape 72"/>
              <p:cNvSpPr/>
              <p:nvPr/>
            </p:nvSpPr>
            <p:spPr>
              <a:xfrm>
                <a:off x="10376929" y="3868683"/>
                <a:ext cx="1205025" cy="160961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0569" y="1652"/>
                      <a:pt x="17653" y="3878"/>
                      <a:pt x="16203" y="5064"/>
                    </a:cubicBezTo>
                    <a:cubicBezTo>
                      <a:pt x="12693" y="7935"/>
                      <a:pt x="10181" y="11364"/>
                      <a:pt x="6620" y="14221"/>
                    </a:cubicBezTo>
                    <a:cubicBezTo>
                      <a:pt x="3787" y="16494"/>
                      <a:pt x="2462" y="19311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1" name="Shape 73"/>
              <p:cNvSpPr/>
              <p:nvPr/>
            </p:nvSpPr>
            <p:spPr>
              <a:xfrm>
                <a:off x="9262849" y="5460224"/>
                <a:ext cx="252300" cy="2256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1" extrusionOk="0">
                    <a:moveTo>
                      <a:pt x="5467" y="20521"/>
                    </a:moveTo>
                    <a:cubicBezTo>
                      <a:pt x="3631" y="15109"/>
                      <a:pt x="3342" y="13320"/>
                      <a:pt x="0" y="8678"/>
                    </a:cubicBezTo>
                    <a:cubicBezTo>
                      <a:pt x="2108" y="5304"/>
                      <a:pt x="10453" y="-1079"/>
                      <a:pt x="14584" y="157"/>
                    </a:cubicBezTo>
                    <a:cubicBezTo>
                      <a:pt x="19138" y="1518"/>
                      <a:pt x="19726" y="8016"/>
                      <a:pt x="21600" y="12706"/>
                    </a:cubicBezTo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2" name="Shape 74"/>
              <p:cNvSpPr/>
              <p:nvPr/>
            </p:nvSpPr>
            <p:spPr>
              <a:xfrm>
                <a:off x="8671704" y="5460224"/>
                <a:ext cx="2448196" cy="64567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469" extrusionOk="0">
                    <a:moveTo>
                      <a:pt x="14009" y="252"/>
                    </a:moveTo>
                    <a:cubicBezTo>
                      <a:pt x="16943" y="1606"/>
                      <a:pt x="20097" y="11755"/>
                      <a:pt x="21600" y="20402"/>
                    </a:cubicBezTo>
                    <a:cubicBezTo>
                      <a:pt x="19711" y="20529"/>
                      <a:pt x="18057" y="20455"/>
                      <a:pt x="16301" y="20357"/>
                    </a:cubicBezTo>
                    <a:cubicBezTo>
                      <a:pt x="14010" y="20228"/>
                      <a:pt x="11629" y="20256"/>
                      <a:pt x="9330" y="20212"/>
                    </a:cubicBezTo>
                    <a:cubicBezTo>
                      <a:pt x="6212" y="20182"/>
                      <a:pt x="3110" y="20667"/>
                      <a:pt x="0" y="20050"/>
                    </a:cubicBezTo>
                    <a:cubicBezTo>
                      <a:pt x="933" y="18635"/>
                      <a:pt x="2612" y="13591"/>
                      <a:pt x="3266" y="12086"/>
                    </a:cubicBezTo>
                    <a:cubicBezTo>
                      <a:pt x="4290" y="9732"/>
                      <a:pt x="5377" y="7783"/>
                      <a:pt x="6484" y="5988"/>
                    </a:cubicBezTo>
                    <a:cubicBezTo>
                      <a:pt x="8792" y="2247"/>
                      <a:pt x="11443" y="-933"/>
                      <a:pt x="14009" y="25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sp>
        <p:nvSpPr>
          <p:cNvPr id="24" name="Shape 148"/>
          <p:cNvSpPr/>
          <p:nvPr/>
        </p:nvSpPr>
        <p:spPr>
          <a:xfrm>
            <a:off x="1342803" y="2524445"/>
            <a:ext cx="5994590" cy="384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US" altLang="zh-CN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200">
                <a:latin typeface="DFPShaoNvW5-GB" charset="-122"/>
                <a:ea typeface="DFPShaoNvW5-GB" charset="-122"/>
                <a:cs typeface="DFPShaoNvW5-GB" charset="-122"/>
              </a:rPr>
              <a:t>在此输入您的文字，或者复制入文字进行编辑。在此输入您的文字，或者复制入文字进行编辑。在此输入您的文字，或者复制入文字进行编辑。在此输入您的文字，或者复制入文字进行编辑。</a:t>
            </a: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zh-CN" altLang="en-US" sz="120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457200">
              <a:lnSpc>
                <a:spcPct val="120000"/>
              </a:lnSpc>
              <a:tabLst>
                <a:tab pos="1066800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20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" y="381001"/>
            <a:ext cx="3194045" cy="647700"/>
            <a:chOff x="-1" y="381001"/>
            <a:chExt cx="3194045" cy="647700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47166" y="41246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CN" altLang="en-US" sz="320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点击添加标题</a:t>
              </a:r>
              <a:endParaRPr kumimoji="1" lang="zh-CN" altLang="en-US" sz="320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600">
        <p:blinds dir="vert"/>
      </p:transition>
    </mc:Choice>
    <mc:Fallback>
      <p:transition spd="slow" advClick="0" advTm="1000">
        <p:blinds dir="vert"/>
      </p:transition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144</Paragraphs>
  <Slides>31</Slides>
  <Notes>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5">
      <vt:lpstr>Arial</vt:lpstr>
      <vt:lpstr>等线 Light</vt:lpstr>
      <vt:lpstr>等线</vt:lpstr>
      <vt:lpstr>Calibri Light</vt:lpstr>
      <vt:lpstr>Calibri</vt:lpstr>
      <vt:lpstr>方正启体简体</vt:lpstr>
      <vt:lpstr>微软雅黑</vt:lpstr>
      <vt:lpstr>李旭科书法</vt:lpstr>
      <vt:lpstr>DFPShaoNvW5-GB</vt:lpstr>
      <vt:lpstr>Noteworthy Bold</vt:lpstr>
      <vt:lpstr>Meiryo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1</cp:revision>
  <dcterms:created xsi:type="dcterms:W3CDTF">2021-03-26T04:09:17Z</dcterms:created>
  <dcterms:modified xsi:type="dcterms:W3CDTF">2023-05-08T05:05:01Z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81F1E5C2242C4A1C80200B8BAAB60553</vt:lpwstr>
  </property>
  <property fmtid="{D5CDD505-2E9C-101B-9397-08002B2CF9AE}" pid="3" name="KSOProductBuildVer">
    <vt:lpwstr>2052-11.1.0.10356</vt:lpwstr>
  </property>
</Properties>
</file>