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331" r:id="rId4"/>
    <p:sldId id="324" r:id="rId5"/>
    <p:sldId id="332" r:id="rId6"/>
    <p:sldId id="326" r:id="rId7"/>
    <p:sldId id="340" r:id="rId8"/>
    <p:sldId id="337" r:id="rId9"/>
    <p:sldId id="339" r:id="rId10"/>
    <p:sldId id="338" r:id="rId11"/>
    <p:sldId id="364" r:id="rId12"/>
    <p:sldId id="341" r:id="rId13"/>
    <p:sldId id="333" r:id="rId14"/>
    <p:sldId id="342" r:id="rId15"/>
    <p:sldId id="343" r:id="rId16"/>
    <p:sldId id="344" r:id="rId17"/>
    <p:sldId id="345" r:id="rId18"/>
    <p:sldId id="346" r:id="rId19"/>
    <p:sldId id="362" r:id="rId20"/>
    <p:sldId id="334" r:id="rId21"/>
    <p:sldId id="347" r:id="rId22"/>
    <p:sldId id="348" r:id="rId23"/>
    <p:sldId id="349" r:id="rId24"/>
    <p:sldId id="350" r:id="rId25"/>
    <p:sldId id="351" r:id="rId26"/>
    <p:sldId id="335" r:id="rId27"/>
    <p:sldId id="352" r:id="rId28"/>
    <p:sldId id="353" r:id="rId29"/>
    <p:sldId id="354" r:id="rId30"/>
    <p:sldId id="355" r:id="rId31"/>
    <p:sldId id="356" r:id="rId32"/>
    <p:sldId id="336" r:id="rId33"/>
    <p:sldId id="357" r:id="rId34"/>
    <p:sldId id="358" r:id="rId35"/>
    <p:sldId id="360" r:id="rId36"/>
    <p:sldId id="361" r:id="rId37"/>
    <p:sldId id="359" r:id="rId38"/>
    <p:sldId id="363" r:id="rId39"/>
    <p:sldId id="392" r:id="rId40"/>
    <p:sldId id="423" r:id="rId41"/>
  </p:sldIdLst>
  <p:sldSz cx="9144000" cy="5143500" type="screen16x9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234" y="-6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" Type="http://schemas.openxmlformats.org/officeDocument/2006/relationships/slide" Target="slides/slide1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tags" Target="tags/tag61.xml" /><Relationship Id="rId43" Type="http://schemas.openxmlformats.org/officeDocument/2006/relationships/presProps" Target="presProps.xml" /><Relationship Id="rId44" Type="http://schemas.openxmlformats.org/officeDocument/2006/relationships/viewProps" Target="viewProps.xml" /><Relationship Id="rId45" Type="http://schemas.openxmlformats.org/officeDocument/2006/relationships/theme" Target="theme/theme1.xml" /><Relationship Id="rId46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D700-6179-4ED4-B4CE-9A2C183A5A1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6F7BE-E8F9-4956-A14D-3872C429DBDA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37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2913460" y="6513910"/>
            <a:ext cx="2228850" cy="34409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9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38</a:t>
            </a:fld>
            <a:endParaRPr lang="zh-CN" altLang="en-US" sz="9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Relationship Id="rId2" Type="http://schemas.openxmlformats.org/officeDocument/2006/relationships/image" Target="../media/image4.png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A0AE-7FB9-4379-A1AB-B6E03B985E0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A4EF-E373-46A6-AC0E-4344C19470C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A0AE-7FB9-4379-A1AB-B6E03B985E0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A4EF-E373-46A6-AC0E-4344C19470C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56300" y="456300"/>
            <a:ext cx="8226900" cy="529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750"/>
              </a:spcAft>
              <a:defRPr spc="225"/>
            </a:lvl1pPr>
            <a:lvl2pPr marL="514350" indent="-171450">
              <a:defRPr spc="225"/>
            </a:lvl2pPr>
            <a:lvl3pPr marL="857250" indent="-171450">
              <a:defRPr spc="225"/>
            </a:lvl3pPr>
            <a:lvl4pPr marL="1200150" indent="-171450">
              <a:defRPr spc="225"/>
            </a:lvl4pPr>
            <a:lvl5pPr marL="1543050" indent="-171450">
              <a:defRPr spc="225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15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555526"/>
            <a:ext cx="9144000" cy="446449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555526"/>
            <a:ext cx="9144000" cy="45719"/>
          </a:xfrm>
          <a:prstGeom prst="rect">
            <a:avLst/>
          </a:prstGeom>
          <a:solidFill>
            <a:srgbClr val="0C5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3820" y="4974303"/>
            <a:ext cx="9144000" cy="45719"/>
          </a:xfrm>
          <a:prstGeom prst="rect">
            <a:avLst/>
          </a:prstGeom>
          <a:solidFill>
            <a:srgbClr val="0C5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111" y="57150"/>
            <a:ext cx="408190" cy="416992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1187624" y="0"/>
            <a:ext cx="504056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A0AE-7FB9-4379-A1AB-B6E03B985E0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A4EF-E373-46A6-AC0E-4344C19470C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A0AE-7FB9-4379-A1AB-B6E03B985E0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A4EF-E373-46A6-AC0E-4344C19470C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A0AE-7FB9-4379-A1AB-B6E03B985E0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A4EF-E373-46A6-AC0E-4344C19470C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A0AE-7FB9-4379-A1AB-B6E03B985E0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A4EF-E373-46A6-AC0E-4344C19470C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A0AE-7FB9-4379-A1AB-B6E03B985E0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A4EF-E373-46A6-AC0E-4344C19470C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8A0AE-7FB9-4379-A1AB-B6E03B985E0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6A4EF-E373-46A6-AC0E-4344C19470CB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476"/>
            <a:ext cx="9144952" cy="5142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●"/>
        <a:defRPr sz="13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7294"/>
        </a:tabLst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charset="0"/>
        <a:buChar char="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Arial" panose="020b0604020202020204" pitchFamily="34" charset="0"/>
        <a:buChar char="•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6.png" /><Relationship Id="rId4" Type="http://schemas.microsoft.com/office/2007/relationships/media" Target="../media/media1.mp3" /><Relationship Id="rId5" Type="http://schemas.microsoft.com/office/2007/relationships/media" Target="../media/media1.mp3" TargetMode="In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Relationship Id="rId3" Type="http://schemas.openxmlformats.org/officeDocument/2006/relationships/image" Target="../media/image7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4.png" /><Relationship Id="rId3" Type="http://schemas.openxmlformats.org/officeDocument/2006/relationships/image" Target="../media/image15.png" /><Relationship Id="rId4" Type="http://schemas.openxmlformats.org/officeDocument/2006/relationships/image" Target="../media/image16.png" /><Relationship Id="rId5" Type="http://schemas.openxmlformats.org/officeDocument/2006/relationships/image" Target="../media/image17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8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image" Target="../media/image27.png" /><Relationship Id="rId11" Type="http://schemas.openxmlformats.org/officeDocument/2006/relationships/image" Target="../media/image28.png" /><Relationship Id="rId12" Type="http://schemas.openxmlformats.org/officeDocument/2006/relationships/image" Target="../media/image29.png" /><Relationship Id="rId13" Type="http://schemas.openxmlformats.org/officeDocument/2006/relationships/image" Target="../media/image30.png" /><Relationship Id="rId14" Type="http://schemas.openxmlformats.org/officeDocument/2006/relationships/image" Target="../media/image31.png" /><Relationship Id="rId15" Type="http://schemas.openxmlformats.org/officeDocument/2006/relationships/image" Target="../media/image32.png" /><Relationship Id="rId16" Type="http://schemas.openxmlformats.org/officeDocument/2006/relationships/image" Target="../media/image33.png" /><Relationship Id="rId17" Type="http://schemas.openxmlformats.org/officeDocument/2006/relationships/image" Target="../media/image34.png" /><Relationship Id="rId18" Type="http://schemas.openxmlformats.org/officeDocument/2006/relationships/image" Target="../media/image35.png" /><Relationship Id="rId19" Type="http://schemas.openxmlformats.org/officeDocument/2006/relationships/image" Target="../media/image36.png" /><Relationship Id="rId2" Type="http://schemas.openxmlformats.org/officeDocument/2006/relationships/image" Target="../media/image19.png" /><Relationship Id="rId20" Type="http://schemas.openxmlformats.org/officeDocument/2006/relationships/image" Target="../media/image37.png" /><Relationship Id="rId21" Type="http://schemas.openxmlformats.org/officeDocument/2006/relationships/image" Target="../media/image38.png" /><Relationship Id="rId22" Type="http://schemas.openxmlformats.org/officeDocument/2006/relationships/image" Target="../media/image39.png" /><Relationship Id="rId23" Type="http://schemas.openxmlformats.org/officeDocument/2006/relationships/image" Target="../media/image40.png" /><Relationship Id="rId24" Type="http://schemas.openxmlformats.org/officeDocument/2006/relationships/image" Target="../media/image41.png" /><Relationship Id="rId25" Type="http://schemas.openxmlformats.org/officeDocument/2006/relationships/image" Target="../media/image42.png" /><Relationship Id="rId26" Type="http://schemas.openxmlformats.org/officeDocument/2006/relationships/image" Target="../media/image43.png" /><Relationship Id="rId27" Type="http://schemas.openxmlformats.org/officeDocument/2006/relationships/image" Target="../media/image44.png" /><Relationship Id="rId28" Type="http://schemas.openxmlformats.org/officeDocument/2006/relationships/image" Target="../media/image45.png" /><Relationship Id="rId29" Type="http://schemas.openxmlformats.org/officeDocument/2006/relationships/image" Target="../media/image46.png" /><Relationship Id="rId3" Type="http://schemas.openxmlformats.org/officeDocument/2006/relationships/image" Target="../media/image20.png" /><Relationship Id="rId30" Type="http://schemas.openxmlformats.org/officeDocument/2006/relationships/image" Target="../media/image47.png" /><Relationship Id="rId31" Type="http://schemas.openxmlformats.org/officeDocument/2006/relationships/image" Target="../media/image48.png" /><Relationship Id="rId32" Type="http://schemas.openxmlformats.org/officeDocument/2006/relationships/image" Target="../media/image49.png" /><Relationship Id="rId33" Type="http://schemas.openxmlformats.org/officeDocument/2006/relationships/image" Target="../media/image50.png" /><Relationship Id="rId34" Type="http://schemas.openxmlformats.org/officeDocument/2006/relationships/image" Target="../media/image51.png" /><Relationship Id="rId35" Type="http://schemas.openxmlformats.org/officeDocument/2006/relationships/image" Target="../media/image52.png" /><Relationship Id="rId36" Type="http://schemas.openxmlformats.org/officeDocument/2006/relationships/image" Target="../media/image53.png" /><Relationship Id="rId37" Type="http://schemas.openxmlformats.org/officeDocument/2006/relationships/image" Target="../media/image54.png" /><Relationship Id="rId38" Type="http://schemas.openxmlformats.org/officeDocument/2006/relationships/image" Target="../media/image55.png" /><Relationship Id="rId39" Type="http://schemas.openxmlformats.org/officeDocument/2006/relationships/image" Target="../media/image56.png" /><Relationship Id="rId4" Type="http://schemas.openxmlformats.org/officeDocument/2006/relationships/image" Target="../media/image21.png" /><Relationship Id="rId40" Type="http://schemas.openxmlformats.org/officeDocument/2006/relationships/image" Target="../media/image57.png" /><Relationship Id="rId5" Type="http://schemas.openxmlformats.org/officeDocument/2006/relationships/image" Target="../media/image22.png" /><Relationship Id="rId6" Type="http://schemas.openxmlformats.org/officeDocument/2006/relationships/image" Target="../media/image23.png" /><Relationship Id="rId7" Type="http://schemas.openxmlformats.org/officeDocument/2006/relationships/image" Target="../media/image24.png" /><Relationship Id="rId8" Type="http://schemas.openxmlformats.org/officeDocument/2006/relationships/image" Target="../media/image25.png" /><Relationship Id="rId9" Type="http://schemas.openxmlformats.org/officeDocument/2006/relationships/image" Target="../media/image26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Relationship Id="rId3" Type="http://schemas.openxmlformats.org/officeDocument/2006/relationships/image" Target="../media/image7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7.pn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8.png" /><Relationship Id="rId3" Type="http://schemas.openxmlformats.org/officeDocument/2006/relationships/image" Target="../media/image59.png" /><Relationship Id="rId4" Type="http://schemas.openxmlformats.org/officeDocument/2006/relationships/image" Target="../media/image60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61.png" /><Relationship Id="rId3" Type="http://schemas.microsoft.com/office/2007/relationships/hdphoto" Target="../media/image62.wdp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63.jpeg" /><Relationship Id="rId3" Type="http://schemas.openxmlformats.org/officeDocument/2006/relationships/image" Target="../media/image64.jpeg" /><Relationship Id="rId4" Type="http://schemas.openxmlformats.org/officeDocument/2006/relationships/image" Target="../media/image65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Relationship Id="rId3" Type="http://schemas.openxmlformats.org/officeDocument/2006/relationships/image" Target="../media/image7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66.png" /><Relationship Id="rId3" Type="http://schemas.openxmlformats.org/officeDocument/2006/relationships/image" Target="../media/image67.png" /><Relationship Id="rId4" Type="http://schemas.openxmlformats.org/officeDocument/2006/relationships/image" Target="../media/image68.png" /><Relationship Id="rId5" Type="http://schemas.openxmlformats.org/officeDocument/2006/relationships/image" Target="../media/image59.png" /><Relationship Id="rId6" Type="http://schemas.openxmlformats.org/officeDocument/2006/relationships/image" Target="../media/image69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0.png" /><Relationship Id="rId3" Type="http://schemas.openxmlformats.org/officeDocument/2006/relationships/image" Target="../media/image71.png" /><Relationship Id="rId4" Type="http://schemas.openxmlformats.org/officeDocument/2006/relationships/image" Target="../media/image72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3.png" /><Relationship Id="rId3" Type="http://schemas.openxmlformats.org/officeDocument/2006/relationships/image" Target="../media/image74.png" /><Relationship Id="rId4" Type="http://schemas.openxmlformats.org/officeDocument/2006/relationships/image" Target="../media/image75.png" /><Relationship Id="rId5" Type="http://schemas.openxmlformats.org/officeDocument/2006/relationships/image" Target="../media/image76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7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Relationship Id="rId3" Type="http://schemas.openxmlformats.org/officeDocument/2006/relationships/image" Target="../media/image7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7.png" /><Relationship Id="rId3" Type="http://schemas.openxmlformats.org/officeDocument/2006/relationships/image" Target="../media/image78.png" /><Relationship Id="rId4" Type="http://schemas.openxmlformats.org/officeDocument/2006/relationships/image" Target="../media/image79.png" /><Relationship Id="rId5" Type="http://schemas.openxmlformats.org/officeDocument/2006/relationships/image" Target="../media/image80.jpeg" /><Relationship Id="rId6" Type="http://schemas.openxmlformats.org/officeDocument/2006/relationships/image" Target="../media/image81.jpeg" /><Relationship Id="rId7" Type="http://schemas.openxmlformats.org/officeDocument/2006/relationships/image" Target="../media/image82.jpeg" /><Relationship Id="rId8" Type="http://schemas.openxmlformats.org/officeDocument/2006/relationships/image" Target="../media/image83.jpeg" /><Relationship Id="rId9" Type="http://schemas.openxmlformats.org/officeDocument/2006/relationships/image" Target="../media/image84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85.png" /><Relationship Id="rId3" Type="http://schemas.openxmlformats.org/officeDocument/2006/relationships/image" Target="../media/image86.png" /><Relationship Id="rId4" Type="http://schemas.openxmlformats.org/officeDocument/2006/relationships/image" Target="../media/image87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88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89.jpeg" /><Relationship Id="rId3" Type="http://schemas.openxmlformats.org/officeDocument/2006/relationships/image" Target="../media/image90.jpeg" /><Relationship Id="rId4" Type="http://schemas.openxmlformats.org/officeDocument/2006/relationships/image" Target="../media/image91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92.png" /><Relationship Id="rId3" Type="http://schemas.openxmlformats.org/officeDocument/2006/relationships/image" Target="../media/image93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94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94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Relationship Id="rId3" Type="http://schemas.openxmlformats.org/officeDocument/2006/relationships/image" Target="../media/image7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2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3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4567436"/>
            <a:ext cx="9144000" cy="576064"/>
          </a:xfrm>
          <a:prstGeom prst="rect">
            <a:avLst/>
          </a:prstGeom>
          <a:solidFill>
            <a:srgbClr val="0C5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4492820"/>
            <a:ext cx="9144000" cy="74616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230793" y="4670802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pc="30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这里输入您单位的名称</a:t>
            </a:r>
            <a:endParaRPr lang="zh-CN" altLang="en-US" spc="30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9512" y="2884606"/>
            <a:ext cx="3831818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normalizeH="0" baseline="0" noProof="0" smtClean="0">
                <a:ln>
                  <a:noFill/>
                </a:ln>
                <a:solidFill>
                  <a:srgbClr val="0C56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医疗机构汇报模板</a:t>
            </a:r>
            <a:endParaRPr kumimoji="0" lang="zh-CN" altLang="en-US" sz="3600" b="1" i="0" u="none" strike="noStrike" kern="0" cap="none" normalizeH="0" baseline="0" noProof="0">
              <a:ln>
                <a:noFill/>
              </a:ln>
              <a:solidFill>
                <a:srgbClr val="0C56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56"/>
          <p:cNvSpPr txBox="1"/>
          <p:nvPr/>
        </p:nvSpPr>
        <p:spPr>
          <a:xfrm>
            <a:off x="-36512" y="4731990"/>
            <a:ext cx="3312368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400" kern="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努力造就实力 态度决定高度</a:t>
            </a:r>
            <a:endParaRPr lang="zh-CN" altLang="en-US" sz="1400" kern="0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56"/>
          <p:cNvSpPr txBox="1"/>
          <p:nvPr/>
        </p:nvSpPr>
        <p:spPr>
          <a:xfrm>
            <a:off x="179512" y="2211710"/>
            <a:ext cx="5184576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zh-CN" sz="4400" kern="0" smtClean="0">
                <a:solidFill>
                  <a:srgbClr val="0C5687"/>
                </a:solidFill>
                <a:latin typeface="Kozuka Gothic Pro H" pitchFamily="34" charset="-128"/>
                <a:ea typeface="Kozuka Gothic Pro H" pitchFamily="34" charset="-128"/>
              </a:rPr>
              <a:t>M</a:t>
            </a:r>
            <a:r>
              <a:rPr lang="en-US" altLang="zh-CN" sz="3200" kern="0" smtClean="0">
                <a:solidFill>
                  <a:srgbClr val="0C5687"/>
                </a:solidFill>
                <a:latin typeface="Kozuka Gothic Pro H" pitchFamily="34" charset="-128"/>
                <a:ea typeface="Kozuka Gothic Pro H" pitchFamily="34" charset="-128"/>
              </a:rPr>
              <a:t>edical Treatment</a:t>
            </a:r>
            <a:endParaRPr kumimoji="0" lang="en-US" altLang="zh-CN" sz="3200" i="0" u="none" strike="noStrike" kern="0" cap="none" spc="0" normalizeH="0" baseline="0" noProof="0">
              <a:ln>
                <a:noFill/>
              </a:ln>
              <a:solidFill>
                <a:srgbClr val="0C5687"/>
              </a:solidFill>
              <a:effectLst/>
              <a:uLnTx/>
              <a:uFillTx/>
              <a:latin typeface="Kozuka Gothic Pro H" pitchFamily="34" charset="-128"/>
              <a:ea typeface="Kozuka Gothic Pro H" pitchFamily="34" charset="-128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901" y="1999305"/>
            <a:ext cx="489702" cy="50026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23528" y="3614890"/>
            <a:ext cx="1224136" cy="25300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汇报：</a:t>
            </a:r>
            <a:r>
              <a:rPr lang="en-US" altLang="zh-CN" sz="11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汇</a:t>
            </a:r>
            <a:endParaRPr lang="zh-CN" altLang="en-US" sz="11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00064" y="3614890"/>
            <a:ext cx="1337406" cy="25300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1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11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202X.8.11</a:t>
            </a:r>
            <a:endParaRPr lang="zh-CN" altLang="en-US" sz="11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纯音乐 - 和兰花在一起.mp3">
            <a:hlinkClick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90464" y="-74061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4000">
        <p14:vortex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3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/>
      <p:bldP spid="8" grpId="0"/>
      <p:bldP spid="9" grpId="0"/>
      <p:bldP spid="10" grpId="0"/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530027" y="113953"/>
            <a:ext cx="283154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30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单击添加标题文本内容</a:t>
            </a:r>
            <a:endParaRPr kumimoji="0" lang="zh-CN" altLang="en-US" b="1" i="0" u="none" strike="noStrike" kern="0" cap="none" spc="300" normalizeH="0" baseline="0" noProof="0">
              <a:ln>
                <a:noFill/>
              </a:ln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reeform 324"/>
          <p:cNvSpPr>
            <a:spLocks noChangeArrowheads="1"/>
          </p:cNvSpPr>
          <p:nvPr/>
        </p:nvSpPr>
        <p:spPr bwMode="auto">
          <a:xfrm>
            <a:off x="4480537" y="1657640"/>
            <a:ext cx="126775" cy="126691"/>
          </a:xfrm>
          <a:custGeom>
            <a:gdLst>
              <a:gd name="T0" fmla="*/ 480 w 481"/>
              <a:gd name="T1" fmla="*/ 240 h 481"/>
              <a:gd name="T2" fmla="*/ 480 w 481"/>
              <a:gd name="T3" fmla="*/ 240 h 481"/>
              <a:gd name="T4" fmla="*/ 240 w 481"/>
              <a:gd name="T5" fmla="*/ 0 h 481"/>
              <a:gd name="T6" fmla="*/ 0 w 481"/>
              <a:gd name="T7" fmla="*/ 240 h 481"/>
              <a:gd name="T8" fmla="*/ 240 w 481"/>
              <a:gd name="T9" fmla="*/ 480 h 481"/>
              <a:gd name="T10" fmla="*/ 480 w 481"/>
              <a:gd name="T11" fmla="*/ 240 h 4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1" h="481">
                <a:moveTo>
                  <a:pt x="480" y="240"/>
                </a:moveTo>
                <a:lnTo>
                  <a:pt x="480" y="240"/>
                </a:lnTo>
                <a:cubicBezTo>
                  <a:pt x="480" y="109"/>
                  <a:pt x="371" y="0"/>
                  <a:pt x="240" y="0"/>
                </a:cubicBezTo>
                <a:cubicBezTo>
                  <a:pt x="103" y="0"/>
                  <a:pt x="0" y="109"/>
                  <a:pt x="0" y="240"/>
                </a:cubicBezTo>
                <a:cubicBezTo>
                  <a:pt x="0" y="372"/>
                  <a:pt x="103" y="480"/>
                  <a:pt x="240" y="480"/>
                </a:cubicBezTo>
                <a:cubicBezTo>
                  <a:pt x="371" y="480"/>
                  <a:pt x="480" y="372"/>
                  <a:pt x="480" y="240"/>
                </a:cubicBezTo>
              </a:path>
            </a:pathLst>
          </a:custGeom>
          <a:solidFill>
            <a:srgbClr val="0C5687"/>
          </a:solidFill>
          <a:ln>
            <a:noFill/>
          </a:ln>
          <a:effectLst/>
        </p:spPr>
        <p:txBody>
          <a:bodyPr wrap="none" lIns="68580" tIns="34290" rIns="68580" bIns="34290" anchor="ctr"/>
          <a:lstStyle/>
          <a:p>
            <a:endParaRPr lang="en-US">
              <a:latin typeface="Calibri Light" panose="020f0302020204030204"/>
            </a:endParaRPr>
          </a:p>
        </p:txBody>
      </p:sp>
      <p:sp>
        <p:nvSpPr>
          <p:cNvPr id="4" name="Freeform 324"/>
          <p:cNvSpPr>
            <a:spLocks noChangeArrowheads="1"/>
          </p:cNvSpPr>
          <p:nvPr/>
        </p:nvSpPr>
        <p:spPr bwMode="auto">
          <a:xfrm>
            <a:off x="3042731" y="2371009"/>
            <a:ext cx="126775" cy="126692"/>
          </a:xfrm>
          <a:custGeom>
            <a:gdLst>
              <a:gd name="T0" fmla="*/ 480 w 481"/>
              <a:gd name="T1" fmla="*/ 240 h 481"/>
              <a:gd name="T2" fmla="*/ 480 w 481"/>
              <a:gd name="T3" fmla="*/ 240 h 481"/>
              <a:gd name="T4" fmla="*/ 240 w 481"/>
              <a:gd name="T5" fmla="*/ 0 h 481"/>
              <a:gd name="T6" fmla="*/ 0 w 481"/>
              <a:gd name="T7" fmla="*/ 240 h 481"/>
              <a:gd name="T8" fmla="*/ 240 w 481"/>
              <a:gd name="T9" fmla="*/ 480 h 481"/>
              <a:gd name="T10" fmla="*/ 480 w 481"/>
              <a:gd name="T11" fmla="*/ 240 h 4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1" h="481">
                <a:moveTo>
                  <a:pt x="480" y="240"/>
                </a:moveTo>
                <a:lnTo>
                  <a:pt x="480" y="240"/>
                </a:lnTo>
                <a:cubicBezTo>
                  <a:pt x="480" y="109"/>
                  <a:pt x="371" y="0"/>
                  <a:pt x="240" y="0"/>
                </a:cubicBezTo>
                <a:cubicBezTo>
                  <a:pt x="103" y="0"/>
                  <a:pt x="0" y="109"/>
                  <a:pt x="0" y="240"/>
                </a:cubicBezTo>
                <a:cubicBezTo>
                  <a:pt x="0" y="372"/>
                  <a:pt x="103" y="480"/>
                  <a:pt x="240" y="480"/>
                </a:cubicBezTo>
                <a:cubicBezTo>
                  <a:pt x="371" y="480"/>
                  <a:pt x="480" y="372"/>
                  <a:pt x="480" y="240"/>
                </a:cubicBezTo>
              </a:path>
            </a:pathLst>
          </a:custGeom>
          <a:solidFill>
            <a:srgbClr val="0C5687"/>
          </a:solidFill>
          <a:ln>
            <a:noFill/>
          </a:ln>
          <a:effectLst/>
        </p:spPr>
        <p:txBody>
          <a:bodyPr wrap="none" lIns="68580" tIns="34290" rIns="68580" bIns="34290" anchor="ctr"/>
          <a:lstStyle/>
          <a:p>
            <a:endParaRPr lang="en-US">
              <a:latin typeface="Calibri Light" panose="020f0302020204030204"/>
            </a:endParaRPr>
          </a:p>
        </p:txBody>
      </p:sp>
      <p:sp>
        <p:nvSpPr>
          <p:cNvPr id="5" name="Freeform 324"/>
          <p:cNvSpPr>
            <a:spLocks noChangeArrowheads="1"/>
          </p:cNvSpPr>
          <p:nvPr/>
        </p:nvSpPr>
        <p:spPr bwMode="auto">
          <a:xfrm>
            <a:off x="2569774" y="3541014"/>
            <a:ext cx="126775" cy="126692"/>
          </a:xfrm>
          <a:custGeom>
            <a:gdLst>
              <a:gd name="T0" fmla="*/ 480 w 481"/>
              <a:gd name="T1" fmla="*/ 240 h 481"/>
              <a:gd name="T2" fmla="*/ 480 w 481"/>
              <a:gd name="T3" fmla="*/ 240 h 481"/>
              <a:gd name="T4" fmla="*/ 240 w 481"/>
              <a:gd name="T5" fmla="*/ 0 h 481"/>
              <a:gd name="T6" fmla="*/ 0 w 481"/>
              <a:gd name="T7" fmla="*/ 240 h 481"/>
              <a:gd name="T8" fmla="*/ 240 w 481"/>
              <a:gd name="T9" fmla="*/ 480 h 481"/>
              <a:gd name="T10" fmla="*/ 480 w 481"/>
              <a:gd name="T11" fmla="*/ 240 h 4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1" h="481">
                <a:moveTo>
                  <a:pt x="480" y="240"/>
                </a:moveTo>
                <a:lnTo>
                  <a:pt x="480" y="240"/>
                </a:lnTo>
                <a:cubicBezTo>
                  <a:pt x="480" y="109"/>
                  <a:pt x="371" y="0"/>
                  <a:pt x="240" y="0"/>
                </a:cubicBezTo>
                <a:cubicBezTo>
                  <a:pt x="103" y="0"/>
                  <a:pt x="0" y="109"/>
                  <a:pt x="0" y="240"/>
                </a:cubicBezTo>
                <a:cubicBezTo>
                  <a:pt x="0" y="372"/>
                  <a:pt x="103" y="480"/>
                  <a:pt x="240" y="480"/>
                </a:cubicBezTo>
                <a:cubicBezTo>
                  <a:pt x="371" y="480"/>
                  <a:pt x="480" y="372"/>
                  <a:pt x="480" y="240"/>
                </a:cubicBezTo>
              </a:path>
            </a:pathLst>
          </a:custGeom>
          <a:solidFill>
            <a:srgbClr val="0C5687"/>
          </a:solidFill>
          <a:ln>
            <a:noFill/>
          </a:ln>
          <a:effectLst/>
        </p:spPr>
        <p:txBody>
          <a:bodyPr wrap="none" lIns="68580" tIns="34290" rIns="68580" bIns="34290" anchor="ctr"/>
          <a:lstStyle/>
          <a:p>
            <a:endParaRPr lang="en-US">
              <a:latin typeface="Calibri Light" panose="020f0302020204030204"/>
            </a:endParaRPr>
          </a:p>
        </p:txBody>
      </p:sp>
      <p:sp>
        <p:nvSpPr>
          <p:cNvPr id="6" name="Freeform 324"/>
          <p:cNvSpPr>
            <a:spLocks noChangeArrowheads="1"/>
          </p:cNvSpPr>
          <p:nvPr/>
        </p:nvSpPr>
        <p:spPr bwMode="auto">
          <a:xfrm>
            <a:off x="5922166" y="2418023"/>
            <a:ext cx="126775" cy="126692"/>
          </a:xfrm>
          <a:custGeom>
            <a:gdLst>
              <a:gd name="T0" fmla="*/ 480 w 481"/>
              <a:gd name="T1" fmla="*/ 240 h 481"/>
              <a:gd name="T2" fmla="*/ 480 w 481"/>
              <a:gd name="T3" fmla="*/ 240 h 481"/>
              <a:gd name="T4" fmla="*/ 240 w 481"/>
              <a:gd name="T5" fmla="*/ 0 h 481"/>
              <a:gd name="T6" fmla="*/ 0 w 481"/>
              <a:gd name="T7" fmla="*/ 240 h 481"/>
              <a:gd name="T8" fmla="*/ 240 w 481"/>
              <a:gd name="T9" fmla="*/ 480 h 481"/>
              <a:gd name="T10" fmla="*/ 480 w 481"/>
              <a:gd name="T11" fmla="*/ 240 h 4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1" h="481">
                <a:moveTo>
                  <a:pt x="480" y="240"/>
                </a:moveTo>
                <a:lnTo>
                  <a:pt x="480" y="240"/>
                </a:lnTo>
                <a:cubicBezTo>
                  <a:pt x="480" y="109"/>
                  <a:pt x="371" y="0"/>
                  <a:pt x="240" y="0"/>
                </a:cubicBezTo>
                <a:cubicBezTo>
                  <a:pt x="103" y="0"/>
                  <a:pt x="0" y="109"/>
                  <a:pt x="0" y="240"/>
                </a:cubicBezTo>
                <a:cubicBezTo>
                  <a:pt x="0" y="372"/>
                  <a:pt x="103" y="480"/>
                  <a:pt x="240" y="480"/>
                </a:cubicBezTo>
                <a:cubicBezTo>
                  <a:pt x="371" y="480"/>
                  <a:pt x="480" y="372"/>
                  <a:pt x="480" y="240"/>
                </a:cubicBezTo>
              </a:path>
            </a:pathLst>
          </a:custGeom>
          <a:solidFill>
            <a:srgbClr val="0C5687"/>
          </a:solidFill>
          <a:ln>
            <a:noFill/>
          </a:ln>
          <a:effectLst/>
        </p:spPr>
        <p:txBody>
          <a:bodyPr wrap="none" lIns="68580" tIns="34290" rIns="68580" bIns="34290" anchor="ctr"/>
          <a:lstStyle/>
          <a:p>
            <a:endParaRPr lang="en-US">
              <a:latin typeface="Calibri Light" panose="020f0302020204030204"/>
            </a:endParaRPr>
          </a:p>
        </p:txBody>
      </p:sp>
      <p:sp>
        <p:nvSpPr>
          <p:cNvPr id="7" name="Freeform 324"/>
          <p:cNvSpPr>
            <a:spLocks noChangeArrowheads="1"/>
          </p:cNvSpPr>
          <p:nvPr/>
        </p:nvSpPr>
        <p:spPr bwMode="auto">
          <a:xfrm>
            <a:off x="6411556" y="3551762"/>
            <a:ext cx="126775" cy="126692"/>
          </a:xfrm>
          <a:custGeom>
            <a:gdLst>
              <a:gd name="T0" fmla="*/ 480 w 481"/>
              <a:gd name="T1" fmla="*/ 240 h 481"/>
              <a:gd name="T2" fmla="*/ 480 w 481"/>
              <a:gd name="T3" fmla="*/ 240 h 481"/>
              <a:gd name="T4" fmla="*/ 240 w 481"/>
              <a:gd name="T5" fmla="*/ 0 h 481"/>
              <a:gd name="T6" fmla="*/ 0 w 481"/>
              <a:gd name="T7" fmla="*/ 240 h 481"/>
              <a:gd name="T8" fmla="*/ 240 w 481"/>
              <a:gd name="T9" fmla="*/ 480 h 481"/>
              <a:gd name="T10" fmla="*/ 480 w 481"/>
              <a:gd name="T11" fmla="*/ 240 h 4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1" h="481">
                <a:moveTo>
                  <a:pt x="480" y="240"/>
                </a:moveTo>
                <a:lnTo>
                  <a:pt x="480" y="240"/>
                </a:lnTo>
                <a:cubicBezTo>
                  <a:pt x="480" y="109"/>
                  <a:pt x="371" y="0"/>
                  <a:pt x="240" y="0"/>
                </a:cubicBezTo>
                <a:cubicBezTo>
                  <a:pt x="103" y="0"/>
                  <a:pt x="0" y="109"/>
                  <a:pt x="0" y="240"/>
                </a:cubicBezTo>
                <a:cubicBezTo>
                  <a:pt x="0" y="372"/>
                  <a:pt x="103" y="480"/>
                  <a:pt x="240" y="480"/>
                </a:cubicBezTo>
                <a:cubicBezTo>
                  <a:pt x="371" y="480"/>
                  <a:pt x="480" y="372"/>
                  <a:pt x="480" y="240"/>
                </a:cubicBezTo>
              </a:path>
            </a:pathLst>
          </a:custGeom>
          <a:solidFill>
            <a:srgbClr val="0C5687"/>
          </a:solidFill>
          <a:ln>
            <a:noFill/>
          </a:ln>
          <a:effectLst/>
        </p:spPr>
        <p:txBody>
          <a:bodyPr wrap="none" lIns="68580" tIns="34290" rIns="68580" bIns="34290" anchor="ctr"/>
          <a:lstStyle/>
          <a:p>
            <a:endParaRPr lang="en-US">
              <a:latin typeface="Calibri Light" panose="020f03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2392" y="4372278"/>
            <a:ext cx="6858000" cy="50372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0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。此处添加详细文本描述，建议与标题相关并符合整体语言风格，语言描述尽量简洁。此处添加详细文本描述，建议与标题相关并符合整体语言风格。</a:t>
            </a:r>
            <a:endParaRPr lang="zh-CN" altLang="en-US" sz="100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9" name="Group 205"/>
          <p:cNvGrpSpPr/>
          <p:nvPr/>
        </p:nvGrpSpPr>
        <p:grpSpPr>
          <a:xfrm>
            <a:off x="323528" y="3325882"/>
            <a:ext cx="2171541" cy="689910"/>
            <a:chOff x="775088" y="2021611"/>
            <a:chExt cx="2895387" cy="919880"/>
          </a:xfrm>
        </p:grpSpPr>
        <p:sp>
          <p:nvSpPr>
            <p:cNvPr id="10" name="TextBox 9"/>
            <p:cNvSpPr txBox="1"/>
            <p:nvPr/>
          </p:nvSpPr>
          <p:spPr>
            <a:xfrm>
              <a:off x="775088" y="2387494"/>
              <a:ext cx="2895387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9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</a:t>
              </a:r>
              <a:r>
                <a:rPr lang="en-US" altLang="zh-CN" sz="900" b="1" ker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.</a:t>
              </a:r>
              <a:endParaRPr lang="en-US" altLang="zh-CN" sz="900" b="1" kern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57481" y="2021611"/>
              <a:ext cx="2112993" cy="2872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r">
                <a:defRPr/>
              </a:pPr>
              <a:r>
                <a:rPr lang="zh-CN" altLang="en-US" sz="1400" b="1" ker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1400" b="1" kern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400" b="1" ker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Group 208"/>
          <p:cNvGrpSpPr/>
          <p:nvPr/>
        </p:nvGrpSpPr>
        <p:grpSpPr>
          <a:xfrm>
            <a:off x="809386" y="2213083"/>
            <a:ext cx="2139780" cy="689910"/>
            <a:chOff x="817437" y="2021611"/>
            <a:chExt cx="2853040" cy="919880"/>
          </a:xfrm>
        </p:grpSpPr>
        <p:sp>
          <p:nvSpPr>
            <p:cNvPr id="13" name="TextBox 12"/>
            <p:cNvSpPr txBox="1"/>
            <p:nvPr/>
          </p:nvSpPr>
          <p:spPr>
            <a:xfrm>
              <a:off x="817437" y="2387494"/>
              <a:ext cx="2853040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9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</a:t>
              </a:r>
              <a:r>
                <a:rPr lang="en-US" altLang="zh-CN" sz="900" b="1" ker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.</a:t>
              </a:r>
              <a:endParaRPr lang="en-US" altLang="zh-CN" sz="900" b="1" kern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57481" y="2021611"/>
              <a:ext cx="2112993" cy="2872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r">
                <a:defRPr/>
              </a:pPr>
              <a:r>
                <a:rPr lang="zh-CN" altLang="en-US" sz="1400" b="1" ker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400" b="1" ker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Group 211"/>
          <p:cNvGrpSpPr/>
          <p:nvPr/>
        </p:nvGrpSpPr>
        <p:grpSpPr>
          <a:xfrm>
            <a:off x="6145439" y="2215579"/>
            <a:ext cx="2129351" cy="689910"/>
            <a:chOff x="8611449" y="3180140"/>
            <a:chExt cx="2839135" cy="919880"/>
          </a:xfrm>
        </p:grpSpPr>
        <p:sp>
          <p:nvSpPr>
            <p:cNvPr id="16" name="TextBox 15"/>
            <p:cNvSpPr txBox="1"/>
            <p:nvPr/>
          </p:nvSpPr>
          <p:spPr>
            <a:xfrm>
              <a:off x="8611449" y="3546023"/>
              <a:ext cx="2839135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9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</a:t>
              </a:r>
              <a:r>
                <a:rPr lang="en-US" altLang="zh-CN" sz="900" b="1" ker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.</a:t>
              </a:r>
              <a:endParaRPr lang="en-US" altLang="zh-CN" sz="900" b="1" kern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611450" y="3180140"/>
              <a:ext cx="2112994" cy="2872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defRPr/>
              </a:pPr>
              <a:r>
                <a:rPr lang="zh-CN" altLang="en-US" sz="1400" b="1" ker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400" b="1" ker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Group 214"/>
          <p:cNvGrpSpPr/>
          <p:nvPr/>
        </p:nvGrpSpPr>
        <p:grpSpPr>
          <a:xfrm>
            <a:off x="6690042" y="3364419"/>
            <a:ext cx="2346453" cy="651374"/>
            <a:chOff x="8611448" y="3231522"/>
            <a:chExt cx="3128604" cy="868498"/>
          </a:xfrm>
        </p:grpSpPr>
        <p:sp>
          <p:nvSpPr>
            <p:cNvPr id="19" name="TextBox 18"/>
            <p:cNvSpPr txBox="1"/>
            <p:nvPr/>
          </p:nvSpPr>
          <p:spPr>
            <a:xfrm>
              <a:off x="8611448" y="3546023"/>
              <a:ext cx="3128604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9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</a:t>
              </a:r>
              <a:r>
                <a:rPr lang="en-US" altLang="zh-CN" sz="900" b="1" ker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.</a:t>
              </a:r>
              <a:endParaRPr lang="en-US" altLang="zh-CN" sz="900" b="1" kern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611450" y="3231522"/>
              <a:ext cx="2112994" cy="2872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defRPr/>
              </a:pPr>
              <a:r>
                <a:rPr lang="zh-CN" altLang="en-US" sz="1400" b="1" ker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400" b="1" ker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Group 217"/>
          <p:cNvGrpSpPr/>
          <p:nvPr/>
        </p:nvGrpSpPr>
        <p:grpSpPr>
          <a:xfrm>
            <a:off x="3380037" y="843558"/>
            <a:ext cx="2416099" cy="715042"/>
            <a:chOff x="1309719" y="4936708"/>
            <a:chExt cx="3221465" cy="953390"/>
          </a:xfrm>
        </p:grpSpPr>
        <p:sp>
          <p:nvSpPr>
            <p:cNvPr id="22" name="TextBox 21"/>
            <p:cNvSpPr txBox="1"/>
            <p:nvPr/>
          </p:nvSpPr>
          <p:spPr>
            <a:xfrm>
              <a:off x="2329162" y="4936708"/>
              <a:ext cx="1203748" cy="410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1400" b="1" ker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400" b="1" ker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219"/>
            <p:cNvSpPr/>
            <p:nvPr/>
          </p:nvSpPr>
          <p:spPr>
            <a:xfrm>
              <a:off x="1309719" y="5242484"/>
              <a:ext cx="3221465" cy="647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9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</a:t>
              </a:r>
              <a:r>
                <a:rPr lang="en-US" altLang="zh-CN" sz="900" b="1" ker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.</a:t>
              </a:r>
              <a:endParaRPr lang="en-US" altLang="zh-CN" sz="900" b="1" kern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grpSp>
        <p:nvGrpSpPr>
          <p:cNvPr id="24" name="Group 25"/>
          <p:cNvGrpSpPr/>
          <p:nvPr/>
        </p:nvGrpSpPr>
        <p:grpSpPr>
          <a:xfrm>
            <a:off x="2742086" y="1831118"/>
            <a:ext cx="3646427" cy="2118379"/>
            <a:chOff x="4096453" y="2057448"/>
            <a:chExt cx="4861903" cy="2824505"/>
          </a:xfrm>
        </p:grpSpPr>
        <p:sp>
          <p:nvSpPr>
            <p:cNvPr id="25" name="Freeform 258"/>
            <p:cNvSpPr>
              <a:spLocks noChangeArrowheads="1"/>
            </p:cNvSpPr>
            <p:nvPr/>
          </p:nvSpPr>
          <p:spPr bwMode="auto">
            <a:xfrm>
              <a:off x="4505138" y="3335680"/>
              <a:ext cx="292678" cy="653786"/>
            </a:xfrm>
            <a:custGeom>
              <a:gdLst>
                <a:gd name="T0" fmla="*/ 40 w 829"/>
                <a:gd name="T1" fmla="*/ 1845 h 1846"/>
                <a:gd name="T2" fmla="*/ 6 w 829"/>
                <a:gd name="T3" fmla="*/ 1805 h 1846"/>
                <a:gd name="T4" fmla="*/ 57 w 829"/>
                <a:gd name="T5" fmla="*/ 1742 h 1846"/>
                <a:gd name="T6" fmla="*/ 74 w 829"/>
                <a:gd name="T7" fmla="*/ 1823 h 1846"/>
                <a:gd name="T8" fmla="*/ 86 w 829"/>
                <a:gd name="T9" fmla="*/ 1680 h 1846"/>
                <a:gd name="T10" fmla="*/ 74 w 829"/>
                <a:gd name="T11" fmla="*/ 1680 h 1846"/>
                <a:gd name="T12" fmla="*/ 57 w 829"/>
                <a:gd name="T13" fmla="*/ 1600 h 1846"/>
                <a:gd name="T14" fmla="*/ 126 w 829"/>
                <a:gd name="T15" fmla="*/ 1623 h 1846"/>
                <a:gd name="T16" fmla="*/ 86 w 829"/>
                <a:gd name="T17" fmla="*/ 1680 h 1846"/>
                <a:gd name="T18" fmla="*/ 131 w 829"/>
                <a:gd name="T19" fmla="*/ 1514 h 1846"/>
                <a:gd name="T20" fmla="*/ 97 w 829"/>
                <a:gd name="T21" fmla="*/ 1468 h 1846"/>
                <a:gd name="T22" fmla="*/ 148 w 829"/>
                <a:gd name="T23" fmla="*/ 1411 h 1846"/>
                <a:gd name="T24" fmla="*/ 166 w 829"/>
                <a:gd name="T25" fmla="*/ 1491 h 1846"/>
                <a:gd name="T26" fmla="*/ 183 w 829"/>
                <a:gd name="T27" fmla="*/ 1348 h 1846"/>
                <a:gd name="T28" fmla="*/ 171 w 829"/>
                <a:gd name="T29" fmla="*/ 1348 h 1846"/>
                <a:gd name="T30" fmla="*/ 160 w 829"/>
                <a:gd name="T31" fmla="*/ 1268 h 1846"/>
                <a:gd name="T32" fmla="*/ 229 w 829"/>
                <a:gd name="T33" fmla="*/ 1291 h 1846"/>
                <a:gd name="T34" fmla="*/ 183 w 829"/>
                <a:gd name="T35" fmla="*/ 1348 h 1846"/>
                <a:gd name="T36" fmla="*/ 240 w 829"/>
                <a:gd name="T37" fmla="*/ 1188 h 1846"/>
                <a:gd name="T38" fmla="*/ 206 w 829"/>
                <a:gd name="T39" fmla="*/ 1137 h 1846"/>
                <a:gd name="T40" fmla="*/ 263 w 829"/>
                <a:gd name="T41" fmla="*/ 1085 h 1846"/>
                <a:gd name="T42" fmla="*/ 274 w 829"/>
                <a:gd name="T43" fmla="*/ 1165 h 1846"/>
                <a:gd name="T44" fmla="*/ 297 w 829"/>
                <a:gd name="T45" fmla="*/ 1023 h 1846"/>
                <a:gd name="T46" fmla="*/ 286 w 829"/>
                <a:gd name="T47" fmla="*/ 1023 h 1846"/>
                <a:gd name="T48" fmla="*/ 280 w 829"/>
                <a:gd name="T49" fmla="*/ 943 h 1846"/>
                <a:gd name="T50" fmla="*/ 343 w 829"/>
                <a:gd name="T51" fmla="*/ 971 h 1846"/>
                <a:gd name="T52" fmla="*/ 297 w 829"/>
                <a:gd name="T53" fmla="*/ 1023 h 1846"/>
                <a:gd name="T54" fmla="*/ 366 w 829"/>
                <a:gd name="T55" fmla="*/ 868 h 1846"/>
                <a:gd name="T56" fmla="*/ 331 w 829"/>
                <a:gd name="T57" fmla="*/ 817 h 1846"/>
                <a:gd name="T58" fmla="*/ 394 w 829"/>
                <a:gd name="T59" fmla="*/ 766 h 1846"/>
                <a:gd name="T60" fmla="*/ 400 w 829"/>
                <a:gd name="T61" fmla="*/ 846 h 1846"/>
                <a:gd name="T62" fmla="*/ 440 w 829"/>
                <a:gd name="T63" fmla="*/ 708 h 1846"/>
                <a:gd name="T64" fmla="*/ 423 w 829"/>
                <a:gd name="T65" fmla="*/ 708 h 1846"/>
                <a:gd name="T66" fmla="*/ 423 w 829"/>
                <a:gd name="T67" fmla="*/ 628 h 1846"/>
                <a:gd name="T68" fmla="*/ 486 w 829"/>
                <a:gd name="T69" fmla="*/ 657 h 1846"/>
                <a:gd name="T70" fmla="*/ 440 w 829"/>
                <a:gd name="T71" fmla="*/ 708 h 1846"/>
                <a:gd name="T72" fmla="*/ 514 w 829"/>
                <a:gd name="T73" fmla="*/ 554 h 1846"/>
                <a:gd name="T74" fmla="*/ 480 w 829"/>
                <a:gd name="T75" fmla="*/ 503 h 1846"/>
                <a:gd name="T76" fmla="*/ 543 w 829"/>
                <a:gd name="T77" fmla="*/ 457 h 1846"/>
                <a:gd name="T78" fmla="*/ 543 w 829"/>
                <a:gd name="T79" fmla="*/ 537 h 1846"/>
                <a:gd name="T80" fmla="*/ 594 w 829"/>
                <a:gd name="T81" fmla="*/ 400 h 1846"/>
                <a:gd name="T82" fmla="*/ 577 w 829"/>
                <a:gd name="T83" fmla="*/ 400 h 1846"/>
                <a:gd name="T84" fmla="*/ 577 w 829"/>
                <a:gd name="T85" fmla="*/ 320 h 1846"/>
                <a:gd name="T86" fmla="*/ 640 w 829"/>
                <a:gd name="T87" fmla="*/ 354 h 1846"/>
                <a:gd name="T88" fmla="*/ 594 w 829"/>
                <a:gd name="T89" fmla="*/ 400 h 1846"/>
                <a:gd name="T90" fmla="*/ 680 w 829"/>
                <a:gd name="T91" fmla="*/ 251 h 1846"/>
                <a:gd name="T92" fmla="*/ 646 w 829"/>
                <a:gd name="T93" fmla="*/ 200 h 1846"/>
                <a:gd name="T94" fmla="*/ 714 w 829"/>
                <a:gd name="T95" fmla="*/ 154 h 1846"/>
                <a:gd name="T96" fmla="*/ 708 w 829"/>
                <a:gd name="T97" fmla="*/ 234 h 1846"/>
                <a:gd name="T98" fmla="*/ 765 w 829"/>
                <a:gd name="T99" fmla="*/ 103 h 1846"/>
                <a:gd name="T100" fmla="*/ 748 w 829"/>
                <a:gd name="T101" fmla="*/ 97 h 1846"/>
                <a:gd name="T102" fmla="*/ 754 w 829"/>
                <a:gd name="T103" fmla="*/ 23 h 1846"/>
                <a:gd name="T104" fmla="*/ 817 w 829"/>
                <a:gd name="T105" fmla="*/ 57 h 1846"/>
                <a:gd name="T106" fmla="*/ 765 w 829"/>
                <a:gd name="T107" fmla="*/ 103 h 18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9" h="1846">
                  <a:moveTo>
                    <a:pt x="40" y="1845"/>
                  </a:moveTo>
                  <a:lnTo>
                    <a:pt x="40" y="1845"/>
                  </a:lnTo>
                  <a:lnTo>
                    <a:pt x="34" y="1845"/>
                  </a:lnTo>
                  <a:cubicBezTo>
                    <a:pt x="17" y="1840"/>
                    <a:pt x="0" y="1823"/>
                    <a:pt x="6" y="1805"/>
                  </a:cubicBezTo>
                  <a:cubicBezTo>
                    <a:pt x="17" y="1771"/>
                    <a:pt x="17" y="1771"/>
                    <a:pt x="17" y="1771"/>
                  </a:cubicBezTo>
                  <a:cubicBezTo>
                    <a:pt x="17" y="1748"/>
                    <a:pt x="40" y="1737"/>
                    <a:pt x="57" y="1742"/>
                  </a:cubicBezTo>
                  <a:cubicBezTo>
                    <a:pt x="74" y="1748"/>
                    <a:pt x="86" y="1765"/>
                    <a:pt x="86" y="1788"/>
                  </a:cubicBezTo>
                  <a:cubicBezTo>
                    <a:pt x="74" y="1823"/>
                    <a:pt x="74" y="1823"/>
                    <a:pt x="74" y="1823"/>
                  </a:cubicBezTo>
                  <a:cubicBezTo>
                    <a:pt x="74" y="1834"/>
                    <a:pt x="57" y="1845"/>
                    <a:pt x="40" y="1845"/>
                  </a:cubicBezTo>
                  <a:close/>
                  <a:moveTo>
                    <a:pt x="86" y="1680"/>
                  </a:moveTo>
                  <a:lnTo>
                    <a:pt x="86" y="1680"/>
                  </a:lnTo>
                  <a:cubicBezTo>
                    <a:pt x="80" y="1680"/>
                    <a:pt x="80" y="1680"/>
                    <a:pt x="74" y="1680"/>
                  </a:cubicBezTo>
                  <a:cubicBezTo>
                    <a:pt x="57" y="1674"/>
                    <a:pt x="46" y="1657"/>
                    <a:pt x="51" y="1634"/>
                  </a:cubicBezTo>
                  <a:cubicBezTo>
                    <a:pt x="57" y="1600"/>
                    <a:pt x="57" y="1600"/>
                    <a:pt x="57" y="1600"/>
                  </a:cubicBezTo>
                  <a:cubicBezTo>
                    <a:pt x="63" y="1582"/>
                    <a:pt x="80" y="1571"/>
                    <a:pt x="103" y="1577"/>
                  </a:cubicBezTo>
                  <a:cubicBezTo>
                    <a:pt x="120" y="1582"/>
                    <a:pt x="131" y="1600"/>
                    <a:pt x="126" y="1623"/>
                  </a:cubicBezTo>
                  <a:cubicBezTo>
                    <a:pt x="120" y="1651"/>
                    <a:pt x="120" y="1651"/>
                    <a:pt x="120" y="1651"/>
                  </a:cubicBezTo>
                  <a:cubicBezTo>
                    <a:pt x="114" y="1668"/>
                    <a:pt x="97" y="1680"/>
                    <a:pt x="86" y="1680"/>
                  </a:cubicBezTo>
                  <a:close/>
                  <a:moveTo>
                    <a:pt x="131" y="1514"/>
                  </a:moveTo>
                  <a:lnTo>
                    <a:pt x="131" y="1514"/>
                  </a:lnTo>
                  <a:cubicBezTo>
                    <a:pt x="126" y="1514"/>
                    <a:pt x="126" y="1514"/>
                    <a:pt x="120" y="1514"/>
                  </a:cubicBezTo>
                  <a:cubicBezTo>
                    <a:pt x="103" y="1508"/>
                    <a:pt x="91" y="1485"/>
                    <a:pt x="97" y="1468"/>
                  </a:cubicBezTo>
                  <a:cubicBezTo>
                    <a:pt x="108" y="1434"/>
                    <a:pt x="108" y="1434"/>
                    <a:pt x="108" y="1434"/>
                  </a:cubicBezTo>
                  <a:cubicBezTo>
                    <a:pt x="114" y="1417"/>
                    <a:pt x="131" y="1405"/>
                    <a:pt x="148" y="1411"/>
                  </a:cubicBezTo>
                  <a:cubicBezTo>
                    <a:pt x="171" y="1417"/>
                    <a:pt x="177" y="1440"/>
                    <a:pt x="171" y="1457"/>
                  </a:cubicBezTo>
                  <a:cubicBezTo>
                    <a:pt x="166" y="1491"/>
                    <a:pt x="166" y="1491"/>
                    <a:pt x="166" y="1491"/>
                  </a:cubicBezTo>
                  <a:cubicBezTo>
                    <a:pt x="160" y="1503"/>
                    <a:pt x="143" y="1514"/>
                    <a:pt x="131" y="1514"/>
                  </a:cubicBezTo>
                  <a:close/>
                  <a:moveTo>
                    <a:pt x="183" y="1348"/>
                  </a:moveTo>
                  <a:lnTo>
                    <a:pt x="183" y="1348"/>
                  </a:lnTo>
                  <a:cubicBezTo>
                    <a:pt x="177" y="1348"/>
                    <a:pt x="171" y="1348"/>
                    <a:pt x="171" y="1348"/>
                  </a:cubicBezTo>
                  <a:cubicBezTo>
                    <a:pt x="154" y="1343"/>
                    <a:pt x="143" y="1320"/>
                    <a:pt x="148" y="1303"/>
                  </a:cubicBezTo>
                  <a:cubicBezTo>
                    <a:pt x="160" y="1268"/>
                    <a:pt x="160" y="1268"/>
                    <a:pt x="160" y="1268"/>
                  </a:cubicBezTo>
                  <a:cubicBezTo>
                    <a:pt x="166" y="1251"/>
                    <a:pt x="183" y="1240"/>
                    <a:pt x="206" y="1245"/>
                  </a:cubicBezTo>
                  <a:cubicBezTo>
                    <a:pt x="223" y="1251"/>
                    <a:pt x="234" y="1274"/>
                    <a:pt x="229" y="1291"/>
                  </a:cubicBezTo>
                  <a:cubicBezTo>
                    <a:pt x="217" y="1325"/>
                    <a:pt x="217" y="1325"/>
                    <a:pt x="217" y="1325"/>
                  </a:cubicBezTo>
                  <a:cubicBezTo>
                    <a:pt x="211" y="1343"/>
                    <a:pt x="194" y="1348"/>
                    <a:pt x="183" y="1348"/>
                  </a:cubicBezTo>
                  <a:close/>
                  <a:moveTo>
                    <a:pt x="240" y="1188"/>
                  </a:moveTo>
                  <a:lnTo>
                    <a:pt x="240" y="1188"/>
                  </a:lnTo>
                  <a:cubicBezTo>
                    <a:pt x="234" y="1188"/>
                    <a:pt x="229" y="1188"/>
                    <a:pt x="229" y="1183"/>
                  </a:cubicBezTo>
                  <a:cubicBezTo>
                    <a:pt x="206" y="1177"/>
                    <a:pt x="200" y="1160"/>
                    <a:pt x="206" y="1137"/>
                  </a:cubicBezTo>
                  <a:cubicBezTo>
                    <a:pt x="217" y="1108"/>
                    <a:pt x="217" y="1108"/>
                    <a:pt x="217" y="1108"/>
                  </a:cubicBezTo>
                  <a:cubicBezTo>
                    <a:pt x="223" y="1085"/>
                    <a:pt x="246" y="1080"/>
                    <a:pt x="263" y="1085"/>
                  </a:cubicBezTo>
                  <a:cubicBezTo>
                    <a:pt x="280" y="1091"/>
                    <a:pt x="291" y="1114"/>
                    <a:pt x="286" y="1131"/>
                  </a:cubicBezTo>
                  <a:cubicBezTo>
                    <a:pt x="274" y="1165"/>
                    <a:pt x="274" y="1165"/>
                    <a:pt x="274" y="1165"/>
                  </a:cubicBezTo>
                  <a:cubicBezTo>
                    <a:pt x="268" y="1177"/>
                    <a:pt x="251" y="1188"/>
                    <a:pt x="240" y="1188"/>
                  </a:cubicBezTo>
                  <a:close/>
                  <a:moveTo>
                    <a:pt x="297" y="1023"/>
                  </a:moveTo>
                  <a:lnTo>
                    <a:pt x="297" y="1023"/>
                  </a:lnTo>
                  <a:cubicBezTo>
                    <a:pt x="297" y="1023"/>
                    <a:pt x="291" y="1023"/>
                    <a:pt x="286" y="1023"/>
                  </a:cubicBezTo>
                  <a:cubicBezTo>
                    <a:pt x="268" y="1017"/>
                    <a:pt x="257" y="994"/>
                    <a:pt x="268" y="977"/>
                  </a:cubicBezTo>
                  <a:cubicBezTo>
                    <a:pt x="280" y="943"/>
                    <a:pt x="280" y="943"/>
                    <a:pt x="280" y="943"/>
                  </a:cubicBezTo>
                  <a:cubicBezTo>
                    <a:pt x="286" y="925"/>
                    <a:pt x="308" y="920"/>
                    <a:pt x="326" y="925"/>
                  </a:cubicBezTo>
                  <a:cubicBezTo>
                    <a:pt x="343" y="931"/>
                    <a:pt x="354" y="954"/>
                    <a:pt x="343" y="971"/>
                  </a:cubicBezTo>
                  <a:cubicBezTo>
                    <a:pt x="331" y="1006"/>
                    <a:pt x="331" y="1006"/>
                    <a:pt x="331" y="1006"/>
                  </a:cubicBezTo>
                  <a:cubicBezTo>
                    <a:pt x="326" y="1017"/>
                    <a:pt x="314" y="1023"/>
                    <a:pt x="297" y="1023"/>
                  </a:cubicBezTo>
                  <a:close/>
                  <a:moveTo>
                    <a:pt x="366" y="868"/>
                  </a:moveTo>
                  <a:lnTo>
                    <a:pt x="366" y="868"/>
                  </a:lnTo>
                  <a:cubicBezTo>
                    <a:pt x="360" y="868"/>
                    <a:pt x="354" y="863"/>
                    <a:pt x="354" y="863"/>
                  </a:cubicBezTo>
                  <a:cubicBezTo>
                    <a:pt x="331" y="857"/>
                    <a:pt x="326" y="834"/>
                    <a:pt x="331" y="817"/>
                  </a:cubicBezTo>
                  <a:cubicBezTo>
                    <a:pt x="348" y="783"/>
                    <a:pt x="348" y="783"/>
                    <a:pt x="348" y="783"/>
                  </a:cubicBezTo>
                  <a:cubicBezTo>
                    <a:pt x="354" y="766"/>
                    <a:pt x="377" y="760"/>
                    <a:pt x="394" y="766"/>
                  </a:cubicBezTo>
                  <a:cubicBezTo>
                    <a:pt x="411" y="777"/>
                    <a:pt x="423" y="794"/>
                    <a:pt x="411" y="811"/>
                  </a:cubicBezTo>
                  <a:cubicBezTo>
                    <a:pt x="400" y="846"/>
                    <a:pt x="400" y="846"/>
                    <a:pt x="400" y="846"/>
                  </a:cubicBezTo>
                  <a:cubicBezTo>
                    <a:pt x="394" y="857"/>
                    <a:pt x="377" y="868"/>
                    <a:pt x="366" y="868"/>
                  </a:cubicBezTo>
                  <a:close/>
                  <a:moveTo>
                    <a:pt x="440" y="708"/>
                  </a:moveTo>
                  <a:lnTo>
                    <a:pt x="440" y="708"/>
                  </a:lnTo>
                  <a:cubicBezTo>
                    <a:pt x="434" y="708"/>
                    <a:pt x="428" y="708"/>
                    <a:pt x="423" y="708"/>
                  </a:cubicBezTo>
                  <a:cubicBezTo>
                    <a:pt x="406" y="697"/>
                    <a:pt x="394" y="674"/>
                    <a:pt x="406" y="657"/>
                  </a:cubicBezTo>
                  <a:cubicBezTo>
                    <a:pt x="423" y="628"/>
                    <a:pt x="423" y="628"/>
                    <a:pt x="423" y="628"/>
                  </a:cubicBezTo>
                  <a:cubicBezTo>
                    <a:pt x="428" y="611"/>
                    <a:pt x="451" y="600"/>
                    <a:pt x="468" y="611"/>
                  </a:cubicBezTo>
                  <a:cubicBezTo>
                    <a:pt x="486" y="617"/>
                    <a:pt x="491" y="640"/>
                    <a:pt x="486" y="657"/>
                  </a:cubicBezTo>
                  <a:cubicBezTo>
                    <a:pt x="468" y="691"/>
                    <a:pt x="468" y="691"/>
                    <a:pt x="468" y="691"/>
                  </a:cubicBezTo>
                  <a:cubicBezTo>
                    <a:pt x="463" y="703"/>
                    <a:pt x="451" y="708"/>
                    <a:pt x="440" y="708"/>
                  </a:cubicBezTo>
                  <a:close/>
                  <a:moveTo>
                    <a:pt x="514" y="554"/>
                  </a:moveTo>
                  <a:lnTo>
                    <a:pt x="514" y="554"/>
                  </a:lnTo>
                  <a:cubicBezTo>
                    <a:pt x="508" y="554"/>
                    <a:pt x="503" y="554"/>
                    <a:pt x="497" y="549"/>
                  </a:cubicBezTo>
                  <a:cubicBezTo>
                    <a:pt x="480" y="543"/>
                    <a:pt x="474" y="520"/>
                    <a:pt x="480" y="503"/>
                  </a:cubicBezTo>
                  <a:cubicBezTo>
                    <a:pt x="497" y="474"/>
                    <a:pt x="497" y="474"/>
                    <a:pt x="497" y="474"/>
                  </a:cubicBezTo>
                  <a:cubicBezTo>
                    <a:pt x="508" y="457"/>
                    <a:pt x="526" y="446"/>
                    <a:pt x="543" y="457"/>
                  </a:cubicBezTo>
                  <a:cubicBezTo>
                    <a:pt x="560" y="463"/>
                    <a:pt x="571" y="486"/>
                    <a:pt x="560" y="503"/>
                  </a:cubicBezTo>
                  <a:cubicBezTo>
                    <a:pt x="543" y="537"/>
                    <a:pt x="543" y="537"/>
                    <a:pt x="543" y="537"/>
                  </a:cubicBezTo>
                  <a:cubicBezTo>
                    <a:pt x="537" y="549"/>
                    <a:pt x="526" y="554"/>
                    <a:pt x="514" y="554"/>
                  </a:cubicBezTo>
                  <a:close/>
                  <a:moveTo>
                    <a:pt x="594" y="400"/>
                  </a:moveTo>
                  <a:lnTo>
                    <a:pt x="594" y="400"/>
                  </a:lnTo>
                  <a:cubicBezTo>
                    <a:pt x="588" y="400"/>
                    <a:pt x="583" y="400"/>
                    <a:pt x="577" y="400"/>
                  </a:cubicBezTo>
                  <a:cubicBezTo>
                    <a:pt x="560" y="389"/>
                    <a:pt x="554" y="366"/>
                    <a:pt x="560" y="349"/>
                  </a:cubicBezTo>
                  <a:cubicBezTo>
                    <a:pt x="577" y="320"/>
                    <a:pt x="577" y="320"/>
                    <a:pt x="577" y="320"/>
                  </a:cubicBezTo>
                  <a:cubicBezTo>
                    <a:pt x="588" y="303"/>
                    <a:pt x="611" y="297"/>
                    <a:pt x="628" y="303"/>
                  </a:cubicBezTo>
                  <a:cubicBezTo>
                    <a:pt x="646" y="314"/>
                    <a:pt x="651" y="337"/>
                    <a:pt x="640" y="354"/>
                  </a:cubicBezTo>
                  <a:cubicBezTo>
                    <a:pt x="623" y="383"/>
                    <a:pt x="623" y="383"/>
                    <a:pt x="623" y="383"/>
                  </a:cubicBezTo>
                  <a:cubicBezTo>
                    <a:pt x="617" y="394"/>
                    <a:pt x="606" y="400"/>
                    <a:pt x="594" y="400"/>
                  </a:cubicBezTo>
                  <a:close/>
                  <a:moveTo>
                    <a:pt x="680" y="251"/>
                  </a:moveTo>
                  <a:lnTo>
                    <a:pt x="680" y="251"/>
                  </a:lnTo>
                  <a:cubicBezTo>
                    <a:pt x="674" y="251"/>
                    <a:pt x="668" y="251"/>
                    <a:pt x="663" y="246"/>
                  </a:cubicBezTo>
                  <a:cubicBezTo>
                    <a:pt x="646" y="234"/>
                    <a:pt x="640" y="217"/>
                    <a:pt x="646" y="200"/>
                  </a:cubicBezTo>
                  <a:cubicBezTo>
                    <a:pt x="663" y="166"/>
                    <a:pt x="663" y="166"/>
                    <a:pt x="663" y="166"/>
                  </a:cubicBezTo>
                  <a:cubicBezTo>
                    <a:pt x="674" y="154"/>
                    <a:pt x="697" y="149"/>
                    <a:pt x="714" y="154"/>
                  </a:cubicBezTo>
                  <a:cubicBezTo>
                    <a:pt x="731" y="166"/>
                    <a:pt x="737" y="189"/>
                    <a:pt x="725" y="206"/>
                  </a:cubicBezTo>
                  <a:cubicBezTo>
                    <a:pt x="708" y="234"/>
                    <a:pt x="708" y="234"/>
                    <a:pt x="708" y="234"/>
                  </a:cubicBezTo>
                  <a:cubicBezTo>
                    <a:pt x="703" y="246"/>
                    <a:pt x="691" y="251"/>
                    <a:pt x="680" y="251"/>
                  </a:cubicBezTo>
                  <a:close/>
                  <a:moveTo>
                    <a:pt x="765" y="103"/>
                  </a:moveTo>
                  <a:lnTo>
                    <a:pt x="765" y="103"/>
                  </a:lnTo>
                  <a:cubicBezTo>
                    <a:pt x="760" y="103"/>
                    <a:pt x="754" y="103"/>
                    <a:pt x="748" y="97"/>
                  </a:cubicBezTo>
                  <a:cubicBezTo>
                    <a:pt x="731" y="86"/>
                    <a:pt x="725" y="69"/>
                    <a:pt x="737" y="51"/>
                  </a:cubicBezTo>
                  <a:cubicBezTo>
                    <a:pt x="754" y="23"/>
                    <a:pt x="754" y="23"/>
                    <a:pt x="754" y="23"/>
                  </a:cubicBezTo>
                  <a:cubicBezTo>
                    <a:pt x="765" y="6"/>
                    <a:pt x="788" y="0"/>
                    <a:pt x="805" y="11"/>
                  </a:cubicBezTo>
                  <a:cubicBezTo>
                    <a:pt x="823" y="23"/>
                    <a:pt x="828" y="40"/>
                    <a:pt x="817" y="57"/>
                  </a:cubicBezTo>
                  <a:cubicBezTo>
                    <a:pt x="800" y="86"/>
                    <a:pt x="800" y="86"/>
                    <a:pt x="800" y="86"/>
                  </a:cubicBezTo>
                  <a:cubicBezTo>
                    <a:pt x="788" y="97"/>
                    <a:pt x="777" y="103"/>
                    <a:pt x="765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26" name="Freeform 261"/>
            <p:cNvSpPr>
              <a:spLocks noChangeArrowheads="1"/>
            </p:cNvSpPr>
            <p:nvPr/>
          </p:nvSpPr>
          <p:spPr bwMode="auto">
            <a:xfrm>
              <a:off x="5403518" y="2436332"/>
              <a:ext cx="671438" cy="292484"/>
            </a:xfrm>
            <a:custGeom>
              <a:gdLst>
                <a:gd name="T0" fmla="*/ 40 w 1897"/>
                <a:gd name="T1" fmla="*/ 828 h 829"/>
                <a:gd name="T2" fmla="*/ 23 w 1897"/>
                <a:gd name="T3" fmla="*/ 759 h 829"/>
                <a:gd name="T4" fmla="*/ 97 w 1897"/>
                <a:gd name="T5" fmla="*/ 754 h 829"/>
                <a:gd name="T6" fmla="*/ 57 w 1897"/>
                <a:gd name="T7" fmla="*/ 822 h 829"/>
                <a:gd name="T8" fmla="*/ 188 w 1897"/>
                <a:gd name="T9" fmla="*/ 736 h 829"/>
                <a:gd name="T10" fmla="*/ 160 w 1897"/>
                <a:gd name="T11" fmla="*/ 719 h 829"/>
                <a:gd name="T12" fmla="*/ 200 w 1897"/>
                <a:gd name="T13" fmla="*/ 651 h 829"/>
                <a:gd name="T14" fmla="*/ 240 w 1897"/>
                <a:gd name="T15" fmla="*/ 714 h 829"/>
                <a:gd name="T16" fmla="*/ 188 w 1897"/>
                <a:gd name="T17" fmla="*/ 736 h 829"/>
                <a:gd name="T18" fmla="*/ 342 w 1897"/>
                <a:gd name="T19" fmla="*/ 645 h 829"/>
                <a:gd name="T20" fmla="*/ 325 w 1897"/>
                <a:gd name="T21" fmla="*/ 582 h 829"/>
                <a:gd name="T22" fmla="*/ 405 w 1897"/>
                <a:gd name="T23" fmla="*/ 576 h 829"/>
                <a:gd name="T24" fmla="*/ 360 w 1897"/>
                <a:gd name="T25" fmla="*/ 645 h 829"/>
                <a:gd name="T26" fmla="*/ 497 w 1897"/>
                <a:gd name="T27" fmla="*/ 565 h 829"/>
                <a:gd name="T28" fmla="*/ 468 w 1897"/>
                <a:gd name="T29" fmla="*/ 548 h 829"/>
                <a:gd name="T30" fmla="*/ 514 w 1897"/>
                <a:gd name="T31" fmla="*/ 479 h 829"/>
                <a:gd name="T32" fmla="*/ 548 w 1897"/>
                <a:gd name="T33" fmla="*/ 542 h 829"/>
                <a:gd name="T34" fmla="*/ 497 w 1897"/>
                <a:gd name="T35" fmla="*/ 565 h 829"/>
                <a:gd name="T36" fmla="*/ 657 w 1897"/>
                <a:gd name="T37" fmla="*/ 485 h 829"/>
                <a:gd name="T38" fmla="*/ 640 w 1897"/>
                <a:gd name="T39" fmla="*/ 417 h 829"/>
                <a:gd name="T40" fmla="*/ 720 w 1897"/>
                <a:gd name="T41" fmla="*/ 422 h 829"/>
                <a:gd name="T42" fmla="*/ 674 w 1897"/>
                <a:gd name="T43" fmla="*/ 485 h 829"/>
                <a:gd name="T44" fmla="*/ 817 w 1897"/>
                <a:gd name="T45" fmla="*/ 411 h 829"/>
                <a:gd name="T46" fmla="*/ 783 w 1897"/>
                <a:gd name="T47" fmla="*/ 394 h 829"/>
                <a:gd name="T48" fmla="*/ 834 w 1897"/>
                <a:gd name="T49" fmla="*/ 331 h 829"/>
                <a:gd name="T50" fmla="*/ 862 w 1897"/>
                <a:gd name="T51" fmla="*/ 394 h 829"/>
                <a:gd name="T52" fmla="*/ 817 w 1897"/>
                <a:gd name="T53" fmla="*/ 411 h 829"/>
                <a:gd name="T54" fmla="*/ 982 w 1897"/>
                <a:gd name="T55" fmla="*/ 348 h 829"/>
                <a:gd name="T56" fmla="*/ 965 w 1897"/>
                <a:gd name="T57" fmla="*/ 279 h 829"/>
                <a:gd name="T58" fmla="*/ 1045 w 1897"/>
                <a:gd name="T59" fmla="*/ 285 h 829"/>
                <a:gd name="T60" fmla="*/ 994 w 1897"/>
                <a:gd name="T61" fmla="*/ 342 h 829"/>
                <a:gd name="T62" fmla="*/ 1142 w 1897"/>
                <a:gd name="T63" fmla="*/ 279 h 829"/>
                <a:gd name="T64" fmla="*/ 1114 w 1897"/>
                <a:gd name="T65" fmla="*/ 257 h 829"/>
                <a:gd name="T66" fmla="*/ 1165 w 1897"/>
                <a:gd name="T67" fmla="*/ 200 h 829"/>
                <a:gd name="T68" fmla="*/ 1188 w 1897"/>
                <a:gd name="T69" fmla="*/ 268 h 829"/>
                <a:gd name="T70" fmla="*/ 1142 w 1897"/>
                <a:gd name="T71" fmla="*/ 279 h 829"/>
                <a:gd name="T72" fmla="*/ 1314 w 1897"/>
                <a:gd name="T73" fmla="*/ 222 h 829"/>
                <a:gd name="T74" fmla="*/ 1302 w 1897"/>
                <a:gd name="T75" fmla="*/ 154 h 829"/>
                <a:gd name="T76" fmla="*/ 1377 w 1897"/>
                <a:gd name="T77" fmla="*/ 165 h 829"/>
                <a:gd name="T78" fmla="*/ 1319 w 1897"/>
                <a:gd name="T79" fmla="*/ 222 h 829"/>
                <a:gd name="T80" fmla="*/ 1479 w 1897"/>
                <a:gd name="T81" fmla="*/ 171 h 829"/>
                <a:gd name="T82" fmla="*/ 1445 w 1897"/>
                <a:gd name="T83" fmla="*/ 148 h 829"/>
                <a:gd name="T84" fmla="*/ 1502 w 1897"/>
                <a:gd name="T85" fmla="*/ 91 h 829"/>
                <a:gd name="T86" fmla="*/ 1525 w 1897"/>
                <a:gd name="T87" fmla="*/ 159 h 829"/>
                <a:gd name="T88" fmla="*/ 1479 w 1897"/>
                <a:gd name="T89" fmla="*/ 171 h 829"/>
                <a:gd name="T90" fmla="*/ 1651 w 1897"/>
                <a:gd name="T91" fmla="*/ 125 h 829"/>
                <a:gd name="T92" fmla="*/ 1639 w 1897"/>
                <a:gd name="T93" fmla="*/ 51 h 829"/>
                <a:gd name="T94" fmla="*/ 1719 w 1897"/>
                <a:gd name="T95" fmla="*/ 68 h 829"/>
                <a:gd name="T96" fmla="*/ 1657 w 1897"/>
                <a:gd name="T97" fmla="*/ 125 h 829"/>
                <a:gd name="T98" fmla="*/ 1822 w 1897"/>
                <a:gd name="T99" fmla="*/ 79 h 829"/>
                <a:gd name="T100" fmla="*/ 1788 w 1897"/>
                <a:gd name="T101" fmla="*/ 51 h 829"/>
                <a:gd name="T102" fmla="*/ 1845 w 1897"/>
                <a:gd name="T103" fmla="*/ 5 h 829"/>
                <a:gd name="T104" fmla="*/ 1862 w 1897"/>
                <a:gd name="T105" fmla="*/ 74 h 829"/>
                <a:gd name="T106" fmla="*/ 1822 w 1897"/>
                <a:gd name="T107" fmla="*/ 79 h 8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97" h="829">
                  <a:moveTo>
                    <a:pt x="40" y="828"/>
                  </a:moveTo>
                  <a:lnTo>
                    <a:pt x="40" y="828"/>
                  </a:lnTo>
                  <a:cubicBezTo>
                    <a:pt x="28" y="828"/>
                    <a:pt x="17" y="822"/>
                    <a:pt x="11" y="811"/>
                  </a:cubicBezTo>
                  <a:cubicBezTo>
                    <a:pt x="0" y="794"/>
                    <a:pt x="6" y="771"/>
                    <a:pt x="23" y="759"/>
                  </a:cubicBezTo>
                  <a:cubicBezTo>
                    <a:pt x="51" y="742"/>
                    <a:pt x="51" y="742"/>
                    <a:pt x="51" y="742"/>
                  </a:cubicBezTo>
                  <a:cubicBezTo>
                    <a:pt x="68" y="731"/>
                    <a:pt x="91" y="736"/>
                    <a:pt x="97" y="754"/>
                  </a:cubicBezTo>
                  <a:cubicBezTo>
                    <a:pt x="108" y="771"/>
                    <a:pt x="103" y="794"/>
                    <a:pt x="85" y="805"/>
                  </a:cubicBezTo>
                  <a:cubicBezTo>
                    <a:pt x="57" y="822"/>
                    <a:pt x="57" y="822"/>
                    <a:pt x="57" y="822"/>
                  </a:cubicBezTo>
                  <a:cubicBezTo>
                    <a:pt x="51" y="828"/>
                    <a:pt x="45" y="828"/>
                    <a:pt x="40" y="828"/>
                  </a:cubicBezTo>
                  <a:close/>
                  <a:moveTo>
                    <a:pt x="188" y="736"/>
                  </a:moveTo>
                  <a:lnTo>
                    <a:pt x="188" y="736"/>
                  </a:lnTo>
                  <a:cubicBezTo>
                    <a:pt x="177" y="736"/>
                    <a:pt x="166" y="731"/>
                    <a:pt x="160" y="719"/>
                  </a:cubicBezTo>
                  <a:cubicBezTo>
                    <a:pt x="148" y="702"/>
                    <a:pt x="154" y="679"/>
                    <a:pt x="171" y="668"/>
                  </a:cubicBezTo>
                  <a:cubicBezTo>
                    <a:pt x="200" y="651"/>
                    <a:pt x="200" y="651"/>
                    <a:pt x="200" y="651"/>
                  </a:cubicBezTo>
                  <a:cubicBezTo>
                    <a:pt x="217" y="639"/>
                    <a:pt x="240" y="645"/>
                    <a:pt x="251" y="662"/>
                  </a:cubicBezTo>
                  <a:cubicBezTo>
                    <a:pt x="263" y="679"/>
                    <a:pt x="257" y="702"/>
                    <a:pt x="240" y="714"/>
                  </a:cubicBezTo>
                  <a:cubicBezTo>
                    <a:pt x="205" y="731"/>
                    <a:pt x="205" y="731"/>
                    <a:pt x="205" y="731"/>
                  </a:cubicBezTo>
                  <a:cubicBezTo>
                    <a:pt x="200" y="736"/>
                    <a:pt x="194" y="736"/>
                    <a:pt x="188" y="736"/>
                  </a:cubicBezTo>
                  <a:close/>
                  <a:moveTo>
                    <a:pt x="342" y="645"/>
                  </a:moveTo>
                  <a:lnTo>
                    <a:pt x="342" y="645"/>
                  </a:lnTo>
                  <a:cubicBezTo>
                    <a:pt x="331" y="645"/>
                    <a:pt x="320" y="639"/>
                    <a:pt x="314" y="628"/>
                  </a:cubicBezTo>
                  <a:cubicBezTo>
                    <a:pt x="303" y="611"/>
                    <a:pt x="308" y="588"/>
                    <a:pt x="325" y="582"/>
                  </a:cubicBezTo>
                  <a:cubicBezTo>
                    <a:pt x="354" y="565"/>
                    <a:pt x="354" y="565"/>
                    <a:pt x="354" y="565"/>
                  </a:cubicBezTo>
                  <a:cubicBezTo>
                    <a:pt x="371" y="554"/>
                    <a:pt x="394" y="559"/>
                    <a:pt x="405" y="576"/>
                  </a:cubicBezTo>
                  <a:cubicBezTo>
                    <a:pt x="417" y="594"/>
                    <a:pt x="405" y="617"/>
                    <a:pt x="388" y="628"/>
                  </a:cubicBezTo>
                  <a:cubicBezTo>
                    <a:pt x="360" y="645"/>
                    <a:pt x="360" y="645"/>
                    <a:pt x="360" y="645"/>
                  </a:cubicBezTo>
                  <a:cubicBezTo>
                    <a:pt x="354" y="645"/>
                    <a:pt x="348" y="645"/>
                    <a:pt x="342" y="645"/>
                  </a:cubicBezTo>
                  <a:close/>
                  <a:moveTo>
                    <a:pt x="497" y="565"/>
                  </a:moveTo>
                  <a:lnTo>
                    <a:pt x="497" y="565"/>
                  </a:lnTo>
                  <a:cubicBezTo>
                    <a:pt x="485" y="565"/>
                    <a:pt x="474" y="559"/>
                    <a:pt x="468" y="548"/>
                  </a:cubicBezTo>
                  <a:cubicBezTo>
                    <a:pt x="457" y="531"/>
                    <a:pt x="463" y="508"/>
                    <a:pt x="480" y="497"/>
                  </a:cubicBezTo>
                  <a:cubicBezTo>
                    <a:pt x="514" y="479"/>
                    <a:pt x="514" y="479"/>
                    <a:pt x="514" y="479"/>
                  </a:cubicBezTo>
                  <a:cubicBezTo>
                    <a:pt x="531" y="474"/>
                    <a:pt x="554" y="479"/>
                    <a:pt x="560" y="497"/>
                  </a:cubicBezTo>
                  <a:cubicBezTo>
                    <a:pt x="571" y="514"/>
                    <a:pt x="565" y="536"/>
                    <a:pt x="548" y="542"/>
                  </a:cubicBezTo>
                  <a:cubicBezTo>
                    <a:pt x="514" y="559"/>
                    <a:pt x="514" y="559"/>
                    <a:pt x="514" y="559"/>
                  </a:cubicBezTo>
                  <a:cubicBezTo>
                    <a:pt x="508" y="565"/>
                    <a:pt x="502" y="565"/>
                    <a:pt x="497" y="565"/>
                  </a:cubicBezTo>
                  <a:close/>
                  <a:moveTo>
                    <a:pt x="657" y="485"/>
                  </a:moveTo>
                  <a:lnTo>
                    <a:pt x="657" y="485"/>
                  </a:lnTo>
                  <a:cubicBezTo>
                    <a:pt x="645" y="485"/>
                    <a:pt x="628" y="479"/>
                    <a:pt x="623" y="468"/>
                  </a:cubicBezTo>
                  <a:cubicBezTo>
                    <a:pt x="617" y="451"/>
                    <a:pt x="623" y="428"/>
                    <a:pt x="640" y="417"/>
                  </a:cubicBezTo>
                  <a:cubicBezTo>
                    <a:pt x="674" y="405"/>
                    <a:pt x="674" y="405"/>
                    <a:pt x="674" y="405"/>
                  </a:cubicBezTo>
                  <a:cubicBezTo>
                    <a:pt x="691" y="394"/>
                    <a:pt x="714" y="405"/>
                    <a:pt x="720" y="422"/>
                  </a:cubicBezTo>
                  <a:cubicBezTo>
                    <a:pt x="731" y="439"/>
                    <a:pt x="720" y="462"/>
                    <a:pt x="702" y="468"/>
                  </a:cubicBezTo>
                  <a:cubicBezTo>
                    <a:pt x="674" y="485"/>
                    <a:pt x="674" y="485"/>
                    <a:pt x="674" y="485"/>
                  </a:cubicBezTo>
                  <a:cubicBezTo>
                    <a:pt x="668" y="485"/>
                    <a:pt x="662" y="485"/>
                    <a:pt x="657" y="485"/>
                  </a:cubicBezTo>
                  <a:close/>
                  <a:moveTo>
                    <a:pt x="817" y="411"/>
                  </a:moveTo>
                  <a:lnTo>
                    <a:pt x="817" y="411"/>
                  </a:lnTo>
                  <a:cubicBezTo>
                    <a:pt x="805" y="411"/>
                    <a:pt x="788" y="405"/>
                    <a:pt x="783" y="394"/>
                  </a:cubicBezTo>
                  <a:cubicBezTo>
                    <a:pt x="777" y="376"/>
                    <a:pt x="783" y="354"/>
                    <a:pt x="805" y="348"/>
                  </a:cubicBezTo>
                  <a:cubicBezTo>
                    <a:pt x="834" y="331"/>
                    <a:pt x="834" y="331"/>
                    <a:pt x="834" y="331"/>
                  </a:cubicBezTo>
                  <a:cubicBezTo>
                    <a:pt x="851" y="325"/>
                    <a:pt x="874" y="331"/>
                    <a:pt x="880" y="348"/>
                  </a:cubicBezTo>
                  <a:cubicBezTo>
                    <a:pt x="891" y="365"/>
                    <a:pt x="880" y="388"/>
                    <a:pt x="862" y="394"/>
                  </a:cubicBezTo>
                  <a:cubicBezTo>
                    <a:pt x="834" y="411"/>
                    <a:pt x="834" y="411"/>
                    <a:pt x="834" y="411"/>
                  </a:cubicBezTo>
                  <a:cubicBezTo>
                    <a:pt x="828" y="411"/>
                    <a:pt x="822" y="411"/>
                    <a:pt x="817" y="411"/>
                  </a:cubicBezTo>
                  <a:close/>
                  <a:moveTo>
                    <a:pt x="982" y="348"/>
                  </a:moveTo>
                  <a:lnTo>
                    <a:pt x="982" y="348"/>
                  </a:lnTo>
                  <a:cubicBezTo>
                    <a:pt x="965" y="348"/>
                    <a:pt x="954" y="337"/>
                    <a:pt x="948" y="325"/>
                  </a:cubicBezTo>
                  <a:cubicBezTo>
                    <a:pt x="937" y="302"/>
                    <a:pt x="948" y="285"/>
                    <a:pt x="965" y="279"/>
                  </a:cubicBezTo>
                  <a:cubicBezTo>
                    <a:pt x="1000" y="262"/>
                    <a:pt x="1000" y="262"/>
                    <a:pt x="1000" y="262"/>
                  </a:cubicBezTo>
                  <a:cubicBezTo>
                    <a:pt x="1017" y="257"/>
                    <a:pt x="1040" y="268"/>
                    <a:pt x="1045" y="285"/>
                  </a:cubicBezTo>
                  <a:cubicBezTo>
                    <a:pt x="1051" y="302"/>
                    <a:pt x="1045" y="325"/>
                    <a:pt x="1028" y="331"/>
                  </a:cubicBezTo>
                  <a:cubicBezTo>
                    <a:pt x="994" y="342"/>
                    <a:pt x="994" y="342"/>
                    <a:pt x="994" y="342"/>
                  </a:cubicBezTo>
                  <a:cubicBezTo>
                    <a:pt x="988" y="342"/>
                    <a:pt x="982" y="348"/>
                    <a:pt x="982" y="348"/>
                  </a:cubicBezTo>
                  <a:close/>
                  <a:moveTo>
                    <a:pt x="1142" y="279"/>
                  </a:moveTo>
                  <a:lnTo>
                    <a:pt x="1142" y="279"/>
                  </a:lnTo>
                  <a:cubicBezTo>
                    <a:pt x="1131" y="279"/>
                    <a:pt x="1114" y="274"/>
                    <a:pt x="1114" y="257"/>
                  </a:cubicBezTo>
                  <a:cubicBezTo>
                    <a:pt x="1102" y="239"/>
                    <a:pt x="1114" y="222"/>
                    <a:pt x="1131" y="211"/>
                  </a:cubicBezTo>
                  <a:cubicBezTo>
                    <a:pt x="1165" y="200"/>
                    <a:pt x="1165" y="200"/>
                    <a:pt x="1165" y="200"/>
                  </a:cubicBezTo>
                  <a:cubicBezTo>
                    <a:pt x="1182" y="194"/>
                    <a:pt x="1205" y="205"/>
                    <a:pt x="1211" y="222"/>
                  </a:cubicBezTo>
                  <a:cubicBezTo>
                    <a:pt x="1217" y="239"/>
                    <a:pt x="1211" y="262"/>
                    <a:pt x="1188" y="268"/>
                  </a:cubicBezTo>
                  <a:cubicBezTo>
                    <a:pt x="1159" y="279"/>
                    <a:pt x="1159" y="279"/>
                    <a:pt x="1159" y="279"/>
                  </a:cubicBezTo>
                  <a:cubicBezTo>
                    <a:pt x="1154" y="279"/>
                    <a:pt x="1148" y="279"/>
                    <a:pt x="1142" y="279"/>
                  </a:cubicBezTo>
                  <a:close/>
                  <a:moveTo>
                    <a:pt x="1314" y="222"/>
                  </a:moveTo>
                  <a:lnTo>
                    <a:pt x="1314" y="222"/>
                  </a:lnTo>
                  <a:cubicBezTo>
                    <a:pt x="1297" y="222"/>
                    <a:pt x="1285" y="217"/>
                    <a:pt x="1279" y="200"/>
                  </a:cubicBezTo>
                  <a:cubicBezTo>
                    <a:pt x="1274" y="182"/>
                    <a:pt x="1279" y="159"/>
                    <a:pt x="1302" y="154"/>
                  </a:cubicBezTo>
                  <a:cubicBezTo>
                    <a:pt x="1337" y="142"/>
                    <a:pt x="1337" y="142"/>
                    <a:pt x="1337" y="142"/>
                  </a:cubicBezTo>
                  <a:cubicBezTo>
                    <a:pt x="1354" y="137"/>
                    <a:pt x="1371" y="148"/>
                    <a:pt x="1377" y="165"/>
                  </a:cubicBezTo>
                  <a:cubicBezTo>
                    <a:pt x="1382" y="188"/>
                    <a:pt x="1377" y="205"/>
                    <a:pt x="1354" y="211"/>
                  </a:cubicBezTo>
                  <a:cubicBezTo>
                    <a:pt x="1319" y="222"/>
                    <a:pt x="1319" y="222"/>
                    <a:pt x="1319" y="222"/>
                  </a:cubicBezTo>
                  <a:lnTo>
                    <a:pt x="1314" y="222"/>
                  </a:lnTo>
                  <a:close/>
                  <a:moveTo>
                    <a:pt x="1479" y="171"/>
                  </a:moveTo>
                  <a:lnTo>
                    <a:pt x="1479" y="171"/>
                  </a:lnTo>
                  <a:cubicBezTo>
                    <a:pt x="1462" y="171"/>
                    <a:pt x="1451" y="159"/>
                    <a:pt x="1445" y="148"/>
                  </a:cubicBezTo>
                  <a:cubicBezTo>
                    <a:pt x="1439" y="125"/>
                    <a:pt x="1451" y="108"/>
                    <a:pt x="1468" y="102"/>
                  </a:cubicBezTo>
                  <a:cubicBezTo>
                    <a:pt x="1502" y="91"/>
                    <a:pt x="1502" y="91"/>
                    <a:pt x="1502" y="91"/>
                  </a:cubicBezTo>
                  <a:cubicBezTo>
                    <a:pt x="1525" y="85"/>
                    <a:pt x="1542" y="97"/>
                    <a:pt x="1548" y="114"/>
                  </a:cubicBezTo>
                  <a:cubicBezTo>
                    <a:pt x="1554" y="137"/>
                    <a:pt x="1542" y="154"/>
                    <a:pt x="1525" y="159"/>
                  </a:cubicBezTo>
                  <a:cubicBezTo>
                    <a:pt x="1491" y="171"/>
                    <a:pt x="1491" y="171"/>
                    <a:pt x="1491" y="171"/>
                  </a:cubicBezTo>
                  <a:cubicBezTo>
                    <a:pt x="1485" y="171"/>
                    <a:pt x="1485" y="171"/>
                    <a:pt x="1479" y="171"/>
                  </a:cubicBezTo>
                  <a:close/>
                  <a:moveTo>
                    <a:pt x="1651" y="125"/>
                  </a:moveTo>
                  <a:lnTo>
                    <a:pt x="1651" y="125"/>
                  </a:lnTo>
                  <a:cubicBezTo>
                    <a:pt x="1634" y="125"/>
                    <a:pt x="1617" y="114"/>
                    <a:pt x="1617" y="97"/>
                  </a:cubicBezTo>
                  <a:cubicBezTo>
                    <a:pt x="1611" y="79"/>
                    <a:pt x="1622" y="57"/>
                    <a:pt x="1639" y="51"/>
                  </a:cubicBezTo>
                  <a:cubicBezTo>
                    <a:pt x="1674" y="45"/>
                    <a:pt x="1674" y="45"/>
                    <a:pt x="1674" y="45"/>
                  </a:cubicBezTo>
                  <a:cubicBezTo>
                    <a:pt x="1691" y="40"/>
                    <a:pt x="1714" y="51"/>
                    <a:pt x="1719" y="68"/>
                  </a:cubicBezTo>
                  <a:cubicBezTo>
                    <a:pt x="1725" y="91"/>
                    <a:pt x="1714" y="108"/>
                    <a:pt x="1691" y="114"/>
                  </a:cubicBezTo>
                  <a:cubicBezTo>
                    <a:pt x="1657" y="125"/>
                    <a:pt x="1657" y="125"/>
                    <a:pt x="1657" y="125"/>
                  </a:cubicBezTo>
                  <a:lnTo>
                    <a:pt x="1651" y="125"/>
                  </a:lnTo>
                  <a:close/>
                  <a:moveTo>
                    <a:pt x="1822" y="79"/>
                  </a:moveTo>
                  <a:lnTo>
                    <a:pt x="1822" y="79"/>
                  </a:lnTo>
                  <a:cubicBezTo>
                    <a:pt x="1805" y="79"/>
                    <a:pt x="1788" y="68"/>
                    <a:pt x="1788" y="51"/>
                  </a:cubicBezTo>
                  <a:cubicBezTo>
                    <a:pt x="1782" y="34"/>
                    <a:pt x="1794" y="17"/>
                    <a:pt x="1811" y="11"/>
                  </a:cubicBezTo>
                  <a:cubicBezTo>
                    <a:pt x="1845" y="5"/>
                    <a:pt x="1845" y="5"/>
                    <a:pt x="1845" y="5"/>
                  </a:cubicBezTo>
                  <a:cubicBezTo>
                    <a:pt x="1868" y="0"/>
                    <a:pt x="1885" y="11"/>
                    <a:pt x="1891" y="28"/>
                  </a:cubicBezTo>
                  <a:cubicBezTo>
                    <a:pt x="1896" y="51"/>
                    <a:pt x="1879" y="68"/>
                    <a:pt x="1862" y="74"/>
                  </a:cubicBezTo>
                  <a:cubicBezTo>
                    <a:pt x="1828" y="79"/>
                    <a:pt x="1828" y="79"/>
                    <a:pt x="1828" y="79"/>
                  </a:cubicBezTo>
                  <a:lnTo>
                    <a:pt x="1822" y="79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27" name="Freeform 264"/>
            <p:cNvSpPr>
              <a:spLocks noChangeArrowheads="1"/>
            </p:cNvSpPr>
            <p:nvPr/>
          </p:nvSpPr>
          <p:spPr bwMode="auto">
            <a:xfrm>
              <a:off x="6934209" y="2433204"/>
              <a:ext cx="682394" cy="294048"/>
            </a:xfrm>
            <a:custGeom>
              <a:gdLst>
                <a:gd name="T0" fmla="*/ 1885 w 1926"/>
                <a:gd name="T1" fmla="*/ 834 h 835"/>
                <a:gd name="T2" fmla="*/ 1840 w 1926"/>
                <a:gd name="T3" fmla="*/ 811 h 835"/>
                <a:gd name="T4" fmla="*/ 1874 w 1926"/>
                <a:gd name="T5" fmla="*/ 748 h 835"/>
                <a:gd name="T6" fmla="*/ 1920 w 1926"/>
                <a:gd name="T7" fmla="*/ 817 h 835"/>
                <a:gd name="T8" fmla="*/ 1737 w 1926"/>
                <a:gd name="T9" fmla="*/ 737 h 835"/>
                <a:gd name="T10" fmla="*/ 1714 w 1926"/>
                <a:gd name="T11" fmla="*/ 737 h 835"/>
                <a:gd name="T12" fmla="*/ 1674 w 1926"/>
                <a:gd name="T13" fmla="*/ 669 h 835"/>
                <a:gd name="T14" fmla="*/ 1754 w 1926"/>
                <a:gd name="T15" fmla="*/ 674 h 835"/>
                <a:gd name="T16" fmla="*/ 1737 w 1926"/>
                <a:gd name="T17" fmla="*/ 737 h 835"/>
                <a:gd name="T18" fmla="*/ 1577 w 1926"/>
                <a:gd name="T19" fmla="*/ 651 h 835"/>
                <a:gd name="T20" fmla="*/ 1531 w 1926"/>
                <a:gd name="T21" fmla="*/ 629 h 835"/>
                <a:gd name="T22" fmla="*/ 1565 w 1926"/>
                <a:gd name="T23" fmla="*/ 566 h 835"/>
                <a:gd name="T24" fmla="*/ 1611 w 1926"/>
                <a:gd name="T25" fmla="*/ 634 h 835"/>
                <a:gd name="T26" fmla="*/ 1423 w 1926"/>
                <a:gd name="T27" fmla="*/ 566 h 835"/>
                <a:gd name="T28" fmla="*/ 1406 w 1926"/>
                <a:gd name="T29" fmla="*/ 566 h 835"/>
                <a:gd name="T30" fmla="*/ 1354 w 1926"/>
                <a:gd name="T31" fmla="*/ 503 h 835"/>
                <a:gd name="T32" fmla="*/ 1434 w 1926"/>
                <a:gd name="T33" fmla="*/ 503 h 835"/>
                <a:gd name="T34" fmla="*/ 1423 w 1926"/>
                <a:gd name="T35" fmla="*/ 566 h 835"/>
                <a:gd name="T36" fmla="*/ 1257 w 1926"/>
                <a:gd name="T37" fmla="*/ 491 h 835"/>
                <a:gd name="T38" fmla="*/ 1211 w 1926"/>
                <a:gd name="T39" fmla="*/ 469 h 835"/>
                <a:gd name="T40" fmla="*/ 1240 w 1926"/>
                <a:gd name="T41" fmla="*/ 406 h 835"/>
                <a:gd name="T42" fmla="*/ 1291 w 1926"/>
                <a:gd name="T43" fmla="*/ 469 h 835"/>
                <a:gd name="T44" fmla="*/ 1097 w 1926"/>
                <a:gd name="T45" fmla="*/ 417 h 835"/>
                <a:gd name="T46" fmla="*/ 1080 w 1926"/>
                <a:gd name="T47" fmla="*/ 411 h 835"/>
                <a:gd name="T48" fmla="*/ 1028 w 1926"/>
                <a:gd name="T49" fmla="*/ 354 h 835"/>
                <a:gd name="T50" fmla="*/ 1108 w 1926"/>
                <a:gd name="T51" fmla="*/ 349 h 835"/>
                <a:gd name="T52" fmla="*/ 1097 w 1926"/>
                <a:gd name="T53" fmla="*/ 417 h 835"/>
                <a:gd name="T54" fmla="*/ 931 w 1926"/>
                <a:gd name="T55" fmla="*/ 349 h 835"/>
                <a:gd name="T56" fmla="*/ 886 w 1926"/>
                <a:gd name="T57" fmla="*/ 331 h 835"/>
                <a:gd name="T58" fmla="*/ 908 w 1926"/>
                <a:gd name="T59" fmla="*/ 263 h 835"/>
                <a:gd name="T60" fmla="*/ 965 w 1926"/>
                <a:gd name="T61" fmla="*/ 326 h 835"/>
                <a:gd name="T62" fmla="*/ 766 w 1926"/>
                <a:gd name="T63" fmla="*/ 286 h 835"/>
                <a:gd name="T64" fmla="*/ 748 w 1926"/>
                <a:gd name="T65" fmla="*/ 280 h 835"/>
                <a:gd name="T66" fmla="*/ 697 w 1926"/>
                <a:gd name="T67" fmla="*/ 223 h 835"/>
                <a:gd name="T68" fmla="*/ 777 w 1926"/>
                <a:gd name="T69" fmla="*/ 217 h 835"/>
                <a:gd name="T70" fmla="*/ 766 w 1926"/>
                <a:gd name="T71" fmla="*/ 286 h 835"/>
                <a:gd name="T72" fmla="*/ 594 w 1926"/>
                <a:gd name="T73" fmla="*/ 229 h 835"/>
                <a:gd name="T74" fmla="*/ 548 w 1926"/>
                <a:gd name="T75" fmla="*/ 212 h 835"/>
                <a:gd name="T76" fmla="*/ 571 w 1926"/>
                <a:gd name="T77" fmla="*/ 143 h 835"/>
                <a:gd name="T78" fmla="*/ 629 w 1926"/>
                <a:gd name="T79" fmla="*/ 200 h 835"/>
                <a:gd name="T80" fmla="*/ 423 w 1926"/>
                <a:gd name="T81" fmla="*/ 171 h 835"/>
                <a:gd name="T82" fmla="*/ 411 w 1926"/>
                <a:gd name="T83" fmla="*/ 171 h 835"/>
                <a:gd name="T84" fmla="*/ 354 w 1926"/>
                <a:gd name="T85" fmla="*/ 120 h 835"/>
                <a:gd name="T86" fmla="*/ 434 w 1926"/>
                <a:gd name="T87" fmla="*/ 103 h 835"/>
                <a:gd name="T88" fmla="*/ 423 w 1926"/>
                <a:gd name="T89" fmla="*/ 171 h 835"/>
                <a:gd name="T90" fmla="*/ 251 w 1926"/>
                <a:gd name="T91" fmla="*/ 126 h 835"/>
                <a:gd name="T92" fmla="*/ 206 w 1926"/>
                <a:gd name="T93" fmla="*/ 114 h 835"/>
                <a:gd name="T94" fmla="*/ 223 w 1926"/>
                <a:gd name="T95" fmla="*/ 46 h 835"/>
                <a:gd name="T96" fmla="*/ 286 w 1926"/>
                <a:gd name="T97" fmla="*/ 97 h 835"/>
                <a:gd name="T98" fmla="*/ 74 w 1926"/>
                <a:gd name="T99" fmla="*/ 86 h 835"/>
                <a:gd name="T100" fmla="*/ 69 w 1926"/>
                <a:gd name="T101" fmla="*/ 86 h 835"/>
                <a:gd name="T102" fmla="*/ 6 w 1926"/>
                <a:gd name="T103" fmla="*/ 34 h 835"/>
                <a:gd name="T104" fmla="*/ 86 w 1926"/>
                <a:gd name="T105" fmla="*/ 12 h 835"/>
                <a:gd name="T106" fmla="*/ 74 w 1926"/>
                <a:gd name="T107" fmla="*/ 86 h 8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26" h="835">
                  <a:moveTo>
                    <a:pt x="1885" y="834"/>
                  </a:moveTo>
                  <a:lnTo>
                    <a:pt x="1885" y="834"/>
                  </a:lnTo>
                  <a:cubicBezTo>
                    <a:pt x="1880" y="834"/>
                    <a:pt x="1874" y="834"/>
                    <a:pt x="1868" y="829"/>
                  </a:cubicBezTo>
                  <a:cubicBezTo>
                    <a:pt x="1840" y="811"/>
                    <a:pt x="1840" y="811"/>
                    <a:pt x="1840" y="811"/>
                  </a:cubicBezTo>
                  <a:cubicBezTo>
                    <a:pt x="1823" y="800"/>
                    <a:pt x="1817" y="777"/>
                    <a:pt x="1828" y="760"/>
                  </a:cubicBezTo>
                  <a:cubicBezTo>
                    <a:pt x="1840" y="743"/>
                    <a:pt x="1857" y="737"/>
                    <a:pt x="1874" y="748"/>
                  </a:cubicBezTo>
                  <a:cubicBezTo>
                    <a:pt x="1908" y="766"/>
                    <a:pt x="1908" y="766"/>
                    <a:pt x="1908" y="766"/>
                  </a:cubicBezTo>
                  <a:cubicBezTo>
                    <a:pt x="1925" y="777"/>
                    <a:pt x="1925" y="800"/>
                    <a:pt x="1920" y="817"/>
                  </a:cubicBezTo>
                  <a:cubicBezTo>
                    <a:pt x="1908" y="829"/>
                    <a:pt x="1897" y="834"/>
                    <a:pt x="1885" y="834"/>
                  </a:cubicBezTo>
                  <a:close/>
                  <a:moveTo>
                    <a:pt x="1737" y="737"/>
                  </a:moveTo>
                  <a:lnTo>
                    <a:pt x="1737" y="737"/>
                  </a:lnTo>
                  <a:cubicBezTo>
                    <a:pt x="1731" y="737"/>
                    <a:pt x="1720" y="737"/>
                    <a:pt x="1714" y="737"/>
                  </a:cubicBezTo>
                  <a:cubicBezTo>
                    <a:pt x="1685" y="714"/>
                    <a:pt x="1685" y="714"/>
                    <a:pt x="1685" y="714"/>
                  </a:cubicBezTo>
                  <a:cubicBezTo>
                    <a:pt x="1668" y="708"/>
                    <a:pt x="1663" y="686"/>
                    <a:pt x="1674" y="669"/>
                  </a:cubicBezTo>
                  <a:cubicBezTo>
                    <a:pt x="1685" y="651"/>
                    <a:pt x="1703" y="646"/>
                    <a:pt x="1720" y="657"/>
                  </a:cubicBezTo>
                  <a:cubicBezTo>
                    <a:pt x="1754" y="674"/>
                    <a:pt x="1754" y="674"/>
                    <a:pt x="1754" y="674"/>
                  </a:cubicBezTo>
                  <a:cubicBezTo>
                    <a:pt x="1771" y="686"/>
                    <a:pt x="1777" y="703"/>
                    <a:pt x="1765" y="720"/>
                  </a:cubicBezTo>
                  <a:cubicBezTo>
                    <a:pt x="1760" y="731"/>
                    <a:pt x="1748" y="737"/>
                    <a:pt x="1737" y="737"/>
                  </a:cubicBezTo>
                  <a:close/>
                  <a:moveTo>
                    <a:pt x="1577" y="651"/>
                  </a:moveTo>
                  <a:lnTo>
                    <a:pt x="1577" y="651"/>
                  </a:lnTo>
                  <a:cubicBezTo>
                    <a:pt x="1571" y="651"/>
                    <a:pt x="1565" y="651"/>
                    <a:pt x="1560" y="646"/>
                  </a:cubicBezTo>
                  <a:cubicBezTo>
                    <a:pt x="1531" y="629"/>
                    <a:pt x="1531" y="629"/>
                    <a:pt x="1531" y="629"/>
                  </a:cubicBezTo>
                  <a:cubicBezTo>
                    <a:pt x="1514" y="623"/>
                    <a:pt x="1508" y="600"/>
                    <a:pt x="1514" y="583"/>
                  </a:cubicBezTo>
                  <a:cubicBezTo>
                    <a:pt x="1525" y="566"/>
                    <a:pt x="1548" y="560"/>
                    <a:pt x="1565" y="566"/>
                  </a:cubicBezTo>
                  <a:cubicBezTo>
                    <a:pt x="1594" y="583"/>
                    <a:pt x="1594" y="583"/>
                    <a:pt x="1594" y="583"/>
                  </a:cubicBezTo>
                  <a:cubicBezTo>
                    <a:pt x="1611" y="594"/>
                    <a:pt x="1617" y="617"/>
                    <a:pt x="1611" y="634"/>
                  </a:cubicBezTo>
                  <a:cubicBezTo>
                    <a:pt x="1605" y="646"/>
                    <a:pt x="1594" y="651"/>
                    <a:pt x="1577" y="651"/>
                  </a:cubicBezTo>
                  <a:close/>
                  <a:moveTo>
                    <a:pt x="1423" y="566"/>
                  </a:moveTo>
                  <a:lnTo>
                    <a:pt x="1423" y="566"/>
                  </a:lnTo>
                  <a:cubicBezTo>
                    <a:pt x="1417" y="566"/>
                    <a:pt x="1411" y="566"/>
                    <a:pt x="1406" y="566"/>
                  </a:cubicBezTo>
                  <a:cubicBezTo>
                    <a:pt x="1371" y="548"/>
                    <a:pt x="1371" y="548"/>
                    <a:pt x="1371" y="548"/>
                  </a:cubicBezTo>
                  <a:cubicBezTo>
                    <a:pt x="1354" y="537"/>
                    <a:pt x="1348" y="520"/>
                    <a:pt x="1354" y="503"/>
                  </a:cubicBezTo>
                  <a:cubicBezTo>
                    <a:pt x="1365" y="480"/>
                    <a:pt x="1388" y="474"/>
                    <a:pt x="1406" y="486"/>
                  </a:cubicBezTo>
                  <a:cubicBezTo>
                    <a:pt x="1434" y="503"/>
                    <a:pt x="1434" y="503"/>
                    <a:pt x="1434" y="503"/>
                  </a:cubicBezTo>
                  <a:cubicBezTo>
                    <a:pt x="1451" y="509"/>
                    <a:pt x="1463" y="531"/>
                    <a:pt x="1451" y="548"/>
                  </a:cubicBezTo>
                  <a:cubicBezTo>
                    <a:pt x="1445" y="560"/>
                    <a:pt x="1434" y="566"/>
                    <a:pt x="1423" y="566"/>
                  </a:cubicBezTo>
                  <a:close/>
                  <a:moveTo>
                    <a:pt x="1257" y="491"/>
                  </a:moveTo>
                  <a:lnTo>
                    <a:pt x="1257" y="491"/>
                  </a:lnTo>
                  <a:cubicBezTo>
                    <a:pt x="1257" y="491"/>
                    <a:pt x="1251" y="486"/>
                    <a:pt x="1246" y="486"/>
                  </a:cubicBezTo>
                  <a:cubicBezTo>
                    <a:pt x="1211" y="469"/>
                    <a:pt x="1211" y="469"/>
                    <a:pt x="1211" y="469"/>
                  </a:cubicBezTo>
                  <a:cubicBezTo>
                    <a:pt x="1194" y="463"/>
                    <a:pt x="1188" y="440"/>
                    <a:pt x="1194" y="423"/>
                  </a:cubicBezTo>
                  <a:cubicBezTo>
                    <a:pt x="1206" y="406"/>
                    <a:pt x="1223" y="400"/>
                    <a:pt x="1240" y="406"/>
                  </a:cubicBezTo>
                  <a:cubicBezTo>
                    <a:pt x="1274" y="423"/>
                    <a:pt x="1274" y="423"/>
                    <a:pt x="1274" y="423"/>
                  </a:cubicBezTo>
                  <a:cubicBezTo>
                    <a:pt x="1291" y="429"/>
                    <a:pt x="1303" y="451"/>
                    <a:pt x="1291" y="469"/>
                  </a:cubicBezTo>
                  <a:cubicBezTo>
                    <a:pt x="1285" y="480"/>
                    <a:pt x="1274" y="491"/>
                    <a:pt x="1257" y="491"/>
                  </a:cubicBezTo>
                  <a:close/>
                  <a:moveTo>
                    <a:pt x="1097" y="417"/>
                  </a:moveTo>
                  <a:lnTo>
                    <a:pt x="1097" y="417"/>
                  </a:lnTo>
                  <a:cubicBezTo>
                    <a:pt x="1091" y="417"/>
                    <a:pt x="1086" y="417"/>
                    <a:pt x="1080" y="411"/>
                  </a:cubicBezTo>
                  <a:cubicBezTo>
                    <a:pt x="1051" y="400"/>
                    <a:pt x="1051" y="400"/>
                    <a:pt x="1051" y="400"/>
                  </a:cubicBezTo>
                  <a:cubicBezTo>
                    <a:pt x="1034" y="388"/>
                    <a:pt x="1023" y="371"/>
                    <a:pt x="1028" y="354"/>
                  </a:cubicBezTo>
                  <a:cubicBezTo>
                    <a:pt x="1040" y="331"/>
                    <a:pt x="1057" y="326"/>
                    <a:pt x="1080" y="331"/>
                  </a:cubicBezTo>
                  <a:cubicBezTo>
                    <a:pt x="1108" y="349"/>
                    <a:pt x="1108" y="349"/>
                    <a:pt x="1108" y="349"/>
                  </a:cubicBezTo>
                  <a:cubicBezTo>
                    <a:pt x="1125" y="354"/>
                    <a:pt x="1137" y="377"/>
                    <a:pt x="1131" y="394"/>
                  </a:cubicBezTo>
                  <a:cubicBezTo>
                    <a:pt x="1125" y="406"/>
                    <a:pt x="1108" y="417"/>
                    <a:pt x="1097" y="417"/>
                  </a:cubicBezTo>
                  <a:close/>
                  <a:moveTo>
                    <a:pt x="931" y="349"/>
                  </a:moveTo>
                  <a:lnTo>
                    <a:pt x="931" y="349"/>
                  </a:lnTo>
                  <a:cubicBezTo>
                    <a:pt x="926" y="349"/>
                    <a:pt x="920" y="349"/>
                    <a:pt x="920" y="343"/>
                  </a:cubicBezTo>
                  <a:cubicBezTo>
                    <a:pt x="886" y="331"/>
                    <a:pt x="886" y="331"/>
                    <a:pt x="886" y="331"/>
                  </a:cubicBezTo>
                  <a:cubicBezTo>
                    <a:pt x="868" y="326"/>
                    <a:pt x="857" y="303"/>
                    <a:pt x="863" y="286"/>
                  </a:cubicBezTo>
                  <a:cubicBezTo>
                    <a:pt x="874" y="269"/>
                    <a:pt x="891" y="257"/>
                    <a:pt x="908" y="263"/>
                  </a:cubicBezTo>
                  <a:cubicBezTo>
                    <a:pt x="943" y="280"/>
                    <a:pt x="943" y="280"/>
                    <a:pt x="943" y="280"/>
                  </a:cubicBezTo>
                  <a:cubicBezTo>
                    <a:pt x="960" y="286"/>
                    <a:pt x="971" y="309"/>
                    <a:pt x="965" y="326"/>
                  </a:cubicBezTo>
                  <a:cubicBezTo>
                    <a:pt x="960" y="337"/>
                    <a:pt x="943" y="349"/>
                    <a:pt x="931" y="349"/>
                  </a:cubicBezTo>
                  <a:close/>
                  <a:moveTo>
                    <a:pt x="766" y="286"/>
                  </a:moveTo>
                  <a:lnTo>
                    <a:pt x="766" y="286"/>
                  </a:lnTo>
                  <a:cubicBezTo>
                    <a:pt x="760" y="286"/>
                    <a:pt x="754" y="286"/>
                    <a:pt x="748" y="280"/>
                  </a:cubicBezTo>
                  <a:cubicBezTo>
                    <a:pt x="720" y="269"/>
                    <a:pt x="720" y="269"/>
                    <a:pt x="720" y="269"/>
                  </a:cubicBezTo>
                  <a:cubicBezTo>
                    <a:pt x="697" y="263"/>
                    <a:pt x="691" y="246"/>
                    <a:pt x="697" y="223"/>
                  </a:cubicBezTo>
                  <a:cubicBezTo>
                    <a:pt x="703" y="206"/>
                    <a:pt x="720" y="194"/>
                    <a:pt x="743" y="200"/>
                  </a:cubicBezTo>
                  <a:cubicBezTo>
                    <a:pt x="777" y="217"/>
                    <a:pt x="777" y="217"/>
                    <a:pt x="777" y="217"/>
                  </a:cubicBezTo>
                  <a:cubicBezTo>
                    <a:pt x="794" y="223"/>
                    <a:pt x="806" y="240"/>
                    <a:pt x="794" y="263"/>
                  </a:cubicBezTo>
                  <a:cubicBezTo>
                    <a:pt x="794" y="274"/>
                    <a:pt x="777" y="286"/>
                    <a:pt x="766" y="286"/>
                  </a:cubicBezTo>
                  <a:close/>
                  <a:moveTo>
                    <a:pt x="594" y="229"/>
                  </a:moveTo>
                  <a:lnTo>
                    <a:pt x="594" y="229"/>
                  </a:lnTo>
                  <a:cubicBezTo>
                    <a:pt x="589" y="229"/>
                    <a:pt x="589" y="223"/>
                    <a:pt x="583" y="223"/>
                  </a:cubicBezTo>
                  <a:cubicBezTo>
                    <a:pt x="548" y="212"/>
                    <a:pt x="548" y="212"/>
                    <a:pt x="548" y="212"/>
                  </a:cubicBezTo>
                  <a:cubicBezTo>
                    <a:pt x="531" y="206"/>
                    <a:pt x="520" y="189"/>
                    <a:pt x="526" y="166"/>
                  </a:cubicBezTo>
                  <a:cubicBezTo>
                    <a:pt x="531" y="149"/>
                    <a:pt x="554" y="137"/>
                    <a:pt x="571" y="143"/>
                  </a:cubicBezTo>
                  <a:cubicBezTo>
                    <a:pt x="606" y="154"/>
                    <a:pt x="606" y="154"/>
                    <a:pt x="606" y="154"/>
                  </a:cubicBezTo>
                  <a:cubicBezTo>
                    <a:pt x="623" y="160"/>
                    <a:pt x="634" y="183"/>
                    <a:pt x="629" y="200"/>
                  </a:cubicBezTo>
                  <a:cubicBezTo>
                    <a:pt x="623" y="217"/>
                    <a:pt x="611" y="229"/>
                    <a:pt x="594" y="229"/>
                  </a:cubicBezTo>
                  <a:close/>
                  <a:moveTo>
                    <a:pt x="423" y="171"/>
                  </a:moveTo>
                  <a:lnTo>
                    <a:pt x="423" y="171"/>
                  </a:lnTo>
                  <a:cubicBezTo>
                    <a:pt x="417" y="171"/>
                    <a:pt x="417" y="171"/>
                    <a:pt x="411" y="171"/>
                  </a:cubicBezTo>
                  <a:cubicBezTo>
                    <a:pt x="377" y="160"/>
                    <a:pt x="377" y="160"/>
                    <a:pt x="377" y="160"/>
                  </a:cubicBezTo>
                  <a:cubicBezTo>
                    <a:pt x="360" y="154"/>
                    <a:pt x="348" y="137"/>
                    <a:pt x="354" y="120"/>
                  </a:cubicBezTo>
                  <a:cubicBezTo>
                    <a:pt x="360" y="97"/>
                    <a:pt x="377" y="86"/>
                    <a:pt x="400" y="91"/>
                  </a:cubicBezTo>
                  <a:cubicBezTo>
                    <a:pt x="434" y="103"/>
                    <a:pt x="434" y="103"/>
                    <a:pt x="434" y="103"/>
                  </a:cubicBezTo>
                  <a:cubicBezTo>
                    <a:pt x="451" y="109"/>
                    <a:pt x="463" y="131"/>
                    <a:pt x="457" y="149"/>
                  </a:cubicBezTo>
                  <a:cubicBezTo>
                    <a:pt x="451" y="166"/>
                    <a:pt x="440" y="171"/>
                    <a:pt x="423" y="171"/>
                  </a:cubicBezTo>
                  <a:close/>
                  <a:moveTo>
                    <a:pt x="251" y="126"/>
                  </a:moveTo>
                  <a:lnTo>
                    <a:pt x="251" y="126"/>
                  </a:lnTo>
                  <a:cubicBezTo>
                    <a:pt x="246" y="126"/>
                    <a:pt x="246" y="126"/>
                    <a:pt x="240" y="126"/>
                  </a:cubicBezTo>
                  <a:cubicBezTo>
                    <a:pt x="206" y="114"/>
                    <a:pt x="206" y="114"/>
                    <a:pt x="206" y="114"/>
                  </a:cubicBezTo>
                  <a:cubicBezTo>
                    <a:pt x="189" y="109"/>
                    <a:pt x="177" y="91"/>
                    <a:pt x="183" y="74"/>
                  </a:cubicBezTo>
                  <a:cubicBezTo>
                    <a:pt x="183" y="52"/>
                    <a:pt x="206" y="40"/>
                    <a:pt x="223" y="46"/>
                  </a:cubicBezTo>
                  <a:cubicBezTo>
                    <a:pt x="257" y="57"/>
                    <a:pt x="257" y="57"/>
                    <a:pt x="257" y="57"/>
                  </a:cubicBezTo>
                  <a:cubicBezTo>
                    <a:pt x="280" y="63"/>
                    <a:pt x="291" y="80"/>
                    <a:pt x="286" y="97"/>
                  </a:cubicBezTo>
                  <a:cubicBezTo>
                    <a:pt x="280" y="114"/>
                    <a:pt x="263" y="126"/>
                    <a:pt x="251" y="126"/>
                  </a:cubicBezTo>
                  <a:close/>
                  <a:moveTo>
                    <a:pt x="74" y="86"/>
                  </a:moveTo>
                  <a:lnTo>
                    <a:pt x="74" y="86"/>
                  </a:lnTo>
                  <a:lnTo>
                    <a:pt x="69" y="86"/>
                  </a:lnTo>
                  <a:cubicBezTo>
                    <a:pt x="34" y="74"/>
                    <a:pt x="34" y="74"/>
                    <a:pt x="34" y="74"/>
                  </a:cubicBezTo>
                  <a:cubicBezTo>
                    <a:pt x="12" y="69"/>
                    <a:pt x="0" y="52"/>
                    <a:pt x="6" y="34"/>
                  </a:cubicBezTo>
                  <a:cubicBezTo>
                    <a:pt x="12" y="12"/>
                    <a:pt x="29" y="0"/>
                    <a:pt x="46" y="6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103" y="17"/>
                    <a:pt x="114" y="34"/>
                    <a:pt x="109" y="57"/>
                  </a:cubicBezTo>
                  <a:cubicBezTo>
                    <a:pt x="109" y="74"/>
                    <a:pt x="91" y="86"/>
                    <a:pt x="74" y="8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28" name="Freeform 267"/>
            <p:cNvSpPr>
              <a:spLocks noChangeArrowheads="1"/>
            </p:cNvSpPr>
            <p:nvPr/>
          </p:nvSpPr>
          <p:spPr bwMode="auto">
            <a:xfrm>
              <a:off x="8216044" y="3320039"/>
              <a:ext cx="306764" cy="689760"/>
            </a:xfrm>
            <a:custGeom>
              <a:gdLst>
                <a:gd name="T0" fmla="*/ 828 w 869"/>
                <a:gd name="T1" fmla="*/ 1948 h 1949"/>
                <a:gd name="T2" fmla="*/ 782 w 869"/>
                <a:gd name="T3" fmla="*/ 1886 h 1949"/>
                <a:gd name="T4" fmla="*/ 857 w 869"/>
                <a:gd name="T5" fmla="*/ 1869 h 1949"/>
                <a:gd name="T6" fmla="*/ 834 w 869"/>
                <a:gd name="T7" fmla="*/ 1948 h 1949"/>
                <a:gd name="T8" fmla="*/ 782 w 869"/>
                <a:gd name="T9" fmla="*/ 1771 h 1949"/>
                <a:gd name="T10" fmla="*/ 748 w 869"/>
                <a:gd name="T11" fmla="*/ 1743 h 1949"/>
                <a:gd name="T12" fmla="*/ 765 w 869"/>
                <a:gd name="T13" fmla="*/ 1669 h 1949"/>
                <a:gd name="T14" fmla="*/ 817 w 869"/>
                <a:gd name="T15" fmla="*/ 1726 h 1949"/>
                <a:gd name="T16" fmla="*/ 782 w 869"/>
                <a:gd name="T17" fmla="*/ 1771 h 1949"/>
                <a:gd name="T18" fmla="*/ 737 w 869"/>
                <a:gd name="T19" fmla="*/ 1594 h 1949"/>
                <a:gd name="T20" fmla="*/ 691 w 869"/>
                <a:gd name="T21" fmla="*/ 1537 h 1949"/>
                <a:gd name="T22" fmla="*/ 759 w 869"/>
                <a:gd name="T23" fmla="*/ 1514 h 1949"/>
                <a:gd name="T24" fmla="*/ 748 w 869"/>
                <a:gd name="T25" fmla="*/ 1594 h 1949"/>
                <a:gd name="T26" fmla="*/ 685 w 869"/>
                <a:gd name="T27" fmla="*/ 1423 h 1949"/>
                <a:gd name="T28" fmla="*/ 651 w 869"/>
                <a:gd name="T29" fmla="*/ 1394 h 1949"/>
                <a:gd name="T30" fmla="*/ 662 w 869"/>
                <a:gd name="T31" fmla="*/ 1320 h 1949"/>
                <a:gd name="T32" fmla="*/ 720 w 869"/>
                <a:gd name="T33" fmla="*/ 1377 h 1949"/>
                <a:gd name="T34" fmla="*/ 685 w 869"/>
                <a:gd name="T35" fmla="*/ 1423 h 1949"/>
                <a:gd name="T36" fmla="*/ 622 w 869"/>
                <a:gd name="T37" fmla="*/ 1252 h 1949"/>
                <a:gd name="T38" fmla="*/ 577 w 869"/>
                <a:gd name="T39" fmla="*/ 1194 h 1949"/>
                <a:gd name="T40" fmla="*/ 645 w 869"/>
                <a:gd name="T41" fmla="*/ 1166 h 1949"/>
                <a:gd name="T42" fmla="*/ 634 w 869"/>
                <a:gd name="T43" fmla="*/ 1246 h 1949"/>
                <a:gd name="T44" fmla="*/ 560 w 869"/>
                <a:gd name="T45" fmla="*/ 1080 h 1949"/>
                <a:gd name="T46" fmla="*/ 525 w 869"/>
                <a:gd name="T47" fmla="*/ 1057 h 1949"/>
                <a:gd name="T48" fmla="*/ 531 w 869"/>
                <a:gd name="T49" fmla="*/ 977 h 1949"/>
                <a:gd name="T50" fmla="*/ 594 w 869"/>
                <a:gd name="T51" fmla="*/ 1029 h 1949"/>
                <a:gd name="T52" fmla="*/ 560 w 869"/>
                <a:gd name="T53" fmla="*/ 1080 h 1949"/>
                <a:gd name="T54" fmla="*/ 491 w 869"/>
                <a:gd name="T55" fmla="*/ 909 h 1949"/>
                <a:gd name="T56" fmla="*/ 445 w 869"/>
                <a:gd name="T57" fmla="*/ 857 h 1949"/>
                <a:gd name="T58" fmla="*/ 508 w 869"/>
                <a:gd name="T59" fmla="*/ 829 h 1949"/>
                <a:gd name="T60" fmla="*/ 502 w 869"/>
                <a:gd name="T61" fmla="*/ 909 h 1949"/>
                <a:gd name="T62" fmla="*/ 417 w 869"/>
                <a:gd name="T63" fmla="*/ 743 h 1949"/>
                <a:gd name="T64" fmla="*/ 382 w 869"/>
                <a:gd name="T65" fmla="*/ 726 h 1949"/>
                <a:gd name="T66" fmla="*/ 382 w 869"/>
                <a:gd name="T67" fmla="*/ 646 h 1949"/>
                <a:gd name="T68" fmla="*/ 445 w 869"/>
                <a:gd name="T69" fmla="*/ 692 h 1949"/>
                <a:gd name="T70" fmla="*/ 417 w 869"/>
                <a:gd name="T71" fmla="*/ 743 h 1949"/>
                <a:gd name="T72" fmla="*/ 337 w 869"/>
                <a:gd name="T73" fmla="*/ 583 h 1949"/>
                <a:gd name="T74" fmla="*/ 285 w 869"/>
                <a:gd name="T75" fmla="*/ 532 h 1949"/>
                <a:gd name="T76" fmla="*/ 348 w 869"/>
                <a:gd name="T77" fmla="*/ 497 h 1949"/>
                <a:gd name="T78" fmla="*/ 348 w 869"/>
                <a:gd name="T79" fmla="*/ 577 h 1949"/>
                <a:gd name="T80" fmla="*/ 251 w 869"/>
                <a:gd name="T81" fmla="*/ 423 h 1949"/>
                <a:gd name="T82" fmla="*/ 217 w 869"/>
                <a:gd name="T83" fmla="*/ 400 h 1949"/>
                <a:gd name="T84" fmla="*/ 211 w 869"/>
                <a:gd name="T85" fmla="*/ 320 h 1949"/>
                <a:gd name="T86" fmla="*/ 280 w 869"/>
                <a:gd name="T87" fmla="*/ 366 h 1949"/>
                <a:gd name="T88" fmla="*/ 251 w 869"/>
                <a:gd name="T89" fmla="*/ 423 h 1949"/>
                <a:gd name="T90" fmla="*/ 160 w 869"/>
                <a:gd name="T91" fmla="*/ 263 h 1949"/>
                <a:gd name="T92" fmla="*/ 108 w 869"/>
                <a:gd name="T93" fmla="*/ 217 h 1949"/>
                <a:gd name="T94" fmla="*/ 171 w 869"/>
                <a:gd name="T95" fmla="*/ 178 h 1949"/>
                <a:gd name="T96" fmla="*/ 177 w 869"/>
                <a:gd name="T97" fmla="*/ 257 h 1949"/>
                <a:gd name="T98" fmla="*/ 63 w 869"/>
                <a:gd name="T99" fmla="*/ 109 h 1949"/>
                <a:gd name="T100" fmla="*/ 34 w 869"/>
                <a:gd name="T101" fmla="*/ 92 h 1949"/>
                <a:gd name="T102" fmla="*/ 22 w 869"/>
                <a:gd name="T103" fmla="*/ 12 h 1949"/>
                <a:gd name="T104" fmla="*/ 91 w 869"/>
                <a:gd name="T105" fmla="*/ 52 h 1949"/>
                <a:gd name="T106" fmla="*/ 63 w 869"/>
                <a:gd name="T107" fmla="*/ 109 h 19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9" h="1949">
                  <a:moveTo>
                    <a:pt x="828" y="1948"/>
                  </a:moveTo>
                  <a:lnTo>
                    <a:pt x="828" y="1948"/>
                  </a:lnTo>
                  <a:cubicBezTo>
                    <a:pt x="811" y="1948"/>
                    <a:pt x="794" y="1937"/>
                    <a:pt x="794" y="1920"/>
                  </a:cubicBezTo>
                  <a:cubicBezTo>
                    <a:pt x="782" y="1886"/>
                    <a:pt x="782" y="1886"/>
                    <a:pt x="782" y="1886"/>
                  </a:cubicBezTo>
                  <a:cubicBezTo>
                    <a:pt x="782" y="1869"/>
                    <a:pt x="794" y="1846"/>
                    <a:pt x="811" y="1840"/>
                  </a:cubicBezTo>
                  <a:cubicBezTo>
                    <a:pt x="828" y="1840"/>
                    <a:pt x="851" y="1851"/>
                    <a:pt x="857" y="1869"/>
                  </a:cubicBezTo>
                  <a:cubicBezTo>
                    <a:pt x="862" y="1903"/>
                    <a:pt x="862" y="1903"/>
                    <a:pt x="862" y="1903"/>
                  </a:cubicBezTo>
                  <a:cubicBezTo>
                    <a:pt x="868" y="1926"/>
                    <a:pt x="857" y="1943"/>
                    <a:pt x="834" y="1948"/>
                  </a:cubicBezTo>
                  <a:lnTo>
                    <a:pt x="828" y="1948"/>
                  </a:lnTo>
                  <a:close/>
                  <a:moveTo>
                    <a:pt x="782" y="1771"/>
                  </a:moveTo>
                  <a:lnTo>
                    <a:pt x="782" y="1771"/>
                  </a:lnTo>
                  <a:cubicBezTo>
                    <a:pt x="771" y="1771"/>
                    <a:pt x="754" y="1760"/>
                    <a:pt x="748" y="1743"/>
                  </a:cubicBezTo>
                  <a:cubicBezTo>
                    <a:pt x="742" y="1709"/>
                    <a:pt x="742" y="1709"/>
                    <a:pt x="742" y="1709"/>
                  </a:cubicBezTo>
                  <a:cubicBezTo>
                    <a:pt x="737" y="1691"/>
                    <a:pt x="748" y="1669"/>
                    <a:pt x="765" y="1669"/>
                  </a:cubicBezTo>
                  <a:cubicBezTo>
                    <a:pt x="788" y="1663"/>
                    <a:pt x="805" y="1674"/>
                    <a:pt x="811" y="1691"/>
                  </a:cubicBezTo>
                  <a:cubicBezTo>
                    <a:pt x="817" y="1726"/>
                    <a:pt x="817" y="1726"/>
                    <a:pt x="817" y="1726"/>
                  </a:cubicBezTo>
                  <a:cubicBezTo>
                    <a:pt x="822" y="1743"/>
                    <a:pt x="811" y="1766"/>
                    <a:pt x="794" y="1771"/>
                  </a:cubicBezTo>
                  <a:cubicBezTo>
                    <a:pt x="788" y="1771"/>
                    <a:pt x="788" y="1771"/>
                    <a:pt x="782" y="1771"/>
                  </a:cubicBezTo>
                  <a:close/>
                  <a:moveTo>
                    <a:pt x="737" y="1594"/>
                  </a:moveTo>
                  <a:lnTo>
                    <a:pt x="737" y="1594"/>
                  </a:lnTo>
                  <a:cubicBezTo>
                    <a:pt x="720" y="1594"/>
                    <a:pt x="708" y="1583"/>
                    <a:pt x="702" y="1571"/>
                  </a:cubicBezTo>
                  <a:cubicBezTo>
                    <a:pt x="691" y="1537"/>
                    <a:pt x="691" y="1537"/>
                    <a:pt x="691" y="1537"/>
                  </a:cubicBezTo>
                  <a:cubicBezTo>
                    <a:pt x="685" y="1514"/>
                    <a:pt x="697" y="1497"/>
                    <a:pt x="714" y="1491"/>
                  </a:cubicBezTo>
                  <a:cubicBezTo>
                    <a:pt x="737" y="1486"/>
                    <a:pt x="754" y="1497"/>
                    <a:pt x="759" y="1514"/>
                  </a:cubicBezTo>
                  <a:cubicBezTo>
                    <a:pt x="771" y="1549"/>
                    <a:pt x="771" y="1549"/>
                    <a:pt x="771" y="1549"/>
                  </a:cubicBezTo>
                  <a:cubicBezTo>
                    <a:pt x="777" y="1571"/>
                    <a:pt x="765" y="1588"/>
                    <a:pt x="748" y="1594"/>
                  </a:cubicBezTo>
                  <a:cubicBezTo>
                    <a:pt x="742" y="1594"/>
                    <a:pt x="742" y="1594"/>
                    <a:pt x="737" y="1594"/>
                  </a:cubicBezTo>
                  <a:close/>
                  <a:moveTo>
                    <a:pt x="685" y="1423"/>
                  </a:moveTo>
                  <a:lnTo>
                    <a:pt x="685" y="1423"/>
                  </a:lnTo>
                  <a:cubicBezTo>
                    <a:pt x="668" y="1423"/>
                    <a:pt x="657" y="1411"/>
                    <a:pt x="651" y="1394"/>
                  </a:cubicBezTo>
                  <a:cubicBezTo>
                    <a:pt x="639" y="1360"/>
                    <a:pt x="639" y="1360"/>
                    <a:pt x="639" y="1360"/>
                  </a:cubicBezTo>
                  <a:cubicBezTo>
                    <a:pt x="634" y="1343"/>
                    <a:pt x="639" y="1326"/>
                    <a:pt x="662" y="1320"/>
                  </a:cubicBezTo>
                  <a:cubicBezTo>
                    <a:pt x="679" y="1309"/>
                    <a:pt x="697" y="1320"/>
                    <a:pt x="708" y="1337"/>
                  </a:cubicBezTo>
                  <a:cubicBezTo>
                    <a:pt x="720" y="1377"/>
                    <a:pt x="720" y="1377"/>
                    <a:pt x="720" y="1377"/>
                  </a:cubicBezTo>
                  <a:cubicBezTo>
                    <a:pt x="725" y="1394"/>
                    <a:pt x="714" y="1411"/>
                    <a:pt x="697" y="1417"/>
                  </a:cubicBezTo>
                  <a:cubicBezTo>
                    <a:pt x="691" y="1423"/>
                    <a:pt x="685" y="1423"/>
                    <a:pt x="685" y="1423"/>
                  </a:cubicBezTo>
                  <a:close/>
                  <a:moveTo>
                    <a:pt x="622" y="1252"/>
                  </a:moveTo>
                  <a:lnTo>
                    <a:pt x="622" y="1252"/>
                  </a:lnTo>
                  <a:cubicBezTo>
                    <a:pt x="611" y="1252"/>
                    <a:pt x="594" y="1240"/>
                    <a:pt x="588" y="1223"/>
                  </a:cubicBezTo>
                  <a:cubicBezTo>
                    <a:pt x="577" y="1194"/>
                    <a:pt x="577" y="1194"/>
                    <a:pt x="577" y="1194"/>
                  </a:cubicBezTo>
                  <a:cubicBezTo>
                    <a:pt x="571" y="1171"/>
                    <a:pt x="582" y="1154"/>
                    <a:pt x="599" y="1149"/>
                  </a:cubicBezTo>
                  <a:cubicBezTo>
                    <a:pt x="617" y="1137"/>
                    <a:pt x="639" y="1149"/>
                    <a:pt x="645" y="1166"/>
                  </a:cubicBezTo>
                  <a:cubicBezTo>
                    <a:pt x="657" y="1200"/>
                    <a:pt x="657" y="1200"/>
                    <a:pt x="657" y="1200"/>
                  </a:cubicBezTo>
                  <a:cubicBezTo>
                    <a:pt x="662" y="1217"/>
                    <a:pt x="657" y="1240"/>
                    <a:pt x="634" y="1246"/>
                  </a:cubicBezTo>
                  <a:cubicBezTo>
                    <a:pt x="634" y="1246"/>
                    <a:pt x="628" y="1252"/>
                    <a:pt x="622" y="1252"/>
                  </a:cubicBezTo>
                  <a:close/>
                  <a:moveTo>
                    <a:pt x="560" y="1080"/>
                  </a:moveTo>
                  <a:lnTo>
                    <a:pt x="560" y="1080"/>
                  </a:lnTo>
                  <a:cubicBezTo>
                    <a:pt x="548" y="1080"/>
                    <a:pt x="531" y="1069"/>
                    <a:pt x="525" y="1057"/>
                  </a:cubicBezTo>
                  <a:cubicBezTo>
                    <a:pt x="514" y="1023"/>
                    <a:pt x="514" y="1023"/>
                    <a:pt x="514" y="1023"/>
                  </a:cubicBezTo>
                  <a:cubicBezTo>
                    <a:pt x="508" y="1006"/>
                    <a:pt x="514" y="983"/>
                    <a:pt x="531" y="977"/>
                  </a:cubicBezTo>
                  <a:cubicBezTo>
                    <a:pt x="554" y="971"/>
                    <a:pt x="571" y="977"/>
                    <a:pt x="577" y="994"/>
                  </a:cubicBezTo>
                  <a:cubicBezTo>
                    <a:pt x="594" y="1029"/>
                    <a:pt x="594" y="1029"/>
                    <a:pt x="594" y="1029"/>
                  </a:cubicBezTo>
                  <a:cubicBezTo>
                    <a:pt x="599" y="1046"/>
                    <a:pt x="594" y="1069"/>
                    <a:pt x="571" y="1074"/>
                  </a:cubicBezTo>
                  <a:cubicBezTo>
                    <a:pt x="571" y="1080"/>
                    <a:pt x="565" y="1080"/>
                    <a:pt x="560" y="1080"/>
                  </a:cubicBezTo>
                  <a:close/>
                  <a:moveTo>
                    <a:pt x="491" y="909"/>
                  </a:moveTo>
                  <a:lnTo>
                    <a:pt x="491" y="909"/>
                  </a:lnTo>
                  <a:cubicBezTo>
                    <a:pt x="474" y="909"/>
                    <a:pt x="462" y="903"/>
                    <a:pt x="457" y="892"/>
                  </a:cubicBezTo>
                  <a:cubicBezTo>
                    <a:pt x="445" y="857"/>
                    <a:pt x="445" y="857"/>
                    <a:pt x="445" y="857"/>
                  </a:cubicBezTo>
                  <a:cubicBezTo>
                    <a:pt x="434" y="840"/>
                    <a:pt x="445" y="817"/>
                    <a:pt x="462" y="812"/>
                  </a:cubicBezTo>
                  <a:cubicBezTo>
                    <a:pt x="480" y="800"/>
                    <a:pt x="502" y="812"/>
                    <a:pt x="508" y="829"/>
                  </a:cubicBezTo>
                  <a:cubicBezTo>
                    <a:pt x="520" y="863"/>
                    <a:pt x="520" y="863"/>
                    <a:pt x="520" y="863"/>
                  </a:cubicBezTo>
                  <a:cubicBezTo>
                    <a:pt x="531" y="880"/>
                    <a:pt x="520" y="897"/>
                    <a:pt x="502" y="909"/>
                  </a:cubicBezTo>
                  <a:cubicBezTo>
                    <a:pt x="497" y="909"/>
                    <a:pt x="497" y="909"/>
                    <a:pt x="491" y="909"/>
                  </a:cubicBezTo>
                  <a:close/>
                  <a:moveTo>
                    <a:pt x="417" y="743"/>
                  </a:moveTo>
                  <a:lnTo>
                    <a:pt x="417" y="743"/>
                  </a:lnTo>
                  <a:cubicBezTo>
                    <a:pt x="400" y="743"/>
                    <a:pt x="388" y="737"/>
                    <a:pt x="382" y="726"/>
                  </a:cubicBezTo>
                  <a:cubicBezTo>
                    <a:pt x="365" y="692"/>
                    <a:pt x="365" y="692"/>
                    <a:pt x="365" y="692"/>
                  </a:cubicBezTo>
                  <a:cubicBezTo>
                    <a:pt x="360" y="674"/>
                    <a:pt x="365" y="652"/>
                    <a:pt x="382" y="646"/>
                  </a:cubicBezTo>
                  <a:cubicBezTo>
                    <a:pt x="400" y="635"/>
                    <a:pt x="422" y="646"/>
                    <a:pt x="428" y="663"/>
                  </a:cubicBezTo>
                  <a:cubicBezTo>
                    <a:pt x="445" y="692"/>
                    <a:pt x="445" y="692"/>
                    <a:pt x="445" y="692"/>
                  </a:cubicBezTo>
                  <a:cubicBezTo>
                    <a:pt x="457" y="714"/>
                    <a:pt x="445" y="732"/>
                    <a:pt x="428" y="743"/>
                  </a:cubicBezTo>
                  <a:cubicBezTo>
                    <a:pt x="422" y="743"/>
                    <a:pt x="422" y="743"/>
                    <a:pt x="417" y="743"/>
                  </a:cubicBezTo>
                  <a:close/>
                  <a:moveTo>
                    <a:pt x="337" y="583"/>
                  </a:moveTo>
                  <a:lnTo>
                    <a:pt x="337" y="583"/>
                  </a:lnTo>
                  <a:cubicBezTo>
                    <a:pt x="320" y="583"/>
                    <a:pt x="308" y="577"/>
                    <a:pt x="302" y="560"/>
                  </a:cubicBezTo>
                  <a:cubicBezTo>
                    <a:pt x="285" y="532"/>
                    <a:pt x="285" y="532"/>
                    <a:pt x="285" y="532"/>
                  </a:cubicBezTo>
                  <a:cubicBezTo>
                    <a:pt x="280" y="514"/>
                    <a:pt x="285" y="492"/>
                    <a:pt x="302" y="480"/>
                  </a:cubicBezTo>
                  <a:cubicBezTo>
                    <a:pt x="320" y="475"/>
                    <a:pt x="342" y="480"/>
                    <a:pt x="348" y="497"/>
                  </a:cubicBezTo>
                  <a:cubicBezTo>
                    <a:pt x="365" y="532"/>
                    <a:pt x="365" y="532"/>
                    <a:pt x="365" y="532"/>
                  </a:cubicBezTo>
                  <a:cubicBezTo>
                    <a:pt x="377" y="549"/>
                    <a:pt x="365" y="572"/>
                    <a:pt x="348" y="577"/>
                  </a:cubicBezTo>
                  <a:cubicBezTo>
                    <a:pt x="342" y="583"/>
                    <a:pt x="337" y="583"/>
                    <a:pt x="337" y="583"/>
                  </a:cubicBezTo>
                  <a:close/>
                  <a:moveTo>
                    <a:pt x="251" y="423"/>
                  </a:moveTo>
                  <a:lnTo>
                    <a:pt x="251" y="423"/>
                  </a:lnTo>
                  <a:cubicBezTo>
                    <a:pt x="234" y="423"/>
                    <a:pt x="222" y="412"/>
                    <a:pt x="217" y="400"/>
                  </a:cubicBezTo>
                  <a:cubicBezTo>
                    <a:pt x="200" y="372"/>
                    <a:pt x="200" y="372"/>
                    <a:pt x="200" y="372"/>
                  </a:cubicBezTo>
                  <a:cubicBezTo>
                    <a:pt x="188" y="354"/>
                    <a:pt x="194" y="332"/>
                    <a:pt x="211" y="320"/>
                  </a:cubicBezTo>
                  <a:cubicBezTo>
                    <a:pt x="228" y="315"/>
                    <a:pt x="251" y="320"/>
                    <a:pt x="263" y="337"/>
                  </a:cubicBezTo>
                  <a:cubicBezTo>
                    <a:pt x="280" y="366"/>
                    <a:pt x="280" y="366"/>
                    <a:pt x="280" y="366"/>
                  </a:cubicBezTo>
                  <a:cubicBezTo>
                    <a:pt x="291" y="383"/>
                    <a:pt x="285" y="406"/>
                    <a:pt x="268" y="417"/>
                  </a:cubicBezTo>
                  <a:cubicBezTo>
                    <a:pt x="263" y="417"/>
                    <a:pt x="257" y="423"/>
                    <a:pt x="251" y="423"/>
                  </a:cubicBezTo>
                  <a:close/>
                  <a:moveTo>
                    <a:pt x="160" y="263"/>
                  </a:moveTo>
                  <a:lnTo>
                    <a:pt x="160" y="263"/>
                  </a:lnTo>
                  <a:cubicBezTo>
                    <a:pt x="148" y="263"/>
                    <a:pt x="137" y="257"/>
                    <a:pt x="125" y="246"/>
                  </a:cubicBezTo>
                  <a:cubicBezTo>
                    <a:pt x="108" y="217"/>
                    <a:pt x="108" y="217"/>
                    <a:pt x="108" y="217"/>
                  </a:cubicBezTo>
                  <a:cubicBezTo>
                    <a:pt x="97" y="200"/>
                    <a:pt x="103" y="178"/>
                    <a:pt x="120" y="166"/>
                  </a:cubicBezTo>
                  <a:cubicBezTo>
                    <a:pt x="137" y="155"/>
                    <a:pt x="160" y="160"/>
                    <a:pt x="171" y="178"/>
                  </a:cubicBezTo>
                  <a:cubicBezTo>
                    <a:pt x="188" y="212"/>
                    <a:pt x="188" y="212"/>
                    <a:pt x="188" y="212"/>
                  </a:cubicBezTo>
                  <a:cubicBezTo>
                    <a:pt x="200" y="229"/>
                    <a:pt x="194" y="246"/>
                    <a:pt x="177" y="257"/>
                  </a:cubicBezTo>
                  <a:cubicBezTo>
                    <a:pt x="171" y="263"/>
                    <a:pt x="165" y="263"/>
                    <a:pt x="160" y="263"/>
                  </a:cubicBezTo>
                  <a:close/>
                  <a:moveTo>
                    <a:pt x="63" y="109"/>
                  </a:moveTo>
                  <a:lnTo>
                    <a:pt x="63" y="109"/>
                  </a:lnTo>
                  <a:cubicBezTo>
                    <a:pt x="51" y="109"/>
                    <a:pt x="40" y="103"/>
                    <a:pt x="34" y="92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0" y="46"/>
                    <a:pt x="5" y="23"/>
                    <a:pt x="22" y="12"/>
                  </a:cubicBezTo>
                  <a:cubicBezTo>
                    <a:pt x="40" y="0"/>
                    <a:pt x="63" y="6"/>
                    <a:pt x="74" y="23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103" y="69"/>
                    <a:pt x="97" y="92"/>
                    <a:pt x="80" y="103"/>
                  </a:cubicBezTo>
                  <a:cubicBezTo>
                    <a:pt x="74" y="109"/>
                    <a:pt x="68" y="109"/>
                    <a:pt x="63" y="10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grpSp>
          <p:nvGrpSpPr>
            <p:cNvPr id="29" name="Group 22"/>
            <p:cNvGrpSpPr/>
            <p:nvPr/>
          </p:nvGrpSpPr>
          <p:grpSpPr>
            <a:xfrm>
              <a:off x="7537661" y="2656998"/>
              <a:ext cx="780996" cy="719478"/>
              <a:chOff x="7537661" y="2656998"/>
              <a:chExt cx="780996" cy="719478"/>
            </a:xfrm>
          </p:grpSpPr>
          <p:grpSp>
            <p:nvGrpSpPr>
              <p:cNvPr id="74" name="Group 7"/>
              <p:cNvGrpSpPr/>
              <p:nvPr/>
            </p:nvGrpSpPr>
            <p:grpSpPr>
              <a:xfrm>
                <a:off x="7537661" y="2656998"/>
                <a:ext cx="780996" cy="719478"/>
                <a:chOff x="13296064" y="10607541"/>
                <a:chExt cx="1265763" cy="1166060"/>
              </a:xfrm>
            </p:grpSpPr>
            <p:sp>
              <p:nvSpPr>
                <p:cNvPr id="78" name="Freeform 269"/>
                <p:cNvSpPr>
                  <a:spLocks noChangeArrowheads="1"/>
                </p:cNvSpPr>
                <p:nvPr/>
              </p:nvSpPr>
              <p:spPr bwMode="auto">
                <a:xfrm>
                  <a:off x="13349332" y="10670914"/>
                  <a:ext cx="1141470" cy="1039314"/>
                </a:xfrm>
                <a:custGeom>
                  <a:gdLst>
                    <a:gd name="T0" fmla="*/ 994 w 1989"/>
                    <a:gd name="T1" fmla="*/ 0 h 1812"/>
                    <a:gd name="T2" fmla="*/ 994 w 1989"/>
                    <a:gd name="T3" fmla="*/ 0 h 1812"/>
                    <a:gd name="T4" fmla="*/ 354 w 1989"/>
                    <a:gd name="T5" fmla="*/ 268 h 1812"/>
                    <a:gd name="T6" fmla="*/ 354 w 1989"/>
                    <a:gd name="T7" fmla="*/ 1548 h 1812"/>
                    <a:gd name="T8" fmla="*/ 994 w 1989"/>
                    <a:gd name="T9" fmla="*/ 1811 h 1812"/>
                    <a:gd name="T10" fmla="*/ 1634 w 1989"/>
                    <a:gd name="T11" fmla="*/ 1548 h 1812"/>
                    <a:gd name="T12" fmla="*/ 1634 w 1989"/>
                    <a:gd name="T13" fmla="*/ 268 h 1812"/>
                    <a:gd name="T14" fmla="*/ 994 w 1989"/>
                    <a:gd name="T15" fmla="*/ 0 h 18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89" h="1811">
                      <a:moveTo>
                        <a:pt x="994" y="0"/>
                      </a:moveTo>
                      <a:lnTo>
                        <a:pt x="994" y="0"/>
                      </a:lnTo>
                      <a:cubicBezTo>
                        <a:pt x="766" y="0"/>
                        <a:pt x="532" y="91"/>
                        <a:pt x="354" y="268"/>
                      </a:cubicBezTo>
                      <a:cubicBezTo>
                        <a:pt x="0" y="622"/>
                        <a:pt x="0" y="1194"/>
                        <a:pt x="354" y="1548"/>
                      </a:cubicBezTo>
                      <a:cubicBezTo>
                        <a:pt x="532" y="1725"/>
                        <a:pt x="766" y="1811"/>
                        <a:pt x="994" y="1811"/>
                      </a:cubicBezTo>
                      <a:cubicBezTo>
                        <a:pt x="1229" y="1811"/>
                        <a:pt x="1457" y="1725"/>
                        <a:pt x="1634" y="1548"/>
                      </a:cubicBezTo>
                      <a:cubicBezTo>
                        <a:pt x="1988" y="1194"/>
                        <a:pt x="1988" y="622"/>
                        <a:pt x="1634" y="268"/>
                      </a:cubicBezTo>
                      <a:cubicBezTo>
                        <a:pt x="1457" y="91"/>
                        <a:pt x="1229" y="0"/>
                        <a:pt x="994" y="0"/>
                      </a:cubicBezTo>
                    </a:path>
                  </a:pathLst>
                </a:custGeom>
                <a:solidFill>
                  <a:srgbClr val="0C568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 Light" panose="020f0302020204030204"/>
                  </a:endParaRPr>
                </a:p>
              </p:txBody>
            </p:sp>
            <p:sp>
              <p:nvSpPr>
                <p:cNvPr id="79" name="Freeform 270"/>
                <p:cNvSpPr>
                  <a:spLocks noChangeArrowheads="1"/>
                </p:cNvSpPr>
                <p:nvPr/>
              </p:nvSpPr>
              <p:spPr bwMode="auto">
                <a:xfrm>
                  <a:off x="13296064" y="10607541"/>
                  <a:ext cx="1265763" cy="1166060"/>
                </a:xfrm>
                <a:custGeom>
                  <a:gdLst>
                    <a:gd name="T0" fmla="*/ 1085 w 2206"/>
                    <a:gd name="T1" fmla="*/ 2005 h 2035"/>
                    <a:gd name="T2" fmla="*/ 1085 w 2206"/>
                    <a:gd name="T3" fmla="*/ 2005 h 2035"/>
                    <a:gd name="T4" fmla="*/ 383 w 2206"/>
                    <a:gd name="T5" fmla="*/ 1714 h 2035"/>
                    <a:gd name="T6" fmla="*/ 383 w 2206"/>
                    <a:gd name="T7" fmla="*/ 314 h 2035"/>
                    <a:gd name="T8" fmla="*/ 1085 w 2206"/>
                    <a:gd name="T9" fmla="*/ 23 h 2035"/>
                    <a:gd name="T10" fmla="*/ 1788 w 2206"/>
                    <a:gd name="T11" fmla="*/ 314 h 2035"/>
                    <a:gd name="T12" fmla="*/ 1788 w 2206"/>
                    <a:gd name="T13" fmla="*/ 1714 h 2035"/>
                    <a:gd name="T14" fmla="*/ 1085 w 2206"/>
                    <a:gd name="T15" fmla="*/ 2005 h 2035"/>
                    <a:gd name="T16" fmla="*/ 1085 w 2206"/>
                    <a:gd name="T17" fmla="*/ 0 h 2035"/>
                    <a:gd name="T18" fmla="*/ 1085 w 2206"/>
                    <a:gd name="T19" fmla="*/ 0 h 2035"/>
                    <a:gd name="T20" fmla="*/ 366 w 2206"/>
                    <a:gd name="T21" fmla="*/ 297 h 2035"/>
                    <a:gd name="T22" fmla="*/ 68 w 2206"/>
                    <a:gd name="T23" fmla="*/ 1017 h 2035"/>
                    <a:gd name="T24" fmla="*/ 366 w 2206"/>
                    <a:gd name="T25" fmla="*/ 1737 h 2035"/>
                    <a:gd name="T26" fmla="*/ 1085 w 2206"/>
                    <a:gd name="T27" fmla="*/ 2034 h 2035"/>
                    <a:gd name="T28" fmla="*/ 1085 w 2206"/>
                    <a:gd name="T29" fmla="*/ 2034 h 2035"/>
                    <a:gd name="T30" fmla="*/ 1805 w 2206"/>
                    <a:gd name="T31" fmla="*/ 1737 h 2035"/>
                    <a:gd name="T32" fmla="*/ 1805 w 2206"/>
                    <a:gd name="T33" fmla="*/ 297 h 2035"/>
                    <a:gd name="T34" fmla="*/ 1085 w 2206"/>
                    <a:gd name="T35" fmla="*/ 0 h 2035"/>
                    <a:gd name="T36" fmla="*/ 1085 w 2206"/>
                    <a:gd name="T37" fmla="*/ 2005 h 20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206" h="2034">
                      <a:moveTo>
                        <a:pt x="1085" y="2005"/>
                      </a:moveTo>
                      <a:lnTo>
                        <a:pt x="1085" y="2005"/>
                      </a:lnTo>
                      <a:cubicBezTo>
                        <a:pt x="823" y="2005"/>
                        <a:pt x="571" y="1902"/>
                        <a:pt x="383" y="1714"/>
                      </a:cubicBezTo>
                      <a:cubicBezTo>
                        <a:pt x="0" y="1331"/>
                        <a:pt x="0" y="703"/>
                        <a:pt x="383" y="314"/>
                      </a:cubicBezTo>
                      <a:cubicBezTo>
                        <a:pt x="571" y="126"/>
                        <a:pt x="823" y="23"/>
                        <a:pt x="1085" y="23"/>
                      </a:cubicBezTo>
                      <a:cubicBezTo>
                        <a:pt x="1354" y="23"/>
                        <a:pt x="1600" y="126"/>
                        <a:pt x="1788" y="314"/>
                      </a:cubicBezTo>
                      <a:cubicBezTo>
                        <a:pt x="2177" y="703"/>
                        <a:pt x="2177" y="1331"/>
                        <a:pt x="1788" y="1714"/>
                      </a:cubicBezTo>
                      <a:cubicBezTo>
                        <a:pt x="1600" y="1902"/>
                        <a:pt x="1354" y="2005"/>
                        <a:pt x="1085" y="2005"/>
                      </a:cubicBezTo>
                      <a:lnTo>
                        <a:pt x="1085" y="0"/>
                      </a:lnTo>
                      <a:lnTo>
                        <a:pt x="1085" y="0"/>
                      </a:lnTo>
                      <a:cubicBezTo>
                        <a:pt x="817" y="0"/>
                        <a:pt x="560" y="103"/>
                        <a:pt x="366" y="297"/>
                      </a:cubicBezTo>
                      <a:cubicBezTo>
                        <a:pt x="177" y="486"/>
                        <a:pt x="68" y="743"/>
                        <a:pt x="68" y="1017"/>
                      </a:cubicBezTo>
                      <a:cubicBezTo>
                        <a:pt x="68" y="1285"/>
                        <a:pt x="177" y="1542"/>
                        <a:pt x="366" y="1737"/>
                      </a:cubicBezTo>
                      <a:cubicBezTo>
                        <a:pt x="560" y="1925"/>
                        <a:pt x="817" y="2034"/>
                        <a:pt x="1085" y="2034"/>
                      </a:cubicBezTo>
                      <a:lnTo>
                        <a:pt x="1085" y="2034"/>
                      </a:lnTo>
                      <a:cubicBezTo>
                        <a:pt x="1360" y="2034"/>
                        <a:pt x="1611" y="1925"/>
                        <a:pt x="1805" y="1737"/>
                      </a:cubicBezTo>
                      <a:cubicBezTo>
                        <a:pt x="2205" y="1337"/>
                        <a:pt x="2205" y="691"/>
                        <a:pt x="1805" y="297"/>
                      </a:cubicBezTo>
                      <a:cubicBezTo>
                        <a:pt x="1611" y="103"/>
                        <a:pt x="1360" y="0"/>
                        <a:pt x="1085" y="0"/>
                      </a:cubicBezTo>
                      <a:lnTo>
                        <a:pt x="1085" y="2005"/>
                      </a:lnTo>
                    </a:path>
                  </a:pathLst>
                </a:custGeom>
                <a:solidFill>
                  <a:srgbClr val="0C568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 Light" panose="020f0302020204030204"/>
                  </a:endParaRPr>
                </a:p>
              </p:txBody>
            </p:sp>
          </p:grpSp>
          <p:sp>
            <p:nvSpPr>
              <p:cNvPr id="75" name="Freeform 263"/>
              <p:cNvSpPr>
                <a:spLocks noChangeArrowheads="1"/>
              </p:cNvSpPr>
              <p:nvPr/>
            </p:nvSpPr>
            <p:spPr bwMode="auto">
              <a:xfrm>
                <a:off x="7632254" y="2728816"/>
                <a:ext cx="32867" cy="29718"/>
              </a:xfrm>
              <a:custGeom>
                <a:gdLst>
                  <a:gd name="T0" fmla="*/ 58 w 98"/>
                  <a:gd name="T1" fmla="*/ 86 h 87"/>
                  <a:gd name="T2" fmla="*/ 58 w 98"/>
                  <a:gd name="T3" fmla="*/ 86 h 87"/>
                  <a:gd name="T4" fmla="*/ 35 w 98"/>
                  <a:gd name="T5" fmla="*/ 80 h 87"/>
                  <a:gd name="T6" fmla="*/ 23 w 98"/>
                  <a:gd name="T7" fmla="*/ 69 h 87"/>
                  <a:gd name="T8" fmla="*/ 12 w 98"/>
                  <a:gd name="T9" fmla="*/ 23 h 87"/>
                  <a:gd name="T10" fmla="*/ 63 w 98"/>
                  <a:gd name="T11" fmla="*/ 12 h 87"/>
                  <a:gd name="T12" fmla="*/ 75 w 98"/>
                  <a:gd name="T13" fmla="*/ 23 h 87"/>
                  <a:gd name="T14" fmla="*/ 86 w 98"/>
                  <a:gd name="T15" fmla="*/ 69 h 87"/>
                  <a:gd name="T16" fmla="*/ 58 w 98"/>
                  <a:gd name="T17" fmla="*/ 86 h 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87">
                    <a:moveTo>
                      <a:pt x="58" y="86"/>
                    </a:moveTo>
                    <a:lnTo>
                      <a:pt x="58" y="86"/>
                    </a:lnTo>
                    <a:cubicBezTo>
                      <a:pt x="52" y="86"/>
                      <a:pt x="46" y="86"/>
                      <a:pt x="35" y="80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6" y="63"/>
                      <a:pt x="0" y="40"/>
                      <a:pt x="12" y="23"/>
                    </a:cubicBezTo>
                    <a:cubicBezTo>
                      <a:pt x="23" y="6"/>
                      <a:pt x="46" y="0"/>
                      <a:pt x="63" y="12"/>
                    </a:cubicBezTo>
                    <a:cubicBezTo>
                      <a:pt x="75" y="23"/>
                      <a:pt x="75" y="23"/>
                      <a:pt x="75" y="23"/>
                    </a:cubicBezTo>
                    <a:cubicBezTo>
                      <a:pt x="92" y="34"/>
                      <a:pt x="97" y="57"/>
                      <a:pt x="86" y="69"/>
                    </a:cubicBezTo>
                    <a:cubicBezTo>
                      <a:pt x="80" y="80"/>
                      <a:pt x="69" y="86"/>
                      <a:pt x="58" y="86"/>
                    </a:cubicBezTo>
                  </a:path>
                </a:pathLst>
              </a:custGeom>
              <a:solidFill>
                <a:srgbClr val="A5A5A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/>
                </a:endParaRPr>
              </a:p>
            </p:txBody>
          </p:sp>
          <p:sp>
            <p:nvSpPr>
              <p:cNvPr id="76" name="Freeform 268"/>
              <p:cNvSpPr>
                <a:spLocks noChangeArrowheads="1"/>
              </p:cNvSpPr>
              <p:nvPr/>
            </p:nvSpPr>
            <p:spPr bwMode="auto">
              <a:xfrm>
                <a:off x="8186307" y="3271553"/>
                <a:ext cx="29737" cy="31282"/>
              </a:xfrm>
              <a:custGeom>
                <a:gdLst>
                  <a:gd name="T0" fmla="*/ 46 w 87"/>
                  <a:gd name="T1" fmla="*/ 92 h 93"/>
                  <a:gd name="T2" fmla="*/ 46 w 87"/>
                  <a:gd name="T3" fmla="*/ 92 h 93"/>
                  <a:gd name="T4" fmla="*/ 17 w 87"/>
                  <a:gd name="T5" fmla="*/ 80 h 93"/>
                  <a:gd name="T6" fmla="*/ 11 w 87"/>
                  <a:gd name="T7" fmla="*/ 63 h 93"/>
                  <a:gd name="T8" fmla="*/ 17 w 87"/>
                  <a:gd name="T9" fmla="*/ 12 h 93"/>
                  <a:gd name="T10" fmla="*/ 68 w 87"/>
                  <a:gd name="T11" fmla="*/ 23 h 93"/>
                  <a:gd name="T12" fmla="*/ 80 w 87"/>
                  <a:gd name="T13" fmla="*/ 40 h 93"/>
                  <a:gd name="T14" fmla="*/ 68 w 87"/>
                  <a:gd name="T15" fmla="*/ 86 h 93"/>
                  <a:gd name="T16" fmla="*/ 46 w 87"/>
                  <a:gd name="T17" fmla="*/ 92 h 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93">
                    <a:moveTo>
                      <a:pt x="46" y="92"/>
                    </a:moveTo>
                    <a:lnTo>
                      <a:pt x="46" y="92"/>
                    </a:lnTo>
                    <a:cubicBezTo>
                      <a:pt x="34" y="92"/>
                      <a:pt x="23" y="86"/>
                      <a:pt x="17" y="80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0" y="46"/>
                      <a:pt x="0" y="23"/>
                      <a:pt x="17" y="12"/>
                    </a:cubicBezTo>
                    <a:cubicBezTo>
                      <a:pt x="34" y="0"/>
                      <a:pt x="57" y="6"/>
                      <a:pt x="68" y="23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6" y="52"/>
                      <a:pt x="86" y="74"/>
                      <a:pt x="68" y="86"/>
                    </a:cubicBezTo>
                    <a:cubicBezTo>
                      <a:pt x="63" y="92"/>
                      <a:pt x="57" y="92"/>
                      <a:pt x="46" y="92"/>
                    </a:cubicBezTo>
                  </a:path>
                </a:pathLst>
              </a:custGeom>
              <a:solidFill>
                <a:srgbClr val="A5A5A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/>
                </a:endParaRPr>
              </a:p>
            </p:txBody>
          </p:sp>
          <p:sp>
            <p:nvSpPr>
              <p:cNvPr id="77" name="Freeform 273"/>
              <p:cNvSpPr>
                <a:spLocks noChangeArrowheads="1"/>
              </p:cNvSpPr>
              <p:nvPr/>
            </p:nvSpPr>
            <p:spPr bwMode="auto">
              <a:xfrm>
                <a:off x="7748616" y="2902048"/>
                <a:ext cx="334936" cy="228356"/>
              </a:xfrm>
              <a:custGeom>
                <a:gdLst>
                  <a:gd name="T0" fmla="*/ 925 w 949"/>
                  <a:gd name="T1" fmla="*/ 40 h 647"/>
                  <a:gd name="T2" fmla="*/ 868 w 949"/>
                  <a:gd name="T3" fmla="*/ 17 h 647"/>
                  <a:gd name="T4" fmla="*/ 742 w 949"/>
                  <a:gd name="T5" fmla="*/ 0 h 647"/>
                  <a:gd name="T6" fmla="*/ 725 w 949"/>
                  <a:gd name="T7" fmla="*/ 40 h 647"/>
                  <a:gd name="T8" fmla="*/ 148 w 949"/>
                  <a:gd name="T9" fmla="*/ 17 h 647"/>
                  <a:gd name="T10" fmla="*/ 97 w 949"/>
                  <a:gd name="T11" fmla="*/ 0 h 647"/>
                  <a:gd name="T12" fmla="*/ 85 w 949"/>
                  <a:gd name="T13" fmla="*/ 40 h 647"/>
                  <a:gd name="T14" fmla="*/ 0 w 949"/>
                  <a:gd name="T15" fmla="*/ 69 h 647"/>
                  <a:gd name="T16" fmla="*/ 28 w 949"/>
                  <a:gd name="T17" fmla="*/ 646 h 647"/>
                  <a:gd name="T18" fmla="*/ 948 w 949"/>
                  <a:gd name="T19" fmla="*/ 617 h 647"/>
                  <a:gd name="T20" fmla="*/ 925 w 949"/>
                  <a:gd name="T21" fmla="*/ 40 h 647"/>
                  <a:gd name="T22" fmla="*/ 114 w 949"/>
                  <a:gd name="T23" fmla="*/ 80 h 647"/>
                  <a:gd name="T24" fmla="*/ 114 w 949"/>
                  <a:gd name="T25" fmla="*/ 160 h 647"/>
                  <a:gd name="T26" fmla="*/ 114 w 949"/>
                  <a:gd name="T27" fmla="*/ 80 h 647"/>
                  <a:gd name="T28" fmla="*/ 851 w 949"/>
                  <a:gd name="T29" fmla="*/ 97 h 647"/>
                  <a:gd name="T30" fmla="*/ 725 w 949"/>
                  <a:gd name="T31" fmla="*/ 114 h 647"/>
                  <a:gd name="T32" fmla="*/ 742 w 949"/>
                  <a:gd name="T33" fmla="*/ 143 h 647"/>
                  <a:gd name="T34" fmla="*/ 868 w 949"/>
                  <a:gd name="T35" fmla="*/ 131 h 647"/>
                  <a:gd name="T36" fmla="*/ 851 w 949"/>
                  <a:gd name="T37" fmla="*/ 97 h 647"/>
                  <a:gd name="T38" fmla="*/ 474 w 949"/>
                  <a:gd name="T39" fmla="*/ 74 h 647"/>
                  <a:gd name="T40" fmla="*/ 474 w 949"/>
                  <a:gd name="T41" fmla="*/ 611 h 647"/>
                  <a:gd name="T42" fmla="*/ 474 w 949"/>
                  <a:gd name="T43" fmla="*/ 74 h 647"/>
                  <a:gd name="T44" fmla="*/ 474 w 949"/>
                  <a:gd name="T45" fmla="*/ 131 h 647"/>
                  <a:gd name="T46" fmla="*/ 474 w 949"/>
                  <a:gd name="T47" fmla="*/ 560 h 647"/>
                  <a:gd name="T48" fmla="*/ 474 w 949"/>
                  <a:gd name="T49" fmla="*/ 131 h 647"/>
                  <a:gd name="T50" fmla="*/ 474 w 949"/>
                  <a:gd name="T51" fmla="*/ 188 h 647"/>
                  <a:gd name="T52" fmla="*/ 474 w 949"/>
                  <a:gd name="T53" fmla="*/ 497 h 647"/>
                  <a:gd name="T54" fmla="*/ 474 w 949"/>
                  <a:gd name="T55" fmla="*/ 188 h 647"/>
                  <a:gd name="T56" fmla="*/ 474 w 949"/>
                  <a:gd name="T57" fmla="*/ 229 h 647"/>
                  <a:gd name="T58" fmla="*/ 497 w 949"/>
                  <a:gd name="T59" fmla="*/ 251 h 647"/>
                  <a:gd name="T60" fmla="*/ 394 w 949"/>
                  <a:gd name="T61" fmla="*/ 423 h 647"/>
                  <a:gd name="T62" fmla="*/ 474 w 949"/>
                  <a:gd name="T63" fmla="*/ 229 h 6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49" h="647">
                    <a:moveTo>
                      <a:pt x="925" y="40"/>
                    </a:moveTo>
                    <a:lnTo>
                      <a:pt x="925" y="40"/>
                    </a:lnTo>
                    <a:cubicBezTo>
                      <a:pt x="868" y="40"/>
                      <a:pt x="868" y="40"/>
                      <a:pt x="868" y="40"/>
                    </a:cubicBezTo>
                    <a:cubicBezTo>
                      <a:pt x="868" y="17"/>
                      <a:pt x="868" y="17"/>
                      <a:pt x="868" y="17"/>
                    </a:cubicBezTo>
                    <a:cubicBezTo>
                      <a:pt x="868" y="6"/>
                      <a:pt x="862" y="0"/>
                      <a:pt x="851" y="0"/>
                    </a:cubicBezTo>
                    <a:cubicBezTo>
                      <a:pt x="742" y="0"/>
                      <a:pt x="742" y="0"/>
                      <a:pt x="742" y="0"/>
                    </a:cubicBezTo>
                    <a:cubicBezTo>
                      <a:pt x="731" y="0"/>
                      <a:pt x="725" y="6"/>
                      <a:pt x="725" y="17"/>
                    </a:cubicBezTo>
                    <a:cubicBezTo>
                      <a:pt x="725" y="40"/>
                      <a:pt x="725" y="40"/>
                      <a:pt x="725" y="40"/>
                    </a:cubicBezTo>
                    <a:cubicBezTo>
                      <a:pt x="148" y="40"/>
                      <a:pt x="148" y="40"/>
                      <a:pt x="148" y="40"/>
                    </a:cubicBezTo>
                    <a:cubicBezTo>
                      <a:pt x="148" y="17"/>
                      <a:pt x="148" y="17"/>
                      <a:pt x="148" y="17"/>
                    </a:cubicBezTo>
                    <a:cubicBezTo>
                      <a:pt x="148" y="6"/>
                      <a:pt x="148" y="0"/>
                      <a:pt x="137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1" y="0"/>
                      <a:pt x="85" y="6"/>
                      <a:pt x="85" y="17"/>
                    </a:cubicBezTo>
                    <a:cubicBezTo>
                      <a:pt x="85" y="40"/>
                      <a:pt x="85" y="40"/>
                      <a:pt x="85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11" y="40"/>
                      <a:pt x="0" y="51"/>
                      <a:pt x="0" y="69"/>
                    </a:cubicBezTo>
                    <a:cubicBezTo>
                      <a:pt x="0" y="617"/>
                      <a:pt x="0" y="617"/>
                      <a:pt x="0" y="617"/>
                    </a:cubicBezTo>
                    <a:cubicBezTo>
                      <a:pt x="0" y="634"/>
                      <a:pt x="11" y="646"/>
                      <a:pt x="28" y="646"/>
                    </a:cubicBezTo>
                    <a:cubicBezTo>
                      <a:pt x="925" y="646"/>
                      <a:pt x="925" y="646"/>
                      <a:pt x="925" y="646"/>
                    </a:cubicBezTo>
                    <a:cubicBezTo>
                      <a:pt x="942" y="646"/>
                      <a:pt x="948" y="634"/>
                      <a:pt x="948" y="617"/>
                    </a:cubicBezTo>
                    <a:cubicBezTo>
                      <a:pt x="948" y="69"/>
                      <a:pt x="948" y="69"/>
                      <a:pt x="948" y="69"/>
                    </a:cubicBezTo>
                    <a:cubicBezTo>
                      <a:pt x="948" y="51"/>
                      <a:pt x="942" y="40"/>
                      <a:pt x="925" y="40"/>
                    </a:cubicBezTo>
                    <a:close/>
                    <a:moveTo>
                      <a:pt x="114" y="80"/>
                    </a:moveTo>
                    <a:lnTo>
                      <a:pt x="114" y="80"/>
                    </a:lnTo>
                    <a:cubicBezTo>
                      <a:pt x="97" y="80"/>
                      <a:pt x="74" y="97"/>
                      <a:pt x="74" y="120"/>
                    </a:cubicBezTo>
                    <a:cubicBezTo>
                      <a:pt x="74" y="143"/>
                      <a:pt x="97" y="160"/>
                      <a:pt x="114" y="160"/>
                    </a:cubicBezTo>
                    <a:cubicBezTo>
                      <a:pt x="143" y="160"/>
                      <a:pt x="160" y="143"/>
                      <a:pt x="160" y="120"/>
                    </a:cubicBezTo>
                    <a:cubicBezTo>
                      <a:pt x="160" y="97"/>
                      <a:pt x="143" y="80"/>
                      <a:pt x="114" y="80"/>
                    </a:cubicBezTo>
                    <a:close/>
                    <a:moveTo>
                      <a:pt x="851" y="97"/>
                    </a:moveTo>
                    <a:lnTo>
                      <a:pt x="851" y="97"/>
                    </a:lnTo>
                    <a:cubicBezTo>
                      <a:pt x="742" y="97"/>
                      <a:pt x="742" y="97"/>
                      <a:pt x="742" y="97"/>
                    </a:cubicBezTo>
                    <a:cubicBezTo>
                      <a:pt x="731" y="97"/>
                      <a:pt x="725" y="103"/>
                      <a:pt x="725" y="114"/>
                    </a:cubicBezTo>
                    <a:cubicBezTo>
                      <a:pt x="725" y="131"/>
                      <a:pt x="725" y="131"/>
                      <a:pt x="725" y="131"/>
                    </a:cubicBezTo>
                    <a:cubicBezTo>
                      <a:pt x="725" y="137"/>
                      <a:pt x="731" y="143"/>
                      <a:pt x="742" y="143"/>
                    </a:cubicBezTo>
                    <a:cubicBezTo>
                      <a:pt x="851" y="143"/>
                      <a:pt x="851" y="143"/>
                      <a:pt x="851" y="143"/>
                    </a:cubicBezTo>
                    <a:cubicBezTo>
                      <a:pt x="862" y="143"/>
                      <a:pt x="868" y="137"/>
                      <a:pt x="868" y="131"/>
                    </a:cubicBezTo>
                    <a:cubicBezTo>
                      <a:pt x="868" y="114"/>
                      <a:pt x="868" y="114"/>
                      <a:pt x="868" y="114"/>
                    </a:cubicBezTo>
                    <a:cubicBezTo>
                      <a:pt x="868" y="103"/>
                      <a:pt x="862" y="97"/>
                      <a:pt x="851" y="97"/>
                    </a:cubicBezTo>
                    <a:close/>
                    <a:moveTo>
                      <a:pt x="474" y="74"/>
                    </a:moveTo>
                    <a:lnTo>
                      <a:pt x="474" y="74"/>
                    </a:lnTo>
                    <a:cubicBezTo>
                      <a:pt x="623" y="74"/>
                      <a:pt x="742" y="194"/>
                      <a:pt x="742" y="343"/>
                    </a:cubicBezTo>
                    <a:cubicBezTo>
                      <a:pt x="742" y="491"/>
                      <a:pt x="623" y="611"/>
                      <a:pt x="474" y="611"/>
                    </a:cubicBezTo>
                    <a:cubicBezTo>
                      <a:pt x="331" y="611"/>
                      <a:pt x="206" y="491"/>
                      <a:pt x="206" y="343"/>
                    </a:cubicBezTo>
                    <a:cubicBezTo>
                      <a:pt x="206" y="194"/>
                      <a:pt x="331" y="74"/>
                      <a:pt x="474" y="74"/>
                    </a:cubicBezTo>
                    <a:close/>
                    <a:moveTo>
                      <a:pt x="474" y="131"/>
                    </a:moveTo>
                    <a:lnTo>
                      <a:pt x="474" y="131"/>
                    </a:lnTo>
                    <a:cubicBezTo>
                      <a:pt x="594" y="131"/>
                      <a:pt x="691" y="223"/>
                      <a:pt x="691" y="343"/>
                    </a:cubicBezTo>
                    <a:cubicBezTo>
                      <a:pt x="691" y="463"/>
                      <a:pt x="594" y="560"/>
                      <a:pt x="474" y="560"/>
                    </a:cubicBezTo>
                    <a:cubicBezTo>
                      <a:pt x="360" y="560"/>
                      <a:pt x="263" y="463"/>
                      <a:pt x="263" y="343"/>
                    </a:cubicBezTo>
                    <a:cubicBezTo>
                      <a:pt x="263" y="223"/>
                      <a:pt x="360" y="131"/>
                      <a:pt x="474" y="131"/>
                    </a:cubicBezTo>
                    <a:close/>
                    <a:moveTo>
                      <a:pt x="474" y="188"/>
                    </a:moveTo>
                    <a:lnTo>
                      <a:pt x="474" y="188"/>
                    </a:lnTo>
                    <a:cubicBezTo>
                      <a:pt x="560" y="188"/>
                      <a:pt x="628" y="257"/>
                      <a:pt x="628" y="343"/>
                    </a:cubicBezTo>
                    <a:cubicBezTo>
                      <a:pt x="628" y="428"/>
                      <a:pt x="560" y="497"/>
                      <a:pt x="474" y="497"/>
                    </a:cubicBezTo>
                    <a:cubicBezTo>
                      <a:pt x="394" y="497"/>
                      <a:pt x="325" y="428"/>
                      <a:pt x="325" y="343"/>
                    </a:cubicBezTo>
                    <a:cubicBezTo>
                      <a:pt x="325" y="257"/>
                      <a:pt x="394" y="188"/>
                      <a:pt x="474" y="188"/>
                    </a:cubicBezTo>
                    <a:close/>
                    <a:moveTo>
                      <a:pt x="474" y="229"/>
                    </a:moveTo>
                    <a:lnTo>
                      <a:pt x="474" y="229"/>
                    </a:lnTo>
                    <a:cubicBezTo>
                      <a:pt x="514" y="229"/>
                      <a:pt x="542" y="246"/>
                      <a:pt x="565" y="268"/>
                    </a:cubicBezTo>
                    <a:cubicBezTo>
                      <a:pt x="548" y="257"/>
                      <a:pt x="520" y="251"/>
                      <a:pt x="497" y="251"/>
                    </a:cubicBezTo>
                    <a:cubicBezTo>
                      <a:pt x="434" y="251"/>
                      <a:pt x="377" y="303"/>
                      <a:pt x="377" y="366"/>
                    </a:cubicBezTo>
                    <a:cubicBezTo>
                      <a:pt x="377" y="388"/>
                      <a:pt x="382" y="405"/>
                      <a:pt x="394" y="423"/>
                    </a:cubicBezTo>
                    <a:cubicBezTo>
                      <a:pt x="371" y="405"/>
                      <a:pt x="360" y="377"/>
                      <a:pt x="360" y="343"/>
                    </a:cubicBezTo>
                    <a:cubicBezTo>
                      <a:pt x="360" y="280"/>
                      <a:pt x="411" y="229"/>
                      <a:pt x="474" y="229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/>
                </a:endParaRPr>
              </a:p>
            </p:txBody>
          </p:sp>
        </p:grpSp>
        <p:grpSp>
          <p:nvGrpSpPr>
            <p:cNvPr id="30" name="Group 220"/>
            <p:cNvGrpSpPr/>
            <p:nvPr/>
          </p:nvGrpSpPr>
          <p:grpSpPr>
            <a:xfrm>
              <a:off x="5669485" y="3030927"/>
              <a:ext cx="1847850" cy="1851026"/>
              <a:chOff x="2660883" y="2992368"/>
              <a:chExt cx="1847850" cy="1851026"/>
            </a:xfrm>
          </p:grpSpPr>
          <p:sp>
            <p:nvSpPr>
              <p:cNvPr id="61" name="Freeform 8"/>
              <p:cNvSpPr>
                <a:spLocks noEditPoints="1"/>
              </p:cNvSpPr>
              <p:nvPr/>
            </p:nvSpPr>
            <p:spPr bwMode="auto">
              <a:xfrm>
                <a:off x="2865670" y="3195568"/>
                <a:ext cx="1495425" cy="1495425"/>
              </a:xfrm>
              <a:custGeom>
                <a:gdLst>
                  <a:gd name="T0" fmla="*/ 844 w 924"/>
                  <a:gd name="T1" fmla="*/ 386 h 924"/>
                  <a:gd name="T2" fmla="*/ 875 w 924"/>
                  <a:gd name="T3" fmla="*/ 300 h 924"/>
                  <a:gd name="T4" fmla="*/ 836 w 924"/>
                  <a:gd name="T5" fmla="*/ 185 h 924"/>
                  <a:gd name="T6" fmla="*/ 754 w 924"/>
                  <a:gd name="T7" fmla="*/ 205 h 924"/>
                  <a:gd name="T8" fmla="*/ 738 w 924"/>
                  <a:gd name="T9" fmla="*/ 115 h 924"/>
                  <a:gd name="T10" fmla="*/ 647 w 924"/>
                  <a:gd name="T11" fmla="*/ 35 h 924"/>
                  <a:gd name="T12" fmla="*/ 586 w 924"/>
                  <a:gd name="T13" fmla="*/ 93 h 924"/>
                  <a:gd name="T14" fmla="*/ 528 w 924"/>
                  <a:gd name="T15" fmla="*/ 24 h 924"/>
                  <a:gd name="T16" fmla="*/ 409 w 924"/>
                  <a:gd name="T17" fmla="*/ 0 h 924"/>
                  <a:gd name="T18" fmla="*/ 385 w 924"/>
                  <a:gd name="T19" fmla="*/ 80 h 924"/>
                  <a:gd name="T20" fmla="*/ 300 w 924"/>
                  <a:gd name="T21" fmla="*/ 49 h 924"/>
                  <a:gd name="T22" fmla="*/ 185 w 924"/>
                  <a:gd name="T23" fmla="*/ 88 h 924"/>
                  <a:gd name="T24" fmla="*/ 205 w 924"/>
                  <a:gd name="T25" fmla="*/ 170 h 924"/>
                  <a:gd name="T26" fmla="*/ 115 w 924"/>
                  <a:gd name="T27" fmla="*/ 186 h 924"/>
                  <a:gd name="T28" fmla="*/ 35 w 924"/>
                  <a:gd name="T29" fmla="*/ 277 h 924"/>
                  <a:gd name="T30" fmla="*/ 93 w 924"/>
                  <a:gd name="T31" fmla="*/ 338 h 924"/>
                  <a:gd name="T32" fmla="*/ 24 w 924"/>
                  <a:gd name="T33" fmla="*/ 396 h 924"/>
                  <a:gd name="T34" fmla="*/ 0 w 924"/>
                  <a:gd name="T35" fmla="*/ 515 h 924"/>
                  <a:gd name="T36" fmla="*/ 80 w 924"/>
                  <a:gd name="T37" fmla="*/ 539 h 924"/>
                  <a:gd name="T38" fmla="*/ 49 w 924"/>
                  <a:gd name="T39" fmla="*/ 624 h 924"/>
                  <a:gd name="T40" fmla="*/ 88 w 924"/>
                  <a:gd name="T41" fmla="*/ 739 h 924"/>
                  <a:gd name="T42" fmla="*/ 170 w 924"/>
                  <a:gd name="T43" fmla="*/ 719 h 924"/>
                  <a:gd name="T44" fmla="*/ 186 w 924"/>
                  <a:gd name="T45" fmla="*/ 809 h 924"/>
                  <a:gd name="T46" fmla="*/ 277 w 924"/>
                  <a:gd name="T47" fmla="*/ 889 h 924"/>
                  <a:gd name="T48" fmla="*/ 338 w 924"/>
                  <a:gd name="T49" fmla="*/ 831 h 924"/>
                  <a:gd name="T50" fmla="*/ 396 w 924"/>
                  <a:gd name="T51" fmla="*/ 901 h 924"/>
                  <a:gd name="T52" fmla="*/ 515 w 924"/>
                  <a:gd name="T53" fmla="*/ 924 h 924"/>
                  <a:gd name="T54" fmla="*/ 539 w 924"/>
                  <a:gd name="T55" fmla="*/ 844 h 924"/>
                  <a:gd name="T56" fmla="*/ 624 w 924"/>
                  <a:gd name="T57" fmla="*/ 875 h 924"/>
                  <a:gd name="T58" fmla="*/ 739 w 924"/>
                  <a:gd name="T59" fmla="*/ 836 h 924"/>
                  <a:gd name="T60" fmla="*/ 719 w 924"/>
                  <a:gd name="T61" fmla="*/ 754 h 924"/>
                  <a:gd name="T62" fmla="*/ 809 w 924"/>
                  <a:gd name="T63" fmla="*/ 738 h 924"/>
                  <a:gd name="T64" fmla="*/ 889 w 924"/>
                  <a:gd name="T65" fmla="*/ 647 h 924"/>
                  <a:gd name="T66" fmla="*/ 831 w 924"/>
                  <a:gd name="T67" fmla="*/ 587 h 924"/>
                  <a:gd name="T68" fmla="*/ 900 w 924"/>
                  <a:gd name="T69" fmla="*/ 528 h 924"/>
                  <a:gd name="T70" fmla="*/ 924 w 924"/>
                  <a:gd name="T71" fmla="*/ 409 h 924"/>
                  <a:gd name="T72" fmla="*/ 462 w 924"/>
                  <a:gd name="T73" fmla="*/ 709 h 924"/>
                  <a:gd name="T74" fmla="*/ 462 w 924"/>
                  <a:gd name="T75" fmla="*/ 215 h 924"/>
                  <a:gd name="T76" fmla="*/ 462 w 924"/>
                  <a:gd name="T77" fmla="*/ 709 h 9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4" h="924">
                    <a:moveTo>
                      <a:pt x="900" y="386"/>
                    </a:moveTo>
                    <a:cubicBezTo>
                      <a:pt x="844" y="386"/>
                      <a:pt x="844" y="386"/>
                      <a:pt x="844" y="386"/>
                    </a:cubicBezTo>
                    <a:cubicBezTo>
                      <a:pt x="840" y="366"/>
                      <a:pt x="834" y="346"/>
                      <a:pt x="827" y="327"/>
                    </a:cubicBezTo>
                    <a:cubicBezTo>
                      <a:pt x="875" y="300"/>
                      <a:pt x="875" y="300"/>
                      <a:pt x="875" y="300"/>
                    </a:cubicBezTo>
                    <a:cubicBezTo>
                      <a:pt x="886" y="293"/>
                      <a:pt x="890" y="279"/>
                      <a:pt x="883" y="268"/>
                    </a:cubicBezTo>
                    <a:cubicBezTo>
                      <a:pt x="836" y="185"/>
                      <a:pt x="836" y="185"/>
                      <a:pt x="836" y="185"/>
                    </a:cubicBezTo>
                    <a:cubicBezTo>
                      <a:pt x="829" y="174"/>
                      <a:pt x="815" y="170"/>
                      <a:pt x="803" y="177"/>
                    </a:cubicBezTo>
                    <a:cubicBezTo>
                      <a:pt x="754" y="205"/>
                      <a:pt x="754" y="205"/>
                      <a:pt x="754" y="205"/>
                    </a:cubicBezTo>
                    <a:cubicBezTo>
                      <a:pt x="741" y="190"/>
                      <a:pt x="726" y="176"/>
                      <a:pt x="711" y="163"/>
                    </a:cubicBezTo>
                    <a:cubicBezTo>
                      <a:pt x="738" y="115"/>
                      <a:pt x="738" y="115"/>
                      <a:pt x="738" y="115"/>
                    </a:cubicBezTo>
                    <a:cubicBezTo>
                      <a:pt x="745" y="104"/>
                      <a:pt x="741" y="90"/>
                      <a:pt x="730" y="83"/>
                    </a:cubicBezTo>
                    <a:cubicBezTo>
                      <a:pt x="647" y="35"/>
                      <a:pt x="647" y="35"/>
                      <a:pt x="647" y="35"/>
                    </a:cubicBezTo>
                    <a:cubicBezTo>
                      <a:pt x="636" y="29"/>
                      <a:pt x="621" y="33"/>
                      <a:pt x="615" y="44"/>
                    </a:cubicBezTo>
                    <a:cubicBezTo>
                      <a:pt x="586" y="93"/>
                      <a:pt x="586" y="93"/>
                      <a:pt x="586" y="93"/>
                    </a:cubicBezTo>
                    <a:cubicBezTo>
                      <a:pt x="568" y="87"/>
                      <a:pt x="548" y="82"/>
                      <a:pt x="528" y="79"/>
                    </a:cubicBezTo>
                    <a:cubicBezTo>
                      <a:pt x="528" y="24"/>
                      <a:pt x="528" y="24"/>
                      <a:pt x="528" y="24"/>
                    </a:cubicBezTo>
                    <a:cubicBezTo>
                      <a:pt x="528" y="11"/>
                      <a:pt x="517" y="0"/>
                      <a:pt x="504" y="0"/>
                    </a:cubicBezTo>
                    <a:cubicBezTo>
                      <a:pt x="409" y="0"/>
                      <a:pt x="409" y="0"/>
                      <a:pt x="409" y="0"/>
                    </a:cubicBezTo>
                    <a:cubicBezTo>
                      <a:pt x="396" y="0"/>
                      <a:pt x="385" y="11"/>
                      <a:pt x="385" y="24"/>
                    </a:cubicBezTo>
                    <a:cubicBezTo>
                      <a:pt x="385" y="80"/>
                      <a:pt x="385" y="80"/>
                      <a:pt x="385" y="80"/>
                    </a:cubicBezTo>
                    <a:cubicBezTo>
                      <a:pt x="365" y="84"/>
                      <a:pt x="346" y="90"/>
                      <a:pt x="327" y="97"/>
                    </a:cubicBezTo>
                    <a:cubicBezTo>
                      <a:pt x="300" y="49"/>
                      <a:pt x="300" y="49"/>
                      <a:pt x="300" y="49"/>
                    </a:cubicBezTo>
                    <a:cubicBezTo>
                      <a:pt x="293" y="38"/>
                      <a:pt x="279" y="34"/>
                      <a:pt x="267" y="41"/>
                    </a:cubicBezTo>
                    <a:cubicBezTo>
                      <a:pt x="185" y="88"/>
                      <a:pt x="185" y="88"/>
                      <a:pt x="185" y="88"/>
                    </a:cubicBezTo>
                    <a:cubicBezTo>
                      <a:pt x="174" y="95"/>
                      <a:pt x="170" y="109"/>
                      <a:pt x="176" y="121"/>
                    </a:cubicBezTo>
                    <a:cubicBezTo>
                      <a:pt x="205" y="170"/>
                      <a:pt x="205" y="170"/>
                      <a:pt x="205" y="170"/>
                    </a:cubicBezTo>
                    <a:cubicBezTo>
                      <a:pt x="190" y="183"/>
                      <a:pt x="176" y="198"/>
                      <a:pt x="163" y="213"/>
                    </a:cubicBezTo>
                    <a:cubicBezTo>
                      <a:pt x="115" y="186"/>
                      <a:pt x="115" y="186"/>
                      <a:pt x="115" y="186"/>
                    </a:cubicBezTo>
                    <a:cubicBezTo>
                      <a:pt x="104" y="179"/>
                      <a:pt x="89" y="183"/>
                      <a:pt x="83" y="194"/>
                    </a:cubicBezTo>
                    <a:cubicBezTo>
                      <a:pt x="35" y="277"/>
                      <a:pt x="35" y="277"/>
                      <a:pt x="35" y="277"/>
                    </a:cubicBezTo>
                    <a:cubicBezTo>
                      <a:pt x="29" y="288"/>
                      <a:pt x="33" y="303"/>
                      <a:pt x="44" y="309"/>
                    </a:cubicBezTo>
                    <a:cubicBezTo>
                      <a:pt x="93" y="338"/>
                      <a:pt x="93" y="338"/>
                      <a:pt x="93" y="338"/>
                    </a:cubicBezTo>
                    <a:cubicBezTo>
                      <a:pt x="87" y="356"/>
                      <a:pt x="82" y="376"/>
                      <a:pt x="78" y="396"/>
                    </a:cubicBezTo>
                    <a:cubicBezTo>
                      <a:pt x="24" y="396"/>
                      <a:pt x="24" y="396"/>
                      <a:pt x="24" y="396"/>
                    </a:cubicBezTo>
                    <a:cubicBezTo>
                      <a:pt x="10" y="396"/>
                      <a:pt x="0" y="407"/>
                      <a:pt x="0" y="420"/>
                    </a:cubicBezTo>
                    <a:cubicBezTo>
                      <a:pt x="0" y="515"/>
                      <a:pt x="0" y="515"/>
                      <a:pt x="0" y="515"/>
                    </a:cubicBezTo>
                    <a:cubicBezTo>
                      <a:pt x="0" y="528"/>
                      <a:pt x="10" y="539"/>
                      <a:pt x="24" y="539"/>
                    </a:cubicBezTo>
                    <a:cubicBezTo>
                      <a:pt x="80" y="539"/>
                      <a:pt x="80" y="539"/>
                      <a:pt x="80" y="539"/>
                    </a:cubicBezTo>
                    <a:cubicBezTo>
                      <a:pt x="84" y="559"/>
                      <a:pt x="90" y="578"/>
                      <a:pt x="97" y="597"/>
                    </a:cubicBezTo>
                    <a:cubicBezTo>
                      <a:pt x="49" y="624"/>
                      <a:pt x="49" y="624"/>
                      <a:pt x="49" y="624"/>
                    </a:cubicBezTo>
                    <a:cubicBezTo>
                      <a:pt x="38" y="631"/>
                      <a:pt x="34" y="645"/>
                      <a:pt x="41" y="657"/>
                    </a:cubicBezTo>
                    <a:cubicBezTo>
                      <a:pt x="88" y="739"/>
                      <a:pt x="88" y="739"/>
                      <a:pt x="88" y="739"/>
                    </a:cubicBezTo>
                    <a:cubicBezTo>
                      <a:pt x="95" y="750"/>
                      <a:pt x="109" y="754"/>
                      <a:pt x="121" y="748"/>
                    </a:cubicBezTo>
                    <a:cubicBezTo>
                      <a:pt x="170" y="719"/>
                      <a:pt x="170" y="719"/>
                      <a:pt x="170" y="719"/>
                    </a:cubicBezTo>
                    <a:cubicBezTo>
                      <a:pt x="183" y="734"/>
                      <a:pt x="198" y="748"/>
                      <a:pt x="213" y="761"/>
                    </a:cubicBezTo>
                    <a:cubicBezTo>
                      <a:pt x="186" y="809"/>
                      <a:pt x="186" y="809"/>
                      <a:pt x="186" y="809"/>
                    </a:cubicBezTo>
                    <a:cubicBezTo>
                      <a:pt x="179" y="820"/>
                      <a:pt x="183" y="835"/>
                      <a:pt x="194" y="841"/>
                    </a:cubicBezTo>
                    <a:cubicBezTo>
                      <a:pt x="277" y="889"/>
                      <a:pt x="277" y="889"/>
                      <a:pt x="277" y="889"/>
                    </a:cubicBezTo>
                    <a:cubicBezTo>
                      <a:pt x="288" y="895"/>
                      <a:pt x="303" y="891"/>
                      <a:pt x="309" y="880"/>
                    </a:cubicBezTo>
                    <a:cubicBezTo>
                      <a:pt x="338" y="831"/>
                      <a:pt x="338" y="831"/>
                      <a:pt x="338" y="831"/>
                    </a:cubicBezTo>
                    <a:cubicBezTo>
                      <a:pt x="356" y="837"/>
                      <a:pt x="376" y="842"/>
                      <a:pt x="396" y="846"/>
                    </a:cubicBezTo>
                    <a:cubicBezTo>
                      <a:pt x="396" y="901"/>
                      <a:pt x="396" y="901"/>
                      <a:pt x="396" y="901"/>
                    </a:cubicBezTo>
                    <a:cubicBezTo>
                      <a:pt x="396" y="914"/>
                      <a:pt x="407" y="924"/>
                      <a:pt x="420" y="924"/>
                    </a:cubicBezTo>
                    <a:cubicBezTo>
                      <a:pt x="515" y="924"/>
                      <a:pt x="515" y="924"/>
                      <a:pt x="515" y="924"/>
                    </a:cubicBezTo>
                    <a:cubicBezTo>
                      <a:pt x="528" y="924"/>
                      <a:pt x="539" y="914"/>
                      <a:pt x="539" y="901"/>
                    </a:cubicBezTo>
                    <a:cubicBezTo>
                      <a:pt x="539" y="844"/>
                      <a:pt x="539" y="844"/>
                      <a:pt x="539" y="844"/>
                    </a:cubicBezTo>
                    <a:cubicBezTo>
                      <a:pt x="558" y="840"/>
                      <a:pt x="578" y="834"/>
                      <a:pt x="597" y="827"/>
                    </a:cubicBezTo>
                    <a:cubicBezTo>
                      <a:pt x="624" y="875"/>
                      <a:pt x="624" y="875"/>
                      <a:pt x="624" y="875"/>
                    </a:cubicBezTo>
                    <a:cubicBezTo>
                      <a:pt x="631" y="886"/>
                      <a:pt x="645" y="890"/>
                      <a:pt x="656" y="883"/>
                    </a:cubicBezTo>
                    <a:cubicBezTo>
                      <a:pt x="739" y="836"/>
                      <a:pt x="739" y="836"/>
                      <a:pt x="739" y="836"/>
                    </a:cubicBezTo>
                    <a:cubicBezTo>
                      <a:pt x="750" y="829"/>
                      <a:pt x="754" y="815"/>
                      <a:pt x="747" y="803"/>
                    </a:cubicBezTo>
                    <a:cubicBezTo>
                      <a:pt x="719" y="754"/>
                      <a:pt x="719" y="754"/>
                      <a:pt x="719" y="754"/>
                    </a:cubicBezTo>
                    <a:cubicBezTo>
                      <a:pt x="734" y="741"/>
                      <a:pt x="748" y="726"/>
                      <a:pt x="761" y="711"/>
                    </a:cubicBezTo>
                    <a:cubicBezTo>
                      <a:pt x="809" y="738"/>
                      <a:pt x="809" y="738"/>
                      <a:pt x="809" y="738"/>
                    </a:cubicBezTo>
                    <a:cubicBezTo>
                      <a:pt x="820" y="745"/>
                      <a:pt x="834" y="741"/>
                      <a:pt x="841" y="730"/>
                    </a:cubicBezTo>
                    <a:cubicBezTo>
                      <a:pt x="889" y="647"/>
                      <a:pt x="889" y="647"/>
                      <a:pt x="889" y="647"/>
                    </a:cubicBezTo>
                    <a:cubicBezTo>
                      <a:pt x="895" y="636"/>
                      <a:pt x="891" y="621"/>
                      <a:pt x="880" y="615"/>
                    </a:cubicBezTo>
                    <a:cubicBezTo>
                      <a:pt x="831" y="587"/>
                      <a:pt x="831" y="587"/>
                      <a:pt x="831" y="587"/>
                    </a:cubicBezTo>
                    <a:cubicBezTo>
                      <a:pt x="837" y="568"/>
                      <a:pt x="842" y="548"/>
                      <a:pt x="846" y="528"/>
                    </a:cubicBezTo>
                    <a:cubicBezTo>
                      <a:pt x="900" y="528"/>
                      <a:pt x="900" y="528"/>
                      <a:pt x="900" y="528"/>
                    </a:cubicBezTo>
                    <a:cubicBezTo>
                      <a:pt x="913" y="528"/>
                      <a:pt x="924" y="517"/>
                      <a:pt x="924" y="504"/>
                    </a:cubicBezTo>
                    <a:cubicBezTo>
                      <a:pt x="924" y="409"/>
                      <a:pt x="924" y="409"/>
                      <a:pt x="924" y="409"/>
                    </a:cubicBezTo>
                    <a:cubicBezTo>
                      <a:pt x="924" y="396"/>
                      <a:pt x="913" y="386"/>
                      <a:pt x="900" y="386"/>
                    </a:cubicBezTo>
                    <a:close/>
                    <a:moveTo>
                      <a:pt x="462" y="709"/>
                    </a:moveTo>
                    <a:cubicBezTo>
                      <a:pt x="326" y="709"/>
                      <a:pt x="215" y="598"/>
                      <a:pt x="215" y="462"/>
                    </a:cubicBezTo>
                    <a:cubicBezTo>
                      <a:pt x="215" y="326"/>
                      <a:pt x="326" y="215"/>
                      <a:pt x="462" y="215"/>
                    </a:cubicBezTo>
                    <a:cubicBezTo>
                      <a:pt x="598" y="215"/>
                      <a:pt x="709" y="326"/>
                      <a:pt x="709" y="462"/>
                    </a:cubicBezTo>
                    <a:cubicBezTo>
                      <a:pt x="709" y="598"/>
                      <a:pt x="598" y="709"/>
                      <a:pt x="462" y="709"/>
                    </a:cubicBez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Freeform 9"/>
              <p:cNvSpPr/>
              <p:nvPr/>
            </p:nvSpPr>
            <p:spPr bwMode="auto">
              <a:xfrm>
                <a:off x="2865670" y="3195568"/>
                <a:ext cx="735013" cy="1495425"/>
              </a:xfrm>
              <a:custGeom>
                <a:gdLst>
                  <a:gd name="T0" fmla="*/ 454 w 454"/>
                  <a:gd name="T1" fmla="*/ 708 h 924"/>
                  <a:gd name="T2" fmla="*/ 215 w 454"/>
                  <a:gd name="T3" fmla="*/ 462 h 924"/>
                  <a:gd name="T4" fmla="*/ 454 w 454"/>
                  <a:gd name="T5" fmla="*/ 216 h 924"/>
                  <a:gd name="T6" fmla="*/ 454 w 454"/>
                  <a:gd name="T7" fmla="*/ 0 h 924"/>
                  <a:gd name="T8" fmla="*/ 409 w 454"/>
                  <a:gd name="T9" fmla="*/ 0 h 924"/>
                  <a:gd name="T10" fmla="*/ 385 w 454"/>
                  <a:gd name="T11" fmla="*/ 24 h 924"/>
                  <a:gd name="T12" fmla="*/ 385 w 454"/>
                  <a:gd name="T13" fmla="*/ 80 h 924"/>
                  <a:gd name="T14" fmla="*/ 327 w 454"/>
                  <a:gd name="T15" fmla="*/ 97 h 924"/>
                  <a:gd name="T16" fmla="*/ 300 w 454"/>
                  <a:gd name="T17" fmla="*/ 49 h 924"/>
                  <a:gd name="T18" fmla="*/ 267 w 454"/>
                  <a:gd name="T19" fmla="*/ 41 h 924"/>
                  <a:gd name="T20" fmla="*/ 185 w 454"/>
                  <a:gd name="T21" fmla="*/ 88 h 924"/>
                  <a:gd name="T22" fmla="*/ 176 w 454"/>
                  <a:gd name="T23" fmla="*/ 121 h 924"/>
                  <a:gd name="T24" fmla="*/ 205 w 454"/>
                  <a:gd name="T25" fmla="*/ 170 h 924"/>
                  <a:gd name="T26" fmla="*/ 163 w 454"/>
                  <a:gd name="T27" fmla="*/ 213 h 924"/>
                  <a:gd name="T28" fmla="*/ 115 w 454"/>
                  <a:gd name="T29" fmla="*/ 186 h 924"/>
                  <a:gd name="T30" fmla="*/ 83 w 454"/>
                  <a:gd name="T31" fmla="*/ 194 h 924"/>
                  <a:gd name="T32" fmla="*/ 35 w 454"/>
                  <a:gd name="T33" fmla="*/ 277 h 924"/>
                  <a:gd name="T34" fmla="*/ 44 w 454"/>
                  <a:gd name="T35" fmla="*/ 309 h 924"/>
                  <a:gd name="T36" fmla="*/ 93 w 454"/>
                  <a:gd name="T37" fmla="*/ 338 h 924"/>
                  <a:gd name="T38" fmla="*/ 78 w 454"/>
                  <a:gd name="T39" fmla="*/ 396 h 924"/>
                  <a:gd name="T40" fmla="*/ 24 w 454"/>
                  <a:gd name="T41" fmla="*/ 396 h 924"/>
                  <a:gd name="T42" fmla="*/ 0 w 454"/>
                  <a:gd name="T43" fmla="*/ 420 h 924"/>
                  <a:gd name="T44" fmla="*/ 0 w 454"/>
                  <a:gd name="T45" fmla="*/ 515 h 924"/>
                  <a:gd name="T46" fmla="*/ 24 w 454"/>
                  <a:gd name="T47" fmla="*/ 539 h 924"/>
                  <a:gd name="T48" fmla="*/ 80 w 454"/>
                  <a:gd name="T49" fmla="*/ 539 h 924"/>
                  <a:gd name="T50" fmla="*/ 97 w 454"/>
                  <a:gd name="T51" fmla="*/ 597 h 924"/>
                  <a:gd name="T52" fmla="*/ 49 w 454"/>
                  <a:gd name="T53" fmla="*/ 624 h 924"/>
                  <a:gd name="T54" fmla="*/ 41 w 454"/>
                  <a:gd name="T55" fmla="*/ 657 h 924"/>
                  <a:gd name="T56" fmla="*/ 88 w 454"/>
                  <a:gd name="T57" fmla="*/ 739 h 924"/>
                  <a:gd name="T58" fmla="*/ 121 w 454"/>
                  <a:gd name="T59" fmla="*/ 748 h 924"/>
                  <a:gd name="T60" fmla="*/ 170 w 454"/>
                  <a:gd name="T61" fmla="*/ 719 h 924"/>
                  <a:gd name="T62" fmla="*/ 213 w 454"/>
                  <a:gd name="T63" fmla="*/ 761 h 924"/>
                  <a:gd name="T64" fmla="*/ 186 w 454"/>
                  <a:gd name="T65" fmla="*/ 809 h 924"/>
                  <a:gd name="T66" fmla="*/ 194 w 454"/>
                  <a:gd name="T67" fmla="*/ 841 h 924"/>
                  <a:gd name="T68" fmla="*/ 277 w 454"/>
                  <a:gd name="T69" fmla="*/ 889 h 924"/>
                  <a:gd name="T70" fmla="*/ 309 w 454"/>
                  <a:gd name="T71" fmla="*/ 880 h 924"/>
                  <a:gd name="T72" fmla="*/ 338 w 454"/>
                  <a:gd name="T73" fmla="*/ 831 h 924"/>
                  <a:gd name="T74" fmla="*/ 396 w 454"/>
                  <a:gd name="T75" fmla="*/ 846 h 924"/>
                  <a:gd name="T76" fmla="*/ 396 w 454"/>
                  <a:gd name="T77" fmla="*/ 901 h 924"/>
                  <a:gd name="T78" fmla="*/ 420 w 454"/>
                  <a:gd name="T79" fmla="*/ 924 h 924"/>
                  <a:gd name="T80" fmla="*/ 454 w 454"/>
                  <a:gd name="T81" fmla="*/ 924 h 924"/>
                  <a:gd name="T82" fmla="*/ 454 w 454"/>
                  <a:gd name="T83" fmla="*/ 708 h 9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3" h="924">
                    <a:moveTo>
                      <a:pt x="454" y="708"/>
                    </a:moveTo>
                    <a:cubicBezTo>
                      <a:pt x="321" y="704"/>
                      <a:pt x="215" y="596"/>
                      <a:pt x="215" y="462"/>
                    </a:cubicBezTo>
                    <a:cubicBezTo>
                      <a:pt x="215" y="329"/>
                      <a:pt x="321" y="220"/>
                      <a:pt x="454" y="216"/>
                    </a:cubicBezTo>
                    <a:cubicBezTo>
                      <a:pt x="454" y="0"/>
                      <a:pt x="454" y="0"/>
                      <a:pt x="454" y="0"/>
                    </a:cubicBezTo>
                    <a:cubicBezTo>
                      <a:pt x="409" y="0"/>
                      <a:pt x="409" y="0"/>
                      <a:pt x="409" y="0"/>
                    </a:cubicBezTo>
                    <a:cubicBezTo>
                      <a:pt x="396" y="0"/>
                      <a:pt x="385" y="11"/>
                      <a:pt x="385" y="24"/>
                    </a:cubicBezTo>
                    <a:cubicBezTo>
                      <a:pt x="385" y="80"/>
                      <a:pt x="385" y="80"/>
                      <a:pt x="385" y="80"/>
                    </a:cubicBezTo>
                    <a:cubicBezTo>
                      <a:pt x="365" y="84"/>
                      <a:pt x="346" y="90"/>
                      <a:pt x="327" y="97"/>
                    </a:cubicBezTo>
                    <a:cubicBezTo>
                      <a:pt x="300" y="49"/>
                      <a:pt x="300" y="49"/>
                      <a:pt x="300" y="49"/>
                    </a:cubicBezTo>
                    <a:cubicBezTo>
                      <a:pt x="293" y="38"/>
                      <a:pt x="279" y="34"/>
                      <a:pt x="267" y="41"/>
                    </a:cubicBezTo>
                    <a:cubicBezTo>
                      <a:pt x="185" y="88"/>
                      <a:pt x="185" y="88"/>
                      <a:pt x="185" y="88"/>
                    </a:cubicBezTo>
                    <a:cubicBezTo>
                      <a:pt x="174" y="95"/>
                      <a:pt x="170" y="109"/>
                      <a:pt x="176" y="121"/>
                    </a:cubicBezTo>
                    <a:cubicBezTo>
                      <a:pt x="205" y="170"/>
                      <a:pt x="205" y="170"/>
                      <a:pt x="205" y="170"/>
                    </a:cubicBezTo>
                    <a:cubicBezTo>
                      <a:pt x="190" y="183"/>
                      <a:pt x="176" y="198"/>
                      <a:pt x="163" y="213"/>
                    </a:cubicBezTo>
                    <a:cubicBezTo>
                      <a:pt x="115" y="186"/>
                      <a:pt x="115" y="186"/>
                      <a:pt x="115" y="186"/>
                    </a:cubicBezTo>
                    <a:cubicBezTo>
                      <a:pt x="104" y="179"/>
                      <a:pt x="89" y="183"/>
                      <a:pt x="83" y="194"/>
                    </a:cubicBezTo>
                    <a:cubicBezTo>
                      <a:pt x="35" y="277"/>
                      <a:pt x="35" y="277"/>
                      <a:pt x="35" y="277"/>
                    </a:cubicBezTo>
                    <a:cubicBezTo>
                      <a:pt x="29" y="288"/>
                      <a:pt x="33" y="303"/>
                      <a:pt x="44" y="309"/>
                    </a:cubicBezTo>
                    <a:cubicBezTo>
                      <a:pt x="93" y="338"/>
                      <a:pt x="93" y="338"/>
                      <a:pt x="93" y="338"/>
                    </a:cubicBezTo>
                    <a:cubicBezTo>
                      <a:pt x="87" y="356"/>
                      <a:pt x="82" y="376"/>
                      <a:pt x="78" y="396"/>
                    </a:cubicBezTo>
                    <a:cubicBezTo>
                      <a:pt x="24" y="396"/>
                      <a:pt x="24" y="396"/>
                      <a:pt x="24" y="396"/>
                    </a:cubicBezTo>
                    <a:cubicBezTo>
                      <a:pt x="10" y="396"/>
                      <a:pt x="0" y="407"/>
                      <a:pt x="0" y="420"/>
                    </a:cubicBezTo>
                    <a:cubicBezTo>
                      <a:pt x="0" y="515"/>
                      <a:pt x="0" y="515"/>
                      <a:pt x="0" y="515"/>
                    </a:cubicBezTo>
                    <a:cubicBezTo>
                      <a:pt x="0" y="528"/>
                      <a:pt x="10" y="539"/>
                      <a:pt x="24" y="539"/>
                    </a:cubicBezTo>
                    <a:cubicBezTo>
                      <a:pt x="80" y="539"/>
                      <a:pt x="80" y="539"/>
                      <a:pt x="80" y="539"/>
                    </a:cubicBezTo>
                    <a:cubicBezTo>
                      <a:pt x="84" y="559"/>
                      <a:pt x="90" y="578"/>
                      <a:pt x="97" y="597"/>
                    </a:cubicBezTo>
                    <a:cubicBezTo>
                      <a:pt x="49" y="624"/>
                      <a:pt x="49" y="624"/>
                      <a:pt x="49" y="624"/>
                    </a:cubicBezTo>
                    <a:cubicBezTo>
                      <a:pt x="38" y="631"/>
                      <a:pt x="34" y="645"/>
                      <a:pt x="41" y="657"/>
                    </a:cubicBezTo>
                    <a:cubicBezTo>
                      <a:pt x="88" y="739"/>
                      <a:pt x="88" y="739"/>
                      <a:pt x="88" y="739"/>
                    </a:cubicBezTo>
                    <a:cubicBezTo>
                      <a:pt x="95" y="750"/>
                      <a:pt x="109" y="754"/>
                      <a:pt x="121" y="748"/>
                    </a:cubicBezTo>
                    <a:cubicBezTo>
                      <a:pt x="170" y="719"/>
                      <a:pt x="170" y="719"/>
                      <a:pt x="170" y="719"/>
                    </a:cubicBezTo>
                    <a:cubicBezTo>
                      <a:pt x="183" y="734"/>
                      <a:pt x="198" y="748"/>
                      <a:pt x="213" y="761"/>
                    </a:cubicBezTo>
                    <a:cubicBezTo>
                      <a:pt x="186" y="809"/>
                      <a:pt x="186" y="809"/>
                      <a:pt x="186" y="809"/>
                    </a:cubicBezTo>
                    <a:cubicBezTo>
                      <a:pt x="179" y="820"/>
                      <a:pt x="183" y="835"/>
                      <a:pt x="194" y="841"/>
                    </a:cubicBezTo>
                    <a:cubicBezTo>
                      <a:pt x="277" y="889"/>
                      <a:pt x="277" y="889"/>
                      <a:pt x="277" y="889"/>
                    </a:cubicBezTo>
                    <a:cubicBezTo>
                      <a:pt x="288" y="895"/>
                      <a:pt x="303" y="891"/>
                      <a:pt x="309" y="880"/>
                    </a:cubicBezTo>
                    <a:cubicBezTo>
                      <a:pt x="338" y="831"/>
                      <a:pt x="338" y="831"/>
                      <a:pt x="338" y="831"/>
                    </a:cubicBezTo>
                    <a:cubicBezTo>
                      <a:pt x="356" y="837"/>
                      <a:pt x="376" y="842"/>
                      <a:pt x="396" y="846"/>
                    </a:cubicBezTo>
                    <a:cubicBezTo>
                      <a:pt x="396" y="901"/>
                      <a:pt x="396" y="901"/>
                      <a:pt x="396" y="901"/>
                    </a:cubicBezTo>
                    <a:cubicBezTo>
                      <a:pt x="396" y="914"/>
                      <a:pt x="407" y="924"/>
                      <a:pt x="420" y="924"/>
                    </a:cubicBezTo>
                    <a:cubicBezTo>
                      <a:pt x="454" y="924"/>
                      <a:pt x="454" y="924"/>
                      <a:pt x="454" y="924"/>
                    </a:cubicBezTo>
                    <a:lnTo>
                      <a:pt x="454" y="708"/>
                    </a:lnTo>
                    <a:close/>
                  </a:path>
                </a:pathLst>
              </a:custGeom>
              <a:solidFill>
                <a:srgbClr val="44546A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Freeform 10"/>
              <p:cNvSpPr>
                <a:spLocks noEditPoints="1"/>
              </p:cNvSpPr>
              <p:nvPr/>
            </p:nvSpPr>
            <p:spPr bwMode="auto">
              <a:xfrm>
                <a:off x="3127608" y="3459093"/>
                <a:ext cx="971550" cy="969963"/>
              </a:xfrm>
              <a:custGeom>
                <a:gdLst>
                  <a:gd name="T0" fmla="*/ 300 w 600"/>
                  <a:gd name="T1" fmla="*/ 0 h 600"/>
                  <a:gd name="T2" fmla="*/ 0 w 600"/>
                  <a:gd name="T3" fmla="*/ 300 h 600"/>
                  <a:gd name="T4" fmla="*/ 300 w 600"/>
                  <a:gd name="T5" fmla="*/ 600 h 600"/>
                  <a:gd name="T6" fmla="*/ 600 w 600"/>
                  <a:gd name="T7" fmla="*/ 300 h 600"/>
                  <a:gd name="T8" fmla="*/ 300 w 600"/>
                  <a:gd name="T9" fmla="*/ 0 h 600"/>
                  <a:gd name="T10" fmla="*/ 300 w 600"/>
                  <a:gd name="T11" fmla="*/ 547 h 600"/>
                  <a:gd name="T12" fmla="*/ 53 w 600"/>
                  <a:gd name="T13" fmla="*/ 300 h 600"/>
                  <a:gd name="T14" fmla="*/ 300 w 600"/>
                  <a:gd name="T15" fmla="*/ 53 h 600"/>
                  <a:gd name="T16" fmla="*/ 547 w 600"/>
                  <a:gd name="T17" fmla="*/ 300 h 600"/>
                  <a:gd name="T18" fmla="*/ 300 w 600"/>
                  <a:gd name="T19" fmla="*/ 547 h 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0"/>
                    </a:moveTo>
                    <a:cubicBezTo>
                      <a:pt x="134" y="0"/>
                      <a:pt x="0" y="134"/>
                      <a:pt x="0" y="300"/>
                    </a:cubicBezTo>
                    <a:cubicBezTo>
                      <a:pt x="0" y="466"/>
                      <a:pt x="134" y="600"/>
                      <a:pt x="300" y="600"/>
                    </a:cubicBezTo>
                    <a:cubicBezTo>
                      <a:pt x="466" y="600"/>
                      <a:pt x="600" y="466"/>
                      <a:pt x="600" y="300"/>
                    </a:cubicBezTo>
                    <a:cubicBezTo>
                      <a:pt x="600" y="134"/>
                      <a:pt x="466" y="0"/>
                      <a:pt x="300" y="0"/>
                    </a:cubicBezTo>
                    <a:close/>
                    <a:moveTo>
                      <a:pt x="300" y="547"/>
                    </a:moveTo>
                    <a:cubicBezTo>
                      <a:pt x="164" y="547"/>
                      <a:pt x="53" y="436"/>
                      <a:pt x="53" y="300"/>
                    </a:cubicBezTo>
                    <a:cubicBezTo>
                      <a:pt x="53" y="164"/>
                      <a:pt x="164" y="53"/>
                      <a:pt x="300" y="53"/>
                    </a:cubicBezTo>
                    <a:cubicBezTo>
                      <a:pt x="436" y="53"/>
                      <a:pt x="547" y="164"/>
                      <a:pt x="547" y="300"/>
                    </a:cubicBezTo>
                    <a:cubicBezTo>
                      <a:pt x="547" y="436"/>
                      <a:pt x="436" y="547"/>
                      <a:pt x="300" y="547"/>
                    </a:cubicBez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 11"/>
              <p:cNvSpPr/>
              <p:nvPr/>
            </p:nvSpPr>
            <p:spPr bwMode="auto">
              <a:xfrm>
                <a:off x="3600683" y="3459093"/>
                <a:ext cx="498475" cy="969963"/>
              </a:xfrm>
              <a:custGeom>
                <a:gdLst>
                  <a:gd name="T0" fmla="*/ 8 w 308"/>
                  <a:gd name="T1" fmla="*/ 0 h 600"/>
                  <a:gd name="T2" fmla="*/ 0 w 308"/>
                  <a:gd name="T3" fmla="*/ 0 h 600"/>
                  <a:gd name="T4" fmla="*/ 0 w 308"/>
                  <a:gd name="T5" fmla="*/ 54 h 600"/>
                  <a:gd name="T6" fmla="*/ 8 w 308"/>
                  <a:gd name="T7" fmla="*/ 53 h 600"/>
                  <a:gd name="T8" fmla="*/ 255 w 308"/>
                  <a:gd name="T9" fmla="*/ 300 h 600"/>
                  <a:gd name="T10" fmla="*/ 8 w 308"/>
                  <a:gd name="T11" fmla="*/ 547 h 600"/>
                  <a:gd name="T12" fmla="*/ 0 w 308"/>
                  <a:gd name="T13" fmla="*/ 546 h 600"/>
                  <a:gd name="T14" fmla="*/ 0 w 308"/>
                  <a:gd name="T15" fmla="*/ 600 h 600"/>
                  <a:gd name="T16" fmla="*/ 8 w 308"/>
                  <a:gd name="T17" fmla="*/ 600 h 600"/>
                  <a:gd name="T18" fmla="*/ 308 w 308"/>
                  <a:gd name="T19" fmla="*/ 300 h 600"/>
                  <a:gd name="T20" fmla="*/ 8 w 308"/>
                  <a:gd name="T21" fmla="*/ 0 h 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8" h="600">
                    <a:moveTo>
                      <a:pt x="8" y="0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2" y="54"/>
                      <a:pt x="5" y="53"/>
                      <a:pt x="8" y="53"/>
                    </a:cubicBezTo>
                    <a:cubicBezTo>
                      <a:pt x="144" y="53"/>
                      <a:pt x="255" y="164"/>
                      <a:pt x="255" y="300"/>
                    </a:cubicBezTo>
                    <a:cubicBezTo>
                      <a:pt x="255" y="436"/>
                      <a:pt x="144" y="547"/>
                      <a:pt x="8" y="547"/>
                    </a:cubicBezTo>
                    <a:cubicBezTo>
                      <a:pt x="5" y="547"/>
                      <a:pt x="2" y="547"/>
                      <a:pt x="0" y="546"/>
                    </a:cubicBezTo>
                    <a:cubicBezTo>
                      <a:pt x="0" y="600"/>
                      <a:pt x="0" y="600"/>
                      <a:pt x="0" y="600"/>
                    </a:cubicBezTo>
                    <a:cubicBezTo>
                      <a:pt x="2" y="600"/>
                      <a:pt x="5" y="600"/>
                      <a:pt x="8" y="600"/>
                    </a:cubicBezTo>
                    <a:cubicBezTo>
                      <a:pt x="174" y="600"/>
                      <a:pt x="308" y="466"/>
                      <a:pt x="308" y="300"/>
                    </a:cubicBezTo>
                    <a:cubicBezTo>
                      <a:pt x="308" y="134"/>
                      <a:pt x="174" y="0"/>
                      <a:pt x="8" y="0"/>
                    </a:cubicBezTo>
                    <a:close/>
                  </a:path>
                </a:pathLst>
              </a:custGeom>
              <a:solidFill>
                <a:srgbClr val="44546A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 12"/>
              <p:cNvSpPr/>
              <p:nvPr/>
            </p:nvSpPr>
            <p:spPr bwMode="auto">
              <a:xfrm>
                <a:off x="3697520" y="4032181"/>
                <a:ext cx="811213" cy="811213"/>
              </a:xfrm>
              <a:custGeom>
                <a:gdLst>
                  <a:gd name="T0" fmla="*/ 464 w 501"/>
                  <a:gd name="T1" fmla="*/ 465 h 502"/>
                  <a:gd name="T2" fmla="*/ 464 w 501"/>
                  <a:gd name="T3" fmla="*/ 465 h 502"/>
                  <a:gd name="T4" fmla="*/ 329 w 501"/>
                  <a:gd name="T5" fmla="*/ 465 h 502"/>
                  <a:gd name="T6" fmla="*/ 38 w 501"/>
                  <a:gd name="T7" fmla="*/ 172 h 502"/>
                  <a:gd name="T8" fmla="*/ 38 w 501"/>
                  <a:gd name="T9" fmla="*/ 37 h 502"/>
                  <a:gd name="T10" fmla="*/ 38 w 501"/>
                  <a:gd name="T11" fmla="*/ 37 h 502"/>
                  <a:gd name="T12" fmla="*/ 173 w 501"/>
                  <a:gd name="T13" fmla="*/ 37 h 502"/>
                  <a:gd name="T14" fmla="*/ 464 w 501"/>
                  <a:gd name="T15" fmla="*/ 330 h 502"/>
                  <a:gd name="T16" fmla="*/ 464 w 501"/>
                  <a:gd name="T17" fmla="*/ 465 h 5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1" h="502">
                    <a:moveTo>
                      <a:pt x="464" y="465"/>
                    </a:moveTo>
                    <a:cubicBezTo>
                      <a:pt x="464" y="465"/>
                      <a:pt x="464" y="465"/>
                      <a:pt x="464" y="465"/>
                    </a:cubicBezTo>
                    <a:cubicBezTo>
                      <a:pt x="426" y="502"/>
                      <a:pt x="366" y="502"/>
                      <a:pt x="329" y="465"/>
                    </a:cubicBezTo>
                    <a:cubicBezTo>
                      <a:pt x="38" y="172"/>
                      <a:pt x="38" y="172"/>
                      <a:pt x="38" y="172"/>
                    </a:cubicBezTo>
                    <a:cubicBezTo>
                      <a:pt x="0" y="135"/>
                      <a:pt x="1" y="74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75" y="0"/>
                      <a:pt x="136" y="0"/>
                      <a:pt x="173" y="37"/>
                    </a:cubicBezTo>
                    <a:cubicBezTo>
                      <a:pt x="464" y="330"/>
                      <a:pt x="464" y="330"/>
                      <a:pt x="464" y="330"/>
                    </a:cubicBezTo>
                    <a:cubicBezTo>
                      <a:pt x="501" y="367"/>
                      <a:pt x="501" y="428"/>
                      <a:pt x="464" y="465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Freeform 13"/>
              <p:cNvSpPr/>
              <p:nvPr/>
            </p:nvSpPr>
            <p:spPr bwMode="auto">
              <a:xfrm>
                <a:off x="3802295" y="4200456"/>
                <a:ext cx="603250" cy="603250"/>
              </a:xfrm>
              <a:custGeom>
                <a:gdLst>
                  <a:gd name="T0" fmla="*/ 357 w 372"/>
                  <a:gd name="T1" fmla="*/ 359 h 373"/>
                  <a:gd name="T2" fmla="*/ 305 w 372"/>
                  <a:gd name="T3" fmla="*/ 359 h 373"/>
                  <a:gd name="T4" fmla="*/ 14 w 372"/>
                  <a:gd name="T5" fmla="*/ 66 h 373"/>
                  <a:gd name="T6" fmla="*/ 14 w 372"/>
                  <a:gd name="T7" fmla="*/ 14 h 373"/>
                  <a:gd name="T8" fmla="*/ 66 w 372"/>
                  <a:gd name="T9" fmla="*/ 14 h 373"/>
                  <a:gd name="T10" fmla="*/ 358 w 372"/>
                  <a:gd name="T11" fmla="*/ 307 h 373"/>
                  <a:gd name="T12" fmla="*/ 358 w 372"/>
                  <a:gd name="T13" fmla="*/ 359 h 373"/>
                  <a:gd name="T14" fmla="*/ 357 w 372"/>
                  <a:gd name="T15" fmla="*/ 359 h 3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2" h="373">
                    <a:moveTo>
                      <a:pt x="357" y="359"/>
                    </a:moveTo>
                    <a:cubicBezTo>
                      <a:pt x="343" y="373"/>
                      <a:pt x="320" y="373"/>
                      <a:pt x="305" y="359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0" y="52"/>
                      <a:pt x="0" y="28"/>
                      <a:pt x="14" y="14"/>
                    </a:cubicBezTo>
                    <a:cubicBezTo>
                      <a:pt x="29" y="0"/>
                      <a:pt x="52" y="0"/>
                      <a:pt x="66" y="14"/>
                    </a:cubicBezTo>
                    <a:cubicBezTo>
                      <a:pt x="358" y="307"/>
                      <a:pt x="358" y="307"/>
                      <a:pt x="358" y="307"/>
                    </a:cubicBezTo>
                    <a:cubicBezTo>
                      <a:pt x="372" y="321"/>
                      <a:pt x="372" y="344"/>
                      <a:pt x="358" y="359"/>
                    </a:cubicBezTo>
                    <a:lnTo>
                      <a:pt x="357" y="359"/>
                    </a:ln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 14"/>
              <p:cNvSpPr/>
              <p:nvPr/>
            </p:nvSpPr>
            <p:spPr bwMode="auto">
              <a:xfrm>
                <a:off x="2660883" y="2992368"/>
                <a:ext cx="1209675" cy="1209675"/>
              </a:xfrm>
              <a:custGeom>
                <a:gdLst>
                  <a:gd name="T0" fmla="*/ 109 w 747"/>
                  <a:gd name="T1" fmla="*/ 110 h 747"/>
                  <a:gd name="T2" fmla="*/ 109 w 747"/>
                  <a:gd name="T3" fmla="*/ 110 h 747"/>
                  <a:gd name="T4" fmla="*/ 374 w 747"/>
                  <a:gd name="T5" fmla="*/ 0 h 747"/>
                  <a:gd name="T6" fmla="*/ 747 w 747"/>
                  <a:gd name="T7" fmla="*/ 374 h 747"/>
                  <a:gd name="T8" fmla="*/ 637 w 747"/>
                  <a:gd name="T9" fmla="*/ 637 h 747"/>
                  <a:gd name="T10" fmla="*/ 373 w 747"/>
                  <a:gd name="T11" fmla="*/ 747 h 747"/>
                  <a:gd name="T12" fmla="*/ 109 w 747"/>
                  <a:gd name="T13" fmla="*/ 637 h 747"/>
                  <a:gd name="T14" fmla="*/ 0 w 747"/>
                  <a:gd name="T15" fmla="*/ 373 h 747"/>
                  <a:gd name="T16" fmla="*/ 109 w 747"/>
                  <a:gd name="T17" fmla="*/ 110 h 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7" h="747">
                    <a:moveTo>
                      <a:pt x="109" y="110"/>
                    </a:moveTo>
                    <a:cubicBezTo>
                      <a:pt x="109" y="110"/>
                      <a:pt x="109" y="110"/>
                      <a:pt x="109" y="110"/>
                    </a:cubicBezTo>
                    <a:cubicBezTo>
                      <a:pt x="180" y="39"/>
                      <a:pt x="274" y="0"/>
                      <a:pt x="374" y="0"/>
                    </a:cubicBezTo>
                    <a:cubicBezTo>
                      <a:pt x="580" y="1"/>
                      <a:pt x="747" y="168"/>
                      <a:pt x="747" y="374"/>
                    </a:cubicBezTo>
                    <a:cubicBezTo>
                      <a:pt x="747" y="473"/>
                      <a:pt x="708" y="567"/>
                      <a:pt x="637" y="637"/>
                    </a:cubicBezTo>
                    <a:cubicBezTo>
                      <a:pt x="567" y="708"/>
                      <a:pt x="473" y="747"/>
                      <a:pt x="373" y="747"/>
                    </a:cubicBezTo>
                    <a:cubicBezTo>
                      <a:pt x="273" y="747"/>
                      <a:pt x="180" y="708"/>
                      <a:pt x="109" y="637"/>
                    </a:cubicBezTo>
                    <a:cubicBezTo>
                      <a:pt x="39" y="566"/>
                      <a:pt x="0" y="472"/>
                      <a:pt x="0" y="373"/>
                    </a:cubicBezTo>
                    <a:cubicBezTo>
                      <a:pt x="0" y="274"/>
                      <a:pt x="39" y="180"/>
                      <a:pt x="109" y="110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15"/>
              <p:cNvSpPr/>
              <p:nvPr/>
            </p:nvSpPr>
            <p:spPr bwMode="auto">
              <a:xfrm>
                <a:off x="2814870" y="3147943"/>
                <a:ext cx="900113" cy="898525"/>
              </a:xfrm>
              <a:custGeom>
                <a:gdLst>
                  <a:gd name="T0" fmla="*/ 82 w 556"/>
                  <a:gd name="T1" fmla="*/ 81 h 555"/>
                  <a:gd name="T2" fmla="*/ 1 w 556"/>
                  <a:gd name="T3" fmla="*/ 277 h 555"/>
                  <a:gd name="T4" fmla="*/ 278 w 556"/>
                  <a:gd name="T5" fmla="*/ 555 h 555"/>
                  <a:gd name="T6" fmla="*/ 475 w 556"/>
                  <a:gd name="T7" fmla="*/ 474 h 555"/>
                  <a:gd name="T8" fmla="*/ 475 w 556"/>
                  <a:gd name="T9" fmla="*/ 474 h 555"/>
                  <a:gd name="T10" fmla="*/ 556 w 556"/>
                  <a:gd name="T11" fmla="*/ 278 h 555"/>
                  <a:gd name="T12" fmla="*/ 475 w 556"/>
                  <a:gd name="T13" fmla="*/ 82 h 555"/>
                  <a:gd name="T14" fmla="*/ 279 w 556"/>
                  <a:gd name="T15" fmla="*/ 0 h 555"/>
                  <a:gd name="T16" fmla="*/ 82 w 556"/>
                  <a:gd name="T17" fmla="*/ 81 h 5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6" h="555">
                    <a:moveTo>
                      <a:pt x="82" y="81"/>
                    </a:moveTo>
                    <a:cubicBezTo>
                      <a:pt x="30" y="134"/>
                      <a:pt x="1" y="203"/>
                      <a:pt x="1" y="277"/>
                    </a:cubicBezTo>
                    <a:cubicBezTo>
                      <a:pt x="0" y="430"/>
                      <a:pt x="125" y="555"/>
                      <a:pt x="278" y="555"/>
                    </a:cubicBezTo>
                    <a:cubicBezTo>
                      <a:pt x="352" y="555"/>
                      <a:pt x="422" y="526"/>
                      <a:pt x="475" y="474"/>
                    </a:cubicBezTo>
                    <a:cubicBezTo>
                      <a:pt x="475" y="474"/>
                      <a:pt x="475" y="474"/>
                      <a:pt x="475" y="474"/>
                    </a:cubicBezTo>
                    <a:cubicBezTo>
                      <a:pt x="527" y="421"/>
                      <a:pt x="556" y="352"/>
                      <a:pt x="556" y="278"/>
                    </a:cubicBezTo>
                    <a:cubicBezTo>
                      <a:pt x="556" y="204"/>
                      <a:pt x="528" y="134"/>
                      <a:pt x="475" y="82"/>
                    </a:cubicBezTo>
                    <a:cubicBezTo>
                      <a:pt x="423" y="29"/>
                      <a:pt x="353" y="0"/>
                      <a:pt x="279" y="0"/>
                    </a:cubicBezTo>
                    <a:cubicBezTo>
                      <a:pt x="205" y="0"/>
                      <a:pt x="135" y="29"/>
                      <a:pt x="82" y="81"/>
                    </a:cubicBez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 16"/>
              <p:cNvSpPr/>
              <p:nvPr/>
            </p:nvSpPr>
            <p:spPr bwMode="auto">
              <a:xfrm>
                <a:off x="2902183" y="3147943"/>
                <a:ext cx="812800" cy="869950"/>
              </a:xfrm>
              <a:custGeom>
                <a:gdLst>
                  <a:gd name="T0" fmla="*/ 421 w 502"/>
                  <a:gd name="T1" fmla="*/ 82 h 538"/>
                  <a:gd name="T2" fmla="*/ 225 w 502"/>
                  <a:gd name="T3" fmla="*/ 0 h 538"/>
                  <a:gd name="T4" fmla="*/ 164 w 502"/>
                  <a:gd name="T5" fmla="*/ 6 h 538"/>
                  <a:gd name="T6" fmla="*/ 81 w 502"/>
                  <a:gd name="T7" fmla="*/ 64 h 538"/>
                  <a:gd name="T8" fmla="*/ 0 w 502"/>
                  <a:gd name="T9" fmla="*/ 259 h 538"/>
                  <a:gd name="T10" fmla="*/ 277 w 502"/>
                  <a:gd name="T11" fmla="*/ 538 h 538"/>
                  <a:gd name="T12" fmla="*/ 338 w 502"/>
                  <a:gd name="T13" fmla="*/ 531 h 538"/>
                  <a:gd name="T14" fmla="*/ 421 w 502"/>
                  <a:gd name="T15" fmla="*/ 474 h 538"/>
                  <a:gd name="T16" fmla="*/ 421 w 502"/>
                  <a:gd name="T17" fmla="*/ 474 h 538"/>
                  <a:gd name="T18" fmla="*/ 502 w 502"/>
                  <a:gd name="T19" fmla="*/ 278 h 538"/>
                  <a:gd name="T20" fmla="*/ 421 w 502"/>
                  <a:gd name="T21" fmla="*/ 82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2" h="538">
                    <a:moveTo>
                      <a:pt x="421" y="82"/>
                    </a:moveTo>
                    <a:cubicBezTo>
                      <a:pt x="369" y="29"/>
                      <a:pt x="299" y="0"/>
                      <a:pt x="225" y="0"/>
                    </a:cubicBezTo>
                    <a:cubicBezTo>
                      <a:pt x="204" y="0"/>
                      <a:pt x="183" y="2"/>
                      <a:pt x="164" y="6"/>
                    </a:cubicBezTo>
                    <a:cubicBezTo>
                      <a:pt x="133" y="20"/>
                      <a:pt x="106" y="39"/>
                      <a:pt x="81" y="64"/>
                    </a:cubicBezTo>
                    <a:cubicBezTo>
                      <a:pt x="29" y="116"/>
                      <a:pt x="0" y="185"/>
                      <a:pt x="0" y="259"/>
                    </a:cubicBezTo>
                    <a:cubicBezTo>
                      <a:pt x="0" y="412"/>
                      <a:pt x="124" y="537"/>
                      <a:pt x="277" y="538"/>
                    </a:cubicBezTo>
                    <a:cubicBezTo>
                      <a:pt x="298" y="538"/>
                      <a:pt x="318" y="535"/>
                      <a:pt x="338" y="531"/>
                    </a:cubicBezTo>
                    <a:cubicBezTo>
                      <a:pt x="369" y="517"/>
                      <a:pt x="397" y="498"/>
                      <a:pt x="421" y="474"/>
                    </a:cubicBezTo>
                    <a:cubicBezTo>
                      <a:pt x="421" y="474"/>
                      <a:pt x="421" y="474"/>
                      <a:pt x="421" y="474"/>
                    </a:cubicBezTo>
                    <a:cubicBezTo>
                      <a:pt x="473" y="421"/>
                      <a:pt x="502" y="352"/>
                      <a:pt x="502" y="278"/>
                    </a:cubicBezTo>
                    <a:cubicBezTo>
                      <a:pt x="502" y="204"/>
                      <a:pt x="474" y="134"/>
                      <a:pt x="421" y="8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Freeform 17"/>
              <p:cNvSpPr/>
              <p:nvPr/>
            </p:nvSpPr>
            <p:spPr bwMode="auto">
              <a:xfrm>
                <a:off x="3584808" y="3916294"/>
                <a:ext cx="265113" cy="268288"/>
              </a:xfrm>
              <a:custGeom>
                <a:gdLst>
                  <a:gd name="T0" fmla="*/ 145 w 164"/>
                  <a:gd name="T1" fmla="*/ 147 h 166"/>
                  <a:gd name="T2" fmla="*/ 78 w 164"/>
                  <a:gd name="T3" fmla="*/ 147 h 166"/>
                  <a:gd name="T4" fmla="*/ 18 w 164"/>
                  <a:gd name="T5" fmla="*/ 86 h 166"/>
                  <a:gd name="T6" fmla="*/ 18 w 164"/>
                  <a:gd name="T7" fmla="*/ 18 h 166"/>
                  <a:gd name="T8" fmla="*/ 18 w 164"/>
                  <a:gd name="T9" fmla="*/ 18 h 166"/>
                  <a:gd name="T10" fmla="*/ 86 w 164"/>
                  <a:gd name="T11" fmla="*/ 18 h 166"/>
                  <a:gd name="T12" fmla="*/ 145 w 164"/>
                  <a:gd name="T13" fmla="*/ 80 h 166"/>
                  <a:gd name="T14" fmla="*/ 145 w 164"/>
                  <a:gd name="T15" fmla="*/ 147 h 166"/>
                  <a:gd name="T16" fmla="*/ 145 w 164"/>
                  <a:gd name="T17" fmla="*/ 147 h 1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4" h="166">
                    <a:moveTo>
                      <a:pt x="145" y="147"/>
                    </a:moveTo>
                    <a:cubicBezTo>
                      <a:pt x="127" y="166"/>
                      <a:pt x="96" y="166"/>
                      <a:pt x="78" y="147"/>
                    </a:cubicBezTo>
                    <a:cubicBezTo>
                      <a:pt x="18" y="86"/>
                      <a:pt x="18" y="86"/>
                      <a:pt x="18" y="86"/>
                    </a:cubicBezTo>
                    <a:cubicBezTo>
                      <a:pt x="0" y="67"/>
                      <a:pt x="0" y="37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37" y="0"/>
                      <a:pt x="67" y="0"/>
                      <a:pt x="86" y="18"/>
                    </a:cubicBezTo>
                    <a:cubicBezTo>
                      <a:pt x="145" y="80"/>
                      <a:pt x="145" y="80"/>
                      <a:pt x="145" y="80"/>
                    </a:cubicBezTo>
                    <a:cubicBezTo>
                      <a:pt x="164" y="98"/>
                      <a:pt x="164" y="129"/>
                      <a:pt x="145" y="147"/>
                    </a:cubicBezTo>
                    <a:cubicBezTo>
                      <a:pt x="145" y="147"/>
                      <a:pt x="145" y="147"/>
                      <a:pt x="145" y="147"/>
                    </a:cubicBezTo>
                    <a:close/>
                  </a:path>
                </a:pathLst>
              </a:custGeom>
              <a:solidFill>
                <a:srgbClr val="44546A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Freeform 18"/>
              <p:cNvSpPr/>
              <p:nvPr/>
            </p:nvSpPr>
            <p:spPr bwMode="auto">
              <a:xfrm>
                <a:off x="3265720" y="3025706"/>
                <a:ext cx="571500" cy="1141413"/>
              </a:xfrm>
              <a:custGeom>
                <a:gdLst>
                  <a:gd name="T0" fmla="*/ 1 w 353"/>
                  <a:gd name="T1" fmla="*/ 0 h 705"/>
                  <a:gd name="T2" fmla="*/ 353 w 353"/>
                  <a:gd name="T3" fmla="*/ 353 h 705"/>
                  <a:gd name="T4" fmla="*/ 249 w 353"/>
                  <a:gd name="T5" fmla="*/ 601 h 705"/>
                  <a:gd name="T6" fmla="*/ 1 w 353"/>
                  <a:gd name="T7" fmla="*/ 705 h 705"/>
                  <a:gd name="T8" fmla="*/ 0 w 353"/>
                  <a:gd name="T9" fmla="*/ 705 h 705"/>
                  <a:gd name="T10" fmla="*/ 0 w 353"/>
                  <a:gd name="T11" fmla="*/ 658 h 705"/>
                  <a:gd name="T12" fmla="*/ 1 w 353"/>
                  <a:gd name="T13" fmla="*/ 658 h 705"/>
                  <a:gd name="T14" fmla="*/ 216 w 353"/>
                  <a:gd name="T15" fmla="*/ 568 h 705"/>
                  <a:gd name="T16" fmla="*/ 306 w 353"/>
                  <a:gd name="T17" fmla="*/ 353 h 705"/>
                  <a:gd name="T18" fmla="*/ 1 w 353"/>
                  <a:gd name="T19" fmla="*/ 47 h 705"/>
                  <a:gd name="T20" fmla="*/ 1 w 353"/>
                  <a:gd name="T21" fmla="*/ 0 h 7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3" h="705">
                    <a:moveTo>
                      <a:pt x="1" y="0"/>
                    </a:moveTo>
                    <a:cubicBezTo>
                      <a:pt x="195" y="1"/>
                      <a:pt x="353" y="159"/>
                      <a:pt x="353" y="353"/>
                    </a:cubicBezTo>
                    <a:cubicBezTo>
                      <a:pt x="352" y="447"/>
                      <a:pt x="316" y="535"/>
                      <a:pt x="249" y="601"/>
                    </a:cubicBezTo>
                    <a:cubicBezTo>
                      <a:pt x="183" y="668"/>
                      <a:pt x="94" y="705"/>
                      <a:pt x="1" y="705"/>
                    </a:cubicBezTo>
                    <a:cubicBezTo>
                      <a:pt x="0" y="705"/>
                      <a:pt x="0" y="705"/>
                      <a:pt x="0" y="705"/>
                    </a:cubicBezTo>
                    <a:cubicBezTo>
                      <a:pt x="0" y="658"/>
                      <a:pt x="0" y="658"/>
                      <a:pt x="0" y="658"/>
                    </a:cubicBezTo>
                    <a:cubicBezTo>
                      <a:pt x="0" y="658"/>
                      <a:pt x="0" y="658"/>
                      <a:pt x="1" y="658"/>
                    </a:cubicBezTo>
                    <a:cubicBezTo>
                      <a:pt x="82" y="658"/>
                      <a:pt x="158" y="626"/>
                      <a:pt x="216" y="568"/>
                    </a:cubicBezTo>
                    <a:cubicBezTo>
                      <a:pt x="274" y="511"/>
                      <a:pt x="305" y="434"/>
                      <a:pt x="306" y="353"/>
                    </a:cubicBezTo>
                    <a:cubicBezTo>
                      <a:pt x="306" y="185"/>
                      <a:pt x="169" y="48"/>
                      <a:pt x="1" y="47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4546A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Freeform 19"/>
              <p:cNvSpPr/>
              <p:nvPr/>
            </p:nvSpPr>
            <p:spPr bwMode="auto">
              <a:xfrm>
                <a:off x="2887895" y="3213031"/>
                <a:ext cx="825500" cy="831850"/>
              </a:xfrm>
              <a:custGeom>
                <a:gdLst>
                  <a:gd name="T0" fmla="*/ 201 w 510"/>
                  <a:gd name="T1" fmla="*/ 452 h 514"/>
                  <a:gd name="T2" fmla="*/ 448 w 510"/>
                  <a:gd name="T3" fmla="*/ 205 h 514"/>
                  <a:gd name="T4" fmla="*/ 510 w 510"/>
                  <a:gd name="T5" fmla="*/ 214 h 514"/>
                  <a:gd name="T6" fmla="*/ 430 w 510"/>
                  <a:gd name="T7" fmla="*/ 42 h 514"/>
                  <a:gd name="T8" fmla="*/ 376 w 510"/>
                  <a:gd name="T9" fmla="*/ 0 h 514"/>
                  <a:gd name="T10" fmla="*/ 371 w 510"/>
                  <a:gd name="T11" fmla="*/ 14 h 514"/>
                  <a:gd name="T12" fmla="*/ 371 w 510"/>
                  <a:gd name="T13" fmla="*/ 70 h 514"/>
                  <a:gd name="T14" fmla="*/ 313 w 510"/>
                  <a:gd name="T15" fmla="*/ 87 h 514"/>
                  <a:gd name="T16" fmla="*/ 286 w 510"/>
                  <a:gd name="T17" fmla="*/ 39 h 514"/>
                  <a:gd name="T18" fmla="*/ 253 w 510"/>
                  <a:gd name="T19" fmla="*/ 31 h 514"/>
                  <a:gd name="T20" fmla="*/ 171 w 510"/>
                  <a:gd name="T21" fmla="*/ 78 h 514"/>
                  <a:gd name="T22" fmla="*/ 162 w 510"/>
                  <a:gd name="T23" fmla="*/ 111 h 514"/>
                  <a:gd name="T24" fmla="*/ 191 w 510"/>
                  <a:gd name="T25" fmla="*/ 160 h 514"/>
                  <a:gd name="T26" fmla="*/ 149 w 510"/>
                  <a:gd name="T27" fmla="*/ 203 h 514"/>
                  <a:gd name="T28" fmla="*/ 101 w 510"/>
                  <a:gd name="T29" fmla="*/ 176 h 514"/>
                  <a:gd name="T30" fmla="*/ 69 w 510"/>
                  <a:gd name="T31" fmla="*/ 184 h 514"/>
                  <a:gd name="T32" fmla="*/ 21 w 510"/>
                  <a:gd name="T33" fmla="*/ 267 h 514"/>
                  <a:gd name="T34" fmla="*/ 30 w 510"/>
                  <a:gd name="T35" fmla="*/ 299 h 514"/>
                  <a:gd name="T36" fmla="*/ 79 w 510"/>
                  <a:gd name="T37" fmla="*/ 328 h 514"/>
                  <a:gd name="T38" fmla="*/ 64 w 510"/>
                  <a:gd name="T39" fmla="*/ 386 h 514"/>
                  <a:gd name="T40" fmla="*/ 10 w 510"/>
                  <a:gd name="T41" fmla="*/ 386 h 514"/>
                  <a:gd name="T42" fmla="*/ 0 w 510"/>
                  <a:gd name="T43" fmla="*/ 388 h 514"/>
                  <a:gd name="T44" fmla="*/ 210 w 510"/>
                  <a:gd name="T45" fmla="*/ 514 h 514"/>
                  <a:gd name="T46" fmla="*/ 201 w 510"/>
                  <a:gd name="T47" fmla="*/ 452 h 5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10" h="514">
                    <a:moveTo>
                      <a:pt x="201" y="452"/>
                    </a:moveTo>
                    <a:cubicBezTo>
                      <a:pt x="201" y="316"/>
                      <a:pt x="312" y="205"/>
                      <a:pt x="448" y="205"/>
                    </a:cubicBezTo>
                    <a:cubicBezTo>
                      <a:pt x="469" y="205"/>
                      <a:pt x="490" y="208"/>
                      <a:pt x="510" y="214"/>
                    </a:cubicBezTo>
                    <a:cubicBezTo>
                      <a:pt x="505" y="149"/>
                      <a:pt x="477" y="88"/>
                      <a:pt x="430" y="42"/>
                    </a:cubicBezTo>
                    <a:cubicBezTo>
                      <a:pt x="414" y="25"/>
                      <a:pt x="395" y="11"/>
                      <a:pt x="376" y="0"/>
                    </a:cubicBezTo>
                    <a:cubicBezTo>
                      <a:pt x="373" y="4"/>
                      <a:pt x="371" y="8"/>
                      <a:pt x="371" y="14"/>
                    </a:cubicBezTo>
                    <a:cubicBezTo>
                      <a:pt x="371" y="70"/>
                      <a:pt x="371" y="70"/>
                      <a:pt x="371" y="70"/>
                    </a:cubicBezTo>
                    <a:cubicBezTo>
                      <a:pt x="351" y="74"/>
                      <a:pt x="332" y="80"/>
                      <a:pt x="313" y="87"/>
                    </a:cubicBezTo>
                    <a:cubicBezTo>
                      <a:pt x="286" y="39"/>
                      <a:pt x="286" y="39"/>
                      <a:pt x="286" y="39"/>
                    </a:cubicBezTo>
                    <a:cubicBezTo>
                      <a:pt x="279" y="28"/>
                      <a:pt x="265" y="24"/>
                      <a:pt x="253" y="31"/>
                    </a:cubicBezTo>
                    <a:cubicBezTo>
                      <a:pt x="171" y="78"/>
                      <a:pt x="171" y="78"/>
                      <a:pt x="171" y="78"/>
                    </a:cubicBezTo>
                    <a:cubicBezTo>
                      <a:pt x="160" y="85"/>
                      <a:pt x="156" y="99"/>
                      <a:pt x="162" y="111"/>
                    </a:cubicBezTo>
                    <a:cubicBezTo>
                      <a:pt x="191" y="160"/>
                      <a:pt x="191" y="160"/>
                      <a:pt x="191" y="160"/>
                    </a:cubicBezTo>
                    <a:cubicBezTo>
                      <a:pt x="176" y="173"/>
                      <a:pt x="162" y="188"/>
                      <a:pt x="149" y="203"/>
                    </a:cubicBezTo>
                    <a:cubicBezTo>
                      <a:pt x="101" y="176"/>
                      <a:pt x="101" y="176"/>
                      <a:pt x="101" y="176"/>
                    </a:cubicBezTo>
                    <a:cubicBezTo>
                      <a:pt x="90" y="169"/>
                      <a:pt x="75" y="173"/>
                      <a:pt x="69" y="184"/>
                    </a:cubicBezTo>
                    <a:cubicBezTo>
                      <a:pt x="21" y="267"/>
                      <a:pt x="21" y="267"/>
                      <a:pt x="21" y="267"/>
                    </a:cubicBezTo>
                    <a:cubicBezTo>
                      <a:pt x="15" y="278"/>
                      <a:pt x="19" y="293"/>
                      <a:pt x="30" y="299"/>
                    </a:cubicBezTo>
                    <a:cubicBezTo>
                      <a:pt x="79" y="328"/>
                      <a:pt x="79" y="328"/>
                      <a:pt x="79" y="328"/>
                    </a:cubicBezTo>
                    <a:cubicBezTo>
                      <a:pt x="73" y="346"/>
                      <a:pt x="68" y="366"/>
                      <a:pt x="64" y="386"/>
                    </a:cubicBezTo>
                    <a:cubicBezTo>
                      <a:pt x="10" y="386"/>
                      <a:pt x="10" y="386"/>
                      <a:pt x="10" y="386"/>
                    </a:cubicBezTo>
                    <a:cubicBezTo>
                      <a:pt x="6" y="386"/>
                      <a:pt x="3" y="387"/>
                      <a:pt x="0" y="388"/>
                    </a:cubicBezTo>
                    <a:cubicBezTo>
                      <a:pt x="46" y="458"/>
                      <a:pt x="122" y="507"/>
                      <a:pt x="210" y="514"/>
                    </a:cubicBezTo>
                    <a:cubicBezTo>
                      <a:pt x="204" y="494"/>
                      <a:pt x="201" y="474"/>
                      <a:pt x="201" y="452"/>
                    </a:cubicBezTo>
                    <a:close/>
                  </a:path>
                </a:pathLst>
              </a:custGeom>
              <a:solidFill>
                <a:srgbClr val="44546A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Freeform 20"/>
              <p:cNvSpPr/>
              <p:nvPr/>
            </p:nvSpPr>
            <p:spPr bwMode="auto">
              <a:xfrm>
                <a:off x="2887895" y="3836918"/>
                <a:ext cx="339725" cy="207963"/>
              </a:xfrm>
              <a:custGeom>
                <a:gdLst>
                  <a:gd name="T0" fmla="*/ 65 w 210"/>
                  <a:gd name="T1" fmla="*/ 0 h 128"/>
                  <a:gd name="T2" fmla="*/ 64 w 210"/>
                  <a:gd name="T3" fmla="*/ 0 h 128"/>
                  <a:gd name="T4" fmla="*/ 10 w 210"/>
                  <a:gd name="T5" fmla="*/ 0 h 128"/>
                  <a:gd name="T6" fmla="*/ 0 w 210"/>
                  <a:gd name="T7" fmla="*/ 2 h 128"/>
                  <a:gd name="T8" fmla="*/ 7 w 210"/>
                  <a:gd name="T9" fmla="*/ 13 h 128"/>
                  <a:gd name="T10" fmla="*/ 13 w 210"/>
                  <a:gd name="T11" fmla="*/ 20 h 128"/>
                  <a:gd name="T12" fmla="*/ 25 w 210"/>
                  <a:gd name="T13" fmla="*/ 35 h 128"/>
                  <a:gd name="T14" fmla="*/ 31 w 210"/>
                  <a:gd name="T15" fmla="*/ 41 h 128"/>
                  <a:gd name="T16" fmla="*/ 44 w 210"/>
                  <a:gd name="T17" fmla="*/ 54 h 128"/>
                  <a:gd name="T18" fmla="*/ 52 w 210"/>
                  <a:gd name="T19" fmla="*/ 61 h 128"/>
                  <a:gd name="T20" fmla="*/ 62 w 210"/>
                  <a:gd name="T21" fmla="*/ 70 h 128"/>
                  <a:gd name="T22" fmla="*/ 69 w 210"/>
                  <a:gd name="T23" fmla="*/ 75 h 128"/>
                  <a:gd name="T24" fmla="*/ 85 w 210"/>
                  <a:gd name="T25" fmla="*/ 86 h 128"/>
                  <a:gd name="T26" fmla="*/ 93 w 210"/>
                  <a:gd name="T27" fmla="*/ 91 h 128"/>
                  <a:gd name="T28" fmla="*/ 110 w 210"/>
                  <a:gd name="T29" fmla="*/ 100 h 128"/>
                  <a:gd name="T30" fmla="*/ 119 w 210"/>
                  <a:gd name="T31" fmla="*/ 104 h 128"/>
                  <a:gd name="T32" fmla="*/ 130 w 210"/>
                  <a:gd name="T33" fmla="*/ 109 h 128"/>
                  <a:gd name="T34" fmla="*/ 142 w 210"/>
                  <a:gd name="T35" fmla="*/ 113 h 128"/>
                  <a:gd name="T36" fmla="*/ 158 w 210"/>
                  <a:gd name="T37" fmla="*/ 119 h 128"/>
                  <a:gd name="T38" fmla="*/ 167 w 210"/>
                  <a:gd name="T39" fmla="*/ 121 h 128"/>
                  <a:gd name="T40" fmla="*/ 187 w 210"/>
                  <a:gd name="T41" fmla="*/ 125 h 128"/>
                  <a:gd name="T42" fmla="*/ 196 w 210"/>
                  <a:gd name="T43" fmla="*/ 127 h 128"/>
                  <a:gd name="T44" fmla="*/ 210 w 210"/>
                  <a:gd name="T45" fmla="*/ 128 h 128"/>
                  <a:gd name="T46" fmla="*/ 204 w 210"/>
                  <a:gd name="T47" fmla="*/ 99 h 128"/>
                  <a:gd name="T48" fmla="*/ 65 w 210"/>
                  <a:gd name="T49" fmla="*/ 0 h 1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0" h="128">
                    <a:moveTo>
                      <a:pt x="65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0"/>
                      <a:pt x="3" y="1"/>
                      <a:pt x="0" y="2"/>
                    </a:cubicBezTo>
                    <a:cubicBezTo>
                      <a:pt x="3" y="6"/>
                      <a:pt x="5" y="9"/>
                      <a:pt x="7" y="13"/>
                    </a:cubicBezTo>
                    <a:cubicBezTo>
                      <a:pt x="9" y="15"/>
                      <a:pt x="11" y="17"/>
                      <a:pt x="13" y="20"/>
                    </a:cubicBezTo>
                    <a:cubicBezTo>
                      <a:pt x="17" y="25"/>
                      <a:pt x="21" y="30"/>
                      <a:pt x="25" y="35"/>
                    </a:cubicBezTo>
                    <a:cubicBezTo>
                      <a:pt x="27" y="37"/>
                      <a:pt x="29" y="39"/>
                      <a:pt x="31" y="41"/>
                    </a:cubicBezTo>
                    <a:cubicBezTo>
                      <a:pt x="35" y="46"/>
                      <a:pt x="40" y="50"/>
                      <a:pt x="44" y="54"/>
                    </a:cubicBezTo>
                    <a:cubicBezTo>
                      <a:pt x="47" y="57"/>
                      <a:pt x="49" y="59"/>
                      <a:pt x="52" y="61"/>
                    </a:cubicBezTo>
                    <a:cubicBezTo>
                      <a:pt x="55" y="64"/>
                      <a:pt x="58" y="67"/>
                      <a:pt x="62" y="70"/>
                    </a:cubicBezTo>
                    <a:cubicBezTo>
                      <a:pt x="64" y="72"/>
                      <a:pt x="67" y="73"/>
                      <a:pt x="69" y="75"/>
                    </a:cubicBezTo>
                    <a:cubicBezTo>
                      <a:pt x="75" y="79"/>
                      <a:pt x="80" y="83"/>
                      <a:pt x="85" y="86"/>
                    </a:cubicBezTo>
                    <a:cubicBezTo>
                      <a:pt x="88" y="88"/>
                      <a:pt x="90" y="89"/>
                      <a:pt x="93" y="91"/>
                    </a:cubicBezTo>
                    <a:cubicBezTo>
                      <a:pt x="99" y="94"/>
                      <a:pt x="104" y="97"/>
                      <a:pt x="110" y="100"/>
                    </a:cubicBezTo>
                    <a:cubicBezTo>
                      <a:pt x="113" y="101"/>
                      <a:pt x="116" y="103"/>
                      <a:pt x="119" y="104"/>
                    </a:cubicBezTo>
                    <a:cubicBezTo>
                      <a:pt x="122" y="106"/>
                      <a:pt x="126" y="108"/>
                      <a:pt x="130" y="109"/>
                    </a:cubicBezTo>
                    <a:cubicBezTo>
                      <a:pt x="134" y="111"/>
                      <a:pt x="138" y="112"/>
                      <a:pt x="142" y="113"/>
                    </a:cubicBezTo>
                    <a:cubicBezTo>
                      <a:pt x="147" y="115"/>
                      <a:pt x="153" y="117"/>
                      <a:pt x="158" y="119"/>
                    </a:cubicBezTo>
                    <a:cubicBezTo>
                      <a:pt x="161" y="120"/>
                      <a:pt x="164" y="120"/>
                      <a:pt x="167" y="121"/>
                    </a:cubicBezTo>
                    <a:cubicBezTo>
                      <a:pt x="174" y="123"/>
                      <a:pt x="180" y="124"/>
                      <a:pt x="187" y="125"/>
                    </a:cubicBezTo>
                    <a:cubicBezTo>
                      <a:pt x="190" y="126"/>
                      <a:pt x="193" y="126"/>
                      <a:pt x="196" y="127"/>
                    </a:cubicBezTo>
                    <a:cubicBezTo>
                      <a:pt x="201" y="127"/>
                      <a:pt x="205" y="128"/>
                      <a:pt x="210" y="128"/>
                    </a:cubicBezTo>
                    <a:cubicBezTo>
                      <a:pt x="207" y="119"/>
                      <a:pt x="205" y="109"/>
                      <a:pt x="204" y="99"/>
                    </a:cubicBezTo>
                    <a:cubicBezTo>
                      <a:pt x="147" y="81"/>
                      <a:pt x="99" y="46"/>
                      <a:pt x="65" y="0"/>
                    </a:cubicBezTo>
                    <a:close/>
                  </a:path>
                </a:pathLst>
              </a:custGeom>
              <a:solidFill>
                <a:srgbClr val="44546A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1" name="Group 23"/>
            <p:cNvGrpSpPr/>
            <p:nvPr/>
          </p:nvGrpSpPr>
          <p:grpSpPr>
            <a:xfrm>
              <a:off x="8177360" y="4034825"/>
              <a:ext cx="780996" cy="772327"/>
              <a:chOff x="8177360" y="4034825"/>
              <a:chExt cx="780996" cy="772327"/>
            </a:xfrm>
          </p:grpSpPr>
          <p:grpSp>
            <p:nvGrpSpPr>
              <p:cNvPr id="56" name="Group 8"/>
              <p:cNvGrpSpPr/>
              <p:nvPr/>
            </p:nvGrpSpPr>
            <p:grpSpPr>
              <a:xfrm>
                <a:off x="8177360" y="4087674"/>
                <a:ext cx="780996" cy="719478"/>
                <a:chOff x="13296064" y="10607541"/>
                <a:chExt cx="1265763" cy="1166060"/>
              </a:xfrm>
            </p:grpSpPr>
            <p:sp>
              <p:nvSpPr>
                <p:cNvPr id="59" name="Freeform 269"/>
                <p:cNvSpPr>
                  <a:spLocks noChangeArrowheads="1"/>
                </p:cNvSpPr>
                <p:nvPr/>
              </p:nvSpPr>
              <p:spPr bwMode="auto">
                <a:xfrm>
                  <a:off x="13349332" y="10670914"/>
                  <a:ext cx="1141470" cy="1039314"/>
                </a:xfrm>
                <a:custGeom>
                  <a:gdLst>
                    <a:gd name="T0" fmla="*/ 994 w 1989"/>
                    <a:gd name="T1" fmla="*/ 0 h 1812"/>
                    <a:gd name="T2" fmla="*/ 994 w 1989"/>
                    <a:gd name="T3" fmla="*/ 0 h 1812"/>
                    <a:gd name="T4" fmla="*/ 354 w 1989"/>
                    <a:gd name="T5" fmla="*/ 268 h 1812"/>
                    <a:gd name="T6" fmla="*/ 354 w 1989"/>
                    <a:gd name="T7" fmla="*/ 1548 h 1812"/>
                    <a:gd name="T8" fmla="*/ 994 w 1989"/>
                    <a:gd name="T9" fmla="*/ 1811 h 1812"/>
                    <a:gd name="T10" fmla="*/ 1634 w 1989"/>
                    <a:gd name="T11" fmla="*/ 1548 h 1812"/>
                    <a:gd name="T12" fmla="*/ 1634 w 1989"/>
                    <a:gd name="T13" fmla="*/ 268 h 1812"/>
                    <a:gd name="T14" fmla="*/ 994 w 1989"/>
                    <a:gd name="T15" fmla="*/ 0 h 18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89" h="1811">
                      <a:moveTo>
                        <a:pt x="994" y="0"/>
                      </a:moveTo>
                      <a:lnTo>
                        <a:pt x="994" y="0"/>
                      </a:lnTo>
                      <a:cubicBezTo>
                        <a:pt x="766" y="0"/>
                        <a:pt x="532" y="91"/>
                        <a:pt x="354" y="268"/>
                      </a:cubicBezTo>
                      <a:cubicBezTo>
                        <a:pt x="0" y="622"/>
                        <a:pt x="0" y="1194"/>
                        <a:pt x="354" y="1548"/>
                      </a:cubicBezTo>
                      <a:cubicBezTo>
                        <a:pt x="532" y="1725"/>
                        <a:pt x="766" y="1811"/>
                        <a:pt x="994" y="1811"/>
                      </a:cubicBezTo>
                      <a:cubicBezTo>
                        <a:pt x="1229" y="1811"/>
                        <a:pt x="1457" y="1725"/>
                        <a:pt x="1634" y="1548"/>
                      </a:cubicBezTo>
                      <a:cubicBezTo>
                        <a:pt x="1988" y="1194"/>
                        <a:pt x="1988" y="622"/>
                        <a:pt x="1634" y="268"/>
                      </a:cubicBezTo>
                      <a:cubicBezTo>
                        <a:pt x="1457" y="91"/>
                        <a:pt x="1229" y="0"/>
                        <a:pt x="994" y="0"/>
                      </a:cubicBezTo>
                    </a:path>
                  </a:pathLst>
                </a:custGeom>
                <a:solidFill>
                  <a:srgbClr val="0C568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 Light" panose="020f0302020204030204"/>
                  </a:endParaRPr>
                </a:p>
              </p:txBody>
            </p:sp>
            <p:sp>
              <p:nvSpPr>
                <p:cNvPr id="60" name="Freeform 270"/>
                <p:cNvSpPr>
                  <a:spLocks noChangeArrowheads="1"/>
                </p:cNvSpPr>
                <p:nvPr/>
              </p:nvSpPr>
              <p:spPr bwMode="auto">
                <a:xfrm>
                  <a:off x="13296064" y="10607541"/>
                  <a:ext cx="1265763" cy="1166060"/>
                </a:xfrm>
                <a:custGeom>
                  <a:gdLst>
                    <a:gd name="T0" fmla="*/ 1085 w 2206"/>
                    <a:gd name="T1" fmla="*/ 2005 h 2035"/>
                    <a:gd name="T2" fmla="*/ 1085 w 2206"/>
                    <a:gd name="T3" fmla="*/ 2005 h 2035"/>
                    <a:gd name="T4" fmla="*/ 383 w 2206"/>
                    <a:gd name="T5" fmla="*/ 1714 h 2035"/>
                    <a:gd name="T6" fmla="*/ 383 w 2206"/>
                    <a:gd name="T7" fmla="*/ 314 h 2035"/>
                    <a:gd name="T8" fmla="*/ 1085 w 2206"/>
                    <a:gd name="T9" fmla="*/ 23 h 2035"/>
                    <a:gd name="T10" fmla="*/ 1788 w 2206"/>
                    <a:gd name="T11" fmla="*/ 314 h 2035"/>
                    <a:gd name="T12" fmla="*/ 1788 w 2206"/>
                    <a:gd name="T13" fmla="*/ 1714 h 2035"/>
                    <a:gd name="T14" fmla="*/ 1085 w 2206"/>
                    <a:gd name="T15" fmla="*/ 2005 h 2035"/>
                    <a:gd name="T16" fmla="*/ 1085 w 2206"/>
                    <a:gd name="T17" fmla="*/ 0 h 2035"/>
                    <a:gd name="T18" fmla="*/ 1085 w 2206"/>
                    <a:gd name="T19" fmla="*/ 0 h 2035"/>
                    <a:gd name="T20" fmla="*/ 366 w 2206"/>
                    <a:gd name="T21" fmla="*/ 297 h 2035"/>
                    <a:gd name="T22" fmla="*/ 68 w 2206"/>
                    <a:gd name="T23" fmla="*/ 1017 h 2035"/>
                    <a:gd name="T24" fmla="*/ 366 w 2206"/>
                    <a:gd name="T25" fmla="*/ 1737 h 2035"/>
                    <a:gd name="T26" fmla="*/ 1085 w 2206"/>
                    <a:gd name="T27" fmla="*/ 2034 h 2035"/>
                    <a:gd name="T28" fmla="*/ 1085 w 2206"/>
                    <a:gd name="T29" fmla="*/ 2034 h 2035"/>
                    <a:gd name="T30" fmla="*/ 1805 w 2206"/>
                    <a:gd name="T31" fmla="*/ 1737 h 2035"/>
                    <a:gd name="T32" fmla="*/ 1805 w 2206"/>
                    <a:gd name="T33" fmla="*/ 297 h 2035"/>
                    <a:gd name="T34" fmla="*/ 1085 w 2206"/>
                    <a:gd name="T35" fmla="*/ 0 h 2035"/>
                    <a:gd name="T36" fmla="*/ 1085 w 2206"/>
                    <a:gd name="T37" fmla="*/ 2005 h 20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206" h="2034">
                      <a:moveTo>
                        <a:pt x="1085" y="2005"/>
                      </a:moveTo>
                      <a:lnTo>
                        <a:pt x="1085" y="2005"/>
                      </a:lnTo>
                      <a:cubicBezTo>
                        <a:pt x="823" y="2005"/>
                        <a:pt x="571" y="1902"/>
                        <a:pt x="383" y="1714"/>
                      </a:cubicBezTo>
                      <a:cubicBezTo>
                        <a:pt x="0" y="1331"/>
                        <a:pt x="0" y="703"/>
                        <a:pt x="383" y="314"/>
                      </a:cubicBezTo>
                      <a:cubicBezTo>
                        <a:pt x="571" y="126"/>
                        <a:pt x="823" y="23"/>
                        <a:pt x="1085" y="23"/>
                      </a:cubicBezTo>
                      <a:cubicBezTo>
                        <a:pt x="1354" y="23"/>
                        <a:pt x="1600" y="126"/>
                        <a:pt x="1788" y="314"/>
                      </a:cubicBezTo>
                      <a:cubicBezTo>
                        <a:pt x="2177" y="703"/>
                        <a:pt x="2177" y="1331"/>
                        <a:pt x="1788" y="1714"/>
                      </a:cubicBezTo>
                      <a:cubicBezTo>
                        <a:pt x="1600" y="1902"/>
                        <a:pt x="1354" y="2005"/>
                        <a:pt x="1085" y="2005"/>
                      </a:cubicBezTo>
                      <a:lnTo>
                        <a:pt x="1085" y="0"/>
                      </a:lnTo>
                      <a:lnTo>
                        <a:pt x="1085" y="0"/>
                      </a:lnTo>
                      <a:cubicBezTo>
                        <a:pt x="817" y="0"/>
                        <a:pt x="560" y="103"/>
                        <a:pt x="366" y="297"/>
                      </a:cubicBezTo>
                      <a:cubicBezTo>
                        <a:pt x="177" y="486"/>
                        <a:pt x="68" y="743"/>
                        <a:pt x="68" y="1017"/>
                      </a:cubicBezTo>
                      <a:cubicBezTo>
                        <a:pt x="68" y="1285"/>
                        <a:pt x="177" y="1542"/>
                        <a:pt x="366" y="1737"/>
                      </a:cubicBezTo>
                      <a:cubicBezTo>
                        <a:pt x="560" y="1925"/>
                        <a:pt x="817" y="2034"/>
                        <a:pt x="1085" y="2034"/>
                      </a:cubicBezTo>
                      <a:lnTo>
                        <a:pt x="1085" y="2034"/>
                      </a:lnTo>
                      <a:cubicBezTo>
                        <a:pt x="1360" y="2034"/>
                        <a:pt x="1611" y="1925"/>
                        <a:pt x="1805" y="1737"/>
                      </a:cubicBezTo>
                      <a:cubicBezTo>
                        <a:pt x="2205" y="1337"/>
                        <a:pt x="2205" y="691"/>
                        <a:pt x="1805" y="297"/>
                      </a:cubicBezTo>
                      <a:cubicBezTo>
                        <a:pt x="1611" y="103"/>
                        <a:pt x="1360" y="0"/>
                        <a:pt x="1085" y="0"/>
                      </a:cubicBezTo>
                      <a:lnTo>
                        <a:pt x="1085" y="2005"/>
                      </a:lnTo>
                    </a:path>
                  </a:pathLst>
                </a:custGeom>
                <a:solidFill>
                  <a:srgbClr val="0C568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 Light" panose="020f0302020204030204"/>
                  </a:endParaRPr>
                </a:p>
              </p:txBody>
            </p:sp>
          </p:grpSp>
          <p:sp>
            <p:nvSpPr>
              <p:cNvPr id="57" name="Freeform 266"/>
              <p:cNvSpPr>
                <a:spLocks noChangeArrowheads="1"/>
              </p:cNvSpPr>
              <p:nvPr/>
            </p:nvSpPr>
            <p:spPr bwMode="auto">
              <a:xfrm>
                <a:off x="8505592" y="4034825"/>
                <a:ext cx="26607" cy="31282"/>
              </a:xfrm>
              <a:custGeom>
                <a:gdLst>
                  <a:gd name="T0" fmla="*/ 45 w 81"/>
                  <a:gd name="T1" fmla="*/ 91 h 92"/>
                  <a:gd name="T2" fmla="*/ 45 w 81"/>
                  <a:gd name="T3" fmla="*/ 91 h 92"/>
                  <a:gd name="T4" fmla="*/ 11 w 81"/>
                  <a:gd name="T5" fmla="*/ 63 h 92"/>
                  <a:gd name="T6" fmla="*/ 5 w 81"/>
                  <a:gd name="T7" fmla="*/ 46 h 92"/>
                  <a:gd name="T8" fmla="*/ 34 w 81"/>
                  <a:gd name="T9" fmla="*/ 6 h 92"/>
                  <a:gd name="T10" fmla="*/ 74 w 81"/>
                  <a:gd name="T11" fmla="*/ 28 h 92"/>
                  <a:gd name="T12" fmla="*/ 80 w 81"/>
                  <a:gd name="T13" fmla="*/ 51 h 92"/>
                  <a:gd name="T14" fmla="*/ 51 w 81"/>
                  <a:gd name="T15" fmla="*/ 91 h 92"/>
                  <a:gd name="T16" fmla="*/ 45 w 81"/>
                  <a:gd name="T17" fmla="*/ 91 h 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92">
                    <a:moveTo>
                      <a:pt x="45" y="91"/>
                    </a:moveTo>
                    <a:lnTo>
                      <a:pt x="45" y="91"/>
                    </a:lnTo>
                    <a:cubicBezTo>
                      <a:pt x="28" y="91"/>
                      <a:pt x="11" y="80"/>
                      <a:pt x="11" y="63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0" y="23"/>
                      <a:pt x="17" y="6"/>
                      <a:pt x="34" y="6"/>
                    </a:cubicBezTo>
                    <a:cubicBezTo>
                      <a:pt x="51" y="0"/>
                      <a:pt x="74" y="11"/>
                      <a:pt x="74" y="28"/>
                    </a:cubicBezTo>
                    <a:cubicBezTo>
                      <a:pt x="80" y="51"/>
                      <a:pt x="80" y="51"/>
                      <a:pt x="80" y="51"/>
                    </a:cubicBezTo>
                    <a:cubicBezTo>
                      <a:pt x="80" y="69"/>
                      <a:pt x="68" y="86"/>
                      <a:pt x="51" y="91"/>
                    </a:cubicBezTo>
                    <a:lnTo>
                      <a:pt x="45" y="91"/>
                    </a:lnTo>
                  </a:path>
                </a:pathLst>
              </a:custGeom>
              <a:solidFill>
                <a:srgbClr val="A5A5A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/>
                </a:endParaRPr>
              </a:p>
            </p:txBody>
          </p:sp>
          <p:sp>
            <p:nvSpPr>
              <p:cNvPr id="58" name="Freeform 21"/>
              <p:cNvSpPr>
                <a:spLocks noEditPoints="1"/>
              </p:cNvSpPr>
              <p:nvPr/>
            </p:nvSpPr>
            <p:spPr bwMode="auto">
              <a:xfrm>
                <a:off x="8389767" y="4253662"/>
                <a:ext cx="284863" cy="325373"/>
              </a:xfrm>
              <a:custGeom>
                <a:gdLst>
                  <a:gd name="T0" fmla="*/ 432 w 504"/>
                  <a:gd name="T1" fmla="*/ 541 h 577"/>
                  <a:gd name="T2" fmla="*/ 407 w 504"/>
                  <a:gd name="T3" fmla="*/ 541 h 577"/>
                  <a:gd name="T4" fmla="*/ 504 w 504"/>
                  <a:gd name="T5" fmla="*/ 361 h 577"/>
                  <a:gd name="T6" fmla="*/ 341 w 504"/>
                  <a:gd name="T7" fmla="*/ 152 h 577"/>
                  <a:gd name="T8" fmla="*/ 382 w 504"/>
                  <a:gd name="T9" fmla="*/ 75 h 577"/>
                  <a:gd name="T10" fmla="*/ 374 w 504"/>
                  <a:gd name="T11" fmla="*/ 50 h 577"/>
                  <a:gd name="T12" fmla="*/ 277 w 504"/>
                  <a:gd name="T13" fmla="*/ 3 h 577"/>
                  <a:gd name="T14" fmla="*/ 263 w 504"/>
                  <a:gd name="T15" fmla="*/ 2 h 577"/>
                  <a:gd name="T16" fmla="*/ 252 w 504"/>
                  <a:gd name="T17" fmla="*/ 12 h 577"/>
                  <a:gd name="T18" fmla="*/ 137 w 504"/>
                  <a:gd name="T19" fmla="*/ 230 h 577"/>
                  <a:gd name="T20" fmla="*/ 153 w 504"/>
                  <a:gd name="T21" fmla="*/ 280 h 577"/>
                  <a:gd name="T22" fmla="*/ 137 w 504"/>
                  <a:gd name="T23" fmla="*/ 313 h 577"/>
                  <a:gd name="T24" fmla="*/ 202 w 504"/>
                  <a:gd name="T25" fmla="*/ 344 h 577"/>
                  <a:gd name="T26" fmla="*/ 217 w 504"/>
                  <a:gd name="T27" fmla="*/ 312 h 577"/>
                  <a:gd name="T28" fmla="*/ 217 w 504"/>
                  <a:gd name="T29" fmla="*/ 312 h 577"/>
                  <a:gd name="T30" fmla="*/ 267 w 504"/>
                  <a:gd name="T31" fmla="*/ 293 h 577"/>
                  <a:gd name="T32" fmla="*/ 306 w 504"/>
                  <a:gd name="T33" fmla="*/ 219 h 577"/>
                  <a:gd name="T34" fmla="*/ 432 w 504"/>
                  <a:gd name="T35" fmla="*/ 361 h 577"/>
                  <a:gd name="T36" fmla="*/ 288 w 504"/>
                  <a:gd name="T37" fmla="*/ 505 h 577"/>
                  <a:gd name="T38" fmla="*/ 180 w 504"/>
                  <a:gd name="T39" fmla="*/ 469 h 577"/>
                  <a:gd name="T40" fmla="*/ 180 w 504"/>
                  <a:gd name="T41" fmla="*/ 451 h 577"/>
                  <a:gd name="T42" fmla="*/ 198 w 504"/>
                  <a:gd name="T43" fmla="*/ 433 h 577"/>
                  <a:gd name="T44" fmla="*/ 288 w 504"/>
                  <a:gd name="T45" fmla="*/ 433 h 577"/>
                  <a:gd name="T46" fmla="*/ 288 w 504"/>
                  <a:gd name="T47" fmla="*/ 397 h 577"/>
                  <a:gd name="T48" fmla="*/ 149 w 504"/>
                  <a:gd name="T49" fmla="*/ 397 h 577"/>
                  <a:gd name="T50" fmla="*/ 75 w 504"/>
                  <a:gd name="T51" fmla="*/ 397 h 577"/>
                  <a:gd name="T52" fmla="*/ 0 w 504"/>
                  <a:gd name="T53" fmla="*/ 397 h 577"/>
                  <a:gd name="T54" fmla="*/ 0 w 504"/>
                  <a:gd name="T55" fmla="*/ 433 h 577"/>
                  <a:gd name="T56" fmla="*/ 85 w 504"/>
                  <a:gd name="T57" fmla="*/ 433 h 577"/>
                  <a:gd name="T58" fmla="*/ 90 w 504"/>
                  <a:gd name="T59" fmla="*/ 433 h 577"/>
                  <a:gd name="T60" fmla="*/ 108 w 504"/>
                  <a:gd name="T61" fmla="*/ 451 h 577"/>
                  <a:gd name="T62" fmla="*/ 108 w 504"/>
                  <a:gd name="T63" fmla="*/ 469 h 577"/>
                  <a:gd name="T64" fmla="*/ 108 w 504"/>
                  <a:gd name="T65" fmla="*/ 541 h 577"/>
                  <a:gd name="T66" fmla="*/ 36 w 504"/>
                  <a:gd name="T67" fmla="*/ 577 h 577"/>
                  <a:gd name="T68" fmla="*/ 504 w 504"/>
                  <a:gd name="T69" fmla="*/ 577 h 577"/>
                  <a:gd name="T70" fmla="*/ 432 w 504"/>
                  <a:gd name="T71" fmla="*/ 541 h 577"/>
                  <a:gd name="T72" fmla="*/ 306 w 504"/>
                  <a:gd name="T73" fmla="*/ 49 h 577"/>
                  <a:gd name="T74" fmla="*/ 294 w 504"/>
                  <a:gd name="T75" fmla="*/ 61 h 577"/>
                  <a:gd name="T76" fmla="*/ 212 w 504"/>
                  <a:gd name="T77" fmla="*/ 217 h 577"/>
                  <a:gd name="T78" fmla="*/ 180 w 504"/>
                  <a:gd name="T79" fmla="*/ 202 h 577"/>
                  <a:gd name="T80" fmla="*/ 182 w 504"/>
                  <a:gd name="T81" fmla="*/ 195 h 577"/>
                  <a:gd name="T82" fmla="*/ 261 w 504"/>
                  <a:gd name="T83" fmla="*/ 48 h 577"/>
                  <a:gd name="T84" fmla="*/ 272 w 504"/>
                  <a:gd name="T85" fmla="*/ 38 h 577"/>
                  <a:gd name="T86" fmla="*/ 286 w 504"/>
                  <a:gd name="T87" fmla="*/ 39 h 577"/>
                  <a:gd name="T88" fmla="*/ 306 w 504"/>
                  <a:gd name="T89" fmla="*/ 49 h 577"/>
                  <a:gd name="T90" fmla="*/ 306 w 504"/>
                  <a:gd name="T91" fmla="*/ 49 h 5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03" h="577">
                    <a:moveTo>
                      <a:pt x="432" y="541"/>
                    </a:moveTo>
                    <a:cubicBezTo>
                      <a:pt x="407" y="541"/>
                      <a:pt x="407" y="541"/>
                      <a:pt x="407" y="541"/>
                    </a:cubicBezTo>
                    <a:cubicBezTo>
                      <a:pt x="466" y="502"/>
                      <a:pt x="504" y="436"/>
                      <a:pt x="504" y="361"/>
                    </a:cubicBezTo>
                    <a:cubicBezTo>
                      <a:pt x="504" y="260"/>
                      <a:pt x="435" y="175"/>
                      <a:pt x="341" y="152"/>
                    </a:cubicBezTo>
                    <a:cubicBezTo>
                      <a:pt x="382" y="75"/>
                      <a:pt x="382" y="75"/>
                      <a:pt x="382" y="75"/>
                    </a:cubicBezTo>
                    <a:cubicBezTo>
                      <a:pt x="386" y="65"/>
                      <a:pt x="383" y="54"/>
                      <a:pt x="374" y="50"/>
                    </a:cubicBezTo>
                    <a:cubicBezTo>
                      <a:pt x="277" y="3"/>
                      <a:pt x="277" y="3"/>
                      <a:pt x="277" y="3"/>
                    </a:cubicBezTo>
                    <a:cubicBezTo>
                      <a:pt x="272" y="1"/>
                      <a:pt x="267" y="0"/>
                      <a:pt x="263" y="2"/>
                    </a:cubicBezTo>
                    <a:cubicBezTo>
                      <a:pt x="258" y="4"/>
                      <a:pt x="254" y="7"/>
                      <a:pt x="252" y="12"/>
                    </a:cubicBezTo>
                    <a:cubicBezTo>
                      <a:pt x="137" y="230"/>
                      <a:pt x="137" y="230"/>
                      <a:pt x="137" y="230"/>
                    </a:cubicBezTo>
                    <a:cubicBezTo>
                      <a:pt x="128" y="249"/>
                      <a:pt x="135" y="272"/>
                      <a:pt x="153" y="280"/>
                    </a:cubicBezTo>
                    <a:cubicBezTo>
                      <a:pt x="137" y="313"/>
                      <a:pt x="137" y="313"/>
                      <a:pt x="137" y="313"/>
                    </a:cubicBezTo>
                    <a:cubicBezTo>
                      <a:pt x="202" y="344"/>
                      <a:pt x="202" y="344"/>
                      <a:pt x="202" y="344"/>
                    </a:cubicBezTo>
                    <a:cubicBezTo>
                      <a:pt x="217" y="312"/>
                      <a:pt x="217" y="312"/>
                      <a:pt x="217" y="312"/>
                    </a:cubicBezTo>
                    <a:cubicBezTo>
                      <a:pt x="217" y="312"/>
                      <a:pt x="217" y="312"/>
                      <a:pt x="217" y="312"/>
                    </a:cubicBezTo>
                    <a:cubicBezTo>
                      <a:pt x="235" y="320"/>
                      <a:pt x="257" y="312"/>
                      <a:pt x="267" y="293"/>
                    </a:cubicBezTo>
                    <a:cubicBezTo>
                      <a:pt x="306" y="219"/>
                      <a:pt x="306" y="219"/>
                      <a:pt x="306" y="219"/>
                    </a:cubicBezTo>
                    <a:cubicBezTo>
                      <a:pt x="377" y="228"/>
                      <a:pt x="432" y="288"/>
                      <a:pt x="432" y="361"/>
                    </a:cubicBezTo>
                    <a:cubicBezTo>
                      <a:pt x="432" y="440"/>
                      <a:pt x="367" y="505"/>
                      <a:pt x="288" y="505"/>
                    </a:cubicBezTo>
                    <a:cubicBezTo>
                      <a:pt x="252" y="505"/>
                      <a:pt x="205" y="491"/>
                      <a:pt x="180" y="469"/>
                    </a:cubicBezTo>
                    <a:cubicBezTo>
                      <a:pt x="180" y="451"/>
                      <a:pt x="180" y="451"/>
                      <a:pt x="180" y="451"/>
                    </a:cubicBezTo>
                    <a:cubicBezTo>
                      <a:pt x="180" y="441"/>
                      <a:pt x="188" y="433"/>
                      <a:pt x="198" y="433"/>
                    </a:cubicBezTo>
                    <a:cubicBezTo>
                      <a:pt x="288" y="433"/>
                      <a:pt x="288" y="433"/>
                      <a:pt x="288" y="433"/>
                    </a:cubicBezTo>
                    <a:cubicBezTo>
                      <a:pt x="288" y="397"/>
                      <a:pt x="288" y="397"/>
                      <a:pt x="288" y="397"/>
                    </a:cubicBezTo>
                    <a:cubicBezTo>
                      <a:pt x="149" y="397"/>
                      <a:pt x="149" y="397"/>
                      <a:pt x="149" y="397"/>
                    </a:cubicBezTo>
                    <a:cubicBezTo>
                      <a:pt x="75" y="397"/>
                      <a:pt x="75" y="397"/>
                      <a:pt x="75" y="397"/>
                    </a:cubicBezTo>
                    <a:cubicBezTo>
                      <a:pt x="0" y="397"/>
                      <a:pt x="0" y="397"/>
                      <a:pt x="0" y="397"/>
                    </a:cubicBezTo>
                    <a:cubicBezTo>
                      <a:pt x="0" y="433"/>
                      <a:pt x="0" y="433"/>
                      <a:pt x="0" y="433"/>
                    </a:cubicBezTo>
                    <a:cubicBezTo>
                      <a:pt x="85" y="433"/>
                      <a:pt x="85" y="433"/>
                      <a:pt x="85" y="433"/>
                    </a:cubicBezTo>
                    <a:cubicBezTo>
                      <a:pt x="90" y="433"/>
                      <a:pt x="90" y="433"/>
                      <a:pt x="90" y="433"/>
                    </a:cubicBezTo>
                    <a:cubicBezTo>
                      <a:pt x="100" y="433"/>
                      <a:pt x="108" y="441"/>
                      <a:pt x="108" y="451"/>
                    </a:cubicBezTo>
                    <a:cubicBezTo>
                      <a:pt x="108" y="469"/>
                      <a:pt x="108" y="469"/>
                      <a:pt x="108" y="469"/>
                    </a:cubicBezTo>
                    <a:cubicBezTo>
                      <a:pt x="108" y="541"/>
                      <a:pt x="108" y="541"/>
                      <a:pt x="108" y="541"/>
                    </a:cubicBezTo>
                    <a:cubicBezTo>
                      <a:pt x="68" y="541"/>
                      <a:pt x="36" y="537"/>
                      <a:pt x="36" y="577"/>
                    </a:cubicBezTo>
                    <a:cubicBezTo>
                      <a:pt x="504" y="577"/>
                      <a:pt x="504" y="577"/>
                      <a:pt x="504" y="577"/>
                    </a:cubicBezTo>
                    <a:cubicBezTo>
                      <a:pt x="504" y="537"/>
                      <a:pt x="472" y="541"/>
                      <a:pt x="432" y="541"/>
                    </a:cubicBezTo>
                    <a:close/>
                    <a:moveTo>
                      <a:pt x="306" y="49"/>
                    </a:moveTo>
                    <a:cubicBezTo>
                      <a:pt x="301" y="51"/>
                      <a:pt x="297" y="55"/>
                      <a:pt x="294" y="61"/>
                    </a:cubicBezTo>
                    <a:cubicBezTo>
                      <a:pt x="212" y="217"/>
                      <a:pt x="212" y="217"/>
                      <a:pt x="212" y="217"/>
                    </a:cubicBezTo>
                    <a:cubicBezTo>
                      <a:pt x="180" y="202"/>
                      <a:pt x="180" y="202"/>
                      <a:pt x="180" y="202"/>
                    </a:cubicBezTo>
                    <a:cubicBezTo>
                      <a:pt x="181" y="199"/>
                      <a:pt x="181" y="197"/>
                      <a:pt x="182" y="195"/>
                    </a:cubicBezTo>
                    <a:cubicBezTo>
                      <a:pt x="261" y="48"/>
                      <a:pt x="261" y="48"/>
                      <a:pt x="261" y="48"/>
                    </a:cubicBezTo>
                    <a:cubicBezTo>
                      <a:pt x="263" y="43"/>
                      <a:pt x="267" y="40"/>
                      <a:pt x="272" y="38"/>
                    </a:cubicBezTo>
                    <a:cubicBezTo>
                      <a:pt x="276" y="36"/>
                      <a:pt x="281" y="37"/>
                      <a:pt x="286" y="39"/>
                    </a:cubicBezTo>
                    <a:cubicBezTo>
                      <a:pt x="306" y="49"/>
                      <a:pt x="306" y="49"/>
                      <a:pt x="306" y="49"/>
                    </a:cubicBezTo>
                    <a:cubicBezTo>
                      <a:pt x="306" y="49"/>
                      <a:pt x="306" y="49"/>
                      <a:pt x="306" y="49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2" name="Group 3"/>
            <p:cNvGrpSpPr/>
            <p:nvPr/>
          </p:nvGrpSpPr>
          <p:grpSpPr>
            <a:xfrm>
              <a:off x="6098433" y="2057448"/>
              <a:ext cx="812299" cy="719478"/>
              <a:chOff x="6098433" y="2057448"/>
              <a:chExt cx="812299" cy="719478"/>
            </a:xfrm>
          </p:grpSpPr>
          <p:grpSp>
            <p:nvGrpSpPr>
              <p:cNvPr id="46" name="Group 6"/>
              <p:cNvGrpSpPr/>
              <p:nvPr/>
            </p:nvGrpSpPr>
            <p:grpSpPr>
              <a:xfrm>
                <a:off x="6129735" y="2057448"/>
                <a:ext cx="780996" cy="719478"/>
                <a:chOff x="13296064" y="10607541"/>
                <a:chExt cx="1265763" cy="1166060"/>
              </a:xfrm>
            </p:grpSpPr>
            <p:sp>
              <p:nvSpPr>
                <p:cNvPr id="54" name="Freeform 269"/>
                <p:cNvSpPr>
                  <a:spLocks noChangeArrowheads="1"/>
                </p:cNvSpPr>
                <p:nvPr/>
              </p:nvSpPr>
              <p:spPr bwMode="auto">
                <a:xfrm>
                  <a:off x="13349332" y="10670914"/>
                  <a:ext cx="1141470" cy="1039314"/>
                </a:xfrm>
                <a:custGeom>
                  <a:gdLst>
                    <a:gd name="T0" fmla="*/ 994 w 1989"/>
                    <a:gd name="T1" fmla="*/ 0 h 1812"/>
                    <a:gd name="T2" fmla="*/ 994 w 1989"/>
                    <a:gd name="T3" fmla="*/ 0 h 1812"/>
                    <a:gd name="T4" fmla="*/ 354 w 1989"/>
                    <a:gd name="T5" fmla="*/ 268 h 1812"/>
                    <a:gd name="T6" fmla="*/ 354 w 1989"/>
                    <a:gd name="T7" fmla="*/ 1548 h 1812"/>
                    <a:gd name="T8" fmla="*/ 994 w 1989"/>
                    <a:gd name="T9" fmla="*/ 1811 h 1812"/>
                    <a:gd name="T10" fmla="*/ 1634 w 1989"/>
                    <a:gd name="T11" fmla="*/ 1548 h 1812"/>
                    <a:gd name="T12" fmla="*/ 1634 w 1989"/>
                    <a:gd name="T13" fmla="*/ 268 h 1812"/>
                    <a:gd name="T14" fmla="*/ 994 w 1989"/>
                    <a:gd name="T15" fmla="*/ 0 h 18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89" h="1811">
                      <a:moveTo>
                        <a:pt x="994" y="0"/>
                      </a:moveTo>
                      <a:lnTo>
                        <a:pt x="994" y="0"/>
                      </a:lnTo>
                      <a:cubicBezTo>
                        <a:pt x="766" y="0"/>
                        <a:pt x="532" y="91"/>
                        <a:pt x="354" y="268"/>
                      </a:cubicBezTo>
                      <a:cubicBezTo>
                        <a:pt x="0" y="622"/>
                        <a:pt x="0" y="1194"/>
                        <a:pt x="354" y="1548"/>
                      </a:cubicBezTo>
                      <a:cubicBezTo>
                        <a:pt x="532" y="1725"/>
                        <a:pt x="766" y="1811"/>
                        <a:pt x="994" y="1811"/>
                      </a:cubicBezTo>
                      <a:cubicBezTo>
                        <a:pt x="1229" y="1811"/>
                        <a:pt x="1457" y="1725"/>
                        <a:pt x="1634" y="1548"/>
                      </a:cubicBezTo>
                      <a:cubicBezTo>
                        <a:pt x="1988" y="1194"/>
                        <a:pt x="1988" y="622"/>
                        <a:pt x="1634" y="268"/>
                      </a:cubicBezTo>
                      <a:cubicBezTo>
                        <a:pt x="1457" y="91"/>
                        <a:pt x="1229" y="0"/>
                        <a:pt x="994" y="0"/>
                      </a:cubicBezTo>
                    </a:path>
                  </a:pathLst>
                </a:custGeom>
                <a:solidFill>
                  <a:srgbClr val="0C568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 Light" panose="020f0302020204030204"/>
                  </a:endParaRPr>
                </a:p>
              </p:txBody>
            </p:sp>
            <p:sp>
              <p:nvSpPr>
                <p:cNvPr id="55" name="Freeform 270"/>
                <p:cNvSpPr>
                  <a:spLocks noChangeArrowheads="1"/>
                </p:cNvSpPr>
                <p:nvPr/>
              </p:nvSpPr>
              <p:spPr bwMode="auto">
                <a:xfrm>
                  <a:off x="13296064" y="10607541"/>
                  <a:ext cx="1265763" cy="1166060"/>
                </a:xfrm>
                <a:custGeom>
                  <a:gdLst>
                    <a:gd name="T0" fmla="*/ 1085 w 2206"/>
                    <a:gd name="T1" fmla="*/ 2005 h 2035"/>
                    <a:gd name="T2" fmla="*/ 1085 w 2206"/>
                    <a:gd name="T3" fmla="*/ 2005 h 2035"/>
                    <a:gd name="T4" fmla="*/ 383 w 2206"/>
                    <a:gd name="T5" fmla="*/ 1714 h 2035"/>
                    <a:gd name="T6" fmla="*/ 383 w 2206"/>
                    <a:gd name="T7" fmla="*/ 314 h 2035"/>
                    <a:gd name="T8" fmla="*/ 1085 w 2206"/>
                    <a:gd name="T9" fmla="*/ 23 h 2035"/>
                    <a:gd name="T10" fmla="*/ 1788 w 2206"/>
                    <a:gd name="T11" fmla="*/ 314 h 2035"/>
                    <a:gd name="T12" fmla="*/ 1788 w 2206"/>
                    <a:gd name="T13" fmla="*/ 1714 h 2035"/>
                    <a:gd name="T14" fmla="*/ 1085 w 2206"/>
                    <a:gd name="T15" fmla="*/ 2005 h 2035"/>
                    <a:gd name="T16" fmla="*/ 1085 w 2206"/>
                    <a:gd name="T17" fmla="*/ 0 h 2035"/>
                    <a:gd name="T18" fmla="*/ 1085 w 2206"/>
                    <a:gd name="T19" fmla="*/ 0 h 2035"/>
                    <a:gd name="T20" fmla="*/ 366 w 2206"/>
                    <a:gd name="T21" fmla="*/ 297 h 2035"/>
                    <a:gd name="T22" fmla="*/ 68 w 2206"/>
                    <a:gd name="T23" fmla="*/ 1017 h 2035"/>
                    <a:gd name="T24" fmla="*/ 366 w 2206"/>
                    <a:gd name="T25" fmla="*/ 1737 h 2035"/>
                    <a:gd name="T26" fmla="*/ 1085 w 2206"/>
                    <a:gd name="T27" fmla="*/ 2034 h 2035"/>
                    <a:gd name="T28" fmla="*/ 1085 w 2206"/>
                    <a:gd name="T29" fmla="*/ 2034 h 2035"/>
                    <a:gd name="T30" fmla="*/ 1805 w 2206"/>
                    <a:gd name="T31" fmla="*/ 1737 h 2035"/>
                    <a:gd name="T32" fmla="*/ 1805 w 2206"/>
                    <a:gd name="T33" fmla="*/ 297 h 2035"/>
                    <a:gd name="T34" fmla="*/ 1085 w 2206"/>
                    <a:gd name="T35" fmla="*/ 0 h 2035"/>
                    <a:gd name="T36" fmla="*/ 1085 w 2206"/>
                    <a:gd name="T37" fmla="*/ 2005 h 20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206" h="2034">
                      <a:moveTo>
                        <a:pt x="1085" y="2005"/>
                      </a:moveTo>
                      <a:lnTo>
                        <a:pt x="1085" y="2005"/>
                      </a:lnTo>
                      <a:cubicBezTo>
                        <a:pt x="823" y="2005"/>
                        <a:pt x="571" y="1902"/>
                        <a:pt x="383" y="1714"/>
                      </a:cubicBezTo>
                      <a:cubicBezTo>
                        <a:pt x="0" y="1331"/>
                        <a:pt x="0" y="703"/>
                        <a:pt x="383" y="314"/>
                      </a:cubicBezTo>
                      <a:cubicBezTo>
                        <a:pt x="571" y="126"/>
                        <a:pt x="823" y="23"/>
                        <a:pt x="1085" y="23"/>
                      </a:cubicBezTo>
                      <a:cubicBezTo>
                        <a:pt x="1354" y="23"/>
                        <a:pt x="1600" y="126"/>
                        <a:pt x="1788" y="314"/>
                      </a:cubicBezTo>
                      <a:cubicBezTo>
                        <a:pt x="2177" y="703"/>
                        <a:pt x="2177" y="1331"/>
                        <a:pt x="1788" y="1714"/>
                      </a:cubicBezTo>
                      <a:cubicBezTo>
                        <a:pt x="1600" y="1902"/>
                        <a:pt x="1354" y="2005"/>
                        <a:pt x="1085" y="2005"/>
                      </a:cubicBezTo>
                      <a:lnTo>
                        <a:pt x="1085" y="0"/>
                      </a:lnTo>
                      <a:lnTo>
                        <a:pt x="1085" y="0"/>
                      </a:lnTo>
                      <a:cubicBezTo>
                        <a:pt x="817" y="0"/>
                        <a:pt x="560" y="103"/>
                        <a:pt x="366" y="297"/>
                      </a:cubicBezTo>
                      <a:cubicBezTo>
                        <a:pt x="177" y="486"/>
                        <a:pt x="68" y="743"/>
                        <a:pt x="68" y="1017"/>
                      </a:cubicBezTo>
                      <a:cubicBezTo>
                        <a:pt x="68" y="1285"/>
                        <a:pt x="177" y="1542"/>
                        <a:pt x="366" y="1737"/>
                      </a:cubicBezTo>
                      <a:cubicBezTo>
                        <a:pt x="560" y="1925"/>
                        <a:pt x="817" y="2034"/>
                        <a:pt x="1085" y="2034"/>
                      </a:cubicBezTo>
                      <a:lnTo>
                        <a:pt x="1085" y="2034"/>
                      </a:lnTo>
                      <a:cubicBezTo>
                        <a:pt x="1360" y="2034"/>
                        <a:pt x="1611" y="1925"/>
                        <a:pt x="1805" y="1737"/>
                      </a:cubicBezTo>
                      <a:cubicBezTo>
                        <a:pt x="2205" y="1337"/>
                        <a:pt x="2205" y="691"/>
                        <a:pt x="1805" y="297"/>
                      </a:cubicBezTo>
                      <a:cubicBezTo>
                        <a:pt x="1611" y="103"/>
                        <a:pt x="1360" y="0"/>
                        <a:pt x="1085" y="0"/>
                      </a:cubicBezTo>
                      <a:lnTo>
                        <a:pt x="1085" y="2005"/>
                      </a:lnTo>
                    </a:path>
                  </a:pathLst>
                </a:custGeom>
                <a:solidFill>
                  <a:srgbClr val="0C568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 Light" panose="020f0302020204030204"/>
                  </a:endParaRPr>
                </a:p>
              </p:txBody>
            </p:sp>
          </p:grpSp>
          <p:sp>
            <p:nvSpPr>
              <p:cNvPr id="47" name="Freeform 260"/>
              <p:cNvSpPr>
                <a:spLocks noChangeArrowheads="1"/>
              </p:cNvSpPr>
              <p:nvPr/>
            </p:nvSpPr>
            <p:spPr bwMode="auto">
              <a:xfrm>
                <a:off x="6098433" y="2423819"/>
                <a:ext cx="32867" cy="26590"/>
              </a:xfrm>
              <a:custGeom>
                <a:gdLst>
                  <a:gd name="T0" fmla="*/ 40 w 98"/>
                  <a:gd name="T1" fmla="*/ 80 h 81"/>
                  <a:gd name="T2" fmla="*/ 40 w 98"/>
                  <a:gd name="T3" fmla="*/ 80 h 81"/>
                  <a:gd name="T4" fmla="*/ 5 w 98"/>
                  <a:gd name="T5" fmla="*/ 52 h 81"/>
                  <a:gd name="T6" fmla="*/ 34 w 98"/>
                  <a:gd name="T7" fmla="*/ 6 h 81"/>
                  <a:gd name="T8" fmla="*/ 51 w 98"/>
                  <a:gd name="T9" fmla="*/ 6 h 81"/>
                  <a:gd name="T10" fmla="*/ 91 w 98"/>
                  <a:gd name="T11" fmla="*/ 35 h 81"/>
                  <a:gd name="T12" fmla="*/ 63 w 98"/>
                  <a:gd name="T13" fmla="*/ 75 h 81"/>
                  <a:gd name="T14" fmla="*/ 45 w 98"/>
                  <a:gd name="T15" fmla="*/ 80 h 81"/>
                  <a:gd name="T16" fmla="*/ 40 w 98"/>
                  <a:gd name="T17" fmla="*/ 80 h 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81">
                    <a:moveTo>
                      <a:pt x="40" y="80"/>
                    </a:moveTo>
                    <a:lnTo>
                      <a:pt x="40" y="80"/>
                    </a:lnTo>
                    <a:cubicBezTo>
                      <a:pt x="22" y="80"/>
                      <a:pt x="5" y="69"/>
                      <a:pt x="5" y="52"/>
                    </a:cubicBezTo>
                    <a:cubicBezTo>
                      <a:pt x="0" y="29"/>
                      <a:pt x="11" y="12"/>
                      <a:pt x="34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68" y="0"/>
                      <a:pt x="85" y="12"/>
                      <a:pt x="91" y="35"/>
                    </a:cubicBezTo>
                    <a:cubicBezTo>
                      <a:pt x="97" y="52"/>
                      <a:pt x="85" y="69"/>
                      <a:pt x="63" y="75"/>
                    </a:cubicBezTo>
                    <a:cubicBezTo>
                      <a:pt x="45" y="80"/>
                      <a:pt x="45" y="80"/>
                      <a:pt x="45" y="80"/>
                    </a:cubicBezTo>
                    <a:lnTo>
                      <a:pt x="40" y="80"/>
                    </a:lnTo>
                  </a:path>
                </a:pathLst>
              </a:custGeom>
              <a:solidFill>
                <a:srgbClr val="A5A5A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/>
                </a:endParaRPr>
              </a:p>
            </p:txBody>
          </p:sp>
          <p:sp>
            <p:nvSpPr>
              <p:cNvPr id="48" name="Freeform 265"/>
              <p:cNvSpPr>
                <a:spLocks noChangeArrowheads="1"/>
              </p:cNvSpPr>
              <p:nvPr/>
            </p:nvSpPr>
            <p:spPr bwMode="auto">
              <a:xfrm>
                <a:off x="6879430" y="2422255"/>
                <a:ext cx="31302" cy="25026"/>
              </a:xfrm>
              <a:custGeom>
                <a:gdLst>
                  <a:gd name="T0" fmla="*/ 51 w 92"/>
                  <a:gd name="T1" fmla="*/ 74 h 75"/>
                  <a:gd name="T2" fmla="*/ 51 w 92"/>
                  <a:gd name="T3" fmla="*/ 74 h 75"/>
                  <a:gd name="T4" fmla="*/ 45 w 92"/>
                  <a:gd name="T5" fmla="*/ 74 h 75"/>
                  <a:gd name="T6" fmla="*/ 28 w 92"/>
                  <a:gd name="T7" fmla="*/ 74 h 75"/>
                  <a:gd name="T8" fmla="*/ 0 w 92"/>
                  <a:gd name="T9" fmla="*/ 28 h 75"/>
                  <a:gd name="T10" fmla="*/ 45 w 92"/>
                  <a:gd name="T11" fmla="*/ 0 h 75"/>
                  <a:gd name="T12" fmla="*/ 63 w 92"/>
                  <a:gd name="T13" fmla="*/ 5 h 75"/>
                  <a:gd name="T14" fmla="*/ 91 w 92"/>
                  <a:gd name="T15" fmla="*/ 45 h 75"/>
                  <a:gd name="T16" fmla="*/ 51 w 92"/>
                  <a:gd name="T17" fmla="*/ 74 h 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75">
                    <a:moveTo>
                      <a:pt x="51" y="74"/>
                    </a:moveTo>
                    <a:lnTo>
                      <a:pt x="51" y="74"/>
                    </a:lnTo>
                    <a:cubicBezTo>
                      <a:pt x="51" y="74"/>
                      <a:pt x="51" y="74"/>
                      <a:pt x="45" y="74"/>
                    </a:cubicBezTo>
                    <a:cubicBezTo>
                      <a:pt x="28" y="74"/>
                      <a:pt x="28" y="74"/>
                      <a:pt x="28" y="74"/>
                    </a:cubicBezTo>
                    <a:cubicBezTo>
                      <a:pt x="11" y="68"/>
                      <a:pt x="0" y="51"/>
                      <a:pt x="0" y="28"/>
                    </a:cubicBezTo>
                    <a:cubicBezTo>
                      <a:pt x="6" y="11"/>
                      <a:pt x="23" y="0"/>
                      <a:pt x="45" y="0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80" y="11"/>
                      <a:pt x="91" y="28"/>
                      <a:pt x="91" y="45"/>
                    </a:cubicBezTo>
                    <a:cubicBezTo>
                      <a:pt x="85" y="62"/>
                      <a:pt x="68" y="74"/>
                      <a:pt x="51" y="74"/>
                    </a:cubicBezTo>
                  </a:path>
                </a:pathLst>
              </a:custGeom>
              <a:solidFill>
                <a:srgbClr val="A5A5A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/>
                </a:endParaRPr>
              </a:p>
            </p:txBody>
          </p:sp>
          <p:grpSp>
            <p:nvGrpSpPr>
              <p:cNvPr id="49" name="Group 83"/>
              <p:cNvGrpSpPr/>
              <p:nvPr/>
            </p:nvGrpSpPr>
            <p:grpSpPr>
              <a:xfrm>
                <a:off x="6321879" y="2198732"/>
                <a:ext cx="364957" cy="364957"/>
                <a:chOff x="2522538" y="2108200"/>
                <a:chExt cx="376238" cy="376238"/>
              </a:xfrm>
              <a:solidFill>
                <a:sysClr val="window" lastClr="FFFFFF"/>
              </a:solidFill>
            </p:grpSpPr>
            <p:sp>
              <p:nvSpPr>
                <p:cNvPr id="50" name="Freeform 54"/>
                <p:cNvSpPr/>
                <p:nvPr/>
              </p:nvSpPr>
              <p:spPr bwMode="auto">
                <a:xfrm>
                  <a:off x="2522538" y="2319338"/>
                  <a:ext cx="163513" cy="71438"/>
                </a:xfrm>
                <a:custGeom>
                  <a:gdLst>
                    <a:gd name="T0" fmla="*/ 3 w 28"/>
                    <a:gd name="T1" fmla="*/ 10 h 12"/>
                    <a:gd name="T2" fmla="*/ 10 w 28"/>
                    <a:gd name="T3" fmla="*/ 12 h 12"/>
                    <a:gd name="T4" fmla="*/ 28 w 28"/>
                    <a:gd name="T5" fmla="*/ 8 h 12"/>
                    <a:gd name="T6" fmla="*/ 5 w 28"/>
                    <a:gd name="T7" fmla="*/ 1 h 12"/>
                    <a:gd name="T8" fmla="*/ 2 w 28"/>
                    <a:gd name="T9" fmla="*/ 1 h 12"/>
                    <a:gd name="T10" fmla="*/ 0 w 28"/>
                    <a:gd name="T11" fmla="*/ 5 h 12"/>
                    <a:gd name="T12" fmla="*/ 0 w 28"/>
                    <a:gd name="T13" fmla="*/ 6 h 12"/>
                    <a:gd name="T14" fmla="*/ 3 w 28"/>
                    <a:gd name="T15" fmla="*/ 10 h 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" h="12">
                      <a:moveTo>
                        <a:pt x="3" y="10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0"/>
                        <a:pt x="3" y="1"/>
                        <a:pt x="2" y="1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8"/>
                        <a:pt x="1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" name="Freeform 55"/>
                <p:cNvSpPr/>
                <p:nvPr/>
              </p:nvSpPr>
              <p:spPr bwMode="auto">
                <a:xfrm>
                  <a:off x="2774950" y="2425700"/>
                  <a:ext cx="123825" cy="58738"/>
                </a:xfrm>
                <a:custGeom>
                  <a:gdLst>
                    <a:gd name="T0" fmla="*/ 18 w 21"/>
                    <a:gd name="T1" fmla="*/ 0 h 10"/>
                    <a:gd name="T2" fmla="*/ 18 w 21"/>
                    <a:gd name="T3" fmla="*/ 0 h 10"/>
                    <a:gd name="T4" fmla="*/ 0 w 21"/>
                    <a:gd name="T5" fmla="*/ 5 h 10"/>
                    <a:gd name="T6" fmla="*/ 16 w 21"/>
                    <a:gd name="T7" fmla="*/ 10 h 10"/>
                    <a:gd name="T8" fmla="*/ 19 w 21"/>
                    <a:gd name="T9" fmla="*/ 9 h 10"/>
                    <a:gd name="T10" fmla="*/ 21 w 21"/>
                    <a:gd name="T11" fmla="*/ 6 h 10"/>
                    <a:gd name="T12" fmla="*/ 21 w 21"/>
                    <a:gd name="T13" fmla="*/ 4 h 10"/>
                    <a:gd name="T14" fmla="*/ 18 w 21"/>
                    <a:gd name="T15" fmla="*/ 0 h 1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" h="10">
                      <a:moveTo>
                        <a:pt x="18" y="0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7" y="10"/>
                        <a:pt x="18" y="10"/>
                        <a:pt x="19" y="9"/>
                      </a:cubicBezTo>
                      <a:cubicBezTo>
                        <a:pt x="20" y="8"/>
                        <a:pt x="21" y="7"/>
                        <a:pt x="21" y="6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2"/>
                        <a:pt x="20" y="1"/>
                        <a:pt x="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" name="Freeform 56"/>
                <p:cNvSpPr/>
                <p:nvPr/>
              </p:nvSpPr>
              <p:spPr bwMode="auto">
                <a:xfrm>
                  <a:off x="2522538" y="2343150"/>
                  <a:ext cx="376238" cy="141288"/>
                </a:xfrm>
                <a:custGeom>
                  <a:gdLst>
                    <a:gd name="T0" fmla="*/ 62 w 64"/>
                    <a:gd name="T1" fmla="*/ 1 h 24"/>
                    <a:gd name="T2" fmla="*/ 60 w 64"/>
                    <a:gd name="T3" fmla="*/ 0 h 24"/>
                    <a:gd name="T4" fmla="*/ 59 w 64"/>
                    <a:gd name="T5" fmla="*/ 0 h 24"/>
                    <a:gd name="T6" fmla="*/ 3 w 64"/>
                    <a:gd name="T7" fmla="*/ 14 h 24"/>
                    <a:gd name="T8" fmla="*/ 0 w 64"/>
                    <a:gd name="T9" fmla="*/ 18 h 24"/>
                    <a:gd name="T10" fmla="*/ 0 w 64"/>
                    <a:gd name="T11" fmla="*/ 20 h 24"/>
                    <a:gd name="T12" fmla="*/ 2 w 64"/>
                    <a:gd name="T13" fmla="*/ 23 h 24"/>
                    <a:gd name="T14" fmla="*/ 4 w 64"/>
                    <a:gd name="T15" fmla="*/ 24 h 24"/>
                    <a:gd name="T16" fmla="*/ 5 w 64"/>
                    <a:gd name="T17" fmla="*/ 24 h 24"/>
                    <a:gd name="T18" fmla="*/ 61 w 64"/>
                    <a:gd name="T19" fmla="*/ 10 h 24"/>
                    <a:gd name="T20" fmla="*/ 64 w 64"/>
                    <a:gd name="T21" fmla="*/ 6 h 24"/>
                    <a:gd name="T22" fmla="*/ 64 w 64"/>
                    <a:gd name="T23" fmla="*/ 4 h 24"/>
                    <a:gd name="T24" fmla="*/ 62 w 64"/>
                    <a:gd name="T25" fmla="*/ 1 h 2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4" h="24">
                      <a:moveTo>
                        <a:pt x="62" y="1"/>
                      </a:moveTo>
                      <a:cubicBezTo>
                        <a:pt x="62" y="1"/>
                        <a:pt x="61" y="0"/>
                        <a:pt x="60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1" y="15"/>
                        <a:pt x="0" y="16"/>
                        <a:pt x="0" y="18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1" y="22"/>
                        <a:pt x="2" y="23"/>
                      </a:cubicBezTo>
                      <a:cubicBezTo>
                        <a:pt x="2" y="24"/>
                        <a:pt x="3" y="24"/>
                        <a:pt x="4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61" y="10"/>
                        <a:pt x="61" y="10"/>
                        <a:pt x="61" y="10"/>
                      </a:cubicBezTo>
                      <a:cubicBezTo>
                        <a:pt x="63" y="9"/>
                        <a:pt x="64" y="8"/>
                        <a:pt x="64" y="6"/>
                      </a:cubicBezTo>
                      <a:cubicBezTo>
                        <a:pt x="64" y="4"/>
                        <a:pt x="64" y="4"/>
                        <a:pt x="64" y="4"/>
                      </a:cubicBezTo>
                      <a:cubicBezTo>
                        <a:pt x="64" y="3"/>
                        <a:pt x="63" y="2"/>
                        <a:pt x="6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" name="Freeform 57"/>
                <p:cNvSpPr>
                  <a:spLocks noEditPoints="1"/>
                </p:cNvSpPr>
                <p:nvPr/>
              </p:nvSpPr>
              <p:spPr bwMode="auto">
                <a:xfrm>
                  <a:off x="2605088" y="2108200"/>
                  <a:ext cx="217488" cy="258763"/>
                </a:xfrm>
                <a:custGeom>
                  <a:gdLst>
                    <a:gd name="T0" fmla="*/ 8 w 37"/>
                    <a:gd name="T1" fmla="*/ 32 h 44"/>
                    <a:gd name="T2" fmla="*/ 31 w 37"/>
                    <a:gd name="T3" fmla="*/ 35 h 44"/>
                    <a:gd name="T4" fmla="*/ 20 w 37"/>
                    <a:gd name="T5" fmla="*/ 0 h 44"/>
                    <a:gd name="T6" fmla="*/ 8 w 37"/>
                    <a:gd name="T7" fmla="*/ 32 h 44"/>
                    <a:gd name="T8" fmla="*/ 15 w 37"/>
                    <a:gd name="T9" fmla="*/ 28 h 44"/>
                    <a:gd name="T10" fmla="*/ 21 w 37"/>
                    <a:gd name="T11" fmla="*/ 16 h 44"/>
                    <a:gd name="T12" fmla="*/ 20 w 37"/>
                    <a:gd name="T13" fmla="*/ 36 h 44"/>
                    <a:gd name="T14" fmla="*/ 15 w 37"/>
                    <a:gd name="T15" fmla="*/ 28 h 4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44">
                      <a:moveTo>
                        <a:pt x="8" y="32"/>
                      </a:moveTo>
                      <a:cubicBezTo>
                        <a:pt x="11" y="40"/>
                        <a:pt x="24" y="44"/>
                        <a:pt x="31" y="35"/>
                      </a:cubicBezTo>
                      <a:cubicBezTo>
                        <a:pt x="37" y="25"/>
                        <a:pt x="31" y="10"/>
                        <a:pt x="20" y="0"/>
                      </a:cubicBezTo>
                      <a:cubicBezTo>
                        <a:pt x="22" y="11"/>
                        <a:pt x="0" y="15"/>
                        <a:pt x="8" y="32"/>
                      </a:cubicBezTo>
                      <a:close/>
                      <a:moveTo>
                        <a:pt x="15" y="28"/>
                      </a:moveTo>
                      <a:cubicBezTo>
                        <a:pt x="17" y="26"/>
                        <a:pt x="21" y="24"/>
                        <a:pt x="21" y="16"/>
                      </a:cubicBezTo>
                      <a:cubicBezTo>
                        <a:pt x="31" y="22"/>
                        <a:pt x="27" y="38"/>
                        <a:pt x="20" y="36"/>
                      </a:cubicBezTo>
                      <a:cubicBezTo>
                        <a:pt x="13" y="35"/>
                        <a:pt x="13" y="30"/>
                        <a:pt x="15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33" name="Group 1"/>
            <p:cNvGrpSpPr/>
            <p:nvPr/>
          </p:nvGrpSpPr>
          <p:grpSpPr>
            <a:xfrm>
              <a:off x="4096453" y="4012927"/>
              <a:ext cx="780996" cy="780478"/>
              <a:chOff x="4096453" y="4012927"/>
              <a:chExt cx="780996" cy="780478"/>
            </a:xfrm>
          </p:grpSpPr>
          <p:grpSp>
            <p:nvGrpSpPr>
              <p:cNvPr id="41" name="Group 9"/>
              <p:cNvGrpSpPr/>
              <p:nvPr/>
            </p:nvGrpSpPr>
            <p:grpSpPr>
              <a:xfrm>
                <a:off x="4096453" y="4073927"/>
                <a:ext cx="780996" cy="719478"/>
                <a:chOff x="13296064" y="10607541"/>
                <a:chExt cx="1265763" cy="1166060"/>
              </a:xfrm>
            </p:grpSpPr>
            <p:sp>
              <p:nvSpPr>
                <p:cNvPr id="44" name="Freeform 269"/>
                <p:cNvSpPr>
                  <a:spLocks noChangeArrowheads="1"/>
                </p:cNvSpPr>
                <p:nvPr/>
              </p:nvSpPr>
              <p:spPr bwMode="auto">
                <a:xfrm>
                  <a:off x="13349332" y="10670914"/>
                  <a:ext cx="1141470" cy="1039314"/>
                </a:xfrm>
                <a:custGeom>
                  <a:gdLst>
                    <a:gd name="T0" fmla="*/ 994 w 1989"/>
                    <a:gd name="T1" fmla="*/ 0 h 1812"/>
                    <a:gd name="T2" fmla="*/ 994 w 1989"/>
                    <a:gd name="T3" fmla="*/ 0 h 1812"/>
                    <a:gd name="T4" fmla="*/ 354 w 1989"/>
                    <a:gd name="T5" fmla="*/ 268 h 1812"/>
                    <a:gd name="T6" fmla="*/ 354 w 1989"/>
                    <a:gd name="T7" fmla="*/ 1548 h 1812"/>
                    <a:gd name="T8" fmla="*/ 994 w 1989"/>
                    <a:gd name="T9" fmla="*/ 1811 h 1812"/>
                    <a:gd name="T10" fmla="*/ 1634 w 1989"/>
                    <a:gd name="T11" fmla="*/ 1548 h 1812"/>
                    <a:gd name="T12" fmla="*/ 1634 w 1989"/>
                    <a:gd name="T13" fmla="*/ 268 h 1812"/>
                    <a:gd name="T14" fmla="*/ 994 w 1989"/>
                    <a:gd name="T15" fmla="*/ 0 h 18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89" h="1811">
                      <a:moveTo>
                        <a:pt x="994" y="0"/>
                      </a:moveTo>
                      <a:lnTo>
                        <a:pt x="994" y="0"/>
                      </a:lnTo>
                      <a:cubicBezTo>
                        <a:pt x="766" y="0"/>
                        <a:pt x="532" y="91"/>
                        <a:pt x="354" y="268"/>
                      </a:cubicBezTo>
                      <a:cubicBezTo>
                        <a:pt x="0" y="622"/>
                        <a:pt x="0" y="1194"/>
                        <a:pt x="354" y="1548"/>
                      </a:cubicBezTo>
                      <a:cubicBezTo>
                        <a:pt x="532" y="1725"/>
                        <a:pt x="766" y="1811"/>
                        <a:pt x="994" y="1811"/>
                      </a:cubicBezTo>
                      <a:cubicBezTo>
                        <a:pt x="1229" y="1811"/>
                        <a:pt x="1457" y="1725"/>
                        <a:pt x="1634" y="1548"/>
                      </a:cubicBezTo>
                      <a:cubicBezTo>
                        <a:pt x="1988" y="1194"/>
                        <a:pt x="1988" y="622"/>
                        <a:pt x="1634" y="268"/>
                      </a:cubicBezTo>
                      <a:cubicBezTo>
                        <a:pt x="1457" y="91"/>
                        <a:pt x="1229" y="0"/>
                        <a:pt x="994" y="0"/>
                      </a:cubicBezTo>
                    </a:path>
                  </a:pathLst>
                </a:custGeom>
                <a:solidFill>
                  <a:srgbClr val="0C568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 Light" panose="020f0302020204030204"/>
                  </a:endParaRPr>
                </a:p>
              </p:txBody>
            </p:sp>
            <p:sp>
              <p:nvSpPr>
                <p:cNvPr id="45" name="Freeform 270"/>
                <p:cNvSpPr>
                  <a:spLocks noChangeArrowheads="1"/>
                </p:cNvSpPr>
                <p:nvPr/>
              </p:nvSpPr>
              <p:spPr bwMode="auto">
                <a:xfrm>
                  <a:off x="13296064" y="10607541"/>
                  <a:ext cx="1265763" cy="1166060"/>
                </a:xfrm>
                <a:custGeom>
                  <a:gdLst>
                    <a:gd name="T0" fmla="*/ 1085 w 2206"/>
                    <a:gd name="T1" fmla="*/ 2005 h 2035"/>
                    <a:gd name="T2" fmla="*/ 1085 w 2206"/>
                    <a:gd name="T3" fmla="*/ 2005 h 2035"/>
                    <a:gd name="T4" fmla="*/ 383 w 2206"/>
                    <a:gd name="T5" fmla="*/ 1714 h 2035"/>
                    <a:gd name="T6" fmla="*/ 383 w 2206"/>
                    <a:gd name="T7" fmla="*/ 314 h 2035"/>
                    <a:gd name="T8" fmla="*/ 1085 w 2206"/>
                    <a:gd name="T9" fmla="*/ 23 h 2035"/>
                    <a:gd name="T10" fmla="*/ 1788 w 2206"/>
                    <a:gd name="T11" fmla="*/ 314 h 2035"/>
                    <a:gd name="T12" fmla="*/ 1788 w 2206"/>
                    <a:gd name="T13" fmla="*/ 1714 h 2035"/>
                    <a:gd name="T14" fmla="*/ 1085 w 2206"/>
                    <a:gd name="T15" fmla="*/ 2005 h 2035"/>
                    <a:gd name="T16" fmla="*/ 1085 w 2206"/>
                    <a:gd name="T17" fmla="*/ 0 h 2035"/>
                    <a:gd name="T18" fmla="*/ 1085 w 2206"/>
                    <a:gd name="T19" fmla="*/ 0 h 2035"/>
                    <a:gd name="T20" fmla="*/ 366 w 2206"/>
                    <a:gd name="T21" fmla="*/ 297 h 2035"/>
                    <a:gd name="T22" fmla="*/ 68 w 2206"/>
                    <a:gd name="T23" fmla="*/ 1017 h 2035"/>
                    <a:gd name="T24" fmla="*/ 366 w 2206"/>
                    <a:gd name="T25" fmla="*/ 1737 h 2035"/>
                    <a:gd name="T26" fmla="*/ 1085 w 2206"/>
                    <a:gd name="T27" fmla="*/ 2034 h 2035"/>
                    <a:gd name="T28" fmla="*/ 1085 w 2206"/>
                    <a:gd name="T29" fmla="*/ 2034 h 2035"/>
                    <a:gd name="T30" fmla="*/ 1805 w 2206"/>
                    <a:gd name="T31" fmla="*/ 1737 h 2035"/>
                    <a:gd name="T32" fmla="*/ 1805 w 2206"/>
                    <a:gd name="T33" fmla="*/ 297 h 2035"/>
                    <a:gd name="T34" fmla="*/ 1085 w 2206"/>
                    <a:gd name="T35" fmla="*/ 0 h 2035"/>
                    <a:gd name="T36" fmla="*/ 1085 w 2206"/>
                    <a:gd name="T37" fmla="*/ 2005 h 20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206" h="2034">
                      <a:moveTo>
                        <a:pt x="1085" y="2005"/>
                      </a:moveTo>
                      <a:lnTo>
                        <a:pt x="1085" y="2005"/>
                      </a:lnTo>
                      <a:cubicBezTo>
                        <a:pt x="823" y="2005"/>
                        <a:pt x="571" y="1902"/>
                        <a:pt x="383" y="1714"/>
                      </a:cubicBezTo>
                      <a:cubicBezTo>
                        <a:pt x="0" y="1331"/>
                        <a:pt x="0" y="703"/>
                        <a:pt x="383" y="314"/>
                      </a:cubicBezTo>
                      <a:cubicBezTo>
                        <a:pt x="571" y="126"/>
                        <a:pt x="823" y="23"/>
                        <a:pt x="1085" y="23"/>
                      </a:cubicBezTo>
                      <a:cubicBezTo>
                        <a:pt x="1354" y="23"/>
                        <a:pt x="1600" y="126"/>
                        <a:pt x="1788" y="314"/>
                      </a:cubicBezTo>
                      <a:cubicBezTo>
                        <a:pt x="2177" y="703"/>
                        <a:pt x="2177" y="1331"/>
                        <a:pt x="1788" y="1714"/>
                      </a:cubicBezTo>
                      <a:cubicBezTo>
                        <a:pt x="1600" y="1902"/>
                        <a:pt x="1354" y="2005"/>
                        <a:pt x="1085" y="2005"/>
                      </a:cubicBezTo>
                      <a:lnTo>
                        <a:pt x="1085" y="0"/>
                      </a:lnTo>
                      <a:lnTo>
                        <a:pt x="1085" y="0"/>
                      </a:lnTo>
                      <a:cubicBezTo>
                        <a:pt x="817" y="0"/>
                        <a:pt x="560" y="103"/>
                        <a:pt x="366" y="297"/>
                      </a:cubicBezTo>
                      <a:cubicBezTo>
                        <a:pt x="177" y="486"/>
                        <a:pt x="68" y="743"/>
                        <a:pt x="68" y="1017"/>
                      </a:cubicBezTo>
                      <a:cubicBezTo>
                        <a:pt x="68" y="1285"/>
                        <a:pt x="177" y="1542"/>
                        <a:pt x="366" y="1737"/>
                      </a:cubicBezTo>
                      <a:cubicBezTo>
                        <a:pt x="560" y="1925"/>
                        <a:pt x="817" y="2034"/>
                        <a:pt x="1085" y="2034"/>
                      </a:cubicBezTo>
                      <a:lnTo>
                        <a:pt x="1085" y="2034"/>
                      </a:lnTo>
                      <a:cubicBezTo>
                        <a:pt x="1360" y="2034"/>
                        <a:pt x="1611" y="1925"/>
                        <a:pt x="1805" y="1737"/>
                      </a:cubicBezTo>
                      <a:cubicBezTo>
                        <a:pt x="2205" y="1337"/>
                        <a:pt x="2205" y="691"/>
                        <a:pt x="1805" y="297"/>
                      </a:cubicBezTo>
                      <a:cubicBezTo>
                        <a:pt x="1611" y="103"/>
                        <a:pt x="1360" y="0"/>
                        <a:pt x="1085" y="0"/>
                      </a:cubicBezTo>
                      <a:lnTo>
                        <a:pt x="1085" y="2005"/>
                      </a:lnTo>
                    </a:path>
                  </a:pathLst>
                </a:custGeom>
                <a:solidFill>
                  <a:srgbClr val="5B9BD5"/>
                </a:solidFill>
                <a:ln>
                  <a:solidFill>
                    <a:srgbClr val="0C5687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 Light" panose="020f0302020204030204"/>
                  </a:endParaRPr>
                </a:p>
              </p:txBody>
            </p:sp>
          </p:grpSp>
          <p:sp>
            <p:nvSpPr>
              <p:cNvPr id="42" name="Freeform 259"/>
              <p:cNvSpPr>
                <a:spLocks noChangeArrowheads="1"/>
              </p:cNvSpPr>
              <p:nvPr/>
            </p:nvSpPr>
            <p:spPr bwMode="auto">
              <a:xfrm>
                <a:off x="4495747" y="4012927"/>
                <a:ext cx="26607" cy="21897"/>
              </a:xfrm>
              <a:custGeom>
                <a:gdLst>
                  <a:gd name="T0" fmla="*/ 75 w 81"/>
                  <a:gd name="T1" fmla="*/ 63 h 64"/>
                  <a:gd name="T2" fmla="*/ 75 w 81"/>
                  <a:gd name="T3" fmla="*/ 63 h 64"/>
                  <a:gd name="T4" fmla="*/ 35 w 81"/>
                  <a:gd name="T5" fmla="*/ 57 h 64"/>
                  <a:gd name="T6" fmla="*/ 0 w 81"/>
                  <a:gd name="T7" fmla="*/ 52 h 64"/>
                  <a:gd name="T8" fmla="*/ 6 w 81"/>
                  <a:gd name="T9" fmla="*/ 34 h 64"/>
                  <a:gd name="T10" fmla="*/ 46 w 81"/>
                  <a:gd name="T11" fmla="*/ 6 h 64"/>
                  <a:gd name="T12" fmla="*/ 75 w 81"/>
                  <a:gd name="T13" fmla="*/ 46 h 64"/>
                  <a:gd name="T14" fmla="*/ 75 w 81"/>
                  <a:gd name="T15" fmla="*/ 63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64">
                    <a:moveTo>
                      <a:pt x="75" y="63"/>
                    </a:moveTo>
                    <a:lnTo>
                      <a:pt x="75" y="63"/>
                    </a:lnTo>
                    <a:cubicBezTo>
                      <a:pt x="35" y="57"/>
                      <a:pt x="35" y="57"/>
                      <a:pt x="35" y="57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12" y="12"/>
                      <a:pt x="29" y="0"/>
                      <a:pt x="46" y="6"/>
                    </a:cubicBezTo>
                    <a:cubicBezTo>
                      <a:pt x="69" y="6"/>
                      <a:pt x="80" y="29"/>
                      <a:pt x="75" y="46"/>
                    </a:cubicBezTo>
                    <a:lnTo>
                      <a:pt x="75" y="63"/>
                    </a:lnTo>
                  </a:path>
                </a:pathLst>
              </a:custGeom>
              <a:solidFill>
                <a:srgbClr val="A5A5A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/>
                </a:endParaRPr>
              </a:p>
            </p:txBody>
          </p:sp>
          <p:sp>
            <p:nvSpPr>
              <p:cNvPr id="43" name="Freeform 2"/>
              <p:cNvSpPr>
                <a:spLocks noChangeArrowheads="1"/>
              </p:cNvSpPr>
              <p:nvPr/>
            </p:nvSpPr>
            <p:spPr bwMode="auto">
              <a:xfrm>
                <a:off x="4320518" y="4271201"/>
                <a:ext cx="328121" cy="328121"/>
              </a:xfrm>
              <a:custGeom>
                <a:gdLst>
                  <a:gd name="T0" fmla="*/ 3437 w 6844"/>
                  <a:gd name="T1" fmla="*/ 1719 h 6844"/>
                  <a:gd name="T2" fmla="*/ 3437 w 6844"/>
                  <a:gd name="T3" fmla="*/ 2875 h 6844"/>
                  <a:gd name="T4" fmla="*/ 3437 w 6844"/>
                  <a:gd name="T5" fmla="*/ 1719 h 6844"/>
                  <a:gd name="T6" fmla="*/ 6843 w 6844"/>
                  <a:gd name="T7" fmla="*/ 188 h 6844"/>
                  <a:gd name="T8" fmla="*/ 5437 w 6844"/>
                  <a:gd name="T9" fmla="*/ 2375 h 6844"/>
                  <a:gd name="T10" fmla="*/ 5124 w 6844"/>
                  <a:gd name="T11" fmla="*/ 1250 h 6844"/>
                  <a:gd name="T12" fmla="*/ 5093 w 6844"/>
                  <a:gd name="T13" fmla="*/ 2719 h 6844"/>
                  <a:gd name="T14" fmla="*/ 4437 w 6844"/>
                  <a:gd name="T15" fmla="*/ 3749 h 6844"/>
                  <a:gd name="T16" fmla="*/ 5218 w 6844"/>
                  <a:gd name="T17" fmla="*/ 4562 h 6844"/>
                  <a:gd name="T18" fmla="*/ 5218 w 6844"/>
                  <a:gd name="T19" fmla="*/ 4593 h 6844"/>
                  <a:gd name="T20" fmla="*/ 5124 w 6844"/>
                  <a:gd name="T21" fmla="*/ 6624 h 6844"/>
                  <a:gd name="T22" fmla="*/ 4812 w 6844"/>
                  <a:gd name="T23" fmla="*/ 6843 h 6844"/>
                  <a:gd name="T24" fmla="*/ 4812 w 6844"/>
                  <a:gd name="T25" fmla="*/ 5093 h 6844"/>
                  <a:gd name="T26" fmla="*/ 2594 w 6844"/>
                  <a:gd name="T27" fmla="*/ 5812 h 6844"/>
                  <a:gd name="T28" fmla="*/ 2438 w 6844"/>
                  <a:gd name="T29" fmla="*/ 5968 h 6844"/>
                  <a:gd name="T30" fmla="*/ 875 w 6844"/>
                  <a:gd name="T31" fmla="*/ 6843 h 6844"/>
                  <a:gd name="T32" fmla="*/ 719 w 6844"/>
                  <a:gd name="T33" fmla="*/ 6312 h 6844"/>
                  <a:gd name="T34" fmla="*/ 2844 w 6844"/>
                  <a:gd name="T35" fmla="*/ 4562 h 6844"/>
                  <a:gd name="T36" fmla="*/ 1782 w 6844"/>
                  <a:gd name="T37" fmla="*/ 2750 h 6844"/>
                  <a:gd name="T38" fmla="*/ 1719 w 6844"/>
                  <a:gd name="T39" fmla="*/ 2594 h 6844"/>
                  <a:gd name="T40" fmla="*/ 1250 w 6844"/>
                  <a:gd name="T41" fmla="*/ 1313 h 6844"/>
                  <a:gd name="T42" fmla="*/ 407 w 6844"/>
                  <a:gd name="T43" fmla="*/ 2563 h 6844"/>
                  <a:gd name="T44" fmla="*/ 1032 w 6844"/>
                  <a:gd name="T45" fmla="*/ 32 h 6844"/>
                  <a:gd name="T46" fmla="*/ 1813 w 6844"/>
                  <a:gd name="T47" fmla="*/ 938 h 6844"/>
                  <a:gd name="T48" fmla="*/ 2157 w 6844"/>
                  <a:gd name="T49" fmla="*/ 907 h 6844"/>
                  <a:gd name="T50" fmla="*/ 4718 w 6844"/>
                  <a:gd name="T51" fmla="*/ 907 h 6844"/>
                  <a:gd name="T52" fmla="*/ 5031 w 6844"/>
                  <a:gd name="T53" fmla="*/ 938 h 6844"/>
                  <a:gd name="T54" fmla="*/ 5812 w 6844"/>
                  <a:gd name="T55" fmla="*/ 0 h 6844"/>
                  <a:gd name="T56" fmla="*/ 4562 w 6844"/>
                  <a:gd name="T57" fmla="*/ 1188 h 6844"/>
                  <a:gd name="T58" fmla="*/ 3437 w 6844"/>
                  <a:gd name="T59" fmla="*/ 1157 h 6844"/>
                  <a:gd name="T60" fmla="*/ 2282 w 6844"/>
                  <a:gd name="T61" fmla="*/ 2469 h 6844"/>
                  <a:gd name="T62" fmla="*/ 3718 w 6844"/>
                  <a:gd name="T63" fmla="*/ 3157 h 6844"/>
                  <a:gd name="T64" fmla="*/ 4562 w 6844"/>
                  <a:gd name="T65" fmla="*/ 1188 h 6844"/>
                  <a:gd name="T66" fmla="*/ 4562 w 6844"/>
                  <a:gd name="T67" fmla="*/ 1188 h 68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843" h="6843">
                    <a:moveTo>
                      <a:pt x="3437" y="1719"/>
                    </a:moveTo>
                    <a:lnTo>
                      <a:pt x="3437" y="1719"/>
                    </a:lnTo>
                    <a:cubicBezTo>
                      <a:pt x="3749" y="1719"/>
                      <a:pt x="3999" y="2000"/>
                      <a:pt x="3999" y="2313"/>
                    </a:cubicBezTo>
                    <a:cubicBezTo>
                      <a:pt x="3999" y="2625"/>
                      <a:pt x="3749" y="2875"/>
                      <a:pt x="3437" y="2875"/>
                    </a:cubicBezTo>
                    <a:cubicBezTo>
                      <a:pt x="3125" y="2875"/>
                      <a:pt x="2844" y="2625"/>
                      <a:pt x="2844" y="2313"/>
                    </a:cubicBezTo>
                    <a:cubicBezTo>
                      <a:pt x="2844" y="2000"/>
                      <a:pt x="3125" y="1719"/>
                      <a:pt x="3437" y="1719"/>
                    </a:cubicBezTo>
                    <a:close/>
                    <a:moveTo>
                      <a:pt x="6843" y="188"/>
                    </a:moveTo>
                    <a:lnTo>
                      <a:pt x="6843" y="188"/>
                    </a:lnTo>
                    <a:cubicBezTo>
                      <a:pt x="6437" y="2532"/>
                      <a:pt x="6437" y="2532"/>
                      <a:pt x="6437" y="2532"/>
                    </a:cubicBezTo>
                    <a:cubicBezTo>
                      <a:pt x="5437" y="2375"/>
                      <a:pt x="5437" y="2375"/>
                      <a:pt x="5437" y="2375"/>
                    </a:cubicBezTo>
                    <a:cubicBezTo>
                      <a:pt x="5593" y="1282"/>
                      <a:pt x="5593" y="1282"/>
                      <a:pt x="5593" y="1282"/>
                    </a:cubicBezTo>
                    <a:cubicBezTo>
                      <a:pt x="5468" y="1282"/>
                      <a:pt x="5312" y="1250"/>
                      <a:pt x="5124" y="1250"/>
                    </a:cubicBezTo>
                    <a:cubicBezTo>
                      <a:pt x="5124" y="2594"/>
                      <a:pt x="5124" y="2594"/>
                      <a:pt x="5124" y="2594"/>
                    </a:cubicBezTo>
                    <a:cubicBezTo>
                      <a:pt x="5124" y="2625"/>
                      <a:pt x="5124" y="2688"/>
                      <a:pt x="5093" y="2719"/>
                    </a:cubicBezTo>
                    <a:lnTo>
                      <a:pt x="5093" y="2750"/>
                    </a:lnTo>
                    <a:cubicBezTo>
                      <a:pt x="4437" y="3749"/>
                      <a:pt x="4437" y="3749"/>
                      <a:pt x="4437" y="3749"/>
                    </a:cubicBezTo>
                    <a:cubicBezTo>
                      <a:pt x="4249" y="4281"/>
                      <a:pt x="4249" y="4281"/>
                      <a:pt x="4249" y="4281"/>
                    </a:cubicBezTo>
                    <a:cubicBezTo>
                      <a:pt x="5218" y="4562"/>
                      <a:pt x="5218" y="4562"/>
                      <a:pt x="5218" y="4562"/>
                    </a:cubicBezTo>
                    <a:cubicBezTo>
                      <a:pt x="5218" y="4562"/>
                      <a:pt x="5218" y="4562"/>
                      <a:pt x="5187" y="4593"/>
                    </a:cubicBezTo>
                    <a:cubicBezTo>
                      <a:pt x="5218" y="4593"/>
                      <a:pt x="5218" y="4593"/>
                      <a:pt x="5218" y="4593"/>
                    </a:cubicBezTo>
                    <a:cubicBezTo>
                      <a:pt x="5343" y="4624"/>
                      <a:pt x="5437" y="4749"/>
                      <a:pt x="5406" y="4906"/>
                    </a:cubicBezTo>
                    <a:cubicBezTo>
                      <a:pt x="5124" y="6624"/>
                      <a:pt x="5124" y="6624"/>
                      <a:pt x="5124" y="6624"/>
                    </a:cubicBezTo>
                    <a:cubicBezTo>
                      <a:pt x="5093" y="6749"/>
                      <a:pt x="4999" y="6843"/>
                      <a:pt x="4843" y="6843"/>
                    </a:cubicBezTo>
                    <a:lnTo>
                      <a:pt x="4812" y="6843"/>
                    </a:lnTo>
                    <a:cubicBezTo>
                      <a:pt x="4656" y="6812"/>
                      <a:pt x="4531" y="6687"/>
                      <a:pt x="4562" y="6531"/>
                    </a:cubicBezTo>
                    <a:cubicBezTo>
                      <a:pt x="4812" y="5093"/>
                      <a:pt x="4812" y="5093"/>
                      <a:pt x="4812" y="5093"/>
                    </a:cubicBezTo>
                    <a:cubicBezTo>
                      <a:pt x="3531" y="5124"/>
                      <a:pt x="3531" y="5124"/>
                      <a:pt x="3531" y="5124"/>
                    </a:cubicBezTo>
                    <a:cubicBezTo>
                      <a:pt x="2594" y="5812"/>
                      <a:pt x="2594" y="5812"/>
                      <a:pt x="2594" y="5812"/>
                    </a:cubicBezTo>
                    <a:cubicBezTo>
                      <a:pt x="2500" y="5906"/>
                      <a:pt x="2500" y="5906"/>
                      <a:pt x="2500" y="5906"/>
                    </a:cubicBezTo>
                    <a:cubicBezTo>
                      <a:pt x="2469" y="5937"/>
                      <a:pt x="2469" y="5937"/>
                      <a:pt x="2438" y="5968"/>
                    </a:cubicBezTo>
                    <a:cubicBezTo>
                      <a:pt x="1000" y="6812"/>
                      <a:pt x="1000" y="6812"/>
                      <a:pt x="1000" y="6812"/>
                    </a:cubicBezTo>
                    <a:cubicBezTo>
                      <a:pt x="969" y="6843"/>
                      <a:pt x="907" y="6843"/>
                      <a:pt x="875" y="6843"/>
                    </a:cubicBezTo>
                    <a:cubicBezTo>
                      <a:pt x="782" y="6843"/>
                      <a:pt x="688" y="6812"/>
                      <a:pt x="625" y="6718"/>
                    </a:cubicBezTo>
                    <a:cubicBezTo>
                      <a:pt x="532" y="6562"/>
                      <a:pt x="594" y="6406"/>
                      <a:pt x="719" y="6312"/>
                    </a:cubicBezTo>
                    <a:cubicBezTo>
                      <a:pt x="1969" y="5562"/>
                      <a:pt x="1969" y="5562"/>
                      <a:pt x="1969" y="5562"/>
                    </a:cubicBezTo>
                    <a:cubicBezTo>
                      <a:pt x="2844" y="4562"/>
                      <a:pt x="2844" y="4562"/>
                      <a:pt x="2844" y="4562"/>
                    </a:cubicBezTo>
                    <a:cubicBezTo>
                      <a:pt x="2563" y="3718"/>
                      <a:pt x="2563" y="3718"/>
                      <a:pt x="2563" y="3718"/>
                    </a:cubicBezTo>
                    <a:cubicBezTo>
                      <a:pt x="1782" y="2750"/>
                      <a:pt x="1782" y="2750"/>
                      <a:pt x="1782" y="2750"/>
                    </a:cubicBezTo>
                    <a:lnTo>
                      <a:pt x="1782" y="2750"/>
                    </a:lnTo>
                    <a:cubicBezTo>
                      <a:pt x="1750" y="2688"/>
                      <a:pt x="1719" y="2657"/>
                      <a:pt x="1719" y="2594"/>
                    </a:cubicBezTo>
                    <a:cubicBezTo>
                      <a:pt x="1719" y="1250"/>
                      <a:pt x="1719" y="1250"/>
                      <a:pt x="1719" y="1250"/>
                    </a:cubicBezTo>
                    <a:cubicBezTo>
                      <a:pt x="1532" y="1250"/>
                      <a:pt x="1375" y="1282"/>
                      <a:pt x="1250" y="1313"/>
                    </a:cubicBezTo>
                    <a:cubicBezTo>
                      <a:pt x="1407" y="2375"/>
                      <a:pt x="1407" y="2375"/>
                      <a:pt x="1407" y="2375"/>
                    </a:cubicBezTo>
                    <a:cubicBezTo>
                      <a:pt x="407" y="2563"/>
                      <a:pt x="407" y="2563"/>
                      <a:pt x="407" y="2563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1032" y="32"/>
                      <a:pt x="1032" y="32"/>
                      <a:pt x="1032" y="32"/>
                    </a:cubicBezTo>
                    <a:cubicBezTo>
                      <a:pt x="1188" y="1032"/>
                      <a:pt x="1188" y="1032"/>
                      <a:pt x="1188" y="1032"/>
                    </a:cubicBezTo>
                    <a:cubicBezTo>
                      <a:pt x="1375" y="1000"/>
                      <a:pt x="1594" y="969"/>
                      <a:pt x="1813" y="938"/>
                    </a:cubicBezTo>
                    <a:cubicBezTo>
                      <a:pt x="1875" y="907"/>
                      <a:pt x="1938" y="875"/>
                      <a:pt x="2000" y="875"/>
                    </a:cubicBezTo>
                    <a:cubicBezTo>
                      <a:pt x="2063" y="875"/>
                      <a:pt x="2094" y="907"/>
                      <a:pt x="2157" y="907"/>
                    </a:cubicBezTo>
                    <a:cubicBezTo>
                      <a:pt x="2532" y="907"/>
                      <a:pt x="2938" y="875"/>
                      <a:pt x="3437" y="875"/>
                    </a:cubicBezTo>
                    <a:cubicBezTo>
                      <a:pt x="3906" y="875"/>
                      <a:pt x="4343" y="907"/>
                      <a:pt x="4718" y="907"/>
                    </a:cubicBezTo>
                    <a:cubicBezTo>
                      <a:pt x="4749" y="907"/>
                      <a:pt x="4781" y="875"/>
                      <a:pt x="4843" y="875"/>
                    </a:cubicBezTo>
                    <a:cubicBezTo>
                      <a:pt x="4906" y="875"/>
                      <a:pt x="4968" y="907"/>
                      <a:pt x="5031" y="938"/>
                    </a:cubicBezTo>
                    <a:cubicBezTo>
                      <a:pt x="5281" y="969"/>
                      <a:pt x="5468" y="1000"/>
                      <a:pt x="5656" y="1000"/>
                    </a:cubicBezTo>
                    <a:cubicBezTo>
                      <a:pt x="5812" y="0"/>
                      <a:pt x="5812" y="0"/>
                      <a:pt x="5812" y="0"/>
                    </a:cubicBezTo>
                    <a:lnTo>
                      <a:pt x="6843" y="188"/>
                    </a:lnTo>
                    <a:close/>
                    <a:moveTo>
                      <a:pt x="4562" y="1188"/>
                    </a:moveTo>
                    <a:lnTo>
                      <a:pt x="4562" y="1188"/>
                    </a:lnTo>
                    <a:cubicBezTo>
                      <a:pt x="4218" y="1188"/>
                      <a:pt x="3843" y="1157"/>
                      <a:pt x="3437" y="1157"/>
                    </a:cubicBezTo>
                    <a:cubicBezTo>
                      <a:pt x="3000" y="1157"/>
                      <a:pt x="2625" y="1188"/>
                      <a:pt x="2282" y="1188"/>
                    </a:cubicBezTo>
                    <a:cubicBezTo>
                      <a:pt x="2282" y="2469"/>
                      <a:pt x="2282" y="2469"/>
                      <a:pt x="2282" y="2469"/>
                    </a:cubicBezTo>
                    <a:cubicBezTo>
                      <a:pt x="3157" y="3157"/>
                      <a:pt x="3157" y="3157"/>
                      <a:pt x="3157" y="3157"/>
                    </a:cubicBezTo>
                    <a:cubicBezTo>
                      <a:pt x="3718" y="3157"/>
                      <a:pt x="3718" y="3157"/>
                      <a:pt x="3718" y="3157"/>
                    </a:cubicBezTo>
                    <a:cubicBezTo>
                      <a:pt x="4562" y="2469"/>
                      <a:pt x="4562" y="2469"/>
                      <a:pt x="4562" y="2469"/>
                    </a:cubicBezTo>
                    <a:lnTo>
                      <a:pt x="4562" y="1188"/>
                    </a:lnTo>
                    <a:close/>
                    <a:moveTo>
                      <a:pt x="4562" y="1188"/>
                    </a:moveTo>
                    <a:lnTo>
                      <a:pt x="4562" y="1188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4" name="Group 2"/>
            <p:cNvGrpSpPr/>
            <p:nvPr/>
          </p:nvGrpSpPr>
          <p:grpSpPr>
            <a:xfrm>
              <a:off x="4686023" y="2658186"/>
              <a:ext cx="780996" cy="719478"/>
              <a:chOff x="4686023" y="2658186"/>
              <a:chExt cx="780996" cy="719478"/>
            </a:xfrm>
          </p:grpSpPr>
          <p:grpSp>
            <p:nvGrpSpPr>
              <p:cNvPr id="35" name="Group 5"/>
              <p:cNvGrpSpPr/>
              <p:nvPr/>
            </p:nvGrpSpPr>
            <p:grpSpPr>
              <a:xfrm>
                <a:off x="4686023" y="2658186"/>
                <a:ext cx="780996" cy="719478"/>
                <a:chOff x="13296064" y="10607541"/>
                <a:chExt cx="1265763" cy="1166060"/>
              </a:xfrm>
              <a:solidFill>
                <a:srgbClr val="ED7D31"/>
              </a:solidFill>
            </p:grpSpPr>
            <p:sp>
              <p:nvSpPr>
                <p:cNvPr id="39" name="Freeform 269"/>
                <p:cNvSpPr>
                  <a:spLocks noChangeArrowheads="1"/>
                </p:cNvSpPr>
                <p:nvPr/>
              </p:nvSpPr>
              <p:spPr bwMode="auto">
                <a:xfrm>
                  <a:off x="13349332" y="10670914"/>
                  <a:ext cx="1141470" cy="1039314"/>
                </a:xfrm>
                <a:custGeom>
                  <a:gdLst>
                    <a:gd name="T0" fmla="*/ 994 w 1989"/>
                    <a:gd name="T1" fmla="*/ 0 h 1812"/>
                    <a:gd name="T2" fmla="*/ 994 w 1989"/>
                    <a:gd name="T3" fmla="*/ 0 h 1812"/>
                    <a:gd name="T4" fmla="*/ 354 w 1989"/>
                    <a:gd name="T5" fmla="*/ 268 h 1812"/>
                    <a:gd name="T6" fmla="*/ 354 w 1989"/>
                    <a:gd name="T7" fmla="*/ 1548 h 1812"/>
                    <a:gd name="T8" fmla="*/ 994 w 1989"/>
                    <a:gd name="T9" fmla="*/ 1811 h 1812"/>
                    <a:gd name="T10" fmla="*/ 1634 w 1989"/>
                    <a:gd name="T11" fmla="*/ 1548 h 1812"/>
                    <a:gd name="T12" fmla="*/ 1634 w 1989"/>
                    <a:gd name="T13" fmla="*/ 268 h 1812"/>
                    <a:gd name="T14" fmla="*/ 994 w 1989"/>
                    <a:gd name="T15" fmla="*/ 0 h 18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89" h="1811">
                      <a:moveTo>
                        <a:pt x="994" y="0"/>
                      </a:moveTo>
                      <a:lnTo>
                        <a:pt x="994" y="0"/>
                      </a:lnTo>
                      <a:cubicBezTo>
                        <a:pt x="766" y="0"/>
                        <a:pt x="532" y="91"/>
                        <a:pt x="354" y="268"/>
                      </a:cubicBezTo>
                      <a:cubicBezTo>
                        <a:pt x="0" y="622"/>
                        <a:pt x="0" y="1194"/>
                        <a:pt x="354" y="1548"/>
                      </a:cubicBezTo>
                      <a:cubicBezTo>
                        <a:pt x="532" y="1725"/>
                        <a:pt x="766" y="1811"/>
                        <a:pt x="994" y="1811"/>
                      </a:cubicBezTo>
                      <a:cubicBezTo>
                        <a:pt x="1229" y="1811"/>
                        <a:pt x="1457" y="1725"/>
                        <a:pt x="1634" y="1548"/>
                      </a:cubicBezTo>
                      <a:cubicBezTo>
                        <a:pt x="1988" y="1194"/>
                        <a:pt x="1988" y="622"/>
                        <a:pt x="1634" y="268"/>
                      </a:cubicBezTo>
                      <a:cubicBezTo>
                        <a:pt x="1457" y="91"/>
                        <a:pt x="1229" y="0"/>
                        <a:pt x="994" y="0"/>
                      </a:cubicBezTo>
                    </a:path>
                  </a:pathLst>
                </a:custGeom>
                <a:solidFill>
                  <a:srgbClr val="0C568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 Light" panose="020f0302020204030204"/>
                  </a:endParaRPr>
                </a:p>
              </p:txBody>
            </p:sp>
            <p:sp>
              <p:nvSpPr>
                <p:cNvPr id="40" name="Freeform 270"/>
                <p:cNvSpPr>
                  <a:spLocks noChangeArrowheads="1"/>
                </p:cNvSpPr>
                <p:nvPr/>
              </p:nvSpPr>
              <p:spPr bwMode="auto">
                <a:xfrm>
                  <a:off x="13296064" y="10607541"/>
                  <a:ext cx="1265763" cy="1166060"/>
                </a:xfrm>
                <a:custGeom>
                  <a:gdLst>
                    <a:gd name="T0" fmla="*/ 1085 w 2206"/>
                    <a:gd name="T1" fmla="*/ 2005 h 2035"/>
                    <a:gd name="T2" fmla="*/ 1085 w 2206"/>
                    <a:gd name="T3" fmla="*/ 2005 h 2035"/>
                    <a:gd name="T4" fmla="*/ 383 w 2206"/>
                    <a:gd name="T5" fmla="*/ 1714 h 2035"/>
                    <a:gd name="T6" fmla="*/ 383 w 2206"/>
                    <a:gd name="T7" fmla="*/ 314 h 2035"/>
                    <a:gd name="T8" fmla="*/ 1085 w 2206"/>
                    <a:gd name="T9" fmla="*/ 23 h 2035"/>
                    <a:gd name="T10" fmla="*/ 1788 w 2206"/>
                    <a:gd name="T11" fmla="*/ 314 h 2035"/>
                    <a:gd name="T12" fmla="*/ 1788 w 2206"/>
                    <a:gd name="T13" fmla="*/ 1714 h 2035"/>
                    <a:gd name="T14" fmla="*/ 1085 w 2206"/>
                    <a:gd name="T15" fmla="*/ 2005 h 2035"/>
                    <a:gd name="T16" fmla="*/ 1085 w 2206"/>
                    <a:gd name="T17" fmla="*/ 0 h 2035"/>
                    <a:gd name="T18" fmla="*/ 1085 w 2206"/>
                    <a:gd name="T19" fmla="*/ 0 h 2035"/>
                    <a:gd name="T20" fmla="*/ 366 w 2206"/>
                    <a:gd name="T21" fmla="*/ 297 h 2035"/>
                    <a:gd name="T22" fmla="*/ 68 w 2206"/>
                    <a:gd name="T23" fmla="*/ 1017 h 2035"/>
                    <a:gd name="T24" fmla="*/ 366 w 2206"/>
                    <a:gd name="T25" fmla="*/ 1737 h 2035"/>
                    <a:gd name="T26" fmla="*/ 1085 w 2206"/>
                    <a:gd name="T27" fmla="*/ 2034 h 2035"/>
                    <a:gd name="T28" fmla="*/ 1085 w 2206"/>
                    <a:gd name="T29" fmla="*/ 2034 h 2035"/>
                    <a:gd name="T30" fmla="*/ 1805 w 2206"/>
                    <a:gd name="T31" fmla="*/ 1737 h 2035"/>
                    <a:gd name="T32" fmla="*/ 1805 w 2206"/>
                    <a:gd name="T33" fmla="*/ 297 h 2035"/>
                    <a:gd name="T34" fmla="*/ 1085 w 2206"/>
                    <a:gd name="T35" fmla="*/ 0 h 2035"/>
                    <a:gd name="T36" fmla="*/ 1085 w 2206"/>
                    <a:gd name="T37" fmla="*/ 2005 h 20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206" h="2034">
                      <a:moveTo>
                        <a:pt x="1085" y="2005"/>
                      </a:moveTo>
                      <a:lnTo>
                        <a:pt x="1085" y="2005"/>
                      </a:lnTo>
                      <a:cubicBezTo>
                        <a:pt x="823" y="2005"/>
                        <a:pt x="571" y="1902"/>
                        <a:pt x="383" y="1714"/>
                      </a:cubicBezTo>
                      <a:cubicBezTo>
                        <a:pt x="0" y="1331"/>
                        <a:pt x="0" y="703"/>
                        <a:pt x="383" y="314"/>
                      </a:cubicBezTo>
                      <a:cubicBezTo>
                        <a:pt x="571" y="126"/>
                        <a:pt x="823" y="23"/>
                        <a:pt x="1085" y="23"/>
                      </a:cubicBezTo>
                      <a:cubicBezTo>
                        <a:pt x="1354" y="23"/>
                        <a:pt x="1600" y="126"/>
                        <a:pt x="1788" y="314"/>
                      </a:cubicBezTo>
                      <a:cubicBezTo>
                        <a:pt x="2177" y="703"/>
                        <a:pt x="2177" y="1331"/>
                        <a:pt x="1788" y="1714"/>
                      </a:cubicBezTo>
                      <a:cubicBezTo>
                        <a:pt x="1600" y="1902"/>
                        <a:pt x="1354" y="2005"/>
                        <a:pt x="1085" y="2005"/>
                      </a:cubicBezTo>
                      <a:lnTo>
                        <a:pt x="1085" y="0"/>
                      </a:lnTo>
                      <a:lnTo>
                        <a:pt x="1085" y="0"/>
                      </a:lnTo>
                      <a:cubicBezTo>
                        <a:pt x="817" y="0"/>
                        <a:pt x="560" y="103"/>
                        <a:pt x="366" y="297"/>
                      </a:cubicBezTo>
                      <a:cubicBezTo>
                        <a:pt x="177" y="486"/>
                        <a:pt x="68" y="743"/>
                        <a:pt x="68" y="1017"/>
                      </a:cubicBezTo>
                      <a:cubicBezTo>
                        <a:pt x="68" y="1285"/>
                        <a:pt x="177" y="1542"/>
                        <a:pt x="366" y="1737"/>
                      </a:cubicBezTo>
                      <a:cubicBezTo>
                        <a:pt x="560" y="1925"/>
                        <a:pt x="817" y="2034"/>
                        <a:pt x="1085" y="2034"/>
                      </a:cubicBezTo>
                      <a:lnTo>
                        <a:pt x="1085" y="2034"/>
                      </a:lnTo>
                      <a:cubicBezTo>
                        <a:pt x="1360" y="2034"/>
                        <a:pt x="1611" y="1925"/>
                        <a:pt x="1805" y="1737"/>
                      </a:cubicBezTo>
                      <a:cubicBezTo>
                        <a:pt x="2205" y="1337"/>
                        <a:pt x="2205" y="691"/>
                        <a:pt x="1805" y="297"/>
                      </a:cubicBezTo>
                      <a:cubicBezTo>
                        <a:pt x="1611" y="103"/>
                        <a:pt x="1360" y="0"/>
                        <a:pt x="1085" y="0"/>
                      </a:cubicBezTo>
                      <a:lnTo>
                        <a:pt x="1085" y="2005"/>
                      </a:lnTo>
                    </a:path>
                  </a:pathLst>
                </a:custGeom>
                <a:solidFill>
                  <a:srgbClr val="0C5687"/>
                </a:solidFill>
                <a:ln>
                  <a:solidFill>
                    <a:srgbClr val="0C5687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 Light" panose="020f0302020204030204"/>
                  </a:endParaRPr>
                </a:p>
              </p:txBody>
            </p:sp>
          </p:grpSp>
          <p:sp>
            <p:nvSpPr>
              <p:cNvPr id="36" name="Freeform 257"/>
              <p:cNvSpPr>
                <a:spLocks noChangeArrowheads="1"/>
              </p:cNvSpPr>
              <p:nvPr/>
            </p:nvSpPr>
            <p:spPr bwMode="auto">
              <a:xfrm>
                <a:off x="4797816" y="3290321"/>
                <a:ext cx="31302" cy="31282"/>
              </a:xfrm>
              <a:custGeom>
                <a:gdLst>
                  <a:gd name="T0" fmla="*/ 40 w 92"/>
                  <a:gd name="T1" fmla="*/ 91 h 92"/>
                  <a:gd name="T2" fmla="*/ 40 w 92"/>
                  <a:gd name="T3" fmla="*/ 91 h 92"/>
                  <a:gd name="T4" fmla="*/ 17 w 92"/>
                  <a:gd name="T5" fmla="*/ 85 h 92"/>
                  <a:gd name="T6" fmla="*/ 11 w 92"/>
                  <a:gd name="T7" fmla="*/ 34 h 92"/>
                  <a:gd name="T8" fmla="*/ 17 w 92"/>
                  <a:gd name="T9" fmla="*/ 22 h 92"/>
                  <a:gd name="T10" fmla="*/ 68 w 92"/>
                  <a:gd name="T11" fmla="*/ 11 h 92"/>
                  <a:gd name="T12" fmla="*/ 80 w 92"/>
                  <a:gd name="T13" fmla="*/ 63 h 92"/>
                  <a:gd name="T14" fmla="*/ 68 w 92"/>
                  <a:gd name="T15" fmla="*/ 74 h 92"/>
                  <a:gd name="T16" fmla="*/ 40 w 92"/>
                  <a:gd name="T17" fmla="*/ 91 h 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92">
                    <a:moveTo>
                      <a:pt x="40" y="91"/>
                    </a:moveTo>
                    <a:lnTo>
                      <a:pt x="40" y="91"/>
                    </a:lnTo>
                    <a:cubicBezTo>
                      <a:pt x="34" y="91"/>
                      <a:pt x="23" y="91"/>
                      <a:pt x="17" y="85"/>
                    </a:cubicBezTo>
                    <a:cubicBezTo>
                      <a:pt x="5" y="74"/>
                      <a:pt x="0" y="51"/>
                      <a:pt x="11" y="3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28" y="5"/>
                      <a:pt x="51" y="0"/>
                      <a:pt x="68" y="11"/>
                    </a:cubicBezTo>
                    <a:cubicBezTo>
                      <a:pt x="85" y="22"/>
                      <a:pt x="91" y="45"/>
                      <a:pt x="80" y="63"/>
                    </a:cubicBezTo>
                    <a:cubicBezTo>
                      <a:pt x="68" y="74"/>
                      <a:pt x="68" y="74"/>
                      <a:pt x="68" y="74"/>
                    </a:cubicBezTo>
                    <a:cubicBezTo>
                      <a:pt x="62" y="85"/>
                      <a:pt x="51" y="91"/>
                      <a:pt x="40" y="91"/>
                    </a:cubicBezTo>
                  </a:path>
                </a:pathLst>
              </a:custGeom>
              <a:solidFill>
                <a:srgbClr val="A5A5A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/>
                </a:endParaRPr>
              </a:p>
            </p:txBody>
          </p:sp>
          <p:sp>
            <p:nvSpPr>
              <p:cNvPr id="37" name="Freeform 262"/>
              <p:cNvSpPr>
                <a:spLocks noChangeArrowheads="1"/>
              </p:cNvSpPr>
              <p:nvPr/>
            </p:nvSpPr>
            <p:spPr bwMode="auto">
              <a:xfrm>
                <a:off x="5356565" y="2730380"/>
                <a:ext cx="31302" cy="29718"/>
              </a:xfrm>
              <a:custGeom>
                <a:gdLst>
                  <a:gd name="T0" fmla="*/ 40 w 93"/>
                  <a:gd name="T1" fmla="*/ 86 h 87"/>
                  <a:gd name="T2" fmla="*/ 40 w 93"/>
                  <a:gd name="T3" fmla="*/ 86 h 87"/>
                  <a:gd name="T4" fmla="*/ 6 w 93"/>
                  <a:gd name="T5" fmla="*/ 68 h 87"/>
                  <a:gd name="T6" fmla="*/ 17 w 93"/>
                  <a:gd name="T7" fmla="*/ 23 h 87"/>
                  <a:gd name="T8" fmla="*/ 35 w 93"/>
                  <a:gd name="T9" fmla="*/ 11 h 87"/>
                  <a:gd name="T10" fmla="*/ 80 w 93"/>
                  <a:gd name="T11" fmla="*/ 23 h 87"/>
                  <a:gd name="T12" fmla="*/ 75 w 93"/>
                  <a:gd name="T13" fmla="*/ 68 h 87"/>
                  <a:gd name="T14" fmla="*/ 57 w 93"/>
                  <a:gd name="T15" fmla="*/ 80 h 87"/>
                  <a:gd name="T16" fmla="*/ 40 w 93"/>
                  <a:gd name="T17" fmla="*/ 86 h 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87">
                    <a:moveTo>
                      <a:pt x="40" y="86"/>
                    </a:moveTo>
                    <a:lnTo>
                      <a:pt x="40" y="86"/>
                    </a:lnTo>
                    <a:cubicBezTo>
                      <a:pt x="29" y="86"/>
                      <a:pt x="17" y="80"/>
                      <a:pt x="6" y="68"/>
                    </a:cubicBezTo>
                    <a:cubicBezTo>
                      <a:pt x="0" y="57"/>
                      <a:pt x="0" y="34"/>
                      <a:pt x="17" y="2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52" y="0"/>
                      <a:pt x="69" y="6"/>
                      <a:pt x="80" y="23"/>
                    </a:cubicBezTo>
                    <a:cubicBezTo>
                      <a:pt x="92" y="40"/>
                      <a:pt x="86" y="57"/>
                      <a:pt x="75" y="68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52" y="86"/>
                      <a:pt x="46" y="86"/>
                      <a:pt x="40" y="86"/>
                    </a:cubicBezTo>
                  </a:path>
                </a:pathLst>
              </a:custGeom>
              <a:solidFill>
                <a:srgbClr val="A5A5A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/>
                </a:endParaRPr>
              </a:p>
            </p:txBody>
          </p:sp>
          <p:sp>
            <p:nvSpPr>
              <p:cNvPr id="38" name="AutoShape 91"/>
              <p:cNvSpPr>
                <a:spLocks noChangeAspect="1"/>
              </p:cNvSpPr>
              <p:nvPr/>
            </p:nvSpPr>
            <p:spPr bwMode="auto">
              <a:xfrm>
                <a:off x="4912309" y="2837720"/>
                <a:ext cx="308252" cy="339165"/>
              </a:xfrm>
              <a:custGeom>
                <a:gdLst>
                  <a:gd name="T0" fmla="+- 0 10795 54"/>
                  <a:gd name="T1" fmla="*/ T0 w 21483"/>
                  <a:gd name="T2" fmla="*/ 10800 h 21600"/>
                  <a:gd name="T3" fmla="+- 0 10795 54"/>
                  <a:gd name="T4" fmla="*/ T3 w 21483"/>
                  <a:gd name="T5" fmla="*/ 10800 h 21600"/>
                  <a:gd name="T6" fmla="+- 0 10795 54"/>
                  <a:gd name="T7" fmla="*/ T6 w 21483"/>
                  <a:gd name="T8" fmla="*/ 10800 h 21600"/>
                  <a:gd name="T9" fmla="+- 0 10795 54"/>
                  <a:gd name="T10" fmla="*/ T9 w 21483"/>
                  <a:gd name="T11" fmla="*/ 10800 h 21600"/>
                </a:gdLst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483" h="21600">
                    <a:moveTo>
                      <a:pt x="20490" y="581"/>
                    </a:moveTo>
                    <a:cubicBezTo>
                      <a:pt x="20984" y="1781"/>
                      <a:pt x="21295" y="3048"/>
                      <a:pt x="21421" y="4387"/>
                    </a:cubicBezTo>
                    <a:cubicBezTo>
                      <a:pt x="21545" y="5722"/>
                      <a:pt x="21482" y="7179"/>
                      <a:pt x="21220" y="8744"/>
                    </a:cubicBezTo>
                    <a:cubicBezTo>
                      <a:pt x="20549" y="13134"/>
                      <a:pt x="18385" y="16469"/>
                      <a:pt x="14732" y="18748"/>
                    </a:cubicBezTo>
                    <a:cubicBezTo>
                      <a:pt x="13010" y="19857"/>
                      <a:pt x="11265" y="20408"/>
                      <a:pt x="9505" y="20408"/>
                    </a:cubicBezTo>
                    <a:cubicBezTo>
                      <a:pt x="8354" y="20408"/>
                      <a:pt x="7208" y="20175"/>
                      <a:pt x="6064" y="19682"/>
                    </a:cubicBezTo>
                    <a:cubicBezTo>
                      <a:pt x="5893" y="19609"/>
                      <a:pt x="5725" y="19519"/>
                      <a:pt x="5556" y="19411"/>
                    </a:cubicBezTo>
                    <a:cubicBezTo>
                      <a:pt x="5388" y="19301"/>
                      <a:pt x="5221" y="19191"/>
                      <a:pt x="5058" y="19075"/>
                    </a:cubicBezTo>
                    <a:cubicBezTo>
                      <a:pt x="4840" y="18928"/>
                      <a:pt x="4625" y="18790"/>
                      <a:pt x="4414" y="18660"/>
                    </a:cubicBezTo>
                    <a:cubicBezTo>
                      <a:pt x="4199" y="18527"/>
                      <a:pt x="4017" y="18465"/>
                      <a:pt x="3857" y="18465"/>
                    </a:cubicBezTo>
                    <a:cubicBezTo>
                      <a:pt x="3785" y="18485"/>
                      <a:pt x="3698" y="18561"/>
                      <a:pt x="3598" y="18700"/>
                    </a:cubicBezTo>
                    <a:cubicBezTo>
                      <a:pt x="3497" y="18841"/>
                      <a:pt x="3392" y="18996"/>
                      <a:pt x="3287" y="19174"/>
                    </a:cubicBezTo>
                    <a:cubicBezTo>
                      <a:pt x="3184" y="19349"/>
                      <a:pt x="3085" y="19536"/>
                      <a:pt x="2989" y="19728"/>
                    </a:cubicBezTo>
                    <a:cubicBezTo>
                      <a:pt x="2898" y="19922"/>
                      <a:pt x="2821" y="20072"/>
                      <a:pt x="2760" y="20179"/>
                    </a:cubicBezTo>
                    <a:cubicBezTo>
                      <a:pt x="2655" y="20388"/>
                      <a:pt x="2557" y="20575"/>
                      <a:pt x="2463" y="20741"/>
                    </a:cubicBezTo>
                    <a:cubicBezTo>
                      <a:pt x="2372" y="20908"/>
                      <a:pt x="2285" y="21055"/>
                      <a:pt x="2213" y="21182"/>
                    </a:cubicBezTo>
                    <a:cubicBezTo>
                      <a:pt x="2025" y="21461"/>
                      <a:pt x="1787" y="21599"/>
                      <a:pt x="1494" y="21599"/>
                    </a:cubicBezTo>
                    <a:lnTo>
                      <a:pt x="1450" y="21599"/>
                    </a:lnTo>
                    <a:cubicBezTo>
                      <a:pt x="1235" y="21583"/>
                      <a:pt x="1050" y="21526"/>
                      <a:pt x="895" y="21433"/>
                    </a:cubicBezTo>
                    <a:cubicBezTo>
                      <a:pt x="743" y="21334"/>
                      <a:pt x="617" y="21224"/>
                      <a:pt x="521" y="21097"/>
                    </a:cubicBezTo>
                    <a:cubicBezTo>
                      <a:pt x="425" y="20975"/>
                      <a:pt x="348" y="20846"/>
                      <a:pt x="292" y="20716"/>
                    </a:cubicBezTo>
                    <a:cubicBezTo>
                      <a:pt x="236" y="20586"/>
                      <a:pt x="198" y="20484"/>
                      <a:pt x="184" y="20408"/>
                    </a:cubicBezTo>
                    <a:cubicBezTo>
                      <a:pt x="-17" y="20077"/>
                      <a:pt x="-54" y="19724"/>
                      <a:pt x="74" y="19355"/>
                    </a:cubicBezTo>
                    <a:cubicBezTo>
                      <a:pt x="222" y="18877"/>
                      <a:pt x="430" y="18479"/>
                      <a:pt x="699" y="18152"/>
                    </a:cubicBezTo>
                    <a:cubicBezTo>
                      <a:pt x="970" y="17827"/>
                      <a:pt x="1235" y="17536"/>
                      <a:pt x="1494" y="17276"/>
                    </a:cubicBezTo>
                    <a:cubicBezTo>
                      <a:pt x="1712" y="17068"/>
                      <a:pt x="1901" y="16873"/>
                      <a:pt x="2061" y="16692"/>
                    </a:cubicBezTo>
                    <a:cubicBezTo>
                      <a:pt x="2222" y="16511"/>
                      <a:pt x="2325" y="16319"/>
                      <a:pt x="2367" y="16113"/>
                    </a:cubicBezTo>
                    <a:cubicBezTo>
                      <a:pt x="2383" y="16057"/>
                      <a:pt x="2383" y="16003"/>
                      <a:pt x="2367" y="15949"/>
                    </a:cubicBezTo>
                    <a:cubicBezTo>
                      <a:pt x="2353" y="15899"/>
                      <a:pt x="2318" y="15783"/>
                      <a:pt x="2257" y="15611"/>
                    </a:cubicBezTo>
                    <a:cubicBezTo>
                      <a:pt x="2213" y="15503"/>
                      <a:pt x="2168" y="15379"/>
                      <a:pt x="2128" y="15241"/>
                    </a:cubicBezTo>
                    <a:cubicBezTo>
                      <a:pt x="2086" y="15100"/>
                      <a:pt x="2051" y="14941"/>
                      <a:pt x="2021" y="14761"/>
                    </a:cubicBezTo>
                    <a:cubicBezTo>
                      <a:pt x="1836" y="13321"/>
                      <a:pt x="1883" y="11988"/>
                      <a:pt x="2166" y="10774"/>
                    </a:cubicBezTo>
                    <a:cubicBezTo>
                      <a:pt x="2449" y="9557"/>
                      <a:pt x="2898" y="8464"/>
                      <a:pt x="3509" y="7493"/>
                    </a:cubicBezTo>
                    <a:cubicBezTo>
                      <a:pt x="4122" y="6527"/>
                      <a:pt x="4852" y="5689"/>
                      <a:pt x="5694" y="4986"/>
                    </a:cubicBezTo>
                    <a:cubicBezTo>
                      <a:pt x="6539" y="4283"/>
                      <a:pt x="7416" y="3741"/>
                      <a:pt x="8326" y="3351"/>
                    </a:cubicBezTo>
                    <a:cubicBezTo>
                      <a:pt x="8939" y="3091"/>
                      <a:pt x="9611" y="2939"/>
                      <a:pt x="10336" y="2894"/>
                    </a:cubicBezTo>
                    <a:cubicBezTo>
                      <a:pt x="11066" y="2848"/>
                      <a:pt x="11826" y="2817"/>
                      <a:pt x="12617" y="2798"/>
                    </a:cubicBezTo>
                    <a:cubicBezTo>
                      <a:pt x="13073" y="2798"/>
                      <a:pt x="13546" y="2789"/>
                      <a:pt x="14037" y="2772"/>
                    </a:cubicBezTo>
                    <a:cubicBezTo>
                      <a:pt x="14531" y="2752"/>
                      <a:pt x="15008" y="2704"/>
                      <a:pt x="15469" y="2623"/>
                    </a:cubicBezTo>
                    <a:cubicBezTo>
                      <a:pt x="15926" y="2541"/>
                      <a:pt x="16351" y="2414"/>
                      <a:pt x="16740" y="2239"/>
                    </a:cubicBezTo>
                    <a:cubicBezTo>
                      <a:pt x="17128" y="2064"/>
                      <a:pt x="17446" y="1815"/>
                      <a:pt x="17692" y="1499"/>
                    </a:cubicBezTo>
                    <a:cubicBezTo>
                      <a:pt x="17839" y="1321"/>
                      <a:pt x="17984" y="1135"/>
                      <a:pt x="18125" y="948"/>
                    </a:cubicBezTo>
                    <a:cubicBezTo>
                      <a:pt x="18261" y="756"/>
                      <a:pt x="18403" y="595"/>
                      <a:pt x="18548" y="460"/>
                    </a:cubicBezTo>
                    <a:cubicBezTo>
                      <a:pt x="18696" y="324"/>
                      <a:pt x="18855" y="214"/>
                      <a:pt x="19028" y="129"/>
                    </a:cubicBezTo>
                    <a:cubicBezTo>
                      <a:pt x="19206" y="42"/>
                      <a:pt x="19423" y="0"/>
                      <a:pt x="19688" y="0"/>
                    </a:cubicBezTo>
                    <a:cubicBezTo>
                      <a:pt x="19856" y="0"/>
                      <a:pt x="20015" y="50"/>
                      <a:pt x="20173" y="155"/>
                    </a:cubicBezTo>
                    <a:cubicBezTo>
                      <a:pt x="20308" y="261"/>
                      <a:pt x="20418" y="400"/>
                      <a:pt x="20490" y="581"/>
                    </a:cubicBezTo>
                    <a:moveTo>
                      <a:pt x="15350" y="9977"/>
                    </a:moveTo>
                    <a:cubicBezTo>
                      <a:pt x="15596" y="10017"/>
                      <a:pt x="15811" y="9927"/>
                      <a:pt x="15993" y="9712"/>
                    </a:cubicBezTo>
                    <a:cubicBezTo>
                      <a:pt x="16178" y="9503"/>
                      <a:pt x="16276" y="9249"/>
                      <a:pt x="16291" y="8953"/>
                    </a:cubicBezTo>
                    <a:cubicBezTo>
                      <a:pt x="16305" y="8636"/>
                      <a:pt x="16230" y="8374"/>
                      <a:pt x="16064" y="8159"/>
                    </a:cubicBezTo>
                    <a:cubicBezTo>
                      <a:pt x="15893" y="7947"/>
                      <a:pt x="15680" y="7832"/>
                      <a:pt x="15418" y="7815"/>
                    </a:cubicBezTo>
                    <a:cubicBezTo>
                      <a:pt x="14321" y="7761"/>
                      <a:pt x="13284" y="7834"/>
                      <a:pt x="12315" y="8038"/>
                    </a:cubicBezTo>
                    <a:cubicBezTo>
                      <a:pt x="11344" y="8241"/>
                      <a:pt x="10425" y="8571"/>
                      <a:pt x="9550" y="9032"/>
                    </a:cubicBezTo>
                    <a:cubicBezTo>
                      <a:pt x="8673" y="9492"/>
                      <a:pt x="7842" y="10090"/>
                      <a:pt x="7046" y="10830"/>
                    </a:cubicBezTo>
                    <a:cubicBezTo>
                      <a:pt x="6249" y="11567"/>
                      <a:pt x="5479" y="12465"/>
                      <a:pt x="4732" y="13518"/>
                    </a:cubicBezTo>
                    <a:cubicBezTo>
                      <a:pt x="4562" y="13764"/>
                      <a:pt x="4482" y="14032"/>
                      <a:pt x="4496" y="14323"/>
                    </a:cubicBezTo>
                    <a:cubicBezTo>
                      <a:pt x="4510" y="14617"/>
                      <a:pt x="4620" y="14862"/>
                      <a:pt x="4821" y="15063"/>
                    </a:cubicBezTo>
                    <a:cubicBezTo>
                      <a:pt x="4971" y="15221"/>
                      <a:pt x="5163" y="15311"/>
                      <a:pt x="5392" y="15317"/>
                    </a:cubicBezTo>
                    <a:cubicBezTo>
                      <a:pt x="5668" y="15317"/>
                      <a:pt x="5900" y="15195"/>
                      <a:pt x="6087" y="14953"/>
                    </a:cubicBezTo>
                    <a:cubicBezTo>
                      <a:pt x="6759" y="14035"/>
                      <a:pt x="7435" y="13244"/>
                      <a:pt x="8116" y="12586"/>
                    </a:cubicBezTo>
                    <a:cubicBezTo>
                      <a:pt x="8794" y="11929"/>
                      <a:pt x="9510" y="11401"/>
                      <a:pt x="10259" y="11005"/>
                    </a:cubicBezTo>
                    <a:cubicBezTo>
                      <a:pt x="11010" y="10610"/>
                      <a:pt x="11801" y="10330"/>
                      <a:pt x="12636" y="10167"/>
                    </a:cubicBezTo>
                    <a:cubicBezTo>
                      <a:pt x="13467" y="10003"/>
                      <a:pt x="14372" y="9938"/>
                      <a:pt x="15350" y="9977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</p:spPr>
            <p:txBody>
              <a:bodyPr lIns="101578" tIns="101578" rIns="101578" bIns="101578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s-ES" sz="5000" b="0" i="0" u="none" strike="noStrike" kern="0" cap="none" spc="0" normalizeH="0" baseline="0" noProof="0">
                  <a:ln>
                    <a:noFill/>
                  </a:ln>
                  <a:solidFill>
                    <a:srgbClr val="44CEB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cs typeface="Gill Sans" charset="0"/>
                  <a:sym typeface="Gill Sans" charset="0"/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300">
        <p:cover/>
      </p:transition>
    </mc:Choice>
    <mc:Fallback>
      <p:transition spd="slow" advClick="0" advTm="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6" name="组合 65"/>
          <p:cNvGrpSpPr/>
          <p:nvPr/>
        </p:nvGrpSpPr>
        <p:grpSpPr>
          <a:xfrm>
            <a:off x="2006168" y="1035171"/>
            <a:ext cx="5034246" cy="3208178"/>
            <a:chOff x="2374451" y="1269866"/>
            <a:chExt cx="4297680" cy="2738787"/>
          </a:xfrm>
        </p:grpSpPr>
        <p:grpSp>
          <p:nvGrpSpPr>
            <p:cNvPr id="4" name="Group 4"/>
            <p:cNvGrpSpPr/>
            <p:nvPr/>
          </p:nvGrpSpPr>
          <p:grpSpPr>
            <a:xfrm>
              <a:off x="2374451" y="1269866"/>
              <a:ext cx="4297680" cy="2738787"/>
              <a:chOff x="2946400" y="571500"/>
              <a:chExt cx="5978129" cy="3809691"/>
            </a:xfrm>
            <a:effectLst>
              <a:outerShdw blurRad="127000" dist="279400" dir="11340000" algn="r" rotWithShape="0">
                <a:prstClr val="black">
                  <a:alpha val="20000"/>
                </a:prstClr>
              </a:outerShdw>
            </a:effectLst>
          </p:grpSpPr>
          <p:sp>
            <p:nvSpPr>
              <p:cNvPr id="5" name="Shape 6"/>
              <p:cNvSpPr/>
              <p:nvPr/>
            </p:nvSpPr>
            <p:spPr>
              <a:xfrm>
                <a:off x="2946400" y="571500"/>
                <a:ext cx="5978129" cy="380969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908"/>
                    </a:moveTo>
                    <a:cubicBezTo>
                      <a:pt x="21600" y="20839"/>
                      <a:pt x="21115" y="21600"/>
                      <a:pt x="20522" y="21600"/>
                    </a:cubicBezTo>
                    <a:lnTo>
                      <a:pt x="1078" y="21600"/>
                    </a:lnTo>
                    <a:cubicBezTo>
                      <a:pt x="485" y="21600"/>
                      <a:pt x="0" y="20839"/>
                      <a:pt x="0" y="19908"/>
                    </a:cubicBezTo>
                    <a:lnTo>
                      <a:pt x="0" y="1692"/>
                    </a:lnTo>
                    <a:cubicBezTo>
                      <a:pt x="0" y="761"/>
                      <a:pt x="485" y="0"/>
                      <a:pt x="1078" y="0"/>
                    </a:cubicBezTo>
                    <a:lnTo>
                      <a:pt x="20522" y="0"/>
                    </a:lnTo>
                    <a:cubicBezTo>
                      <a:pt x="21115" y="0"/>
                      <a:pt x="21600" y="761"/>
                      <a:pt x="21600" y="1692"/>
                    </a:cubicBezTo>
                    <a:cubicBezTo>
                      <a:pt x="21600" y="1692"/>
                      <a:pt x="21600" y="19908"/>
                      <a:pt x="21600" y="19908"/>
                    </a:cubicBezTo>
                    <a:close/>
                  </a:path>
                </a:pathLst>
              </a:custGeom>
              <a:solidFill>
                <a:srgbClr val="0C5687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6" name="Shape 7"/>
              <p:cNvSpPr/>
              <p:nvPr/>
            </p:nvSpPr>
            <p:spPr>
              <a:xfrm>
                <a:off x="3327400" y="952500"/>
                <a:ext cx="5202286" cy="303380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ubicBezTo>
                      <a:pt x="21600" y="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FEFEFE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7" name="Shape 8"/>
              <p:cNvSpPr/>
              <p:nvPr/>
            </p:nvSpPr>
            <p:spPr>
              <a:xfrm>
                <a:off x="2971800" y="596900"/>
                <a:ext cx="4600900" cy="373815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88" y="0"/>
                    </a:moveTo>
                    <a:lnTo>
                      <a:pt x="1233" y="0"/>
                    </a:lnTo>
                    <a:cubicBezTo>
                      <a:pt x="553" y="0"/>
                      <a:pt x="0" y="681"/>
                      <a:pt x="0" y="1518"/>
                    </a:cubicBezTo>
                    <a:lnTo>
                      <a:pt x="0" y="20082"/>
                    </a:lnTo>
                    <a:cubicBezTo>
                      <a:pt x="0" y="20919"/>
                      <a:pt x="553" y="21600"/>
                      <a:pt x="1233" y="21600"/>
                    </a:cubicBezTo>
                    <a:lnTo>
                      <a:pt x="21255" y="21600"/>
                    </a:lnTo>
                    <a:cubicBezTo>
                      <a:pt x="21480" y="20263"/>
                      <a:pt x="21600" y="18879"/>
                      <a:pt x="21600" y="17459"/>
                    </a:cubicBezTo>
                    <a:cubicBezTo>
                      <a:pt x="21600" y="10022"/>
                      <a:pt x="18341" y="3524"/>
                      <a:pt x="13488" y="0"/>
                    </a:cubicBezTo>
                    <a:close/>
                  </a:path>
                </a:pathLst>
              </a:custGeom>
              <a:solidFill>
                <a:srgbClr val="FEFEFE">
                  <a:alpha val="20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46" name="Group 141"/>
            <p:cNvGrpSpPr/>
            <p:nvPr/>
          </p:nvGrpSpPr>
          <p:grpSpPr>
            <a:xfrm>
              <a:off x="2648783" y="1542479"/>
              <a:ext cx="3739926" cy="207826"/>
              <a:chOff x="5273056" y="2476258"/>
              <a:chExt cx="4986568" cy="277101"/>
            </a:xfrm>
          </p:grpSpPr>
          <p:sp>
            <p:nvSpPr>
              <p:cNvPr id="47" name="Shape 7"/>
              <p:cNvSpPr/>
              <p:nvPr/>
            </p:nvSpPr>
            <p:spPr>
              <a:xfrm>
                <a:off x="5273056" y="2476258"/>
                <a:ext cx="4986568" cy="27710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ubicBezTo>
                      <a:pt x="21600" y="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010101">
                  <a:alpha val="10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9462241" y="2481270"/>
                <a:ext cx="753163" cy="246221"/>
              </a:xfrm>
              <a:prstGeom prst="rect">
                <a:avLst/>
              </a:prstGeom>
              <a:noFill/>
            </p:spPr>
            <p:txBody>
              <a:bodyPr wrap="square" numCol="1" spcCol="45720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600" b="0" i="0" u="none" strike="noStrike" kern="0" cap="none" spc="0" normalizeH="0" baseline="0" noProof="0">
                  <a:ln>
                    <a:noFill/>
                  </a:ln>
                  <a:solidFill>
                    <a:srgbClr val="7D8287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</a:endParaRPr>
              </a:p>
            </p:txBody>
          </p:sp>
          <p:grpSp>
            <p:nvGrpSpPr>
              <p:cNvPr id="49" name="Group 136"/>
              <p:cNvGrpSpPr/>
              <p:nvPr/>
            </p:nvGrpSpPr>
            <p:grpSpPr>
              <a:xfrm>
                <a:off x="5438003" y="2550090"/>
                <a:ext cx="385882" cy="105300"/>
                <a:chOff x="11188552" y="2046586"/>
                <a:chExt cx="698648" cy="190648"/>
              </a:xfrm>
            </p:grpSpPr>
            <p:sp>
              <p:nvSpPr>
                <p:cNvPr id="52" name="Oval 133"/>
                <p:cNvSpPr/>
                <p:nvPr/>
              </p:nvSpPr>
              <p:spPr>
                <a:xfrm>
                  <a:off x="11188552" y="2046586"/>
                  <a:ext cx="190648" cy="190648"/>
                </a:xfrm>
                <a:prstGeom prst="ellipse">
                  <a:avLst/>
                </a:prstGeom>
                <a:solidFill>
                  <a:srgbClr val="0C5687"/>
                </a:solidFill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Oval 134"/>
                <p:cNvSpPr/>
                <p:nvPr/>
              </p:nvSpPr>
              <p:spPr>
                <a:xfrm>
                  <a:off x="11442552" y="2046586"/>
                  <a:ext cx="190648" cy="190648"/>
                </a:xfrm>
                <a:prstGeom prst="ellipse">
                  <a:avLst/>
                </a:prstGeom>
                <a:solidFill>
                  <a:srgbClr val="0C5687"/>
                </a:solidFill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Oval 135"/>
                <p:cNvSpPr/>
                <p:nvPr/>
              </p:nvSpPr>
              <p:spPr>
                <a:xfrm>
                  <a:off x="11696552" y="2046586"/>
                  <a:ext cx="190648" cy="190648"/>
                </a:xfrm>
                <a:prstGeom prst="ellipse">
                  <a:avLst/>
                </a:prstGeom>
                <a:solidFill>
                  <a:srgbClr val="0C5687"/>
                </a:solidFill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charset="0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50" name="Straight Connector 137"/>
              <p:cNvCxnSpPr/>
              <p:nvPr/>
            </p:nvCxnSpPr>
            <p:spPr>
              <a:xfrm>
                <a:off x="6713125" y="2617689"/>
                <a:ext cx="1973675" cy="0"/>
              </a:xfrm>
              <a:prstGeom prst="line">
                <a:avLst/>
              </a:prstGeom>
              <a:noFill/>
              <a:ln w="76200" cap="rnd" cmpd="sng" algn="ctr">
                <a:solidFill>
                  <a:srgbClr val="010101">
                    <a:alpha val="8000"/>
                  </a:srgbClr>
                </a:solidFill>
                <a:prstDash val="solid"/>
                <a:round/>
              </a:ln>
              <a:effectLst/>
            </p:spPr>
          </p:cxnSp>
          <p:cxnSp>
            <p:nvCxnSpPr>
              <p:cNvPr id="51" name="Straight Connector 139"/>
              <p:cNvCxnSpPr/>
              <p:nvPr/>
            </p:nvCxnSpPr>
            <p:spPr>
              <a:xfrm>
                <a:off x="6062885" y="2617689"/>
                <a:ext cx="490315" cy="0"/>
              </a:xfrm>
              <a:prstGeom prst="line">
                <a:avLst/>
              </a:prstGeom>
              <a:noFill/>
              <a:ln w="76200" cap="rnd" cmpd="sng" algn="ctr">
                <a:solidFill>
                  <a:srgbClr val="010101">
                    <a:alpha val="8000"/>
                  </a:srgbClr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65" name="组合 64"/>
          <p:cNvGrpSpPr/>
          <p:nvPr/>
        </p:nvGrpSpPr>
        <p:grpSpPr>
          <a:xfrm>
            <a:off x="2473942" y="2067694"/>
            <a:ext cx="1257231" cy="1257231"/>
            <a:chOff x="2975881" y="1928015"/>
            <a:chExt cx="1257231" cy="1257231"/>
          </a:xfrm>
        </p:grpSpPr>
        <p:grpSp>
          <p:nvGrpSpPr>
            <p:cNvPr id="35" name="Group 38"/>
            <p:cNvGrpSpPr/>
            <p:nvPr/>
          </p:nvGrpSpPr>
          <p:grpSpPr>
            <a:xfrm>
              <a:off x="2975881" y="1928015"/>
              <a:ext cx="1257231" cy="1257231"/>
              <a:chOff x="5709186" y="2990307"/>
              <a:chExt cx="1676308" cy="1676308"/>
            </a:xfrm>
          </p:grpSpPr>
          <p:sp>
            <p:nvSpPr>
              <p:cNvPr id="39" name="Shape 53"/>
              <p:cNvSpPr/>
              <p:nvPr/>
            </p:nvSpPr>
            <p:spPr>
              <a:xfrm>
                <a:off x="6027485" y="3308606"/>
                <a:ext cx="1039711" cy="103971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37" name="Shape 53"/>
              <p:cNvSpPr/>
              <p:nvPr/>
            </p:nvSpPr>
            <p:spPr>
              <a:xfrm>
                <a:off x="5884075" y="3165196"/>
                <a:ext cx="1326530" cy="132653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noFill/>
              <a:ln w="50800">
                <a:solidFill>
                  <a:srgbClr val="7D8287">
                    <a:alpha val="50000"/>
                  </a:srgbClr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38" name="Shape 53"/>
              <p:cNvSpPr/>
              <p:nvPr/>
            </p:nvSpPr>
            <p:spPr>
              <a:xfrm>
                <a:off x="5709186" y="2990307"/>
                <a:ext cx="1676308" cy="167630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noFill/>
              <a:ln w="19050">
                <a:solidFill>
                  <a:srgbClr val="7D8287">
                    <a:alpha val="25000"/>
                  </a:srgbClr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3273739" y="2214228"/>
              <a:ext cx="611971" cy="68480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lvl="0" algn="ctr"/>
              <a:r>
                <a:rPr lang="en-US" altLang="zh-CN" sz="4000" b="1" smtClean="0">
                  <a:solidFill>
                    <a:srgbClr val="0C5687"/>
                  </a:solidFill>
                  <a:latin typeface="Agency FB" pitchFamily="34" charset="0"/>
                  <a:ea typeface="微软雅黑" panose="020b0503020204020204" pitchFamily="34" charset="-122"/>
                  <a:cs typeface="Montserrat" charset="0"/>
                </a:rPr>
                <a:t>02</a:t>
              </a:r>
              <a:endParaRPr lang="en-US" altLang="zh-CN" sz="4000" b="1">
                <a:solidFill>
                  <a:srgbClr val="0C5687"/>
                </a:solidFill>
                <a:latin typeface="Agency FB" pitchFamily="34" charset="0"/>
                <a:ea typeface="微软雅黑" panose="020b0503020204020204" pitchFamily="34" charset="-122"/>
                <a:cs typeface="Montserrat" charset="0"/>
              </a:endParaRPr>
            </a:p>
          </p:txBody>
        </p:sp>
      </p:grpSp>
      <p:pic>
        <p:nvPicPr>
          <p:cNvPr id="55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2696309"/>
            <a:ext cx="1663852" cy="398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3707904" y="2215629"/>
            <a:ext cx="280831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ctr"/>
            <a:r>
              <a:rPr lang="zh-CN" altLang="en-US" sz="2800" b="1" kern="0" spc="30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ea typeface="微软雅黑" panose="020b0503020204020204" pitchFamily="34" charset="-122"/>
              </a:rPr>
              <a:t>单击添加标题</a:t>
            </a:r>
            <a:endParaRPr lang="zh-CN" altLang="en-US" sz="2800" b="1" kern="0" spc="30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5400000" scaled="0"/>
              </a:gradFill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3923928" y="2811735"/>
            <a:ext cx="1060547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14630" marR="0" lvl="0" indent="-21463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1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174734" y="2795680"/>
            <a:ext cx="1060547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14630" lvl="0" indent="-214630">
              <a:buFont typeface="Wingdings" panose="05000000000000000000" pitchFamily="2" charset="2"/>
              <a:buChar char="l"/>
              <a:defRPr/>
            </a:pPr>
            <a:r>
              <a:rPr lang="zh-CN" altLang="en-US" sz="11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100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sz="1100" kern="0">
              <a:solidFill>
                <a:sysClr val="window" lastClr="FFFFFF">
                  <a:lumMod val="50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3923928" y="3053303"/>
            <a:ext cx="1060547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14630" lvl="0" indent="-214630">
              <a:buFont typeface="Wingdings" panose="05000000000000000000" pitchFamily="2" charset="2"/>
              <a:buChar char="l"/>
              <a:defRPr/>
            </a:pPr>
            <a:r>
              <a:rPr lang="zh-CN" altLang="en-US" sz="11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100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sz="1100" kern="0">
              <a:solidFill>
                <a:sysClr val="window" lastClr="FFFFFF">
                  <a:lumMod val="50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5174734" y="3037247"/>
            <a:ext cx="1060547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14630" lvl="0" indent="-214630">
              <a:buFont typeface="Wingdings" panose="05000000000000000000" pitchFamily="2" charset="2"/>
              <a:buChar char="l"/>
              <a:defRPr/>
            </a:pPr>
            <a:r>
              <a:rPr lang="zh-CN" altLang="en-US" sz="11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100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sz="1100" kern="0">
              <a:solidFill>
                <a:sysClr val="window" lastClr="FFFFFF">
                  <a:lumMod val="50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2895" y="681933"/>
            <a:ext cx="1151044" cy="1175866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90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" presetClass="entr" presetSubtype="4" accel="4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accel="46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accel="46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accel="46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530027" y="113953"/>
            <a:ext cx="283154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30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单击添加标题文本内容</a:t>
            </a:r>
            <a:endParaRPr kumimoji="0" lang="zh-CN" altLang="en-US" b="1" i="0" u="none" strike="noStrike" kern="0" cap="none" spc="300" normalizeH="0" baseline="0" noProof="0">
              <a:ln>
                <a:noFill/>
              </a:ln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1" y="2282429"/>
            <a:ext cx="2907561" cy="144065"/>
          </a:xfrm>
          <a:prstGeom prst="rect">
            <a:avLst/>
          </a:prstGeom>
          <a:solidFill>
            <a:srgbClr val="0C5687"/>
          </a:solidFill>
          <a:ln>
            <a:noFill/>
          </a:ln>
        </p:spPr>
        <p:txBody>
          <a:bodyPr lIns="68562" tIns="34281" rIns="68562" bIns="3428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C4261D"/>
              </a:solidFill>
              <a:effectLst/>
              <a:uLnTx/>
              <a:uFillTx/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0" y="2528888"/>
            <a:ext cx="4638054" cy="144066"/>
          </a:xfrm>
          <a:prstGeom prst="rect">
            <a:avLst/>
          </a:prstGeom>
          <a:solidFill>
            <a:srgbClr val="0C5687"/>
          </a:solidFill>
          <a:ln>
            <a:noFill/>
          </a:ln>
        </p:spPr>
        <p:txBody>
          <a:bodyPr lIns="68562" tIns="34281" rIns="68562" bIns="3428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C4261D"/>
              </a:solidFill>
              <a:effectLst/>
              <a:uLnTx/>
              <a:uFillTx/>
            </a:endParaRPr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0" y="2787254"/>
            <a:ext cx="6660136" cy="144065"/>
          </a:xfrm>
          <a:prstGeom prst="rect">
            <a:avLst/>
          </a:prstGeom>
          <a:solidFill>
            <a:srgbClr val="0C5687"/>
          </a:solidFill>
          <a:ln>
            <a:noFill/>
          </a:ln>
        </p:spPr>
        <p:txBody>
          <a:bodyPr lIns="68562" tIns="34281" rIns="68562" bIns="3428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C4261D"/>
              </a:solidFill>
              <a:effectLst/>
              <a:uLnTx/>
              <a:uFillTx/>
            </a:endParaRPr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0" y="3030142"/>
            <a:ext cx="5103406" cy="145256"/>
          </a:xfrm>
          <a:prstGeom prst="rect">
            <a:avLst/>
          </a:prstGeom>
          <a:solidFill>
            <a:srgbClr val="0C5687"/>
          </a:solidFill>
          <a:ln>
            <a:noFill/>
          </a:ln>
        </p:spPr>
        <p:txBody>
          <a:bodyPr lIns="68562" tIns="34281" rIns="68562" bIns="3428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C4261D"/>
              </a:solidFill>
              <a:effectLst/>
              <a:uLnTx/>
              <a:uFillTx/>
            </a:endParaRPr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0" y="3293269"/>
            <a:ext cx="3353871" cy="142875"/>
          </a:xfrm>
          <a:prstGeom prst="rect">
            <a:avLst/>
          </a:prstGeom>
          <a:solidFill>
            <a:srgbClr val="0C5687"/>
          </a:solidFill>
          <a:ln>
            <a:noFill/>
          </a:ln>
        </p:spPr>
        <p:txBody>
          <a:bodyPr lIns="68562" tIns="34281" rIns="68562" bIns="3428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C4261D"/>
              </a:solidFill>
              <a:effectLst/>
              <a:uLnTx/>
              <a:uFillTx/>
            </a:endParaRPr>
          </a:p>
        </p:txBody>
      </p:sp>
      <p:grpSp>
        <p:nvGrpSpPr>
          <p:cNvPr id="38" name="组合 8"/>
          <p:cNvGrpSpPr/>
          <p:nvPr/>
        </p:nvGrpSpPr>
        <p:grpSpPr>
          <a:xfrm>
            <a:off x="2429117" y="1470422"/>
            <a:ext cx="956889" cy="956072"/>
            <a:chExt cx="1684338" cy="1684337"/>
          </a:xfrm>
        </p:grpSpPr>
        <p:sp>
          <p:nvSpPr>
            <p:cNvPr id="39" name="Freeform 6"/>
            <p:cNvSpPr>
              <a:spLocks noEditPoints="1"/>
            </p:cNvSpPr>
            <p:nvPr/>
          </p:nvSpPr>
          <p:spPr bwMode="auto">
            <a:xfrm>
              <a:off x="0" y="0"/>
              <a:ext cx="1684338" cy="1684337"/>
            </a:xfrm>
            <a:custGeom>
              <a:gdLst>
                <a:gd name="T0" fmla="*/ 2147483647 w 2222"/>
                <a:gd name="T1" fmla="*/ 0 h 2222"/>
                <a:gd name="T2" fmla="*/ 2147483647 w 2222"/>
                <a:gd name="T3" fmla="*/ 2147483647 h 2222"/>
                <a:gd name="T4" fmla="*/ 2147483647 w 2222"/>
                <a:gd name="T5" fmla="*/ 2147483647 h 2222"/>
                <a:gd name="T6" fmla="*/ 0 w 2222"/>
                <a:gd name="T7" fmla="*/ 2147483647 h 2222"/>
                <a:gd name="T8" fmla="*/ 2147483647 w 2222"/>
                <a:gd name="T9" fmla="*/ 0 h 2222"/>
                <a:gd name="T10" fmla="*/ 2147483647 w 2222"/>
                <a:gd name="T11" fmla="*/ 2147483647 h 2222"/>
                <a:gd name="T12" fmla="*/ 2147483647 w 2222"/>
                <a:gd name="T13" fmla="*/ 2147483647 h 2222"/>
                <a:gd name="T14" fmla="*/ 2147483647 w 2222"/>
                <a:gd name="T15" fmla="*/ 2147483647 h 2222"/>
                <a:gd name="T16" fmla="*/ 2147483647 w 2222"/>
                <a:gd name="T17" fmla="*/ 2147483647 h 2222"/>
                <a:gd name="T18" fmla="*/ 2147483647 w 2222"/>
                <a:gd name="T19" fmla="*/ 2147483647 h 2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22" h="2222">
                  <a:moveTo>
                    <a:pt x="1111" y="0"/>
                  </a:moveTo>
                  <a:cubicBezTo>
                    <a:pt x="1724" y="0"/>
                    <a:pt x="2222" y="497"/>
                    <a:pt x="2222" y="1111"/>
                  </a:cubicBezTo>
                  <a:cubicBezTo>
                    <a:pt x="2222" y="1724"/>
                    <a:pt x="1724" y="2222"/>
                    <a:pt x="1111" y="2222"/>
                  </a:cubicBezTo>
                  <a:cubicBezTo>
                    <a:pt x="497" y="2222"/>
                    <a:pt x="0" y="1724"/>
                    <a:pt x="0" y="1111"/>
                  </a:cubicBezTo>
                  <a:cubicBezTo>
                    <a:pt x="0" y="497"/>
                    <a:pt x="497" y="0"/>
                    <a:pt x="1111" y="0"/>
                  </a:cubicBezTo>
                  <a:close/>
                  <a:moveTo>
                    <a:pt x="1111" y="335"/>
                  </a:moveTo>
                  <a:cubicBezTo>
                    <a:pt x="1539" y="335"/>
                    <a:pt x="1886" y="683"/>
                    <a:pt x="1886" y="1111"/>
                  </a:cubicBezTo>
                  <a:cubicBezTo>
                    <a:pt x="1886" y="1539"/>
                    <a:pt x="1539" y="1887"/>
                    <a:pt x="1111" y="1887"/>
                  </a:cubicBezTo>
                  <a:cubicBezTo>
                    <a:pt x="682" y="1887"/>
                    <a:pt x="335" y="1539"/>
                    <a:pt x="335" y="1111"/>
                  </a:cubicBezTo>
                  <a:cubicBezTo>
                    <a:pt x="335" y="683"/>
                    <a:pt x="682" y="335"/>
                    <a:pt x="1111" y="335"/>
                  </a:cubicBezTo>
                  <a:close/>
                </a:path>
              </a:pathLst>
            </a:custGeom>
            <a:solidFill>
              <a:srgbClr val="0C5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TextBox 10"/>
            <p:cNvSpPr txBox="1">
              <a:spLocks noChangeArrowheads="1"/>
            </p:cNvSpPr>
            <p:nvPr/>
          </p:nvSpPr>
          <p:spPr bwMode="auto">
            <a:xfrm>
              <a:off x="353335" y="419404"/>
              <a:ext cx="957102" cy="92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kumimoji="0" lang="en-US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11"/>
          <p:cNvGrpSpPr/>
          <p:nvPr/>
        </p:nvGrpSpPr>
        <p:grpSpPr>
          <a:xfrm>
            <a:off x="4148898" y="1716882"/>
            <a:ext cx="956889" cy="956072"/>
            <a:chExt cx="1684338" cy="1684337"/>
          </a:xfrm>
        </p:grpSpPr>
        <p:sp>
          <p:nvSpPr>
            <p:cNvPr id="42" name="Freeform 7"/>
            <p:cNvSpPr>
              <a:spLocks noEditPoints="1"/>
            </p:cNvSpPr>
            <p:nvPr/>
          </p:nvSpPr>
          <p:spPr bwMode="auto">
            <a:xfrm>
              <a:off x="0" y="0"/>
              <a:ext cx="1684338" cy="1684337"/>
            </a:xfrm>
            <a:custGeom>
              <a:gdLst>
                <a:gd name="T0" fmla="*/ 2147483647 w 2222"/>
                <a:gd name="T1" fmla="*/ 0 h 2222"/>
                <a:gd name="T2" fmla="*/ 2147483647 w 2222"/>
                <a:gd name="T3" fmla="*/ 2147483647 h 2222"/>
                <a:gd name="T4" fmla="*/ 2147483647 w 2222"/>
                <a:gd name="T5" fmla="*/ 2147483647 h 2222"/>
                <a:gd name="T6" fmla="*/ 0 w 2222"/>
                <a:gd name="T7" fmla="*/ 2147483647 h 2222"/>
                <a:gd name="T8" fmla="*/ 2147483647 w 2222"/>
                <a:gd name="T9" fmla="*/ 0 h 2222"/>
                <a:gd name="T10" fmla="*/ 2147483647 w 2222"/>
                <a:gd name="T11" fmla="*/ 2147483647 h 2222"/>
                <a:gd name="T12" fmla="*/ 2147483647 w 2222"/>
                <a:gd name="T13" fmla="*/ 2147483647 h 2222"/>
                <a:gd name="T14" fmla="*/ 2147483647 w 2222"/>
                <a:gd name="T15" fmla="*/ 2147483647 h 2222"/>
                <a:gd name="T16" fmla="*/ 2147483647 w 2222"/>
                <a:gd name="T17" fmla="*/ 2147483647 h 2222"/>
                <a:gd name="T18" fmla="*/ 2147483647 w 2222"/>
                <a:gd name="T19" fmla="*/ 2147483647 h 2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22" h="2222">
                  <a:moveTo>
                    <a:pt x="1111" y="0"/>
                  </a:moveTo>
                  <a:cubicBezTo>
                    <a:pt x="1725" y="0"/>
                    <a:pt x="2222" y="498"/>
                    <a:pt x="2222" y="1111"/>
                  </a:cubicBezTo>
                  <a:cubicBezTo>
                    <a:pt x="2222" y="1725"/>
                    <a:pt x="1725" y="2222"/>
                    <a:pt x="1111" y="2222"/>
                  </a:cubicBezTo>
                  <a:cubicBezTo>
                    <a:pt x="498" y="2222"/>
                    <a:pt x="0" y="1725"/>
                    <a:pt x="0" y="1111"/>
                  </a:cubicBezTo>
                  <a:cubicBezTo>
                    <a:pt x="0" y="498"/>
                    <a:pt x="498" y="0"/>
                    <a:pt x="1111" y="0"/>
                  </a:cubicBezTo>
                  <a:close/>
                  <a:moveTo>
                    <a:pt x="1111" y="336"/>
                  </a:moveTo>
                  <a:cubicBezTo>
                    <a:pt x="1540" y="336"/>
                    <a:pt x="1887" y="683"/>
                    <a:pt x="1887" y="1111"/>
                  </a:cubicBezTo>
                  <a:cubicBezTo>
                    <a:pt x="1887" y="1540"/>
                    <a:pt x="1540" y="1887"/>
                    <a:pt x="1111" y="1887"/>
                  </a:cubicBezTo>
                  <a:cubicBezTo>
                    <a:pt x="683" y="1887"/>
                    <a:pt x="336" y="1540"/>
                    <a:pt x="336" y="1111"/>
                  </a:cubicBezTo>
                  <a:cubicBezTo>
                    <a:pt x="336" y="683"/>
                    <a:pt x="683" y="336"/>
                    <a:pt x="1111" y="336"/>
                  </a:cubicBezTo>
                  <a:close/>
                </a:path>
              </a:pathLst>
            </a:custGeom>
            <a:solidFill>
              <a:srgbClr val="0C5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TextBox 13"/>
            <p:cNvSpPr txBox="1">
              <a:spLocks noChangeArrowheads="1"/>
            </p:cNvSpPr>
            <p:nvPr/>
          </p:nvSpPr>
          <p:spPr bwMode="auto">
            <a:xfrm>
              <a:off x="381463" y="458130"/>
              <a:ext cx="957102" cy="92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 eaLnBrk="1" hangingPunct="1">
                <a:defRPr/>
              </a:pPr>
              <a:r>
                <a:rPr lang="zh-CN" altLang="en-US" sz="1400" kern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 sz="1400" kern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 eaLnBrk="1" hangingPunct="1">
                <a:defRPr/>
              </a:pPr>
              <a:r>
                <a:rPr lang="zh-CN" altLang="en-US" sz="1400" kern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400" kern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14"/>
          <p:cNvGrpSpPr/>
          <p:nvPr/>
        </p:nvGrpSpPr>
        <p:grpSpPr>
          <a:xfrm>
            <a:off x="6181691" y="1976438"/>
            <a:ext cx="956889" cy="954881"/>
            <a:chExt cx="1684338" cy="1682750"/>
          </a:xfrm>
        </p:grpSpPr>
        <p:sp>
          <p:nvSpPr>
            <p:cNvPr id="45" name="Freeform 8"/>
            <p:cNvSpPr>
              <a:spLocks noEditPoints="1"/>
            </p:cNvSpPr>
            <p:nvPr/>
          </p:nvSpPr>
          <p:spPr bwMode="auto">
            <a:xfrm>
              <a:off x="0" y="0"/>
              <a:ext cx="1684338" cy="1682750"/>
            </a:xfrm>
            <a:custGeom>
              <a:gdLst>
                <a:gd name="T0" fmla="*/ 2147483647 w 2221"/>
                <a:gd name="T1" fmla="*/ 0 h 2222"/>
                <a:gd name="T2" fmla="*/ 2147483647 w 2221"/>
                <a:gd name="T3" fmla="*/ 2147483647 h 2222"/>
                <a:gd name="T4" fmla="*/ 2147483647 w 2221"/>
                <a:gd name="T5" fmla="*/ 2147483647 h 2222"/>
                <a:gd name="T6" fmla="*/ 0 w 2221"/>
                <a:gd name="T7" fmla="*/ 2147483647 h 2222"/>
                <a:gd name="T8" fmla="*/ 2147483647 w 2221"/>
                <a:gd name="T9" fmla="*/ 0 h 2222"/>
                <a:gd name="T10" fmla="*/ 2147483647 w 2221"/>
                <a:gd name="T11" fmla="*/ 2147483647 h 2222"/>
                <a:gd name="T12" fmla="*/ 2147483647 w 2221"/>
                <a:gd name="T13" fmla="*/ 2147483647 h 2222"/>
                <a:gd name="T14" fmla="*/ 2147483647 w 2221"/>
                <a:gd name="T15" fmla="*/ 2147483647 h 2222"/>
                <a:gd name="T16" fmla="*/ 2147483647 w 2221"/>
                <a:gd name="T17" fmla="*/ 2147483647 h 2222"/>
                <a:gd name="T18" fmla="*/ 2147483647 w 2221"/>
                <a:gd name="T19" fmla="*/ 2147483647 h 2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21" h="2222">
                  <a:moveTo>
                    <a:pt x="1110" y="0"/>
                  </a:moveTo>
                  <a:cubicBezTo>
                    <a:pt x="1724" y="0"/>
                    <a:pt x="2221" y="497"/>
                    <a:pt x="2221" y="1111"/>
                  </a:cubicBezTo>
                  <a:cubicBezTo>
                    <a:pt x="2221" y="1724"/>
                    <a:pt x="1724" y="2222"/>
                    <a:pt x="1110" y="2222"/>
                  </a:cubicBezTo>
                  <a:cubicBezTo>
                    <a:pt x="497" y="2222"/>
                    <a:pt x="0" y="1724"/>
                    <a:pt x="0" y="1111"/>
                  </a:cubicBezTo>
                  <a:cubicBezTo>
                    <a:pt x="0" y="497"/>
                    <a:pt x="497" y="0"/>
                    <a:pt x="1110" y="0"/>
                  </a:cubicBezTo>
                  <a:close/>
                  <a:moveTo>
                    <a:pt x="1110" y="335"/>
                  </a:moveTo>
                  <a:cubicBezTo>
                    <a:pt x="1539" y="335"/>
                    <a:pt x="1886" y="682"/>
                    <a:pt x="1886" y="1111"/>
                  </a:cubicBezTo>
                  <a:cubicBezTo>
                    <a:pt x="1886" y="1539"/>
                    <a:pt x="1539" y="1886"/>
                    <a:pt x="1110" y="1886"/>
                  </a:cubicBezTo>
                  <a:cubicBezTo>
                    <a:pt x="682" y="1886"/>
                    <a:pt x="335" y="1539"/>
                    <a:pt x="335" y="1111"/>
                  </a:cubicBezTo>
                  <a:cubicBezTo>
                    <a:pt x="335" y="682"/>
                    <a:pt x="682" y="335"/>
                    <a:pt x="1110" y="335"/>
                  </a:cubicBezTo>
                  <a:close/>
                </a:path>
              </a:pathLst>
            </a:custGeom>
            <a:solidFill>
              <a:srgbClr val="0C5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TextBox 16"/>
            <p:cNvSpPr txBox="1">
              <a:spLocks noChangeArrowheads="1"/>
            </p:cNvSpPr>
            <p:nvPr/>
          </p:nvSpPr>
          <p:spPr bwMode="auto">
            <a:xfrm>
              <a:off x="404425" y="420849"/>
              <a:ext cx="957102" cy="92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 eaLnBrk="1" hangingPunct="1">
                <a:defRPr/>
              </a:pPr>
              <a:r>
                <a:rPr lang="zh-CN" altLang="en-US" sz="1400" kern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 sz="1400" kern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 eaLnBrk="1" hangingPunct="1">
                <a:defRPr/>
              </a:pPr>
              <a:r>
                <a:rPr lang="zh-CN" altLang="en-US" sz="1400" kern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400" kern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17"/>
          <p:cNvGrpSpPr/>
          <p:nvPr/>
        </p:nvGrpSpPr>
        <p:grpSpPr>
          <a:xfrm>
            <a:off x="4624962" y="3030141"/>
            <a:ext cx="955699" cy="957263"/>
            <a:chExt cx="1684338" cy="1684337"/>
          </a:xfrm>
        </p:grpSpPr>
        <p:sp>
          <p:nvSpPr>
            <p:cNvPr id="48" name="Freeform 9"/>
            <p:cNvSpPr>
              <a:spLocks noEditPoints="1"/>
            </p:cNvSpPr>
            <p:nvPr/>
          </p:nvSpPr>
          <p:spPr bwMode="auto">
            <a:xfrm>
              <a:off x="0" y="0"/>
              <a:ext cx="1684338" cy="1684337"/>
            </a:xfrm>
            <a:custGeom>
              <a:gdLst>
                <a:gd name="T0" fmla="*/ 2147483647 w 2221"/>
                <a:gd name="T1" fmla="*/ 2147483647 h 2222"/>
                <a:gd name="T2" fmla="*/ 2147483647 w 2221"/>
                <a:gd name="T3" fmla="*/ 2147483647 h 2222"/>
                <a:gd name="T4" fmla="*/ 2147483647 w 2221"/>
                <a:gd name="T5" fmla="*/ 0 h 2222"/>
                <a:gd name="T6" fmla="*/ 0 w 2221"/>
                <a:gd name="T7" fmla="*/ 2147483647 h 2222"/>
                <a:gd name="T8" fmla="*/ 2147483647 w 2221"/>
                <a:gd name="T9" fmla="*/ 2147483647 h 2222"/>
                <a:gd name="T10" fmla="*/ 2147483647 w 2221"/>
                <a:gd name="T11" fmla="*/ 2147483647 h 2222"/>
                <a:gd name="T12" fmla="*/ 2147483647 w 2221"/>
                <a:gd name="T13" fmla="*/ 2147483647 h 2222"/>
                <a:gd name="T14" fmla="*/ 2147483647 w 2221"/>
                <a:gd name="T15" fmla="*/ 2147483647 h 2222"/>
                <a:gd name="T16" fmla="*/ 2147483647 w 2221"/>
                <a:gd name="T17" fmla="*/ 2147483647 h 2222"/>
                <a:gd name="T18" fmla="*/ 2147483647 w 2221"/>
                <a:gd name="T19" fmla="*/ 2147483647 h 2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21" h="2222">
                  <a:moveTo>
                    <a:pt x="1111" y="2222"/>
                  </a:moveTo>
                  <a:cubicBezTo>
                    <a:pt x="1724" y="2222"/>
                    <a:pt x="2221" y="1724"/>
                    <a:pt x="2221" y="1111"/>
                  </a:cubicBezTo>
                  <a:cubicBezTo>
                    <a:pt x="2221" y="497"/>
                    <a:pt x="1724" y="0"/>
                    <a:pt x="1111" y="0"/>
                  </a:cubicBezTo>
                  <a:cubicBezTo>
                    <a:pt x="497" y="0"/>
                    <a:pt x="0" y="497"/>
                    <a:pt x="0" y="1111"/>
                  </a:cubicBezTo>
                  <a:cubicBezTo>
                    <a:pt x="0" y="1724"/>
                    <a:pt x="497" y="2222"/>
                    <a:pt x="1111" y="2222"/>
                  </a:cubicBezTo>
                  <a:close/>
                  <a:moveTo>
                    <a:pt x="1111" y="1887"/>
                  </a:moveTo>
                  <a:cubicBezTo>
                    <a:pt x="1539" y="1887"/>
                    <a:pt x="1886" y="1539"/>
                    <a:pt x="1886" y="1111"/>
                  </a:cubicBezTo>
                  <a:cubicBezTo>
                    <a:pt x="1886" y="682"/>
                    <a:pt x="1539" y="335"/>
                    <a:pt x="1111" y="335"/>
                  </a:cubicBezTo>
                  <a:cubicBezTo>
                    <a:pt x="682" y="335"/>
                    <a:pt x="335" y="682"/>
                    <a:pt x="335" y="1111"/>
                  </a:cubicBezTo>
                  <a:cubicBezTo>
                    <a:pt x="335" y="1539"/>
                    <a:pt x="682" y="1887"/>
                    <a:pt x="1111" y="1887"/>
                  </a:cubicBezTo>
                  <a:close/>
                </a:path>
              </a:pathLst>
            </a:custGeom>
            <a:solidFill>
              <a:srgbClr val="0C5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TextBox 19"/>
            <p:cNvSpPr txBox="1">
              <a:spLocks noChangeArrowheads="1"/>
            </p:cNvSpPr>
            <p:nvPr/>
          </p:nvSpPr>
          <p:spPr bwMode="auto">
            <a:xfrm>
              <a:off x="383376" y="466021"/>
              <a:ext cx="958294" cy="920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 eaLnBrk="1" hangingPunct="1">
                <a:defRPr/>
              </a:pPr>
              <a:r>
                <a:rPr lang="zh-CN" altLang="en-US" sz="1400" kern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 sz="1400" kern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 eaLnBrk="1" hangingPunct="1">
                <a:defRPr/>
              </a:pPr>
              <a:r>
                <a:rPr lang="zh-CN" altLang="en-US" sz="1400" kern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400" kern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21"/>
          <p:cNvGrpSpPr/>
          <p:nvPr/>
        </p:nvGrpSpPr>
        <p:grpSpPr>
          <a:xfrm>
            <a:off x="2876618" y="3293269"/>
            <a:ext cx="954508" cy="954881"/>
            <a:chExt cx="1682750" cy="1682750"/>
          </a:xfrm>
        </p:grpSpPr>
        <p:sp>
          <p:nvSpPr>
            <p:cNvPr id="51" name="Freeform 10"/>
            <p:cNvSpPr>
              <a:spLocks noEditPoints="1"/>
            </p:cNvSpPr>
            <p:nvPr/>
          </p:nvSpPr>
          <p:spPr bwMode="auto">
            <a:xfrm>
              <a:off x="0" y="0"/>
              <a:ext cx="1682750" cy="1682750"/>
            </a:xfrm>
            <a:custGeom>
              <a:gdLst>
                <a:gd name="T0" fmla="*/ 2147483647 w 2222"/>
                <a:gd name="T1" fmla="*/ 2147483647 h 2222"/>
                <a:gd name="T2" fmla="*/ 2147483647 w 2222"/>
                <a:gd name="T3" fmla="*/ 2147483647 h 2222"/>
                <a:gd name="T4" fmla="*/ 2147483647 w 2222"/>
                <a:gd name="T5" fmla="*/ 0 h 2222"/>
                <a:gd name="T6" fmla="*/ 0 w 2222"/>
                <a:gd name="T7" fmla="*/ 2147483647 h 2222"/>
                <a:gd name="T8" fmla="*/ 2147483647 w 2222"/>
                <a:gd name="T9" fmla="*/ 2147483647 h 2222"/>
                <a:gd name="T10" fmla="*/ 2147483647 w 2222"/>
                <a:gd name="T11" fmla="*/ 2147483647 h 2222"/>
                <a:gd name="T12" fmla="*/ 2147483647 w 2222"/>
                <a:gd name="T13" fmla="*/ 2147483647 h 2222"/>
                <a:gd name="T14" fmla="*/ 2147483647 w 2222"/>
                <a:gd name="T15" fmla="*/ 2147483647 h 2222"/>
                <a:gd name="T16" fmla="*/ 2147483647 w 2222"/>
                <a:gd name="T17" fmla="*/ 2147483647 h 2222"/>
                <a:gd name="T18" fmla="*/ 2147483647 w 2222"/>
                <a:gd name="T19" fmla="*/ 2147483647 h 2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22" h="2222">
                  <a:moveTo>
                    <a:pt x="1111" y="2222"/>
                  </a:moveTo>
                  <a:cubicBezTo>
                    <a:pt x="1724" y="2222"/>
                    <a:pt x="2222" y="1724"/>
                    <a:pt x="2222" y="1111"/>
                  </a:cubicBezTo>
                  <a:cubicBezTo>
                    <a:pt x="2222" y="497"/>
                    <a:pt x="1724" y="0"/>
                    <a:pt x="1111" y="0"/>
                  </a:cubicBezTo>
                  <a:cubicBezTo>
                    <a:pt x="497" y="0"/>
                    <a:pt x="0" y="497"/>
                    <a:pt x="0" y="1111"/>
                  </a:cubicBezTo>
                  <a:cubicBezTo>
                    <a:pt x="0" y="1724"/>
                    <a:pt x="497" y="2222"/>
                    <a:pt x="1111" y="2222"/>
                  </a:cubicBezTo>
                  <a:close/>
                  <a:moveTo>
                    <a:pt x="1111" y="1887"/>
                  </a:moveTo>
                  <a:cubicBezTo>
                    <a:pt x="1539" y="1887"/>
                    <a:pt x="1887" y="1539"/>
                    <a:pt x="1887" y="1111"/>
                  </a:cubicBezTo>
                  <a:cubicBezTo>
                    <a:pt x="1887" y="683"/>
                    <a:pt x="1539" y="335"/>
                    <a:pt x="1111" y="335"/>
                  </a:cubicBezTo>
                  <a:cubicBezTo>
                    <a:pt x="682" y="335"/>
                    <a:pt x="335" y="683"/>
                    <a:pt x="335" y="1111"/>
                  </a:cubicBezTo>
                  <a:cubicBezTo>
                    <a:pt x="335" y="1539"/>
                    <a:pt x="682" y="1887"/>
                    <a:pt x="1111" y="1887"/>
                  </a:cubicBezTo>
                  <a:close/>
                </a:path>
              </a:pathLst>
            </a:custGeom>
            <a:solidFill>
              <a:srgbClr val="0C5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TextBox 23"/>
            <p:cNvSpPr txBox="1">
              <a:spLocks noChangeArrowheads="1"/>
            </p:cNvSpPr>
            <p:nvPr/>
          </p:nvSpPr>
          <p:spPr bwMode="auto">
            <a:xfrm>
              <a:off x="376524" y="414450"/>
              <a:ext cx="958585" cy="92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 eaLnBrk="1" hangingPunct="1">
                <a:defRPr/>
              </a:pPr>
              <a:r>
                <a:rPr lang="zh-CN" altLang="en-US" sz="1400" kern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 sz="1400" kern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 eaLnBrk="1" hangingPunct="1">
                <a:defRPr/>
              </a:pPr>
              <a:r>
                <a:rPr lang="zh-CN" altLang="en-US" sz="1400" kern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400" kern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等腰三角形 1"/>
          <p:cNvSpPr/>
          <p:nvPr/>
        </p:nvSpPr>
        <p:spPr bwMode="auto">
          <a:xfrm flipV="1">
            <a:off x="2367228" y="1376362"/>
            <a:ext cx="1069954" cy="100013"/>
          </a:xfrm>
          <a:custGeom>
            <a:gdLst>
              <a:gd name="T0" fmla="*/ 129838 w 2313967"/>
              <a:gd name="T1" fmla="*/ 0 h 288032"/>
              <a:gd name="T2" fmla="*/ 164780 w 2313967"/>
              <a:gd name="T3" fmla="*/ 21437 h 288032"/>
              <a:gd name="T4" fmla="*/ 542882 w 2313967"/>
              <a:gd name="T5" fmla="*/ 21437 h 288032"/>
              <a:gd name="T6" fmla="*/ 542882 w 2313967"/>
              <a:gd name="T7" fmla="*/ 28582 h 288032"/>
              <a:gd name="T8" fmla="*/ 176428 w 2313967"/>
              <a:gd name="T9" fmla="*/ 28582 h 288032"/>
              <a:gd name="T10" fmla="*/ 83248 w 2313967"/>
              <a:gd name="T11" fmla="*/ 28582 h 288032"/>
              <a:gd name="T12" fmla="*/ 0 w 2313967"/>
              <a:gd name="T13" fmla="*/ 28582 h 288032"/>
              <a:gd name="T14" fmla="*/ 0 w 2313967"/>
              <a:gd name="T15" fmla="*/ 21437 h 288032"/>
              <a:gd name="T16" fmla="*/ 94895 w 2313967"/>
              <a:gd name="T17" fmla="*/ 21437 h 288032"/>
              <a:gd name="T18" fmla="*/ 129838 w 2313967"/>
              <a:gd name="T19" fmla="*/ 0 h 2880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313967" h="288032">
                <a:moveTo>
                  <a:pt x="553417" y="0"/>
                </a:moveTo>
                <a:lnTo>
                  <a:pt x="702355" y="216024"/>
                </a:lnTo>
                <a:lnTo>
                  <a:pt x="2313967" y="216024"/>
                </a:lnTo>
                <a:lnTo>
                  <a:pt x="2313967" y="288032"/>
                </a:lnTo>
                <a:lnTo>
                  <a:pt x="752001" y="288032"/>
                </a:lnTo>
                <a:lnTo>
                  <a:pt x="354833" y="288032"/>
                </a:lnTo>
                <a:lnTo>
                  <a:pt x="0" y="288032"/>
                </a:lnTo>
                <a:lnTo>
                  <a:pt x="0" y="216024"/>
                </a:lnTo>
                <a:lnTo>
                  <a:pt x="404479" y="216024"/>
                </a:lnTo>
                <a:lnTo>
                  <a:pt x="553417" y="0"/>
                </a:lnTo>
                <a:close/>
              </a:path>
            </a:pathLst>
          </a:custGeom>
          <a:solidFill>
            <a:srgbClr val="0067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TextBox 25"/>
          <p:cNvSpPr txBox="1">
            <a:spLocks noChangeArrowheads="1"/>
          </p:cNvSpPr>
          <p:nvPr/>
        </p:nvSpPr>
        <p:spPr bwMode="auto">
          <a:xfrm>
            <a:off x="1472789" y="744141"/>
            <a:ext cx="2105541" cy="5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0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等腰三角形 1"/>
          <p:cNvSpPr/>
          <p:nvPr/>
        </p:nvSpPr>
        <p:spPr bwMode="auto">
          <a:xfrm flipV="1">
            <a:off x="4045355" y="1643062"/>
            <a:ext cx="1068764" cy="100013"/>
          </a:xfrm>
          <a:custGeom>
            <a:gdLst>
              <a:gd name="T0" fmla="*/ 129405 w 2313967"/>
              <a:gd name="T1" fmla="*/ 0 h 288032"/>
              <a:gd name="T2" fmla="*/ 164231 w 2313967"/>
              <a:gd name="T3" fmla="*/ 21437 h 288032"/>
              <a:gd name="T4" fmla="*/ 541073 w 2313967"/>
              <a:gd name="T5" fmla="*/ 21437 h 288032"/>
              <a:gd name="T6" fmla="*/ 541073 w 2313967"/>
              <a:gd name="T7" fmla="*/ 28582 h 288032"/>
              <a:gd name="T8" fmla="*/ 175840 w 2313967"/>
              <a:gd name="T9" fmla="*/ 28582 h 288032"/>
              <a:gd name="T10" fmla="*/ 82970 w 2313967"/>
              <a:gd name="T11" fmla="*/ 28582 h 288032"/>
              <a:gd name="T12" fmla="*/ 0 w 2313967"/>
              <a:gd name="T13" fmla="*/ 28582 h 288032"/>
              <a:gd name="T14" fmla="*/ 0 w 2313967"/>
              <a:gd name="T15" fmla="*/ 21437 h 288032"/>
              <a:gd name="T16" fmla="*/ 94579 w 2313967"/>
              <a:gd name="T17" fmla="*/ 21437 h 288032"/>
              <a:gd name="T18" fmla="*/ 129405 w 2313967"/>
              <a:gd name="T19" fmla="*/ 0 h 2880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313967" h="288032">
                <a:moveTo>
                  <a:pt x="553417" y="0"/>
                </a:moveTo>
                <a:lnTo>
                  <a:pt x="702355" y="216024"/>
                </a:lnTo>
                <a:lnTo>
                  <a:pt x="2313967" y="216024"/>
                </a:lnTo>
                <a:lnTo>
                  <a:pt x="2313967" y="288032"/>
                </a:lnTo>
                <a:lnTo>
                  <a:pt x="752001" y="288032"/>
                </a:lnTo>
                <a:lnTo>
                  <a:pt x="354833" y="288032"/>
                </a:lnTo>
                <a:lnTo>
                  <a:pt x="0" y="288032"/>
                </a:lnTo>
                <a:lnTo>
                  <a:pt x="0" y="216024"/>
                </a:lnTo>
                <a:lnTo>
                  <a:pt x="404479" y="216024"/>
                </a:lnTo>
                <a:lnTo>
                  <a:pt x="553417" y="0"/>
                </a:lnTo>
                <a:close/>
              </a:path>
            </a:pathLst>
          </a:custGeom>
          <a:solidFill>
            <a:srgbClr val="0067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TextBox 27"/>
          <p:cNvSpPr txBox="1">
            <a:spLocks noChangeArrowheads="1"/>
          </p:cNvSpPr>
          <p:nvPr/>
        </p:nvSpPr>
        <p:spPr bwMode="auto">
          <a:xfrm>
            <a:off x="3896585" y="1054894"/>
            <a:ext cx="2138307" cy="5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0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等腰三角形 1"/>
          <p:cNvSpPr/>
          <p:nvPr/>
        </p:nvSpPr>
        <p:spPr bwMode="auto">
          <a:xfrm flipV="1">
            <a:off x="6101951" y="1908572"/>
            <a:ext cx="1068764" cy="100013"/>
          </a:xfrm>
          <a:custGeom>
            <a:gdLst>
              <a:gd name="T0" fmla="*/ 129405 w 2313967"/>
              <a:gd name="T1" fmla="*/ 0 h 288032"/>
              <a:gd name="T2" fmla="*/ 164231 w 2313967"/>
              <a:gd name="T3" fmla="*/ 21437 h 288032"/>
              <a:gd name="T4" fmla="*/ 541073 w 2313967"/>
              <a:gd name="T5" fmla="*/ 21437 h 288032"/>
              <a:gd name="T6" fmla="*/ 541073 w 2313967"/>
              <a:gd name="T7" fmla="*/ 28582 h 288032"/>
              <a:gd name="T8" fmla="*/ 175840 w 2313967"/>
              <a:gd name="T9" fmla="*/ 28582 h 288032"/>
              <a:gd name="T10" fmla="*/ 82970 w 2313967"/>
              <a:gd name="T11" fmla="*/ 28582 h 288032"/>
              <a:gd name="T12" fmla="*/ 0 w 2313967"/>
              <a:gd name="T13" fmla="*/ 28582 h 288032"/>
              <a:gd name="T14" fmla="*/ 0 w 2313967"/>
              <a:gd name="T15" fmla="*/ 21437 h 288032"/>
              <a:gd name="T16" fmla="*/ 94579 w 2313967"/>
              <a:gd name="T17" fmla="*/ 21437 h 288032"/>
              <a:gd name="T18" fmla="*/ 129405 w 2313967"/>
              <a:gd name="T19" fmla="*/ 0 h 2880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313967" h="288032">
                <a:moveTo>
                  <a:pt x="553417" y="0"/>
                </a:moveTo>
                <a:lnTo>
                  <a:pt x="702355" y="216024"/>
                </a:lnTo>
                <a:lnTo>
                  <a:pt x="2313967" y="216024"/>
                </a:lnTo>
                <a:lnTo>
                  <a:pt x="2313967" y="288032"/>
                </a:lnTo>
                <a:lnTo>
                  <a:pt x="752001" y="288032"/>
                </a:lnTo>
                <a:lnTo>
                  <a:pt x="354833" y="288032"/>
                </a:lnTo>
                <a:lnTo>
                  <a:pt x="0" y="288032"/>
                </a:lnTo>
                <a:lnTo>
                  <a:pt x="0" y="216024"/>
                </a:lnTo>
                <a:lnTo>
                  <a:pt x="404479" y="216024"/>
                </a:lnTo>
                <a:lnTo>
                  <a:pt x="553417" y="0"/>
                </a:lnTo>
                <a:close/>
              </a:path>
            </a:pathLst>
          </a:custGeom>
          <a:solidFill>
            <a:srgbClr val="0067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TextBox 29"/>
          <p:cNvSpPr txBox="1">
            <a:spLocks noChangeArrowheads="1"/>
          </p:cNvSpPr>
          <p:nvPr/>
        </p:nvSpPr>
        <p:spPr bwMode="auto">
          <a:xfrm>
            <a:off x="6084168" y="1320774"/>
            <a:ext cx="2261960" cy="5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0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等腰三角形 1"/>
          <p:cNvSpPr/>
          <p:nvPr/>
        </p:nvSpPr>
        <p:spPr bwMode="auto">
          <a:xfrm>
            <a:off x="4577356" y="3987403"/>
            <a:ext cx="1069954" cy="98822"/>
          </a:xfrm>
          <a:custGeom>
            <a:gdLst>
              <a:gd name="T0" fmla="*/ 129838 w 2313967"/>
              <a:gd name="T1" fmla="*/ 0 h 288032"/>
              <a:gd name="T2" fmla="*/ 164780 w 2313967"/>
              <a:gd name="T3" fmla="*/ 20680 h 288032"/>
              <a:gd name="T4" fmla="*/ 542883 w 2313967"/>
              <a:gd name="T5" fmla="*/ 20680 h 288032"/>
              <a:gd name="T6" fmla="*/ 542883 w 2313967"/>
              <a:gd name="T7" fmla="*/ 27573 h 288032"/>
              <a:gd name="T8" fmla="*/ 176428 w 2313967"/>
              <a:gd name="T9" fmla="*/ 27573 h 288032"/>
              <a:gd name="T10" fmla="*/ 83248 w 2313967"/>
              <a:gd name="T11" fmla="*/ 27573 h 288032"/>
              <a:gd name="T12" fmla="*/ 0 w 2313967"/>
              <a:gd name="T13" fmla="*/ 27573 h 288032"/>
              <a:gd name="T14" fmla="*/ 0 w 2313967"/>
              <a:gd name="T15" fmla="*/ 20680 h 288032"/>
              <a:gd name="T16" fmla="*/ 94895 w 2313967"/>
              <a:gd name="T17" fmla="*/ 20680 h 288032"/>
              <a:gd name="T18" fmla="*/ 129838 w 2313967"/>
              <a:gd name="T19" fmla="*/ 0 h 2880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313967" h="288032">
                <a:moveTo>
                  <a:pt x="553417" y="0"/>
                </a:moveTo>
                <a:lnTo>
                  <a:pt x="702355" y="216024"/>
                </a:lnTo>
                <a:lnTo>
                  <a:pt x="2313967" y="216024"/>
                </a:lnTo>
                <a:lnTo>
                  <a:pt x="2313967" y="288032"/>
                </a:lnTo>
                <a:lnTo>
                  <a:pt x="752001" y="288032"/>
                </a:lnTo>
                <a:lnTo>
                  <a:pt x="354833" y="288032"/>
                </a:lnTo>
                <a:lnTo>
                  <a:pt x="0" y="288032"/>
                </a:lnTo>
                <a:lnTo>
                  <a:pt x="0" y="216024"/>
                </a:lnTo>
                <a:lnTo>
                  <a:pt x="404479" y="216024"/>
                </a:lnTo>
                <a:lnTo>
                  <a:pt x="553417" y="0"/>
                </a:lnTo>
                <a:close/>
              </a:path>
            </a:pathLst>
          </a:custGeom>
          <a:solidFill>
            <a:srgbClr val="0067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Box 31"/>
          <p:cNvSpPr txBox="1">
            <a:spLocks noChangeArrowheads="1"/>
          </p:cNvSpPr>
          <p:nvPr/>
        </p:nvSpPr>
        <p:spPr bwMode="auto">
          <a:xfrm>
            <a:off x="4603058" y="4110038"/>
            <a:ext cx="2201190" cy="5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0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等腰三角形 1"/>
          <p:cNvSpPr/>
          <p:nvPr/>
        </p:nvSpPr>
        <p:spPr bwMode="auto">
          <a:xfrm>
            <a:off x="2827821" y="4201716"/>
            <a:ext cx="1068764" cy="100013"/>
          </a:xfrm>
          <a:custGeom>
            <a:gdLst>
              <a:gd name="T0" fmla="*/ 129405 w 2313967"/>
              <a:gd name="T1" fmla="*/ 0 h 288032"/>
              <a:gd name="T2" fmla="*/ 164231 w 2313967"/>
              <a:gd name="T3" fmla="*/ 21437 h 288032"/>
              <a:gd name="T4" fmla="*/ 541073 w 2313967"/>
              <a:gd name="T5" fmla="*/ 21437 h 288032"/>
              <a:gd name="T6" fmla="*/ 541073 w 2313967"/>
              <a:gd name="T7" fmla="*/ 28582 h 288032"/>
              <a:gd name="T8" fmla="*/ 175840 w 2313967"/>
              <a:gd name="T9" fmla="*/ 28582 h 288032"/>
              <a:gd name="T10" fmla="*/ 82970 w 2313967"/>
              <a:gd name="T11" fmla="*/ 28582 h 288032"/>
              <a:gd name="T12" fmla="*/ 0 w 2313967"/>
              <a:gd name="T13" fmla="*/ 28582 h 288032"/>
              <a:gd name="T14" fmla="*/ 0 w 2313967"/>
              <a:gd name="T15" fmla="*/ 21437 h 288032"/>
              <a:gd name="T16" fmla="*/ 94579 w 2313967"/>
              <a:gd name="T17" fmla="*/ 21437 h 288032"/>
              <a:gd name="T18" fmla="*/ 129405 w 2313967"/>
              <a:gd name="T19" fmla="*/ 0 h 2880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313967" h="288032">
                <a:moveTo>
                  <a:pt x="553417" y="0"/>
                </a:moveTo>
                <a:lnTo>
                  <a:pt x="702355" y="216024"/>
                </a:lnTo>
                <a:lnTo>
                  <a:pt x="2313967" y="216024"/>
                </a:lnTo>
                <a:lnTo>
                  <a:pt x="2313967" y="288032"/>
                </a:lnTo>
                <a:lnTo>
                  <a:pt x="752001" y="288032"/>
                </a:lnTo>
                <a:lnTo>
                  <a:pt x="354833" y="288032"/>
                </a:lnTo>
                <a:lnTo>
                  <a:pt x="0" y="288032"/>
                </a:lnTo>
                <a:lnTo>
                  <a:pt x="0" y="216024"/>
                </a:lnTo>
                <a:lnTo>
                  <a:pt x="404479" y="216024"/>
                </a:lnTo>
                <a:lnTo>
                  <a:pt x="553417" y="0"/>
                </a:lnTo>
                <a:close/>
              </a:path>
            </a:pathLst>
          </a:custGeom>
          <a:solidFill>
            <a:srgbClr val="0067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TextBox 33"/>
          <p:cNvSpPr txBox="1">
            <a:spLocks noChangeArrowheads="1"/>
          </p:cNvSpPr>
          <p:nvPr/>
        </p:nvSpPr>
        <p:spPr bwMode="auto">
          <a:xfrm>
            <a:off x="1077379" y="4426990"/>
            <a:ext cx="3206589" cy="37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0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300">
        <p:cover/>
      </p:transition>
    </mc:Choice>
    <mc:Fallback>
      <p:transition spd="slow" advClick="0" advTm="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9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 animBg="1"/>
      <p:bldP spid="34" grpId="0" animBg="1"/>
      <p:bldP spid="35" grpId="0" animBg="1"/>
      <p:bldP spid="36" grpId="0" animBg="1"/>
      <p:bldP spid="37" grpId="0" animBg="1"/>
      <p:bldP spid="53" grpId="0" animBg="1"/>
      <p:bldP spid="54" grpId="0"/>
      <p:bldP spid="55" grpId="0" animBg="1"/>
      <p:bldP spid="56" grpId="0"/>
      <p:bldP spid="57" grpId="0" animBg="1"/>
      <p:bldP spid="58" grpId="0"/>
      <p:bldP spid="59" grpId="0" animBg="1"/>
      <p:bldP spid="60" grpId="0"/>
      <p:bldP spid="61" grpId="0" animBg="1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530027" y="113953"/>
            <a:ext cx="283154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30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单击添加标题文本内容</a:t>
            </a:r>
            <a:endParaRPr kumimoji="0" lang="zh-CN" altLang="en-US" b="1" i="0" u="none" strike="noStrike" kern="0" cap="none" spc="300" normalizeH="0" baseline="0" noProof="0">
              <a:ln>
                <a:noFill/>
              </a:ln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弧形 2"/>
          <p:cNvSpPr/>
          <p:nvPr/>
        </p:nvSpPr>
        <p:spPr>
          <a:xfrm flipH="1">
            <a:off x="595312" y="1154907"/>
            <a:ext cx="3433763" cy="3432572"/>
          </a:xfrm>
          <a:prstGeom prst="arc">
            <a:avLst>
              <a:gd name="adj1" fmla="val 16200000"/>
              <a:gd name="adj2" fmla="val 8999423"/>
            </a:avLst>
          </a:prstGeom>
          <a:noFill/>
          <a:ln w="196850" cap="flat" cmpd="sng" algn="ctr">
            <a:solidFill>
              <a:srgbClr val="0C5687"/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弧形 3"/>
          <p:cNvSpPr/>
          <p:nvPr/>
        </p:nvSpPr>
        <p:spPr>
          <a:xfrm flipH="1">
            <a:off x="784623" y="1344216"/>
            <a:ext cx="3055144" cy="3053953"/>
          </a:xfrm>
          <a:prstGeom prst="arc">
            <a:avLst>
              <a:gd name="adj1" fmla="val 16200000"/>
              <a:gd name="adj2" fmla="val 8163539"/>
            </a:avLst>
          </a:prstGeom>
          <a:noFill/>
          <a:ln w="1968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弧形 4"/>
          <p:cNvSpPr/>
          <p:nvPr/>
        </p:nvSpPr>
        <p:spPr>
          <a:xfrm flipH="1">
            <a:off x="973931" y="1533525"/>
            <a:ext cx="2676525" cy="2675335"/>
          </a:xfrm>
          <a:prstGeom prst="arc">
            <a:avLst>
              <a:gd name="adj1" fmla="val 16200000"/>
              <a:gd name="adj2" fmla="val 9615309"/>
            </a:avLst>
          </a:prstGeom>
          <a:noFill/>
          <a:ln w="196850" cap="flat" cmpd="sng" algn="ctr">
            <a:solidFill>
              <a:srgbClr val="0C5687"/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弧形 5"/>
          <p:cNvSpPr/>
          <p:nvPr/>
        </p:nvSpPr>
        <p:spPr>
          <a:xfrm flipH="1">
            <a:off x="1163242" y="1722835"/>
            <a:ext cx="2297906" cy="2296715"/>
          </a:xfrm>
          <a:prstGeom prst="arc">
            <a:avLst>
              <a:gd name="adj1" fmla="val 16200000"/>
              <a:gd name="adj2" fmla="val 10652518"/>
            </a:avLst>
          </a:prstGeom>
          <a:noFill/>
          <a:ln w="1968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弧形 6"/>
          <p:cNvSpPr/>
          <p:nvPr/>
        </p:nvSpPr>
        <p:spPr>
          <a:xfrm flipH="1">
            <a:off x="1352550" y="1912144"/>
            <a:ext cx="1919288" cy="1918097"/>
          </a:xfrm>
          <a:prstGeom prst="arc">
            <a:avLst>
              <a:gd name="adj1" fmla="val 16200000"/>
              <a:gd name="adj2" fmla="val 5999718"/>
            </a:avLst>
          </a:prstGeom>
          <a:noFill/>
          <a:ln w="196850" cap="flat" cmpd="sng" algn="ctr">
            <a:solidFill>
              <a:srgbClr val="0C5687"/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10"/>
          <p:cNvSpPr txBox="1"/>
          <p:nvPr/>
        </p:nvSpPr>
        <p:spPr>
          <a:xfrm>
            <a:off x="2297906" y="1023938"/>
            <a:ext cx="1163241" cy="254794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12"/>
          <p:cNvSpPr txBox="1"/>
          <p:nvPr/>
        </p:nvSpPr>
        <p:spPr>
          <a:xfrm>
            <a:off x="2297906" y="1214437"/>
            <a:ext cx="1163241" cy="253604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框 13"/>
          <p:cNvSpPr txBox="1"/>
          <p:nvPr/>
        </p:nvSpPr>
        <p:spPr>
          <a:xfrm>
            <a:off x="2297906" y="1403748"/>
            <a:ext cx="1163241" cy="254794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15"/>
          <p:cNvSpPr txBox="1"/>
          <p:nvPr/>
        </p:nvSpPr>
        <p:spPr>
          <a:xfrm>
            <a:off x="2297906" y="1594248"/>
            <a:ext cx="1163241" cy="253603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文本框 16"/>
          <p:cNvSpPr txBox="1"/>
          <p:nvPr/>
        </p:nvSpPr>
        <p:spPr>
          <a:xfrm>
            <a:off x="2297906" y="1783556"/>
            <a:ext cx="1163241" cy="253604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631156" y="2359818"/>
            <a:ext cx="1438275" cy="1066769"/>
            <a:chOff x="2190378" y="3295265"/>
            <a:chExt cx="1916585" cy="1422475"/>
          </a:xfrm>
        </p:grpSpPr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2836115" y="3295265"/>
              <a:ext cx="610832" cy="623939"/>
            </a:xfrm>
            <a:custGeom>
              <a:gdLst>
                <a:gd name="T0" fmla="*/ 449 w 449"/>
                <a:gd name="T1" fmla="*/ 129 h 455"/>
                <a:gd name="T2" fmla="*/ 375 w 449"/>
                <a:gd name="T3" fmla="*/ 240 h 455"/>
                <a:gd name="T4" fmla="*/ 374 w 449"/>
                <a:gd name="T5" fmla="*/ 21 h 455"/>
                <a:gd name="T6" fmla="*/ 217 w 449"/>
                <a:gd name="T7" fmla="*/ 230 h 455"/>
                <a:gd name="T8" fmla="*/ 224 w 449"/>
                <a:gd name="T9" fmla="*/ 205 h 455"/>
                <a:gd name="T10" fmla="*/ 239 w 449"/>
                <a:gd name="T11" fmla="*/ 261 h 455"/>
                <a:gd name="T12" fmla="*/ 246 w 449"/>
                <a:gd name="T13" fmla="*/ 286 h 455"/>
                <a:gd name="T14" fmla="*/ 254 w 449"/>
                <a:gd name="T15" fmla="*/ 316 h 455"/>
                <a:gd name="T16" fmla="*/ 264 w 449"/>
                <a:gd name="T17" fmla="*/ 352 h 455"/>
                <a:gd name="T18" fmla="*/ 272 w 449"/>
                <a:gd name="T19" fmla="*/ 382 h 455"/>
                <a:gd name="T20" fmla="*/ 224 w 449"/>
                <a:gd name="T21" fmla="*/ 420 h 455"/>
                <a:gd name="T22" fmla="*/ 272 w 449"/>
                <a:gd name="T23" fmla="*/ 382 h 455"/>
                <a:gd name="T24" fmla="*/ 165 w 449"/>
                <a:gd name="T25" fmla="*/ 420 h 455"/>
                <a:gd name="T26" fmla="*/ 258 w 449"/>
                <a:gd name="T27" fmla="*/ 369 h 455"/>
                <a:gd name="T28" fmla="*/ 188 w 449"/>
                <a:gd name="T29" fmla="*/ 335 h 455"/>
                <a:gd name="T30" fmla="*/ 240 w 449"/>
                <a:gd name="T31" fmla="*/ 304 h 455"/>
                <a:gd name="T32" fmla="*/ 208 w 449"/>
                <a:gd name="T33" fmla="*/ 260 h 455"/>
                <a:gd name="T34" fmla="*/ 212 w 449"/>
                <a:gd name="T35" fmla="*/ 248 h 455"/>
                <a:gd name="T36" fmla="*/ 247 w 449"/>
                <a:gd name="T37" fmla="*/ 159 h 455"/>
                <a:gd name="T38" fmla="*/ 322 w 449"/>
                <a:gd name="T39" fmla="*/ 433 h 455"/>
                <a:gd name="T40" fmla="*/ 305 w 449"/>
                <a:gd name="T41" fmla="*/ 455 h 455"/>
                <a:gd name="T42" fmla="*/ 142 w 449"/>
                <a:gd name="T43" fmla="*/ 455 h 455"/>
                <a:gd name="T44" fmla="*/ 125 w 449"/>
                <a:gd name="T45" fmla="*/ 433 h 455"/>
                <a:gd name="T46" fmla="*/ 200 w 449"/>
                <a:gd name="T47" fmla="*/ 159 h 455"/>
                <a:gd name="T48" fmla="*/ 224 w 449"/>
                <a:gd name="T49" fmla="*/ 89 h 455"/>
                <a:gd name="T50" fmla="*/ 247 w 449"/>
                <a:gd name="T51" fmla="*/ 159 h 455"/>
                <a:gd name="T52" fmla="*/ 88 w 449"/>
                <a:gd name="T53" fmla="*/ 132 h 455"/>
                <a:gd name="T54" fmla="*/ 155 w 449"/>
                <a:gd name="T55" fmla="*/ 194 h 455"/>
                <a:gd name="T56" fmla="*/ 155 w 449"/>
                <a:gd name="T57" fmla="*/ 68 h 455"/>
                <a:gd name="T58" fmla="*/ 118 w 449"/>
                <a:gd name="T59" fmla="*/ 46 h 455"/>
                <a:gd name="T60" fmla="*/ 0 w 449"/>
                <a:gd name="T61" fmla="*/ 129 h 455"/>
                <a:gd name="T62" fmla="*/ 74 w 449"/>
                <a:gd name="T63" fmla="*/ 240 h 455"/>
                <a:gd name="T64" fmla="*/ 75 w 449"/>
                <a:gd name="T65" fmla="*/ 21 h 455"/>
                <a:gd name="T66" fmla="*/ 331 w 449"/>
                <a:gd name="T67" fmla="*/ 46 h 455"/>
                <a:gd name="T68" fmla="*/ 295 w 449"/>
                <a:gd name="T69" fmla="*/ 68 h 455"/>
                <a:gd name="T70" fmla="*/ 294 w 449"/>
                <a:gd name="T71" fmla="*/ 194 h 455"/>
                <a:gd name="T72" fmla="*/ 362 w 449"/>
                <a:gd name="T73" fmla="*/ 132 h 4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9" h="455">
                  <a:moveTo>
                    <a:pt x="411" y="0"/>
                  </a:moveTo>
                  <a:cubicBezTo>
                    <a:pt x="437" y="38"/>
                    <a:pt x="449" y="83"/>
                    <a:pt x="449" y="129"/>
                  </a:cubicBezTo>
                  <a:cubicBezTo>
                    <a:pt x="449" y="176"/>
                    <a:pt x="436" y="223"/>
                    <a:pt x="411" y="261"/>
                  </a:cubicBezTo>
                  <a:cubicBezTo>
                    <a:pt x="375" y="240"/>
                    <a:pt x="375" y="240"/>
                    <a:pt x="375" y="240"/>
                  </a:cubicBezTo>
                  <a:cubicBezTo>
                    <a:pt x="396" y="208"/>
                    <a:pt x="407" y="169"/>
                    <a:pt x="407" y="129"/>
                  </a:cubicBezTo>
                  <a:cubicBezTo>
                    <a:pt x="407" y="90"/>
                    <a:pt x="397" y="52"/>
                    <a:pt x="374" y="21"/>
                  </a:cubicBezTo>
                  <a:cubicBezTo>
                    <a:pt x="411" y="0"/>
                    <a:pt x="411" y="0"/>
                    <a:pt x="411" y="0"/>
                  </a:cubicBezTo>
                  <a:close/>
                  <a:moveTo>
                    <a:pt x="217" y="230"/>
                  </a:moveTo>
                  <a:cubicBezTo>
                    <a:pt x="231" y="230"/>
                    <a:pt x="231" y="230"/>
                    <a:pt x="231" y="230"/>
                  </a:cubicBezTo>
                  <a:cubicBezTo>
                    <a:pt x="224" y="205"/>
                    <a:pt x="224" y="205"/>
                    <a:pt x="224" y="205"/>
                  </a:cubicBezTo>
                  <a:cubicBezTo>
                    <a:pt x="217" y="230"/>
                    <a:pt x="217" y="230"/>
                    <a:pt x="217" y="230"/>
                  </a:cubicBezTo>
                  <a:close/>
                  <a:moveTo>
                    <a:pt x="239" y="261"/>
                  </a:moveTo>
                  <a:cubicBezTo>
                    <a:pt x="202" y="286"/>
                    <a:pt x="202" y="286"/>
                    <a:pt x="202" y="286"/>
                  </a:cubicBezTo>
                  <a:cubicBezTo>
                    <a:pt x="246" y="286"/>
                    <a:pt x="246" y="286"/>
                    <a:pt x="246" y="286"/>
                  </a:cubicBezTo>
                  <a:cubicBezTo>
                    <a:pt x="239" y="261"/>
                    <a:pt x="239" y="261"/>
                    <a:pt x="239" y="261"/>
                  </a:cubicBezTo>
                  <a:close/>
                  <a:moveTo>
                    <a:pt x="254" y="316"/>
                  </a:moveTo>
                  <a:cubicBezTo>
                    <a:pt x="194" y="352"/>
                    <a:pt x="194" y="352"/>
                    <a:pt x="194" y="352"/>
                  </a:cubicBezTo>
                  <a:cubicBezTo>
                    <a:pt x="264" y="352"/>
                    <a:pt x="264" y="352"/>
                    <a:pt x="264" y="352"/>
                  </a:cubicBezTo>
                  <a:cubicBezTo>
                    <a:pt x="254" y="316"/>
                    <a:pt x="254" y="316"/>
                    <a:pt x="254" y="316"/>
                  </a:cubicBezTo>
                  <a:close/>
                  <a:moveTo>
                    <a:pt x="272" y="382"/>
                  </a:moveTo>
                  <a:cubicBezTo>
                    <a:pt x="204" y="420"/>
                    <a:pt x="204" y="420"/>
                    <a:pt x="204" y="420"/>
                  </a:cubicBezTo>
                  <a:cubicBezTo>
                    <a:pt x="224" y="420"/>
                    <a:pt x="224" y="420"/>
                    <a:pt x="224" y="420"/>
                  </a:cubicBezTo>
                  <a:cubicBezTo>
                    <a:pt x="282" y="420"/>
                    <a:pt x="282" y="420"/>
                    <a:pt x="282" y="420"/>
                  </a:cubicBezTo>
                  <a:cubicBezTo>
                    <a:pt x="272" y="382"/>
                    <a:pt x="272" y="382"/>
                    <a:pt x="272" y="382"/>
                  </a:cubicBezTo>
                  <a:close/>
                  <a:moveTo>
                    <a:pt x="168" y="420"/>
                  </a:moveTo>
                  <a:cubicBezTo>
                    <a:pt x="165" y="420"/>
                    <a:pt x="165" y="420"/>
                    <a:pt x="165" y="420"/>
                  </a:cubicBezTo>
                  <a:cubicBezTo>
                    <a:pt x="179" y="369"/>
                    <a:pt x="179" y="369"/>
                    <a:pt x="179" y="369"/>
                  </a:cubicBezTo>
                  <a:cubicBezTo>
                    <a:pt x="258" y="369"/>
                    <a:pt x="258" y="369"/>
                    <a:pt x="258" y="369"/>
                  </a:cubicBezTo>
                  <a:cubicBezTo>
                    <a:pt x="168" y="420"/>
                    <a:pt x="168" y="420"/>
                    <a:pt x="168" y="420"/>
                  </a:cubicBezTo>
                  <a:close/>
                  <a:moveTo>
                    <a:pt x="188" y="335"/>
                  </a:moveTo>
                  <a:cubicBezTo>
                    <a:pt x="197" y="304"/>
                    <a:pt x="197" y="304"/>
                    <a:pt x="197" y="304"/>
                  </a:cubicBezTo>
                  <a:cubicBezTo>
                    <a:pt x="240" y="304"/>
                    <a:pt x="240" y="304"/>
                    <a:pt x="240" y="304"/>
                  </a:cubicBezTo>
                  <a:cubicBezTo>
                    <a:pt x="188" y="335"/>
                    <a:pt x="188" y="335"/>
                    <a:pt x="188" y="335"/>
                  </a:cubicBezTo>
                  <a:close/>
                  <a:moveTo>
                    <a:pt x="208" y="260"/>
                  </a:moveTo>
                  <a:cubicBezTo>
                    <a:pt x="227" y="248"/>
                    <a:pt x="227" y="248"/>
                    <a:pt x="227" y="248"/>
                  </a:cubicBezTo>
                  <a:cubicBezTo>
                    <a:pt x="212" y="248"/>
                    <a:pt x="212" y="248"/>
                    <a:pt x="212" y="248"/>
                  </a:cubicBezTo>
                  <a:cubicBezTo>
                    <a:pt x="208" y="260"/>
                    <a:pt x="208" y="260"/>
                    <a:pt x="208" y="260"/>
                  </a:cubicBezTo>
                  <a:close/>
                  <a:moveTo>
                    <a:pt x="247" y="159"/>
                  </a:moveTo>
                  <a:cubicBezTo>
                    <a:pt x="281" y="283"/>
                    <a:pt x="281" y="283"/>
                    <a:pt x="281" y="283"/>
                  </a:cubicBezTo>
                  <a:cubicBezTo>
                    <a:pt x="322" y="433"/>
                    <a:pt x="322" y="433"/>
                    <a:pt x="322" y="433"/>
                  </a:cubicBezTo>
                  <a:cubicBezTo>
                    <a:pt x="328" y="455"/>
                    <a:pt x="328" y="455"/>
                    <a:pt x="328" y="455"/>
                  </a:cubicBezTo>
                  <a:cubicBezTo>
                    <a:pt x="305" y="455"/>
                    <a:pt x="305" y="455"/>
                    <a:pt x="305" y="455"/>
                  </a:cubicBezTo>
                  <a:cubicBezTo>
                    <a:pt x="224" y="455"/>
                    <a:pt x="224" y="455"/>
                    <a:pt x="224" y="455"/>
                  </a:cubicBezTo>
                  <a:cubicBezTo>
                    <a:pt x="142" y="455"/>
                    <a:pt x="142" y="455"/>
                    <a:pt x="142" y="455"/>
                  </a:cubicBezTo>
                  <a:cubicBezTo>
                    <a:pt x="119" y="455"/>
                    <a:pt x="119" y="455"/>
                    <a:pt x="119" y="455"/>
                  </a:cubicBezTo>
                  <a:cubicBezTo>
                    <a:pt x="125" y="433"/>
                    <a:pt x="125" y="433"/>
                    <a:pt x="125" y="433"/>
                  </a:cubicBezTo>
                  <a:cubicBezTo>
                    <a:pt x="166" y="283"/>
                    <a:pt x="166" y="283"/>
                    <a:pt x="166" y="283"/>
                  </a:cubicBezTo>
                  <a:cubicBezTo>
                    <a:pt x="200" y="159"/>
                    <a:pt x="200" y="159"/>
                    <a:pt x="200" y="159"/>
                  </a:cubicBezTo>
                  <a:cubicBezTo>
                    <a:pt x="191" y="152"/>
                    <a:pt x="185" y="141"/>
                    <a:pt x="185" y="128"/>
                  </a:cubicBezTo>
                  <a:cubicBezTo>
                    <a:pt x="185" y="107"/>
                    <a:pt x="202" y="89"/>
                    <a:pt x="224" y="89"/>
                  </a:cubicBezTo>
                  <a:cubicBezTo>
                    <a:pt x="245" y="89"/>
                    <a:pt x="263" y="107"/>
                    <a:pt x="263" y="128"/>
                  </a:cubicBezTo>
                  <a:cubicBezTo>
                    <a:pt x="263" y="141"/>
                    <a:pt x="257" y="152"/>
                    <a:pt x="247" y="159"/>
                  </a:cubicBezTo>
                  <a:close/>
                  <a:moveTo>
                    <a:pt x="118" y="46"/>
                  </a:moveTo>
                  <a:cubicBezTo>
                    <a:pt x="97" y="71"/>
                    <a:pt x="87" y="102"/>
                    <a:pt x="88" y="132"/>
                  </a:cubicBezTo>
                  <a:cubicBezTo>
                    <a:pt x="88" y="162"/>
                    <a:pt x="99" y="191"/>
                    <a:pt x="118" y="215"/>
                  </a:cubicBezTo>
                  <a:cubicBezTo>
                    <a:pt x="155" y="194"/>
                    <a:pt x="155" y="194"/>
                    <a:pt x="155" y="194"/>
                  </a:cubicBezTo>
                  <a:cubicBezTo>
                    <a:pt x="139" y="176"/>
                    <a:pt x="130" y="154"/>
                    <a:pt x="130" y="131"/>
                  </a:cubicBezTo>
                  <a:cubicBezTo>
                    <a:pt x="129" y="109"/>
                    <a:pt x="137" y="86"/>
                    <a:pt x="155" y="68"/>
                  </a:cubicBezTo>
                  <a:cubicBezTo>
                    <a:pt x="155" y="67"/>
                    <a:pt x="155" y="67"/>
                    <a:pt x="155" y="67"/>
                  </a:cubicBezTo>
                  <a:cubicBezTo>
                    <a:pt x="118" y="46"/>
                    <a:pt x="118" y="46"/>
                    <a:pt x="118" y="46"/>
                  </a:cubicBezTo>
                  <a:close/>
                  <a:moveTo>
                    <a:pt x="39" y="0"/>
                  </a:moveTo>
                  <a:cubicBezTo>
                    <a:pt x="12" y="38"/>
                    <a:pt x="0" y="83"/>
                    <a:pt x="0" y="129"/>
                  </a:cubicBezTo>
                  <a:cubicBezTo>
                    <a:pt x="0" y="176"/>
                    <a:pt x="13" y="223"/>
                    <a:pt x="38" y="261"/>
                  </a:cubicBezTo>
                  <a:cubicBezTo>
                    <a:pt x="74" y="240"/>
                    <a:pt x="74" y="240"/>
                    <a:pt x="74" y="240"/>
                  </a:cubicBezTo>
                  <a:cubicBezTo>
                    <a:pt x="54" y="208"/>
                    <a:pt x="42" y="169"/>
                    <a:pt x="42" y="129"/>
                  </a:cubicBezTo>
                  <a:cubicBezTo>
                    <a:pt x="42" y="90"/>
                    <a:pt x="53" y="52"/>
                    <a:pt x="75" y="21"/>
                  </a:cubicBezTo>
                  <a:cubicBezTo>
                    <a:pt x="39" y="0"/>
                    <a:pt x="39" y="0"/>
                    <a:pt x="39" y="0"/>
                  </a:cubicBezTo>
                  <a:close/>
                  <a:moveTo>
                    <a:pt x="331" y="46"/>
                  </a:moveTo>
                  <a:cubicBezTo>
                    <a:pt x="294" y="67"/>
                    <a:pt x="294" y="67"/>
                    <a:pt x="294" y="67"/>
                  </a:cubicBezTo>
                  <a:cubicBezTo>
                    <a:pt x="295" y="68"/>
                    <a:pt x="295" y="68"/>
                    <a:pt x="295" y="68"/>
                  </a:cubicBezTo>
                  <a:cubicBezTo>
                    <a:pt x="312" y="86"/>
                    <a:pt x="320" y="109"/>
                    <a:pt x="320" y="131"/>
                  </a:cubicBezTo>
                  <a:cubicBezTo>
                    <a:pt x="319" y="154"/>
                    <a:pt x="310" y="176"/>
                    <a:pt x="294" y="194"/>
                  </a:cubicBezTo>
                  <a:cubicBezTo>
                    <a:pt x="331" y="215"/>
                    <a:pt x="331" y="215"/>
                    <a:pt x="331" y="215"/>
                  </a:cubicBezTo>
                  <a:cubicBezTo>
                    <a:pt x="350" y="191"/>
                    <a:pt x="361" y="162"/>
                    <a:pt x="362" y="132"/>
                  </a:cubicBezTo>
                  <a:cubicBezTo>
                    <a:pt x="362" y="102"/>
                    <a:pt x="353" y="71"/>
                    <a:pt x="331" y="46"/>
                  </a:cubicBezTo>
                  <a:close/>
                </a:path>
              </a:pathLst>
            </a:custGeom>
            <a:solidFill>
              <a:srgbClr val="E7E6E6">
                <a:lumMod val="25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5" name="文本框 19"/>
            <p:cNvSpPr txBox="1"/>
            <p:nvPr/>
          </p:nvSpPr>
          <p:spPr>
            <a:xfrm>
              <a:off x="2190378" y="4163698"/>
              <a:ext cx="1916585" cy="5540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关键字</a:t>
              </a: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910138" y="1635796"/>
            <a:ext cx="1190625" cy="1190625"/>
            <a:chOff x="6645520" y="2921963"/>
            <a:chExt cx="1587820" cy="1587820"/>
          </a:xfrm>
        </p:grpSpPr>
        <p:sp>
          <p:nvSpPr>
            <p:cNvPr id="18" name="弧形 17"/>
            <p:cNvSpPr/>
            <p:nvPr/>
          </p:nvSpPr>
          <p:spPr>
            <a:xfrm>
              <a:off x="6645520" y="2921963"/>
              <a:ext cx="1587820" cy="1587820"/>
            </a:xfrm>
            <a:prstGeom prst="arc">
              <a:avLst>
                <a:gd name="adj1" fmla="val 16200000"/>
                <a:gd name="adj2" fmla="val 9721849"/>
              </a:avLst>
            </a:prstGeom>
            <a:noFill/>
            <a:ln w="73025" cap="flat" cmpd="sng" algn="ctr">
              <a:solidFill>
                <a:srgbClr val="0C5687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文本框 23"/>
            <p:cNvSpPr txBox="1">
              <a:spLocks noChangeArrowheads="1"/>
            </p:cNvSpPr>
            <p:nvPr/>
          </p:nvSpPr>
          <p:spPr bwMode="auto">
            <a:xfrm>
              <a:off x="6853239" y="3496057"/>
              <a:ext cx="1172383" cy="615677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70%</a:t>
              </a: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24"/>
          <p:cNvSpPr txBox="1"/>
          <p:nvPr/>
        </p:nvSpPr>
        <p:spPr>
          <a:xfrm>
            <a:off x="4427984" y="1276227"/>
            <a:ext cx="1820416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添加文字标题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25"/>
          <p:cNvSpPr txBox="1"/>
          <p:nvPr/>
        </p:nvSpPr>
        <p:spPr>
          <a:xfrm>
            <a:off x="4761310" y="2902621"/>
            <a:ext cx="1488281" cy="128112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050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50" ker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869906" y="1635796"/>
            <a:ext cx="1190625" cy="1190625"/>
            <a:chOff x="9279398" y="2921963"/>
            <a:chExt cx="1587820" cy="1587820"/>
          </a:xfrm>
        </p:grpSpPr>
        <p:sp>
          <p:nvSpPr>
            <p:cNvPr id="23" name="弧形 22"/>
            <p:cNvSpPr/>
            <p:nvPr/>
          </p:nvSpPr>
          <p:spPr>
            <a:xfrm>
              <a:off x="9279398" y="2921963"/>
              <a:ext cx="1587820" cy="1587820"/>
            </a:xfrm>
            <a:prstGeom prst="arc">
              <a:avLst>
                <a:gd name="adj1" fmla="val 16200000"/>
                <a:gd name="adj2" fmla="val 13883536"/>
              </a:avLst>
            </a:prstGeom>
            <a:noFill/>
            <a:ln w="73025" cap="flat" cmpd="sng" algn="ctr">
              <a:solidFill>
                <a:srgbClr val="0C5687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文本框 28"/>
            <p:cNvSpPr txBox="1">
              <a:spLocks noChangeArrowheads="1"/>
            </p:cNvSpPr>
            <p:nvPr/>
          </p:nvSpPr>
          <p:spPr bwMode="auto">
            <a:xfrm>
              <a:off x="9487117" y="3539598"/>
              <a:ext cx="1172383" cy="615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88%</a:t>
              </a: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25" name="文本框 29"/>
          <p:cNvSpPr txBox="1"/>
          <p:nvPr/>
        </p:nvSpPr>
        <p:spPr>
          <a:xfrm>
            <a:off x="6660232" y="1254795"/>
            <a:ext cx="1738163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添加文字标题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文本框 30"/>
          <p:cNvSpPr txBox="1">
            <a:spLocks noChangeArrowheads="1"/>
          </p:cNvSpPr>
          <p:nvPr/>
        </p:nvSpPr>
        <p:spPr bwMode="auto">
          <a:xfrm>
            <a:off x="6721079" y="2879999"/>
            <a:ext cx="1488281" cy="12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1050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50" ker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6468666" y="1203598"/>
            <a:ext cx="0" cy="3171825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</p:spTree>
  </p:cSld>
  <p:clrMapOvr>
    <a:masterClrMapping/>
  </p:clrMapOvr>
  <mc:AlternateContent>
    <mc:Choice xmlns:p14="http://schemas.microsoft.com/office/powerpoint/2010/main" Requires="p14">
      <p:transition spd="slow" advClick="0" advTm="0" p14:dur="1300">
        <p:cover/>
      </p:transition>
    </mc:Choice>
    <mc:Fallback>
      <p:transition spd="slow" advClick="0" advTm="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20" grpId="0"/>
      <p:bldP spid="21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530027" y="113953"/>
            <a:ext cx="283154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30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单击添加标题文本内容</a:t>
            </a:r>
            <a:endParaRPr kumimoji="0" lang="zh-CN" altLang="en-US" b="1" i="0" u="none" strike="noStrike" kern="0" cap="none" spc="300" normalizeH="0" baseline="0" noProof="0">
              <a:ln>
                <a:noFill/>
              </a:ln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22647" y="931663"/>
            <a:ext cx="1776413" cy="177641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740819" y="2739032"/>
            <a:ext cx="1776413" cy="177641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608910" y="931663"/>
            <a:ext cx="1776413" cy="177641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127081" y="2739032"/>
            <a:ext cx="1776413" cy="177641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475185" y="843558"/>
            <a:ext cx="523875" cy="523875"/>
          </a:xfrm>
          <a:prstGeom prst="ellipse">
            <a:avLst/>
          </a:prstGeom>
          <a:solidFill>
            <a:srgbClr val="0C56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861447" y="931664"/>
            <a:ext cx="523875" cy="523875"/>
          </a:xfrm>
          <a:prstGeom prst="ellipse">
            <a:avLst/>
          </a:prstGeom>
          <a:solidFill>
            <a:srgbClr val="0C56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127081" y="2691408"/>
            <a:ext cx="525066" cy="523875"/>
          </a:xfrm>
          <a:prstGeom prst="ellipse">
            <a:avLst/>
          </a:prstGeom>
          <a:solidFill>
            <a:srgbClr val="0C56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719388" y="2725936"/>
            <a:ext cx="523875" cy="523875"/>
          </a:xfrm>
          <a:prstGeom prst="ellipse">
            <a:avLst/>
          </a:prstGeom>
          <a:solidFill>
            <a:srgbClr val="0C56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文本框 15"/>
          <p:cNvSpPr txBox="1">
            <a:spLocks noChangeArrowheads="1"/>
          </p:cNvSpPr>
          <p:nvPr/>
        </p:nvSpPr>
        <p:spPr bwMode="auto">
          <a:xfrm>
            <a:off x="2091928" y="1170285"/>
            <a:ext cx="2403872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91929" y="1494830"/>
            <a:ext cx="2289207" cy="79637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050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50" ker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7"/>
          <p:cNvSpPr txBox="1">
            <a:spLocks noChangeArrowheads="1"/>
          </p:cNvSpPr>
          <p:nvPr/>
        </p:nvSpPr>
        <p:spPr bwMode="auto">
          <a:xfrm>
            <a:off x="6460332" y="1170285"/>
            <a:ext cx="2403872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460331" y="1494830"/>
            <a:ext cx="2288133" cy="79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05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5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9"/>
          <p:cNvSpPr txBox="1">
            <a:spLocks noChangeArrowheads="1"/>
          </p:cNvSpPr>
          <p:nvPr/>
        </p:nvSpPr>
        <p:spPr bwMode="auto">
          <a:xfrm>
            <a:off x="4701778" y="3050283"/>
            <a:ext cx="2403872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569619" y="3470257"/>
            <a:ext cx="2536031" cy="79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05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5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21"/>
          <p:cNvSpPr txBox="1">
            <a:spLocks noChangeArrowheads="1"/>
          </p:cNvSpPr>
          <p:nvPr/>
        </p:nvSpPr>
        <p:spPr bwMode="auto">
          <a:xfrm>
            <a:off x="286941" y="3050283"/>
            <a:ext cx="2403872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54782" y="3470257"/>
            <a:ext cx="2536031" cy="767839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05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5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300">
        <p:cover/>
      </p:transition>
    </mc:Choice>
    <mc:Fallback>
      <p:transition spd="slow" advClick="0" advTm="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530027" y="113953"/>
            <a:ext cx="283154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30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单击添加标题文本内容</a:t>
            </a:r>
            <a:endParaRPr kumimoji="0" lang="zh-CN" altLang="en-US" b="1" i="0" u="none" strike="noStrike" kern="0" cap="none" spc="300" normalizeH="0" baseline="0" noProof="0">
              <a:ln>
                <a:noFill/>
              </a:ln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reeform 6"/>
          <p:cNvSpPr/>
          <p:nvPr/>
        </p:nvSpPr>
        <p:spPr bwMode="auto">
          <a:xfrm>
            <a:off x="459402" y="1059657"/>
            <a:ext cx="3102748" cy="3704035"/>
          </a:xfrm>
          <a:custGeom>
            <a:gdLst>
              <a:gd name="T0" fmla="*/ 2147483647 w 5863"/>
              <a:gd name="T1" fmla="*/ 0 h 6999"/>
              <a:gd name="T2" fmla="*/ 2147483647 w 5863"/>
              <a:gd name="T3" fmla="*/ 2147483647 h 6999"/>
              <a:gd name="T4" fmla="*/ 2147483647 w 5863"/>
              <a:gd name="T5" fmla="*/ 2147483647 h 6999"/>
              <a:gd name="T6" fmla="*/ 2147483647 w 5863"/>
              <a:gd name="T7" fmla="*/ 2147483647 h 6999"/>
              <a:gd name="T8" fmla="*/ 2147483647 w 5863"/>
              <a:gd name="T9" fmla="*/ 2147483647 h 6999"/>
              <a:gd name="T10" fmla="*/ 0 w 5863"/>
              <a:gd name="T11" fmla="*/ 2147483647 h 6999"/>
              <a:gd name="T12" fmla="*/ 2147483647 w 5863"/>
              <a:gd name="T13" fmla="*/ 0 h 69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863" h="6999">
                <a:moveTo>
                  <a:pt x="2932" y="0"/>
                </a:moveTo>
                <a:cubicBezTo>
                  <a:pt x="4550" y="0"/>
                  <a:pt x="5863" y="1313"/>
                  <a:pt x="5863" y="2932"/>
                </a:cubicBezTo>
                <a:cubicBezTo>
                  <a:pt x="5863" y="3480"/>
                  <a:pt x="5712" y="3994"/>
                  <a:pt x="5450" y="4434"/>
                </a:cubicBezTo>
                <a:cubicBezTo>
                  <a:pt x="5201" y="4840"/>
                  <a:pt x="3807" y="6359"/>
                  <a:pt x="2932" y="6999"/>
                </a:cubicBezTo>
                <a:cubicBezTo>
                  <a:pt x="2056" y="6359"/>
                  <a:pt x="663" y="4840"/>
                  <a:pt x="414" y="4434"/>
                </a:cubicBezTo>
                <a:cubicBezTo>
                  <a:pt x="151" y="3994"/>
                  <a:pt x="0" y="3480"/>
                  <a:pt x="0" y="2932"/>
                </a:cubicBezTo>
                <a:cubicBezTo>
                  <a:pt x="0" y="1313"/>
                  <a:pt x="1313" y="0"/>
                  <a:pt x="2932" y="0"/>
                </a:cubicBezTo>
                <a:close/>
              </a:path>
            </a:pathLst>
          </a:custGeom>
          <a:solidFill>
            <a:srgbClr val="0C5687"/>
          </a:solidFill>
          <a:ln>
            <a:noFill/>
          </a:ln>
        </p:spPr>
        <p:txBody>
          <a:bodyPr lIns="68562" tIns="34281" rIns="68562" bIns="3428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3002775" y="2331244"/>
            <a:ext cx="2054216" cy="2451497"/>
          </a:xfrm>
          <a:custGeom>
            <a:gdLst>
              <a:gd name="T0" fmla="*/ 2147483647 w 5863"/>
              <a:gd name="T1" fmla="*/ 0 h 6999"/>
              <a:gd name="T2" fmla="*/ 2147483647 w 5863"/>
              <a:gd name="T3" fmla="*/ 2147483647 h 6999"/>
              <a:gd name="T4" fmla="*/ 2147483647 w 5863"/>
              <a:gd name="T5" fmla="*/ 2147483647 h 6999"/>
              <a:gd name="T6" fmla="*/ 2147483647 w 5863"/>
              <a:gd name="T7" fmla="*/ 2147483647 h 6999"/>
              <a:gd name="T8" fmla="*/ 2147483647 w 5863"/>
              <a:gd name="T9" fmla="*/ 2147483647 h 6999"/>
              <a:gd name="T10" fmla="*/ 0 w 5863"/>
              <a:gd name="T11" fmla="*/ 2147483647 h 6999"/>
              <a:gd name="T12" fmla="*/ 2147483647 w 5863"/>
              <a:gd name="T13" fmla="*/ 0 h 69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863" h="6999">
                <a:moveTo>
                  <a:pt x="2932" y="0"/>
                </a:moveTo>
                <a:cubicBezTo>
                  <a:pt x="4550" y="0"/>
                  <a:pt x="5863" y="1313"/>
                  <a:pt x="5863" y="2932"/>
                </a:cubicBezTo>
                <a:cubicBezTo>
                  <a:pt x="5863" y="3480"/>
                  <a:pt x="5712" y="3994"/>
                  <a:pt x="5450" y="4434"/>
                </a:cubicBezTo>
                <a:cubicBezTo>
                  <a:pt x="5201" y="4840"/>
                  <a:pt x="3807" y="6359"/>
                  <a:pt x="2932" y="6999"/>
                </a:cubicBezTo>
                <a:cubicBezTo>
                  <a:pt x="2056" y="6359"/>
                  <a:pt x="663" y="4840"/>
                  <a:pt x="414" y="4434"/>
                </a:cubicBezTo>
                <a:cubicBezTo>
                  <a:pt x="151" y="3994"/>
                  <a:pt x="0" y="3480"/>
                  <a:pt x="0" y="2932"/>
                </a:cubicBezTo>
                <a:cubicBezTo>
                  <a:pt x="0" y="1313"/>
                  <a:pt x="1313" y="0"/>
                  <a:pt x="2932" y="0"/>
                </a:cubicBezTo>
                <a:close/>
              </a:path>
            </a:pathLst>
          </a:custGeom>
          <a:solidFill>
            <a:srgbClr val="0C5687"/>
          </a:solidFill>
          <a:ln>
            <a:solidFill>
              <a:schemeClr val="bg1"/>
            </a:solidFill>
          </a:ln>
        </p:spPr>
        <p:txBody>
          <a:bodyPr lIns="68562" tIns="34281" rIns="68562" bIns="3428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椭圆 5"/>
          <p:cNvSpPr>
            <a:spLocks noChangeArrowheads="1"/>
          </p:cNvSpPr>
          <p:nvPr/>
        </p:nvSpPr>
        <p:spPr bwMode="auto">
          <a:xfrm>
            <a:off x="2870667" y="1275160"/>
            <a:ext cx="702194" cy="702469"/>
          </a:xfrm>
          <a:prstGeom prst="ellipse">
            <a:avLst/>
          </a:prstGeom>
          <a:solidFill>
            <a:srgbClr val="0C5687"/>
          </a:solidFill>
          <a:ln w="9525">
            <a:solidFill>
              <a:srgbClr val="F8F8F8"/>
            </a:solidFill>
            <a:round/>
          </a:ln>
        </p:spPr>
        <p:txBody>
          <a:bodyPr lIns="68562" tIns="34281" rIns="68562" bIns="3428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C4261D"/>
              </a:solidFill>
              <a:effectLst/>
              <a:uLnTx/>
              <a:uFillTx/>
            </a:endParaRPr>
          </a:p>
        </p:txBody>
      </p:sp>
      <p:sp>
        <p:nvSpPr>
          <p:cNvPr id="6" name="椭圆 6"/>
          <p:cNvSpPr>
            <a:spLocks noChangeArrowheads="1"/>
          </p:cNvSpPr>
          <p:nvPr/>
        </p:nvSpPr>
        <p:spPr bwMode="auto">
          <a:xfrm>
            <a:off x="4627342" y="2571750"/>
            <a:ext cx="586749" cy="586979"/>
          </a:xfrm>
          <a:prstGeom prst="ellipse">
            <a:avLst/>
          </a:prstGeom>
          <a:solidFill>
            <a:srgbClr val="0C5687"/>
          </a:solidFill>
          <a:ln w="9525">
            <a:solidFill>
              <a:srgbClr val="F8F8F8"/>
            </a:solidFill>
            <a:round/>
          </a:ln>
        </p:spPr>
        <p:txBody>
          <a:bodyPr lIns="68562" tIns="34281" rIns="68562" bIns="3428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C4261D"/>
              </a:solidFill>
              <a:effectLst/>
              <a:uLnTx/>
              <a:uFillTx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871857" y="1419225"/>
            <a:ext cx="714096" cy="41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0" cap="none" spc="0" normalizeH="0" baseline="0" noProof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75%</a:t>
            </a:r>
            <a:endParaRPr kumimoji="0" lang="zh-CN" altLang="en-US" sz="2200" b="0" i="0" u="none" strike="noStrike" kern="0" cap="none" spc="0" normalizeH="0" baseline="0" noProof="0" smtClean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639244" y="2692003"/>
            <a:ext cx="601031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34%</a:t>
            </a: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634090" y="1450181"/>
            <a:ext cx="754016" cy="4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smtClean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954509" y="2018110"/>
            <a:ext cx="1959003" cy="200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3697828" y="2602706"/>
            <a:ext cx="754016" cy="4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smtClean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3172966" y="3199210"/>
            <a:ext cx="1804283" cy="90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请输入您的文字对实际情况进行说明</a:t>
            </a:r>
            <a:endParaRPr lang="zh-CN" altLang="en-US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3708539" y="1207294"/>
            <a:ext cx="4298858" cy="71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just" eaLnBrk="1" hangingPunct="1">
              <a:lnSpc>
                <a:spcPct val="150000"/>
              </a:lnSpc>
            </a:pPr>
            <a:r>
              <a:rPr lang="zh-CN" altLang="en-US" sz="14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40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5508104" y="2578894"/>
            <a:ext cx="2900018" cy="103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just" eaLnBrk="1" hangingPunct="1">
              <a:lnSpc>
                <a:spcPct val="150000"/>
              </a:lnSpc>
            </a:pPr>
            <a:r>
              <a:rPr lang="zh-CN" altLang="en-US" sz="14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40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300">
        <p:cover/>
      </p:transition>
    </mc:Choice>
    <mc:Fallback>
      <p:transition spd="slow" advClick="0" advTm="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rAng="0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rAng="0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rAng="0" ptsTypes="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rAng="0" ptsTypes="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530027" y="113953"/>
            <a:ext cx="283154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30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单击添加标题文本内容</a:t>
            </a:r>
            <a:endParaRPr kumimoji="0" lang="zh-CN" altLang="en-US" b="1" i="0" u="none" strike="noStrike" kern="0" cap="none" spc="300" normalizeH="0" baseline="0" noProof="0">
              <a:ln>
                <a:noFill/>
              </a:ln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reeform 6"/>
          <p:cNvSpPr/>
          <p:nvPr/>
        </p:nvSpPr>
        <p:spPr bwMode="auto">
          <a:xfrm>
            <a:off x="3435992" y="1804208"/>
            <a:ext cx="1103278" cy="2303860"/>
          </a:xfrm>
          <a:custGeom>
            <a:gdLst>
              <a:gd name="T0" fmla="*/ 2147483647 w 1853"/>
              <a:gd name="T1" fmla="*/ 2147483647 h 3865"/>
              <a:gd name="T2" fmla="*/ 0 w 1853"/>
              <a:gd name="T3" fmla="*/ 2147483647 h 3865"/>
              <a:gd name="T4" fmla="*/ 2147483647 w 1853"/>
              <a:gd name="T5" fmla="*/ 0 h 3865"/>
              <a:gd name="T6" fmla="*/ 2147483647 w 1853"/>
              <a:gd name="T7" fmla="*/ 2147483647 h 3865"/>
              <a:gd name="T8" fmla="*/ 2147483647 w 1853"/>
              <a:gd name="T9" fmla="*/ 2147483647 h 3865"/>
              <a:gd name="T10" fmla="*/ 2147483647 w 1853"/>
              <a:gd name="T11" fmla="*/ 2147483647 h 3865"/>
              <a:gd name="T12" fmla="*/ 2147483647 w 1853"/>
              <a:gd name="T13" fmla="*/ 2147483647 h 38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53" h="3865">
                <a:moveTo>
                  <a:pt x="1853" y="3865"/>
                </a:moveTo>
                <a:cubicBezTo>
                  <a:pt x="823" y="3822"/>
                  <a:pt x="0" y="2974"/>
                  <a:pt x="0" y="1933"/>
                </a:cubicBezTo>
                <a:cubicBezTo>
                  <a:pt x="0" y="892"/>
                  <a:pt x="823" y="43"/>
                  <a:pt x="1853" y="0"/>
                </a:cubicBezTo>
                <a:lnTo>
                  <a:pt x="1853" y="469"/>
                </a:lnTo>
                <a:cubicBezTo>
                  <a:pt x="1081" y="511"/>
                  <a:pt x="469" y="1151"/>
                  <a:pt x="469" y="1933"/>
                </a:cubicBezTo>
                <a:cubicBezTo>
                  <a:pt x="469" y="2715"/>
                  <a:pt x="1081" y="3354"/>
                  <a:pt x="1853" y="3396"/>
                </a:cubicBezTo>
                <a:lnTo>
                  <a:pt x="1853" y="3865"/>
                </a:lnTo>
                <a:close/>
              </a:path>
            </a:pathLst>
          </a:custGeom>
          <a:solidFill>
            <a:srgbClr val="0C5687"/>
          </a:solidFill>
          <a:ln w="10" cap="flat" cmpd="sng">
            <a:solidFill>
              <a:srgbClr val="FFFFFF"/>
            </a:solidFill>
            <a:round/>
          </a:ln>
        </p:spPr>
        <p:txBody>
          <a:bodyPr lIns="68562" tIns="34281" rIns="68562" bIns="3428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Freeform 7"/>
          <p:cNvSpPr/>
          <p:nvPr/>
        </p:nvSpPr>
        <p:spPr bwMode="auto">
          <a:xfrm>
            <a:off x="4635674" y="1804208"/>
            <a:ext cx="1104469" cy="2303860"/>
          </a:xfrm>
          <a:custGeom>
            <a:gdLst>
              <a:gd name="T0" fmla="*/ 0 w 1853"/>
              <a:gd name="T1" fmla="*/ 0 h 3865"/>
              <a:gd name="T2" fmla="*/ 2147483647 w 1853"/>
              <a:gd name="T3" fmla="*/ 2147483647 h 3865"/>
              <a:gd name="T4" fmla="*/ 0 w 1853"/>
              <a:gd name="T5" fmla="*/ 2147483647 h 3865"/>
              <a:gd name="T6" fmla="*/ 0 w 1853"/>
              <a:gd name="T7" fmla="*/ 2147483647 h 3865"/>
              <a:gd name="T8" fmla="*/ 2147483647 w 1853"/>
              <a:gd name="T9" fmla="*/ 2147483647 h 3865"/>
              <a:gd name="T10" fmla="*/ 0 w 1853"/>
              <a:gd name="T11" fmla="*/ 2147483647 h 3865"/>
              <a:gd name="T12" fmla="*/ 0 w 1853"/>
              <a:gd name="T13" fmla="*/ 0 h 38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53" h="3865">
                <a:moveTo>
                  <a:pt x="0" y="0"/>
                </a:moveTo>
                <a:cubicBezTo>
                  <a:pt x="1030" y="43"/>
                  <a:pt x="1853" y="892"/>
                  <a:pt x="1853" y="1933"/>
                </a:cubicBezTo>
                <a:cubicBezTo>
                  <a:pt x="1853" y="2974"/>
                  <a:pt x="1030" y="3822"/>
                  <a:pt x="0" y="3865"/>
                </a:cubicBezTo>
                <a:lnTo>
                  <a:pt x="0" y="3396"/>
                </a:lnTo>
                <a:cubicBezTo>
                  <a:pt x="772" y="3354"/>
                  <a:pt x="1384" y="2715"/>
                  <a:pt x="1384" y="1933"/>
                </a:cubicBezTo>
                <a:cubicBezTo>
                  <a:pt x="1384" y="1151"/>
                  <a:pt x="772" y="511"/>
                  <a:pt x="0" y="469"/>
                </a:cubicBezTo>
                <a:lnTo>
                  <a:pt x="0" y="0"/>
                </a:lnTo>
                <a:close/>
              </a:path>
            </a:pathLst>
          </a:custGeom>
          <a:solidFill>
            <a:srgbClr val="0C5687"/>
          </a:solidFill>
          <a:ln w="10" cap="flat" cmpd="sng">
            <a:solidFill>
              <a:srgbClr val="FFFFFF"/>
            </a:solidFill>
            <a:round/>
          </a:ln>
        </p:spPr>
        <p:txBody>
          <a:bodyPr lIns="68562" tIns="34281" rIns="68562" bIns="3428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" name="组合 5"/>
          <p:cNvGrpSpPr/>
          <p:nvPr/>
        </p:nvGrpSpPr>
        <p:grpSpPr>
          <a:xfrm>
            <a:off x="2513619" y="2380470"/>
            <a:ext cx="922374" cy="982266"/>
            <a:chExt cx="1230312" cy="1309688"/>
          </a:xfrm>
        </p:grpSpPr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0" y="654050"/>
              <a:ext cx="1230312" cy="0"/>
            </a:xfrm>
            <a:prstGeom prst="line">
              <a:avLst/>
            </a:prstGeom>
            <a:noFill/>
            <a:ln w="10">
              <a:solidFill>
                <a:srgbClr val="777777"/>
              </a:solidFill>
              <a:prstDash val="dash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 flipH="1">
              <a:off x="0" y="0"/>
              <a:ext cx="0" cy="1309688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组合 8"/>
          <p:cNvGrpSpPr/>
          <p:nvPr/>
        </p:nvGrpSpPr>
        <p:grpSpPr>
          <a:xfrm>
            <a:off x="5748474" y="2380470"/>
            <a:ext cx="922374" cy="982266"/>
            <a:chExt cx="1230312" cy="1309688"/>
          </a:xfrm>
        </p:grpSpPr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0" y="654050"/>
              <a:ext cx="1230312" cy="0"/>
            </a:xfrm>
            <a:prstGeom prst="line">
              <a:avLst/>
            </a:prstGeom>
            <a:noFill/>
            <a:ln w="10">
              <a:solidFill>
                <a:srgbClr val="777777"/>
              </a:solidFill>
              <a:prstDash val="dash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>
              <a:off x="1230312" y="0"/>
              <a:ext cx="0" cy="1309688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2404051" y="4180769"/>
            <a:ext cx="4976261" cy="62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just" eaLnBrk="1" hangingPunct="1">
              <a:lnSpc>
                <a:spcPct val="150000"/>
              </a:lnSpc>
            </a:pPr>
            <a:r>
              <a:rPr lang="zh-CN" altLang="en-US" sz="12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20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251520" y="2236553"/>
            <a:ext cx="2189500" cy="117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just" eaLnBrk="1" hangingPunct="1">
              <a:lnSpc>
                <a:spcPct val="150000"/>
              </a:lnSpc>
            </a:pPr>
            <a:r>
              <a:rPr lang="zh-CN" altLang="en-US" sz="12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20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2170852" y="1012417"/>
            <a:ext cx="5569500" cy="62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just" eaLnBrk="1" hangingPunct="1">
              <a:lnSpc>
                <a:spcPct val="150000"/>
              </a:lnSpc>
            </a:pPr>
            <a:r>
              <a:rPr lang="zh-CN" altLang="en-US" sz="12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点击输入本栏的具体文字，简明扼要的说明分项内容，此为概念图解，请根据您的具体内容酌情修改。点击输入本栏的具体文字，简明扼要的说明分项</a:t>
            </a:r>
            <a:r>
              <a:rPr lang="zh-CN" altLang="en-US" sz="1200" kern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内容</a:t>
            </a:r>
            <a:r>
              <a:rPr lang="zh-CN" altLang="en-US" sz="12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20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单圆角矩形 14"/>
          <p:cNvSpPr/>
          <p:nvPr/>
        </p:nvSpPr>
        <p:spPr bwMode="auto">
          <a:xfrm>
            <a:off x="1806663" y="1058877"/>
            <a:ext cx="283258" cy="583406"/>
          </a:xfrm>
          <a:custGeom>
            <a:gdLst>
              <a:gd name="T0" fmla="*/ 0 w 378177"/>
              <a:gd name="T1" fmla="*/ 0 h 778333"/>
              <a:gd name="T2" fmla="*/ 314267 w 378177"/>
              <a:gd name="T3" fmla="*/ 0 h 778333"/>
              <a:gd name="T4" fmla="*/ 377122 w 378177"/>
              <a:gd name="T5" fmla="*/ 62920 h 778333"/>
              <a:gd name="T6" fmla="*/ 377122 w 378177"/>
              <a:gd name="T7" fmla="*/ 776960 h 778333"/>
              <a:gd name="T8" fmla="*/ 0 w 378177"/>
              <a:gd name="T9" fmla="*/ 776960 h 778333"/>
              <a:gd name="T10" fmla="*/ 0 w 378177"/>
              <a:gd name="T11" fmla="*/ 0 h 778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78177" h="778333">
                <a:moveTo>
                  <a:pt x="0" y="0"/>
                </a:moveTo>
                <a:lnTo>
                  <a:pt x="315146" y="0"/>
                </a:lnTo>
                <a:cubicBezTo>
                  <a:pt x="349957" y="0"/>
                  <a:pt x="378177" y="28220"/>
                  <a:pt x="378177" y="63031"/>
                </a:cubicBezTo>
                <a:lnTo>
                  <a:pt x="378177" y="778333"/>
                </a:lnTo>
                <a:lnTo>
                  <a:pt x="0" y="778333"/>
                </a:lnTo>
                <a:lnTo>
                  <a:pt x="0" y="0"/>
                </a:lnTo>
                <a:close/>
              </a:path>
            </a:pathLst>
          </a:custGeom>
          <a:solidFill>
            <a:srgbClr val="0C5687"/>
          </a:solidFill>
          <a:ln>
            <a:noFill/>
          </a:ln>
        </p:spPr>
        <p:txBody>
          <a:bodyPr lIns="68562" tIns="34281" rIns="68562" bIns="3428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6732736" y="2236553"/>
            <a:ext cx="2159744" cy="117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just" eaLnBrk="1" hangingPunct="1">
              <a:lnSpc>
                <a:spcPct val="150000"/>
              </a:lnSpc>
            </a:pPr>
            <a:r>
              <a:rPr lang="zh-CN" altLang="en-US" sz="12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20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6"/>
          <p:cNvSpPr>
            <a:spLocks noChangeArrowheads="1"/>
          </p:cNvSpPr>
          <p:nvPr/>
        </p:nvSpPr>
        <p:spPr bwMode="auto">
          <a:xfrm>
            <a:off x="3765667" y="2134011"/>
            <a:ext cx="1644801" cy="1645444"/>
          </a:xfrm>
          <a:prstGeom prst="ellipse">
            <a:avLst/>
          </a:prstGeom>
          <a:blipFill dpi="0"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300">
        <p:cover/>
      </p:transition>
    </mc:Choice>
    <mc:Fallback>
      <p:transition spd="slow" advClick="0" advTm="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4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11" grpId="0"/>
      <p:bldP spid="12" grpId="0"/>
      <p:bldP spid="13" grpId="0"/>
      <p:bldP spid="14" grpId="0" animBg="1"/>
      <p:bldP spid="15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530027" y="113953"/>
            <a:ext cx="283154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30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单击添加标题文本内容</a:t>
            </a:r>
            <a:endParaRPr kumimoji="0" lang="zh-CN" altLang="en-US" b="1" i="0" u="none" strike="noStrike" kern="0" cap="none" spc="300" normalizeH="0" baseline="0" noProof="0">
              <a:ln>
                <a:noFill/>
              </a:ln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组合 11"/>
          <p:cNvPicPr>
            <a:picLocks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4488" y="1925241"/>
            <a:ext cx="259556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组合 14"/>
          <p:cNvPicPr>
            <a:picLocks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5716" y="1925241"/>
            <a:ext cx="260747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组合 17"/>
          <p:cNvPicPr>
            <a:picLocks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1232" y="1925241"/>
            <a:ext cx="260747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组合 20"/>
          <p:cNvPicPr>
            <a:picLocks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457" y="1925241"/>
            <a:ext cx="259556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组合 28"/>
          <p:cNvPicPr>
            <a:picLocks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4209" y="1925241"/>
            <a:ext cx="260747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组合 31"/>
          <p:cNvPicPr>
            <a:picLocks noChangeArrowheads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8728" y="1925241"/>
            <a:ext cx="260747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组合 34"/>
          <p:cNvPicPr>
            <a:picLocks noChangeArrowheads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0673" y="1925241"/>
            <a:ext cx="259556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组合 37"/>
          <p:cNvPicPr>
            <a:picLocks noChangeArrowheads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1426" y="1925241"/>
            <a:ext cx="260747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组合 40"/>
          <p:cNvPicPr>
            <a:picLocks noChangeArrowheads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2460" y="1925241"/>
            <a:ext cx="265509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组合 43"/>
          <p:cNvPicPr>
            <a:picLocks noChangeArrowheads="1"/>
          </p:cNvPicPr>
          <p:nvPr/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9641" y="1925241"/>
            <a:ext cx="260747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组合 46"/>
          <p:cNvPicPr>
            <a:picLocks noChangeArrowheads="1"/>
          </p:cNvPicPr>
          <p:nvPr/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8922" y="1925241"/>
            <a:ext cx="260747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组合 49"/>
          <p:cNvPicPr>
            <a:picLocks noChangeArrowheads="1"/>
          </p:cNvPicPr>
          <p:nvPr/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4913" y="1925241"/>
            <a:ext cx="260747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组合 52"/>
          <p:cNvPicPr>
            <a:picLocks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6857" y="1925241"/>
            <a:ext cx="259556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组合 55"/>
          <p:cNvPicPr>
            <a:picLocks noChangeArrowheads="1"/>
          </p:cNvPicPr>
          <p:nvPr/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7891" y="1925241"/>
            <a:ext cx="260747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组合 58"/>
          <p:cNvPicPr>
            <a:picLocks noChangeArrowheads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3407" y="1925241"/>
            <a:ext cx="260747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组合 61"/>
          <p:cNvPicPr>
            <a:picLocks noChangeArrowheads="1"/>
          </p:cNvPicPr>
          <p:nvPr/>
        </p:nvPicPr>
        <p:blipFill>
          <a:blip r:embed="rId1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4488" y="2651523"/>
            <a:ext cx="259556" cy="66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组合 64"/>
          <p:cNvPicPr>
            <a:picLocks noChangeArrowheads="1"/>
          </p:cNvPicPr>
          <p:nvPr/>
        </p:nvPicPr>
        <p:blipFill>
          <a:blip r:embed="rId1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5716" y="2651523"/>
            <a:ext cx="260747" cy="66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组合 67"/>
          <p:cNvPicPr>
            <a:picLocks noChangeArrowheads="1"/>
          </p:cNvPicPr>
          <p:nvPr/>
        </p:nvPicPr>
        <p:blipFill>
          <a:blip r:embed="rId1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1232" y="2651523"/>
            <a:ext cx="260747" cy="66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组合 70"/>
          <p:cNvPicPr>
            <a:picLocks noChangeArrowheads="1"/>
          </p:cNvPicPr>
          <p:nvPr/>
        </p:nvPicPr>
        <p:blipFill>
          <a:blip r:embed="rId1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457" y="2651523"/>
            <a:ext cx="259556" cy="66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组合 73"/>
          <p:cNvPicPr>
            <a:picLocks noChangeArrowheads="1"/>
          </p:cNvPicPr>
          <p:nvPr/>
        </p:nvPicPr>
        <p:blipFill>
          <a:blip r:embed="rId1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4209" y="2651523"/>
            <a:ext cx="260747" cy="66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组合 76"/>
          <p:cNvPicPr>
            <a:picLocks noChangeArrowheads="1"/>
          </p:cNvPicPr>
          <p:nvPr/>
        </p:nvPicPr>
        <p:blipFill>
          <a:blip r:embed="rId2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8728" y="2651523"/>
            <a:ext cx="260747" cy="66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组合 79"/>
          <p:cNvPicPr>
            <a:picLocks noChangeArrowheads="1"/>
          </p:cNvPicPr>
          <p:nvPr/>
        </p:nvPicPr>
        <p:blipFill>
          <a:blip r:embed="rId2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0673" y="2651523"/>
            <a:ext cx="259556" cy="66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组合 82"/>
          <p:cNvPicPr>
            <a:picLocks noChangeArrowheads="1"/>
          </p:cNvPicPr>
          <p:nvPr/>
        </p:nvPicPr>
        <p:blipFill>
          <a:blip r:embed="rId2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1426" y="2651523"/>
            <a:ext cx="260747" cy="66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组合 85"/>
          <p:cNvPicPr>
            <a:picLocks noChangeArrowheads="1"/>
          </p:cNvPicPr>
          <p:nvPr/>
        </p:nvPicPr>
        <p:blipFill>
          <a:blip r:embed="rId2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2460" y="2651523"/>
            <a:ext cx="265509" cy="66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组合 88"/>
          <p:cNvPicPr>
            <a:picLocks noChangeArrowheads="1"/>
          </p:cNvPicPr>
          <p:nvPr/>
        </p:nvPicPr>
        <p:blipFill>
          <a:blip r:embed="rId2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9641" y="2651523"/>
            <a:ext cx="260747" cy="66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组合 91"/>
          <p:cNvPicPr>
            <a:picLocks noChangeArrowheads="1"/>
          </p:cNvPicPr>
          <p:nvPr/>
        </p:nvPicPr>
        <p:blipFill>
          <a:blip r:embed="rId2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8922" y="2651523"/>
            <a:ext cx="260747" cy="66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组合 94"/>
          <p:cNvPicPr>
            <a:picLocks noChangeArrowheads="1"/>
          </p:cNvPicPr>
          <p:nvPr/>
        </p:nvPicPr>
        <p:blipFill>
          <a:blip r:embed="rId2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4913" y="2651523"/>
            <a:ext cx="260747" cy="66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组合 97"/>
          <p:cNvPicPr>
            <a:picLocks noChangeArrowheads="1"/>
          </p:cNvPicPr>
          <p:nvPr/>
        </p:nvPicPr>
        <p:blipFill>
          <a:blip r:embed="rId1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6857" y="2651523"/>
            <a:ext cx="259556" cy="66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组合 100"/>
          <p:cNvPicPr>
            <a:picLocks noChangeArrowheads="1"/>
          </p:cNvPicPr>
          <p:nvPr/>
        </p:nvPicPr>
        <p:blipFill>
          <a:blip r:embed="rId2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7891" y="2651523"/>
            <a:ext cx="260747" cy="66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组合 103"/>
          <p:cNvPicPr>
            <a:picLocks noChangeArrowheads="1"/>
          </p:cNvPicPr>
          <p:nvPr/>
        </p:nvPicPr>
        <p:blipFill>
          <a:blip r:embed="rId2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3407" y="2651523"/>
            <a:ext cx="260747" cy="66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组合 106"/>
          <p:cNvPicPr>
            <a:picLocks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4488" y="3369469"/>
            <a:ext cx="259556" cy="66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组合 109"/>
          <p:cNvPicPr>
            <a:picLocks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5716" y="3369469"/>
            <a:ext cx="260747" cy="66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组合 112"/>
          <p:cNvPicPr>
            <a:picLocks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1232" y="3369469"/>
            <a:ext cx="260747" cy="66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组合 115"/>
          <p:cNvPicPr>
            <a:picLocks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457" y="3369469"/>
            <a:ext cx="259556" cy="66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组合 118"/>
          <p:cNvPicPr>
            <a:picLocks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4209" y="3369469"/>
            <a:ext cx="260747" cy="66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组合 121"/>
          <p:cNvPicPr>
            <a:picLocks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8728" y="3369469"/>
            <a:ext cx="260747" cy="66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组合 124"/>
          <p:cNvPicPr>
            <a:picLocks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0673" y="3369469"/>
            <a:ext cx="259556" cy="66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组合 127"/>
          <p:cNvPicPr>
            <a:picLocks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1426" y="3369469"/>
            <a:ext cx="260747" cy="66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组合 130"/>
          <p:cNvPicPr>
            <a:picLocks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2460" y="3369469"/>
            <a:ext cx="265509" cy="66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组合 133"/>
          <p:cNvPicPr>
            <a:picLocks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9641" y="3369469"/>
            <a:ext cx="260747" cy="66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组合 136"/>
          <p:cNvPicPr>
            <a:picLocks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8922" y="3369469"/>
            <a:ext cx="260747" cy="66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组合 139"/>
          <p:cNvPicPr>
            <a:picLocks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4913" y="3369469"/>
            <a:ext cx="260747" cy="66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组合 142"/>
          <p:cNvPicPr>
            <a:picLocks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6857" y="3369469"/>
            <a:ext cx="259556" cy="66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组合 145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7891" y="3369469"/>
            <a:ext cx="260747" cy="66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组合 148"/>
          <p:cNvPicPr>
            <a:picLocks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3407" y="3369469"/>
            <a:ext cx="260747" cy="66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矩形 1"/>
          <p:cNvSpPr>
            <a:spLocks noChangeArrowheads="1"/>
          </p:cNvSpPr>
          <p:nvPr/>
        </p:nvSpPr>
        <p:spPr bwMode="auto">
          <a:xfrm>
            <a:off x="5723954" y="1915716"/>
            <a:ext cx="3024510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4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r>
              <a:rPr lang="zh-CN" altLang="en-US" sz="1400" kern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en-US" sz="9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zh-CN" altLang="en-US" sz="9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223"/>
          <p:cNvSpPr txBox="1">
            <a:spLocks noChangeArrowheads="1"/>
          </p:cNvSpPr>
          <p:nvPr/>
        </p:nvSpPr>
        <p:spPr bwMode="auto">
          <a:xfrm>
            <a:off x="6372199" y="3122652"/>
            <a:ext cx="1464183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000" b="1" smtClean="0">
                <a:solidFill>
                  <a:srgbClr val="0C56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59</a:t>
            </a:r>
            <a:r>
              <a:rPr lang="en-US" altLang="zh-CN" sz="3300" smtClean="0">
                <a:solidFill>
                  <a:srgbClr val="0C56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6600">
              <a:solidFill>
                <a:srgbClr val="0C56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300">
        <p:cover/>
      </p:transition>
    </mc:Choice>
    <mc:Fallback>
      <p:transition spd="slow" advClick="0" advTm="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2250"/>
                            </p:stCondLst>
                            <p:childTnLst>
                              <p:par>
                                <p:cTn id="18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1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2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6" name="组合 65"/>
          <p:cNvGrpSpPr/>
          <p:nvPr/>
        </p:nvGrpSpPr>
        <p:grpSpPr>
          <a:xfrm>
            <a:off x="2006168" y="1035171"/>
            <a:ext cx="5034246" cy="3208178"/>
            <a:chOff x="2374451" y="1269866"/>
            <a:chExt cx="4297680" cy="2738787"/>
          </a:xfrm>
        </p:grpSpPr>
        <p:grpSp>
          <p:nvGrpSpPr>
            <p:cNvPr id="4" name="Group 4"/>
            <p:cNvGrpSpPr/>
            <p:nvPr/>
          </p:nvGrpSpPr>
          <p:grpSpPr>
            <a:xfrm>
              <a:off x="2374451" y="1269866"/>
              <a:ext cx="4297680" cy="2738787"/>
              <a:chOff x="2946400" y="571500"/>
              <a:chExt cx="5978129" cy="3809691"/>
            </a:xfrm>
            <a:effectLst>
              <a:outerShdw blurRad="127000" dist="279400" dir="11340000" algn="r" rotWithShape="0">
                <a:prstClr val="black">
                  <a:alpha val="20000"/>
                </a:prstClr>
              </a:outerShdw>
            </a:effectLst>
          </p:grpSpPr>
          <p:sp>
            <p:nvSpPr>
              <p:cNvPr id="5" name="Shape 6"/>
              <p:cNvSpPr/>
              <p:nvPr/>
            </p:nvSpPr>
            <p:spPr>
              <a:xfrm>
                <a:off x="2946400" y="571500"/>
                <a:ext cx="5978129" cy="380969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908"/>
                    </a:moveTo>
                    <a:cubicBezTo>
                      <a:pt x="21600" y="20839"/>
                      <a:pt x="21115" y="21600"/>
                      <a:pt x="20522" y="21600"/>
                    </a:cubicBezTo>
                    <a:lnTo>
                      <a:pt x="1078" y="21600"/>
                    </a:lnTo>
                    <a:cubicBezTo>
                      <a:pt x="485" y="21600"/>
                      <a:pt x="0" y="20839"/>
                      <a:pt x="0" y="19908"/>
                    </a:cubicBezTo>
                    <a:lnTo>
                      <a:pt x="0" y="1692"/>
                    </a:lnTo>
                    <a:cubicBezTo>
                      <a:pt x="0" y="761"/>
                      <a:pt x="485" y="0"/>
                      <a:pt x="1078" y="0"/>
                    </a:cubicBezTo>
                    <a:lnTo>
                      <a:pt x="20522" y="0"/>
                    </a:lnTo>
                    <a:cubicBezTo>
                      <a:pt x="21115" y="0"/>
                      <a:pt x="21600" y="761"/>
                      <a:pt x="21600" y="1692"/>
                    </a:cubicBezTo>
                    <a:cubicBezTo>
                      <a:pt x="21600" y="1692"/>
                      <a:pt x="21600" y="19908"/>
                      <a:pt x="21600" y="19908"/>
                    </a:cubicBezTo>
                    <a:close/>
                  </a:path>
                </a:pathLst>
              </a:custGeom>
              <a:solidFill>
                <a:srgbClr val="0C5687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6" name="Shape 7"/>
              <p:cNvSpPr/>
              <p:nvPr/>
            </p:nvSpPr>
            <p:spPr>
              <a:xfrm>
                <a:off x="3327400" y="952500"/>
                <a:ext cx="5202286" cy="303380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ubicBezTo>
                      <a:pt x="21600" y="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FEFEFE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7" name="Shape 8"/>
              <p:cNvSpPr/>
              <p:nvPr/>
            </p:nvSpPr>
            <p:spPr>
              <a:xfrm>
                <a:off x="2971800" y="596900"/>
                <a:ext cx="4600900" cy="373815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88" y="0"/>
                    </a:moveTo>
                    <a:lnTo>
                      <a:pt x="1233" y="0"/>
                    </a:lnTo>
                    <a:cubicBezTo>
                      <a:pt x="553" y="0"/>
                      <a:pt x="0" y="681"/>
                      <a:pt x="0" y="1518"/>
                    </a:cubicBezTo>
                    <a:lnTo>
                      <a:pt x="0" y="20082"/>
                    </a:lnTo>
                    <a:cubicBezTo>
                      <a:pt x="0" y="20919"/>
                      <a:pt x="553" y="21600"/>
                      <a:pt x="1233" y="21600"/>
                    </a:cubicBezTo>
                    <a:lnTo>
                      <a:pt x="21255" y="21600"/>
                    </a:lnTo>
                    <a:cubicBezTo>
                      <a:pt x="21480" y="20263"/>
                      <a:pt x="21600" y="18879"/>
                      <a:pt x="21600" y="17459"/>
                    </a:cubicBezTo>
                    <a:cubicBezTo>
                      <a:pt x="21600" y="10022"/>
                      <a:pt x="18341" y="3524"/>
                      <a:pt x="13488" y="0"/>
                    </a:cubicBezTo>
                    <a:close/>
                  </a:path>
                </a:pathLst>
              </a:custGeom>
              <a:solidFill>
                <a:srgbClr val="FEFEFE">
                  <a:alpha val="20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46" name="Group 141"/>
            <p:cNvGrpSpPr/>
            <p:nvPr/>
          </p:nvGrpSpPr>
          <p:grpSpPr>
            <a:xfrm>
              <a:off x="2648783" y="1542479"/>
              <a:ext cx="3739926" cy="207826"/>
              <a:chOff x="5273056" y="2476258"/>
              <a:chExt cx="4986568" cy="277101"/>
            </a:xfrm>
          </p:grpSpPr>
          <p:sp>
            <p:nvSpPr>
              <p:cNvPr id="47" name="Shape 7"/>
              <p:cNvSpPr/>
              <p:nvPr/>
            </p:nvSpPr>
            <p:spPr>
              <a:xfrm>
                <a:off x="5273056" y="2476258"/>
                <a:ext cx="4986568" cy="27710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ubicBezTo>
                      <a:pt x="21600" y="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010101">
                  <a:alpha val="10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9462241" y="2481270"/>
                <a:ext cx="753163" cy="246221"/>
              </a:xfrm>
              <a:prstGeom prst="rect">
                <a:avLst/>
              </a:prstGeom>
              <a:noFill/>
            </p:spPr>
            <p:txBody>
              <a:bodyPr wrap="square" numCol="1" spcCol="45720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600" b="0" i="0" u="none" strike="noStrike" kern="0" cap="none" spc="0" normalizeH="0" baseline="0" noProof="0">
                  <a:ln>
                    <a:noFill/>
                  </a:ln>
                  <a:solidFill>
                    <a:srgbClr val="7D8287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</a:endParaRPr>
              </a:p>
            </p:txBody>
          </p:sp>
          <p:grpSp>
            <p:nvGrpSpPr>
              <p:cNvPr id="49" name="Group 136"/>
              <p:cNvGrpSpPr/>
              <p:nvPr/>
            </p:nvGrpSpPr>
            <p:grpSpPr>
              <a:xfrm>
                <a:off x="5438003" y="2550090"/>
                <a:ext cx="385882" cy="105300"/>
                <a:chOff x="11188552" y="2046586"/>
                <a:chExt cx="698648" cy="190648"/>
              </a:xfrm>
            </p:grpSpPr>
            <p:sp>
              <p:nvSpPr>
                <p:cNvPr id="52" name="Oval 133"/>
                <p:cNvSpPr/>
                <p:nvPr/>
              </p:nvSpPr>
              <p:spPr>
                <a:xfrm>
                  <a:off x="11188552" y="2046586"/>
                  <a:ext cx="190648" cy="190648"/>
                </a:xfrm>
                <a:prstGeom prst="ellipse">
                  <a:avLst/>
                </a:prstGeom>
                <a:solidFill>
                  <a:srgbClr val="0C5687"/>
                </a:solidFill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Oval 134"/>
                <p:cNvSpPr/>
                <p:nvPr/>
              </p:nvSpPr>
              <p:spPr>
                <a:xfrm>
                  <a:off x="11442552" y="2046586"/>
                  <a:ext cx="190648" cy="190648"/>
                </a:xfrm>
                <a:prstGeom prst="ellipse">
                  <a:avLst/>
                </a:prstGeom>
                <a:solidFill>
                  <a:srgbClr val="0C5687"/>
                </a:solidFill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Oval 135"/>
                <p:cNvSpPr/>
                <p:nvPr/>
              </p:nvSpPr>
              <p:spPr>
                <a:xfrm>
                  <a:off x="11696552" y="2046586"/>
                  <a:ext cx="190648" cy="190648"/>
                </a:xfrm>
                <a:prstGeom prst="ellipse">
                  <a:avLst/>
                </a:prstGeom>
                <a:solidFill>
                  <a:srgbClr val="0C5687"/>
                </a:solidFill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charset="0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50" name="Straight Connector 137"/>
              <p:cNvCxnSpPr/>
              <p:nvPr/>
            </p:nvCxnSpPr>
            <p:spPr>
              <a:xfrm>
                <a:off x="6713125" y="2617689"/>
                <a:ext cx="1973675" cy="0"/>
              </a:xfrm>
              <a:prstGeom prst="line">
                <a:avLst/>
              </a:prstGeom>
              <a:noFill/>
              <a:ln w="76200" cap="rnd" cmpd="sng" algn="ctr">
                <a:solidFill>
                  <a:srgbClr val="010101">
                    <a:alpha val="8000"/>
                  </a:srgbClr>
                </a:solidFill>
                <a:prstDash val="solid"/>
                <a:round/>
              </a:ln>
              <a:effectLst/>
            </p:spPr>
          </p:cxnSp>
          <p:cxnSp>
            <p:nvCxnSpPr>
              <p:cNvPr id="51" name="Straight Connector 139"/>
              <p:cNvCxnSpPr/>
              <p:nvPr/>
            </p:nvCxnSpPr>
            <p:spPr>
              <a:xfrm>
                <a:off x="6062885" y="2617689"/>
                <a:ext cx="490315" cy="0"/>
              </a:xfrm>
              <a:prstGeom prst="line">
                <a:avLst/>
              </a:prstGeom>
              <a:noFill/>
              <a:ln w="76200" cap="rnd" cmpd="sng" algn="ctr">
                <a:solidFill>
                  <a:srgbClr val="010101">
                    <a:alpha val="8000"/>
                  </a:srgbClr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65" name="组合 64"/>
          <p:cNvGrpSpPr/>
          <p:nvPr/>
        </p:nvGrpSpPr>
        <p:grpSpPr>
          <a:xfrm>
            <a:off x="2473942" y="2067694"/>
            <a:ext cx="1257231" cy="1257231"/>
            <a:chOff x="2975881" y="1928015"/>
            <a:chExt cx="1257231" cy="1257231"/>
          </a:xfrm>
        </p:grpSpPr>
        <p:grpSp>
          <p:nvGrpSpPr>
            <p:cNvPr id="35" name="Group 38"/>
            <p:cNvGrpSpPr/>
            <p:nvPr/>
          </p:nvGrpSpPr>
          <p:grpSpPr>
            <a:xfrm>
              <a:off x="2975881" y="1928015"/>
              <a:ext cx="1257231" cy="1257231"/>
              <a:chOff x="5709186" y="2990307"/>
              <a:chExt cx="1676308" cy="1676308"/>
            </a:xfrm>
          </p:grpSpPr>
          <p:sp>
            <p:nvSpPr>
              <p:cNvPr id="39" name="Shape 53"/>
              <p:cNvSpPr/>
              <p:nvPr/>
            </p:nvSpPr>
            <p:spPr>
              <a:xfrm>
                <a:off x="6027485" y="3308606"/>
                <a:ext cx="1039711" cy="103971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37" name="Shape 53"/>
              <p:cNvSpPr/>
              <p:nvPr/>
            </p:nvSpPr>
            <p:spPr>
              <a:xfrm>
                <a:off x="5884075" y="3165196"/>
                <a:ext cx="1326530" cy="132653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noFill/>
              <a:ln w="50800">
                <a:solidFill>
                  <a:srgbClr val="7D8287">
                    <a:alpha val="50000"/>
                  </a:srgbClr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38" name="Shape 53"/>
              <p:cNvSpPr/>
              <p:nvPr/>
            </p:nvSpPr>
            <p:spPr>
              <a:xfrm>
                <a:off x="5709186" y="2990307"/>
                <a:ext cx="1676308" cy="167630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noFill/>
              <a:ln w="19050">
                <a:solidFill>
                  <a:srgbClr val="7D8287">
                    <a:alpha val="25000"/>
                  </a:srgbClr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3273739" y="2214228"/>
              <a:ext cx="611971" cy="68480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lvl="0" algn="ctr"/>
              <a:r>
                <a:rPr lang="en-US" altLang="zh-CN" sz="4000" b="1" smtClean="0">
                  <a:solidFill>
                    <a:srgbClr val="0C5687"/>
                  </a:solidFill>
                  <a:latin typeface="Agency FB" pitchFamily="34" charset="0"/>
                  <a:ea typeface="微软雅黑" panose="020b0503020204020204" pitchFamily="34" charset="-122"/>
                  <a:cs typeface="Montserrat" charset="0"/>
                </a:rPr>
                <a:t>03</a:t>
              </a:r>
              <a:endParaRPr lang="en-US" altLang="zh-CN" sz="4000" b="1">
                <a:solidFill>
                  <a:srgbClr val="0C5687"/>
                </a:solidFill>
                <a:latin typeface="Agency FB" pitchFamily="34" charset="0"/>
                <a:ea typeface="微软雅黑" panose="020b0503020204020204" pitchFamily="34" charset="-122"/>
                <a:cs typeface="Montserrat" charset="0"/>
              </a:endParaRPr>
            </a:p>
          </p:txBody>
        </p:sp>
      </p:grpSp>
      <p:pic>
        <p:nvPicPr>
          <p:cNvPr id="55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2696309"/>
            <a:ext cx="1663852" cy="398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3707904" y="2215629"/>
            <a:ext cx="280831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ctr"/>
            <a:r>
              <a:rPr lang="zh-CN" altLang="en-US" sz="2800" b="1" kern="0" spc="30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ea typeface="微软雅黑" panose="020b0503020204020204" pitchFamily="34" charset="-122"/>
              </a:rPr>
              <a:t>单击添加标题</a:t>
            </a:r>
            <a:endParaRPr lang="zh-CN" altLang="en-US" sz="2800" b="1" kern="0" spc="30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5400000" scaled="0"/>
              </a:gradFill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3923928" y="2811735"/>
            <a:ext cx="1060547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14630" marR="0" lvl="0" indent="-21463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1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174734" y="2795680"/>
            <a:ext cx="1060547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14630" lvl="0" indent="-214630">
              <a:buFont typeface="Wingdings" panose="05000000000000000000" pitchFamily="2" charset="2"/>
              <a:buChar char="l"/>
              <a:defRPr/>
            </a:pPr>
            <a:r>
              <a:rPr lang="zh-CN" altLang="en-US" sz="11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100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sz="1100" kern="0">
              <a:solidFill>
                <a:sysClr val="window" lastClr="FFFFFF">
                  <a:lumMod val="50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3923928" y="3053303"/>
            <a:ext cx="1060547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14630" lvl="0" indent="-214630">
              <a:buFont typeface="Wingdings" panose="05000000000000000000" pitchFamily="2" charset="2"/>
              <a:buChar char="l"/>
              <a:defRPr/>
            </a:pPr>
            <a:r>
              <a:rPr lang="zh-CN" altLang="en-US" sz="11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100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sz="1100" kern="0">
              <a:solidFill>
                <a:sysClr val="window" lastClr="FFFFFF">
                  <a:lumMod val="50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5174734" y="3037247"/>
            <a:ext cx="1060547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14630" lvl="0" indent="-214630">
              <a:buFont typeface="Wingdings" panose="05000000000000000000" pitchFamily="2" charset="2"/>
              <a:buChar char="l"/>
              <a:defRPr/>
            </a:pPr>
            <a:r>
              <a:rPr lang="zh-CN" altLang="en-US" sz="11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100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sz="1100" kern="0">
              <a:solidFill>
                <a:sysClr val="window" lastClr="FFFFFF">
                  <a:lumMod val="50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2895" y="681933"/>
            <a:ext cx="1151044" cy="1175866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90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" presetClass="entr" presetSubtype="4" accel="4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accel="46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accel="46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accel="46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530027" y="113953"/>
            <a:ext cx="283154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30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单击添加标题文本内容</a:t>
            </a:r>
            <a:endParaRPr kumimoji="0" lang="zh-CN" altLang="en-US" b="1" i="0" u="none" strike="noStrike" kern="0" cap="none" spc="300" normalizeH="0" baseline="0" noProof="0">
              <a:ln>
                <a:noFill/>
              </a:ln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35"/>
          <p:cNvGrpSpPr/>
          <p:nvPr/>
        </p:nvGrpSpPr>
        <p:grpSpPr>
          <a:xfrm>
            <a:off x="1022748" y="1565672"/>
            <a:ext cx="591740" cy="589359"/>
            <a:chExt cx="607516" cy="605576"/>
          </a:xfrm>
        </p:grpSpPr>
        <p:sp>
          <p:nvSpPr>
            <p:cNvPr id="4" name="Freeform 5"/>
            <p:cNvSpPr/>
            <p:nvPr/>
          </p:nvSpPr>
          <p:spPr bwMode="auto">
            <a:xfrm>
              <a:off x="0" y="36878"/>
              <a:ext cx="308611" cy="537642"/>
            </a:xfrm>
            <a:custGeom>
              <a:gdLst>
                <a:gd name="T0" fmla="*/ 2147483647 w 50"/>
                <a:gd name="T1" fmla="*/ 2147483647 h 87"/>
                <a:gd name="T2" fmla="*/ 2147483647 w 50"/>
                <a:gd name="T3" fmla="*/ 2147483647 h 87"/>
                <a:gd name="T4" fmla="*/ 2147483647 w 50"/>
                <a:gd name="T5" fmla="*/ 2147483647 h 87"/>
                <a:gd name="T6" fmla="*/ 2147483647 w 50"/>
                <a:gd name="T7" fmla="*/ 0 h 87"/>
                <a:gd name="T8" fmla="*/ 2147483647 w 50"/>
                <a:gd name="T9" fmla="*/ 2147483647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87">
                  <a:moveTo>
                    <a:pt x="27" y="6"/>
                  </a:moveTo>
                  <a:cubicBezTo>
                    <a:pt x="7" y="18"/>
                    <a:pt x="0" y="44"/>
                    <a:pt x="11" y="65"/>
                  </a:cubicBezTo>
                  <a:cubicBezTo>
                    <a:pt x="20" y="79"/>
                    <a:pt x="35" y="87"/>
                    <a:pt x="50" y="8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2" y="0"/>
                    <a:pt x="34" y="2"/>
                    <a:pt x="27" y="6"/>
                  </a:cubicBezTo>
                </a:path>
              </a:pathLst>
            </a:custGeom>
            <a:solidFill>
              <a:srgbClr val="67C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0" y="0"/>
              <a:ext cx="607516" cy="605576"/>
            </a:xfrm>
            <a:custGeom>
              <a:gdLst>
                <a:gd name="T0" fmla="*/ 2147483647 w 98"/>
                <a:gd name="T1" fmla="*/ 2147483647 h 98"/>
                <a:gd name="T2" fmla="*/ 2147483647 w 98"/>
                <a:gd name="T3" fmla="*/ 2147483647 h 98"/>
                <a:gd name="T4" fmla="*/ 2147483647 w 98"/>
                <a:gd name="T5" fmla="*/ 2147483647 h 98"/>
                <a:gd name="T6" fmla="*/ 2147483647 w 98"/>
                <a:gd name="T7" fmla="*/ 2147483647 h 98"/>
                <a:gd name="T8" fmla="*/ 2147483647 w 98"/>
                <a:gd name="T9" fmla="*/ 2147483647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" h="98">
                  <a:moveTo>
                    <a:pt x="86" y="28"/>
                  </a:moveTo>
                  <a:cubicBezTo>
                    <a:pt x="98" y="48"/>
                    <a:pt x="91" y="75"/>
                    <a:pt x="70" y="86"/>
                  </a:cubicBezTo>
                  <a:cubicBezTo>
                    <a:pt x="50" y="98"/>
                    <a:pt x="23" y="91"/>
                    <a:pt x="11" y="71"/>
                  </a:cubicBezTo>
                  <a:cubicBezTo>
                    <a:pt x="0" y="50"/>
                    <a:pt x="7" y="24"/>
                    <a:pt x="27" y="12"/>
                  </a:cubicBezTo>
                  <a:cubicBezTo>
                    <a:pt x="48" y="0"/>
                    <a:pt x="74" y="7"/>
                    <a:pt x="86" y="28"/>
                  </a:cubicBezTo>
                </a:path>
              </a:pathLst>
            </a:custGeom>
            <a:solidFill>
              <a:srgbClr val="0C5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308611" y="36878"/>
              <a:ext cx="19409" cy="531820"/>
            </a:xfrm>
            <a:custGeom>
              <a:gdLst>
                <a:gd name="T0" fmla="*/ 2147483647 w 3"/>
                <a:gd name="T1" fmla="*/ 2147483647 h 86"/>
                <a:gd name="T2" fmla="*/ 0 w 3"/>
                <a:gd name="T3" fmla="*/ 2147483647 h 86"/>
                <a:gd name="T4" fmla="*/ 0 w 3"/>
                <a:gd name="T5" fmla="*/ 2147483647 h 86"/>
                <a:gd name="T6" fmla="*/ 2147483647 w 3"/>
                <a:gd name="T7" fmla="*/ 2147483647 h 86"/>
                <a:gd name="T8" fmla="*/ 0 w 3"/>
                <a:gd name="T9" fmla="*/ 0 h 86"/>
                <a:gd name="T10" fmla="*/ 0 w 3"/>
                <a:gd name="T11" fmla="*/ 0 h 86"/>
                <a:gd name="T12" fmla="*/ 2147483647 w 3"/>
                <a:gd name="T13" fmla="*/ 2147483647 h 86"/>
                <a:gd name="T14" fmla="*/ 0 w 3"/>
                <a:gd name="T15" fmla="*/ 0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86">
                  <a:moveTo>
                    <a:pt x="1" y="86"/>
                  </a:moveTo>
                  <a:cubicBezTo>
                    <a:pt x="1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1" y="86"/>
                    <a:pt x="1" y="8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308611" y="36878"/>
              <a:ext cx="260087" cy="531820"/>
            </a:xfrm>
            <a:custGeom>
              <a:gdLst>
                <a:gd name="T0" fmla="*/ 0 w 42"/>
                <a:gd name="T1" fmla="*/ 0 h 86"/>
                <a:gd name="T2" fmla="*/ 0 w 42"/>
                <a:gd name="T3" fmla="*/ 2147483647 h 86"/>
                <a:gd name="T4" fmla="*/ 2147483647 w 42"/>
                <a:gd name="T5" fmla="*/ 2147483647 h 86"/>
                <a:gd name="T6" fmla="*/ 2147483647 w 42"/>
                <a:gd name="T7" fmla="*/ 2147483647 h 86"/>
                <a:gd name="T8" fmla="*/ 2147483647 w 42"/>
                <a:gd name="T9" fmla="*/ 2147483647 h 86"/>
                <a:gd name="T10" fmla="*/ 2147483647 w 42"/>
                <a:gd name="T11" fmla="*/ 2147483647 h 86"/>
                <a:gd name="T12" fmla="*/ 2147483647 w 42"/>
                <a:gd name="T13" fmla="*/ 2147483647 h 86"/>
                <a:gd name="T14" fmla="*/ 2147483647 w 42"/>
                <a:gd name="T15" fmla="*/ 2147483647 h 86"/>
                <a:gd name="T16" fmla="*/ 0 w 42"/>
                <a:gd name="T17" fmla="*/ 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86">
                  <a:moveTo>
                    <a:pt x="0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1" y="86"/>
                    <a:pt x="1" y="86"/>
                  </a:cubicBezTo>
                  <a:cubicBezTo>
                    <a:pt x="8" y="86"/>
                    <a:pt x="14" y="84"/>
                    <a:pt x="20" y="80"/>
                  </a:cubicBezTo>
                  <a:cubicBezTo>
                    <a:pt x="34" y="73"/>
                    <a:pt x="42" y="58"/>
                    <a:pt x="42" y="43"/>
                  </a:cubicBezTo>
                  <a:cubicBezTo>
                    <a:pt x="42" y="36"/>
                    <a:pt x="40" y="29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16" y="2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0C5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316374" y="203800"/>
              <a:ext cx="23291" cy="13587"/>
            </a:xfrm>
            <a:custGeom>
              <a:gdLst>
                <a:gd name="T0" fmla="*/ 0 w 12"/>
                <a:gd name="T1" fmla="*/ 2147483647 h 7"/>
                <a:gd name="T2" fmla="*/ 0 w 12"/>
                <a:gd name="T3" fmla="*/ 2147483647 h 7"/>
                <a:gd name="T4" fmla="*/ 2147483647 w 12"/>
                <a:gd name="T5" fmla="*/ 0 h 7"/>
                <a:gd name="T6" fmla="*/ 2147483647 w 12"/>
                <a:gd name="T7" fmla="*/ 0 h 7"/>
                <a:gd name="T8" fmla="*/ 2147483647 w 12"/>
                <a:gd name="T9" fmla="*/ 0 h 7"/>
                <a:gd name="T10" fmla="*/ 0 w 12"/>
                <a:gd name="T11" fmla="*/ 2147483647 h 7"/>
                <a:gd name="T12" fmla="*/ 0 w 12"/>
                <a:gd name="T13" fmla="*/ 214748364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7">
                  <a:moveTo>
                    <a:pt x="0" y="7"/>
                  </a:moveTo>
                  <a:lnTo>
                    <a:pt x="0" y="7"/>
                  </a:lnTo>
                  <a:lnTo>
                    <a:pt x="1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166921" y="197977"/>
              <a:ext cx="265910" cy="234855"/>
            </a:xfrm>
            <a:custGeom>
              <a:gdLst>
                <a:gd name="T0" fmla="*/ 2147483647 w 137"/>
                <a:gd name="T1" fmla="*/ 2147483647 h 121"/>
                <a:gd name="T2" fmla="*/ 2147483647 w 137"/>
                <a:gd name="T3" fmla="*/ 2147483647 h 121"/>
                <a:gd name="T4" fmla="*/ 2147483647 w 137"/>
                <a:gd name="T5" fmla="*/ 2147483647 h 121"/>
                <a:gd name="T6" fmla="*/ 2147483647 w 137"/>
                <a:gd name="T7" fmla="*/ 2147483647 h 121"/>
                <a:gd name="T8" fmla="*/ 2147483647 w 137"/>
                <a:gd name="T9" fmla="*/ 2147483647 h 121"/>
                <a:gd name="T10" fmla="*/ 2147483647 w 137"/>
                <a:gd name="T11" fmla="*/ 2147483647 h 121"/>
                <a:gd name="T12" fmla="*/ 2147483647 w 137"/>
                <a:gd name="T13" fmla="*/ 2147483647 h 121"/>
                <a:gd name="T14" fmla="*/ 2147483647 w 137"/>
                <a:gd name="T15" fmla="*/ 2147483647 h 121"/>
                <a:gd name="T16" fmla="*/ 2147483647 w 137"/>
                <a:gd name="T17" fmla="*/ 2147483647 h 121"/>
                <a:gd name="T18" fmla="*/ 2147483647 w 137"/>
                <a:gd name="T19" fmla="*/ 2147483647 h 121"/>
                <a:gd name="T20" fmla="*/ 2147483647 w 137"/>
                <a:gd name="T21" fmla="*/ 2147483647 h 121"/>
                <a:gd name="T22" fmla="*/ 2147483647 w 137"/>
                <a:gd name="T23" fmla="*/ 2147483647 h 121"/>
                <a:gd name="T24" fmla="*/ 2147483647 w 137"/>
                <a:gd name="T25" fmla="*/ 2147483647 h 121"/>
                <a:gd name="T26" fmla="*/ 2147483647 w 137"/>
                <a:gd name="T27" fmla="*/ 2147483647 h 121"/>
                <a:gd name="T28" fmla="*/ 2147483647 w 137"/>
                <a:gd name="T29" fmla="*/ 2147483647 h 121"/>
                <a:gd name="T30" fmla="*/ 2147483647 w 137"/>
                <a:gd name="T31" fmla="*/ 2147483647 h 121"/>
                <a:gd name="T32" fmla="*/ 2147483647 w 137"/>
                <a:gd name="T33" fmla="*/ 2147483647 h 121"/>
                <a:gd name="T34" fmla="*/ 2147483647 w 137"/>
                <a:gd name="T35" fmla="*/ 2147483647 h 121"/>
                <a:gd name="T36" fmla="*/ 2147483647 w 137"/>
                <a:gd name="T37" fmla="*/ 2147483647 h 121"/>
                <a:gd name="T38" fmla="*/ 2147483647 w 137"/>
                <a:gd name="T39" fmla="*/ 2147483647 h 121"/>
                <a:gd name="T40" fmla="*/ 2147483647 w 137"/>
                <a:gd name="T41" fmla="*/ 2147483647 h 121"/>
                <a:gd name="T42" fmla="*/ 0 w 137"/>
                <a:gd name="T43" fmla="*/ 2147483647 h 121"/>
                <a:gd name="T44" fmla="*/ 2147483647 w 137"/>
                <a:gd name="T45" fmla="*/ 2147483647 h 121"/>
                <a:gd name="T46" fmla="*/ 2147483647 w 137"/>
                <a:gd name="T47" fmla="*/ 2147483647 h 121"/>
                <a:gd name="T48" fmla="*/ 2147483647 w 137"/>
                <a:gd name="T49" fmla="*/ 2147483647 h 121"/>
                <a:gd name="T50" fmla="*/ 2147483647 w 137"/>
                <a:gd name="T51" fmla="*/ 2147483647 h 121"/>
                <a:gd name="T52" fmla="*/ 2147483647 w 137"/>
                <a:gd name="T53" fmla="*/ 2147483647 h 121"/>
                <a:gd name="T54" fmla="*/ 2147483647 w 137"/>
                <a:gd name="T55" fmla="*/ 0 h 121"/>
                <a:gd name="T56" fmla="*/ 2147483647 w 137"/>
                <a:gd name="T57" fmla="*/ 0 h 121"/>
                <a:gd name="T58" fmla="*/ 2147483647 w 137"/>
                <a:gd name="T59" fmla="*/ 2147483647 h 121"/>
                <a:gd name="T60" fmla="*/ 2147483647 w 137"/>
                <a:gd name="T61" fmla="*/ 2147483647 h 121"/>
                <a:gd name="T62" fmla="*/ 2147483647 w 137"/>
                <a:gd name="T63" fmla="*/ 2147483647 h 121"/>
                <a:gd name="T64" fmla="*/ 2147483647 w 137"/>
                <a:gd name="T65" fmla="*/ 2147483647 h 121"/>
                <a:gd name="T66" fmla="*/ 2147483647 w 137"/>
                <a:gd name="T67" fmla="*/ 2147483647 h 121"/>
                <a:gd name="T68" fmla="*/ 2147483647 w 137"/>
                <a:gd name="T69" fmla="*/ 2147483647 h 121"/>
                <a:gd name="T70" fmla="*/ 2147483647 w 137"/>
                <a:gd name="T71" fmla="*/ 2147483647 h 121"/>
                <a:gd name="T72" fmla="*/ 2147483647 w 137"/>
                <a:gd name="T73" fmla="*/ 2147483647 h 121"/>
                <a:gd name="T74" fmla="*/ 2147483647 w 137"/>
                <a:gd name="T75" fmla="*/ 2147483647 h 121"/>
                <a:gd name="T76" fmla="*/ 2147483647 w 137"/>
                <a:gd name="T77" fmla="*/ 2147483647 h 121"/>
                <a:gd name="T78" fmla="*/ 2147483647 w 137"/>
                <a:gd name="T79" fmla="*/ 2147483647 h 121"/>
                <a:gd name="T80" fmla="*/ 2147483647 w 137"/>
                <a:gd name="T81" fmla="*/ 2147483647 h 121"/>
                <a:gd name="T82" fmla="*/ 2147483647 w 137"/>
                <a:gd name="T83" fmla="*/ 2147483647 h 121"/>
                <a:gd name="T84" fmla="*/ 2147483647 w 137"/>
                <a:gd name="T85" fmla="*/ 2147483647 h 121"/>
                <a:gd name="T86" fmla="*/ 2147483647 w 137"/>
                <a:gd name="T87" fmla="*/ 2147483647 h 121"/>
                <a:gd name="T88" fmla="*/ 2147483647 w 137"/>
                <a:gd name="T89" fmla="*/ 2147483647 h 121"/>
                <a:gd name="T90" fmla="*/ 2147483647 w 137"/>
                <a:gd name="T91" fmla="*/ 2147483647 h 121"/>
                <a:gd name="T92" fmla="*/ 2147483647 w 137"/>
                <a:gd name="T93" fmla="*/ 2147483647 h 121"/>
                <a:gd name="T94" fmla="*/ 2147483647 w 137"/>
                <a:gd name="T95" fmla="*/ 2147483647 h 121"/>
                <a:gd name="T96" fmla="*/ 2147483647 w 137"/>
                <a:gd name="T97" fmla="*/ 2147483647 h 121"/>
                <a:gd name="T98" fmla="*/ 2147483647 w 137"/>
                <a:gd name="T99" fmla="*/ 2147483647 h 121"/>
                <a:gd name="T100" fmla="*/ 2147483647 w 137"/>
                <a:gd name="T101" fmla="*/ 2147483647 h 121"/>
                <a:gd name="T102" fmla="*/ 2147483647 w 137"/>
                <a:gd name="T103" fmla="*/ 2147483647 h 121"/>
                <a:gd name="T104" fmla="*/ 2147483647 w 137"/>
                <a:gd name="T105" fmla="*/ 2147483647 h 121"/>
                <a:gd name="T106" fmla="*/ 2147483647 w 137"/>
                <a:gd name="T107" fmla="*/ 2147483647 h 12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7" h="120">
                  <a:moveTo>
                    <a:pt x="67" y="121"/>
                  </a:moveTo>
                  <a:lnTo>
                    <a:pt x="67" y="121"/>
                  </a:lnTo>
                  <a:lnTo>
                    <a:pt x="77" y="112"/>
                  </a:lnTo>
                  <a:lnTo>
                    <a:pt x="67" y="118"/>
                  </a:lnTo>
                  <a:lnTo>
                    <a:pt x="77" y="108"/>
                  </a:lnTo>
                  <a:lnTo>
                    <a:pt x="64" y="115"/>
                  </a:lnTo>
                  <a:lnTo>
                    <a:pt x="86" y="99"/>
                  </a:lnTo>
                  <a:lnTo>
                    <a:pt x="61" y="115"/>
                  </a:lnTo>
                  <a:lnTo>
                    <a:pt x="61" y="112"/>
                  </a:lnTo>
                  <a:lnTo>
                    <a:pt x="89" y="92"/>
                  </a:lnTo>
                  <a:lnTo>
                    <a:pt x="57" y="112"/>
                  </a:lnTo>
                  <a:lnTo>
                    <a:pt x="57" y="108"/>
                  </a:lnTo>
                  <a:lnTo>
                    <a:pt x="96" y="86"/>
                  </a:lnTo>
                  <a:lnTo>
                    <a:pt x="57" y="108"/>
                  </a:lnTo>
                  <a:lnTo>
                    <a:pt x="54" y="108"/>
                  </a:lnTo>
                  <a:lnTo>
                    <a:pt x="99" y="80"/>
                  </a:lnTo>
                  <a:lnTo>
                    <a:pt x="54" y="105"/>
                  </a:lnTo>
                  <a:lnTo>
                    <a:pt x="109" y="70"/>
                  </a:lnTo>
                  <a:lnTo>
                    <a:pt x="51" y="102"/>
                  </a:lnTo>
                  <a:lnTo>
                    <a:pt x="112" y="61"/>
                  </a:lnTo>
                  <a:lnTo>
                    <a:pt x="48" y="99"/>
                  </a:lnTo>
                  <a:lnTo>
                    <a:pt x="45" y="99"/>
                  </a:lnTo>
                  <a:lnTo>
                    <a:pt x="115" y="54"/>
                  </a:lnTo>
                  <a:lnTo>
                    <a:pt x="45" y="96"/>
                  </a:lnTo>
                  <a:lnTo>
                    <a:pt x="42" y="96"/>
                  </a:lnTo>
                  <a:lnTo>
                    <a:pt x="42" y="92"/>
                  </a:lnTo>
                  <a:lnTo>
                    <a:pt x="99" y="57"/>
                  </a:lnTo>
                  <a:lnTo>
                    <a:pt x="42" y="92"/>
                  </a:lnTo>
                  <a:lnTo>
                    <a:pt x="38" y="92"/>
                  </a:lnTo>
                  <a:lnTo>
                    <a:pt x="112" y="45"/>
                  </a:lnTo>
                  <a:lnTo>
                    <a:pt x="35" y="89"/>
                  </a:lnTo>
                  <a:lnTo>
                    <a:pt x="35" y="86"/>
                  </a:lnTo>
                  <a:lnTo>
                    <a:pt x="96" y="51"/>
                  </a:lnTo>
                  <a:lnTo>
                    <a:pt x="35" y="86"/>
                  </a:lnTo>
                  <a:lnTo>
                    <a:pt x="32" y="86"/>
                  </a:lnTo>
                  <a:lnTo>
                    <a:pt x="32" y="83"/>
                  </a:lnTo>
                  <a:lnTo>
                    <a:pt x="96" y="48"/>
                  </a:lnTo>
                  <a:lnTo>
                    <a:pt x="32" y="83"/>
                  </a:lnTo>
                  <a:lnTo>
                    <a:pt x="96" y="41"/>
                  </a:lnTo>
                  <a:lnTo>
                    <a:pt x="29" y="80"/>
                  </a:lnTo>
                  <a:lnTo>
                    <a:pt x="96" y="35"/>
                  </a:lnTo>
                  <a:lnTo>
                    <a:pt x="26" y="77"/>
                  </a:lnTo>
                  <a:lnTo>
                    <a:pt x="83" y="41"/>
                  </a:lnTo>
                  <a:lnTo>
                    <a:pt x="22" y="77"/>
                  </a:lnTo>
                  <a:lnTo>
                    <a:pt x="22" y="73"/>
                  </a:lnTo>
                  <a:lnTo>
                    <a:pt x="86" y="35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9" y="70"/>
                  </a:lnTo>
                  <a:lnTo>
                    <a:pt x="73" y="38"/>
                  </a:lnTo>
                  <a:lnTo>
                    <a:pt x="19" y="70"/>
                  </a:lnTo>
                  <a:lnTo>
                    <a:pt x="83" y="29"/>
                  </a:lnTo>
                  <a:lnTo>
                    <a:pt x="16" y="67"/>
                  </a:lnTo>
                  <a:lnTo>
                    <a:pt x="80" y="26"/>
                  </a:lnTo>
                  <a:lnTo>
                    <a:pt x="13" y="64"/>
                  </a:lnTo>
                  <a:lnTo>
                    <a:pt x="70" y="29"/>
                  </a:lnTo>
                  <a:lnTo>
                    <a:pt x="10" y="64"/>
                  </a:lnTo>
                  <a:lnTo>
                    <a:pt x="10" y="61"/>
                  </a:lnTo>
                  <a:lnTo>
                    <a:pt x="77" y="19"/>
                  </a:lnTo>
                  <a:lnTo>
                    <a:pt x="6" y="61"/>
                  </a:lnTo>
                  <a:lnTo>
                    <a:pt x="6" y="57"/>
                  </a:lnTo>
                  <a:lnTo>
                    <a:pt x="67" y="19"/>
                  </a:lnTo>
                  <a:lnTo>
                    <a:pt x="6" y="54"/>
                  </a:lnTo>
                  <a:lnTo>
                    <a:pt x="51" y="26"/>
                  </a:lnTo>
                  <a:lnTo>
                    <a:pt x="3" y="51"/>
                  </a:lnTo>
                  <a:lnTo>
                    <a:pt x="45" y="22"/>
                  </a:lnTo>
                  <a:lnTo>
                    <a:pt x="3" y="45"/>
                  </a:lnTo>
                  <a:lnTo>
                    <a:pt x="0" y="45"/>
                  </a:lnTo>
                  <a:lnTo>
                    <a:pt x="35" y="22"/>
                  </a:lnTo>
                  <a:lnTo>
                    <a:pt x="3" y="41"/>
                  </a:lnTo>
                  <a:lnTo>
                    <a:pt x="0" y="41"/>
                  </a:lnTo>
                  <a:lnTo>
                    <a:pt x="38" y="16"/>
                  </a:lnTo>
                  <a:lnTo>
                    <a:pt x="0" y="38"/>
                  </a:lnTo>
                  <a:lnTo>
                    <a:pt x="35" y="13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32" y="10"/>
                  </a:lnTo>
                  <a:lnTo>
                    <a:pt x="3" y="26"/>
                  </a:lnTo>
                  <a:lnTo>
                    <a:pt x="3" y="22"/>
                  </a:lnTo>
                  <a:lnTo>
                    <a:pt x="22" y="10"/>
                  </a:lnTo>
                  <a:lnTo>
                    <a:pt x="6" y="19"/>
                  </a:lnTo>
                  <a:lnTo>
                    <a:pt x="19" y="10"/>
                  </a:lnTo>
                  <a:lnTo>
                    <a:pt x="13" y="10"/>
                  </a:lnTo>
                  <a:lnTo>
                    <a:pt x="26" y="3"/>
                  </a:lnTo>
                  <a:lnTo>
                    <a:pt x="13" y="16"/>
                  </a:lnTo>
                  <a:lnTo>
                    <a:pt x="38" y="0"/>
                  </a:lnTo>
                  <a:lnTo>
                    <a:pt x="19" y="16"/>
                  </a:lnTo>
                  <a:lnTo>
                    <a:pt x="45" y="0"/>
                  </a:lnTo>
                  <a:lnTo>
                    <a:pt x="45" y="3"/>
                  </a:lnTo>
                  <a:lnTo>
                    <a:pt x="13" y="22"/>
                  </a:lnTo>
                  <a:lnTo>
                    <a:pt x="51" y="3"/>
                  </a:lnTo>
                  <a:lnTo>
                    <a:pt x="13" y="29"/>
                  </a:lnTo>
                  <a:lnTo>
                    <a:pt x="54" y="6"/>
                  </a:lnTo>
                  <a:lnTo>
                    <a:pt x="57" y="6"/>
                  </a:lnTo>
                  <a:lnTo>
                    <a:pt x="19" y="32"/>
                  </a:lnTo>
                  <a:lnTo>
                    <a:pt x="57" y="10"/>
                  </a:lnTo>
                  <a:lnTo>
                    <a:pt x="61" y="10"/>
                  </a:lnTo>
                  <a:lnTo>
                    <a:pt x="29" y="32"/>
                  </a:lnTo>
                  <a:lnTo>
                    <a:pt x="61" y="10"/>
                  </a:lnTo>
                  <a:lnTo>
                    <a:pt x="64" y="10"/>
                  </a:lnTo>
                  <a:lnTo>
                    <a:pt x="64" y="13"/>
                  </a:lnTo>
                  <a:lnTo>
                    <a:pt x="22" y="38"/>
                  </a:lnTo>
                  <a:lnTo>
                    <a:pt x="67" y="13"/>
                  </a:lnTo>
                  <a:lnTo>
                    <a:pt x="67" y="16"/>
                  </a:lnTo>
                  <a:lnTo>
                    <a:pt x="22" y="45"/>
                  </a:lnTo>
                  <a:lnTo>
                    <a:pt x="99" y="0"/>
                  </a:lnTo>
                  <a:lnTo>
                    <a:pt x="99" y="3"/>
                  </a:lnTo>
                  <a:lnTo>
                    <a:pt x="38" y="38"/>
                  </a:lnTo>
                  <a:lnTo>
                    <a:pt x="105" y="0"/>
                  </a:lnTo>
                  <a:lnTo>
                    <a:pt x="105" y="3"/>
                  </a:lnTo>
                  <a:lnTo>
                    <a:pt x="38" y="45"/>
                  </a:lnTo>
                  <a:lnTo>
                    <a:pt x="112" y="3"/>
                  </a:lnTo>
                  <a:lnTo>
                    <a:pt x="57" y="38"/>
                  </a:lnTo>
                  <a:lnTo>
                    <a:pt x="115" y="3"/>
                  </a:lnTo>
                  <a:lnTo>
                    <a:pt x="118" y="3"/>
                  </a:lnTo>
                  <a:lnTo>
                    <a:pt x="118" y="6"/>
                  </a:lnTo>
                  <a:lnTo>
                    <a:pt x="51" y="45"/>
                  </a:lnTo>
                  <a:lnTo>
                    <a:pt x="121" y="6"/>
                  </a:lnTo>
                  <a:lnTo>
                    <a:pt x="57" y="48"/>
                  </a:lnTo>
                  <a:lnTo>
                    <a:pt x="124" y="10"/>
                  </a:lnTo>
                  <a:lnTo>
                    <a:pt x="70" y="45"/>
                  </a:lnTo>
                  <a:lnTo>
                    <a:pt x="124" y="10"/>
                  </a:lnTo>
                  <a:lnTo>
                    <a:pt x="128" y="10"/>
                  </a:lnTo>
                  <a:lnTo>
                    <a:pt x="128" y="13"/>
                  </a:lnTo>
                  <a:lnTo>
                    <a:pt x="64" y="51"/>
                  </a:lnTo>
                  <a:lnTo>
                    <a:pt x="128" y="13"/>
                  </a:lnTo>
                  <a:lnTo>
                    <a:pt x="128" y="16"/>
                  </a:lnTo>
                  <a:lnTo>
                    <a:pt x="73" y="48"/>
                  </a:lnTo>
                  <a:lnTo>
                    <a:pt x="131" y="16"/>
                  </a:lnTo>
                  <a:lnTo>
                    <a:pt x="61" y="61"/>
                  </a:lnTo>
                  <a:lnTo>
                    <a:pt x="134" y="19"/>
                  </a:lnTo>
                  <a:lnTo>
                    <a:pt x="67" y="61"/>
                  </a:lnTo>
                  <a:lnTo>
                    <a:pt x="134" y="22"/>
                  </a:lnTo>
                  <a:lnTo>
                    <a:pt x="73" y="61"/>
                  </a:lnTo>
                  <a:lnTo>
                    <a:pt x="134" y="26"/>
                  </a:lnTo>
                  <a:lnTo>
                    <a:pt x="137" y="26"/>
                  </a:lnTo>
                  <a:lnTo>
                    <a:pt x="77" y="64"/>
                  </a:lnTo>
                  <a:lnTo>
                    <a:pt x="137" y="29"/>
                  </a:lnTo>
                  <a:lnTo>
                    <a:pt x="137" y="32"/>
                  </a:lnTo>
                  <a:lnTo>
                    <a:pt x="67" y="77"/>
                  </a:lnTo>
                  <a:lnTo>
                    <a:pt x="137" y="35"/>
                  </a:lnTo>
                  <a:lnTo>
                    <a:pt x="80" y="73"/>
                  </a:lnTo>
                  <a:lnTo>
                    <a:pt x="137" y="38"/>
                  </a:lnTo>
                  <a:lnTo>
                    <a:pt x="137" y="41"/>
                  </a:lnTo>
                  <a:lnTo>
                    <a:pt x="70" y="83"/>
                  </a:lnTo>
                  <a:lnTo>
                    <a:pt x="137" y="45"/>
                  </a:lnTo>
                  <a:lnTo>
                    <a:pt x="137" y="48"/>
                  </a:lnTo>
                  <a:lnTo>
                    <a:pt x="73" y="86"/>
                  </a:lnTo>
                  <a:lnTo>
                    <a:pt x="134" y="54"/>
                  </a:lnTo>
                  <a:lnTo>
                    <a:pt x="80" y="89"/>
                  </a:lnTo>
                  <a:lnTo>
                    <a:pt x="128" y="61"/>
                  </a:lnTo>
                  <a:lnTo>
                    <a:pt x="128" y="64"/>
                  </a:lnTo>
                  <a:lnTo>
                    <a:pt x="86" y="89"/>
                  </a:lnTo>
                  <a:lnTo>
                    <a:pt x="118" y="70"/>
                  </a:lnTo>
                  <a:lnTo>
                    <a:pt x="118" y="73"/>
                  </a:lnTo>
                  <a:lnTo>
                    <a:pt x="83" y="96"/>
                  </a:lnTo>
                  <a:lnTo>
                    <a:pt x="109" y="80"/>
                  </a:lnTo>
                  <a:lnTo>
                    <a:pt x="109" y="83"/>
                  </a:lnTo>
                  <a:lnTo>
                    <a:pt x="80" y="99"/>
                  </a:lnTo>
                  <a:lnTo>
                    <a:pt x="99" y="89"/>
                  </a:lnTo>
                  <a:lnTo>
                    <a:pt x="102" y="89"/>
                  </a:lnTo>
                  <a:lnTo>
                    <a:pt x="99" y="92"/>
                  </a:lnTo>
                  <a:lnTo>
                    <a:pt x="77" y="108"/>
                  </a:lnTo>
                  <a:lnTo>
                    <a:pt x="89" y="99"/>
                  </a:lnTo>
                  <a:lnTo>
                    <a:pt x="89" y="102"/>
                  </a:lnTo>
                  <a:lnTo>
                    <a:pt x="77" y="112"/>
                  </a:lnTo>
                  <a:lnTo>
                    <a:pt x="80" y="108"/>
                  </a:lnTo>
                  <a:lnTo>
                    <a:pt x="83" y="108"/>
                  </a:lnTo>
                  <a:lnTo>
                    <a:pt x="73" y="118"/>
                  </a:lnTo>
                  <a:lnTo>
                    <a:pt x="73" y="121"/>
                  </a:lnTo>
                  <a:lnTo>
                    <a:pt x="70" y="121"/>
                  </a:lnTo>
                  <a:lnTo>
                    <a:pt x="67" y="121"/>
                  </a:ln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11"/>
            <p:cNvSpPr>
              <a:spLocks noEditPoints="1"/>
            </p:cNvSpPr>
            <p:nvPr/>
          </p:nvSpPr>
          <p:spPr bwMode="auto">
            <a:xfrm>
              <a:off x="98988" y="104812"/>
              <a:ext cx="401776" cy="401776"/>
            </a:xfrm>
            <a:custGeom>
              <a:gdLst>
                <a:gd name="T0" fmla="*/ 2147483647 w 65"/>
                <a:gd name="T1" fmla="*/ 2147483647 h 65"/>
                <a:gd name="T2" fmla="*/ 2147483647 w 65"/>
                <a:gd name="T3" fmla="*/ 2147483647 h 65"/>
                <a:gd name="T4" fmla="*/ 2147483647 w 65"/>
                <a:gd name="T5" fmla="*/ 2147483647 h 65"/>
                <a:gd name="T6" fmla="*/ 2147483647 w 65"/>
                <a:gd name="T7" fmla="*/ 2147483647 h 65"/>
                <a:gd name="T8" fmla="*/ 2147483647 w 65"/>
                <a:gd name="T9" fmla="*/ 2147483647 h 65"/>
                <a:gd name="T10" fmla="*/ 2147483647 w 65"/>
                <a:gd name="T11" fmla="*/ 2147483647 h 65"/>
                <a:gd name="T12" fmla="*/ 2147483647 w 65"/>
                <a:gd name="T13" fmla="*/ 2147483647 h 65"/>
                <a:gd name="T14" fmla="*/ 2147483647 w 65"/>
                <a:gd name="T15" fmla="*/ 2147483647 h 65"/>
                <a:gd name="T16" fmla="*/ 2147483647 w 65"/>
                <a:gd name="T17" fmla="*/ 2147483647 h 65"/>
                <a:gd name="T18" fmla="*/ 2147483647 w 65"/>
                <a:gd name="T19" fmla="*/ 2147483647 h 65"/>
                <a:gd name="T20" fmla="*/ 2147483647 w 65"/>
                <a:gd name="T21" fmla="*/ 2147483647 h 65"/>
                <a:gd name="T22" fmla="*/ 2147483647 w 65"/>
                <a:gd name="T23" fmla="*/ 2147483647 h 65"/>
                <a:gd name="T24" fmla="*/ 2147483647 w 65"/>
                <a:gd name="T25" fmla="*/ 2147483647 h 65"/>
                <a:gd name="T26" fmla="*/ 2147483647 w 65"/>
                <a:gd name="T27" fmla="*/ 2147483647 h 65"/>
                <a:gd name="T28" fmla="*/ 2147483647 w 65"/>
                <a:gd name="T29" fmla="*/ 2147483647 h 65"/>
                <a:gd name="T30" fmla="*/ 2147483647 w 65"/>
                <a:gd name="T31" fmla="*/ 2147483647 h 65"/>
                <a:gd name="T32" fmla="*/ 2147483647 w 65"/>
                <a:gd name="T33" fmla="*/ 2147483647 h 65"/>
                <a:gd name="T34" fmla="*/ 2147483647 w 65"/>
                <a:gd name="T35" fmla="*/ 2147483647 h 65"/>
                <a:gd name="T36" fmla="*/ 2147483647 w 65"/>
                <a:gd name="T37" fmla="*/ 2147483647 h 65"/>
                <a:gd name="T38" fmla="*/ 2147483647 w 65"/>
                <a:gd name="T39" fmla="*/ 2147483647 h 65"/>
                <a:gd name="T40" fmla="*/ 2147483647 w 65"/>
                <a:gd name="T41" fmla="*/ 2147483647 h 65"/>
                <a:gd name="T42" fmla="*/ 2147483647 w 65"/>
                <a:gd name="T43" fmla="*/ 2147483647 h 65"/>
                <a:gd name="T44" fmla="*/ 2147483647 w 65"/>
                <a:gd name="T45" fmla="*/ 2147483647 h 65"/>
                <a:gd name="T46" fmla="*/ 0 w 65"/>
                <a:gd name="T47" fmla="*/ 2147483647 h 65"/>
                <a:gd name="T48" fmla="*/ 0 w 65"/>
                <a:gd name="T49" fmla="*/ 2147483647 h 65"/>
                <a:gd name="T50" fmla="*/ 2147483647 w 65"/>
                <a:gd name="T51" fmla="*/ 2147483647 h 65"/>
                <a:gd name="T52" fmla="*/ 0 w 65"/>
                <a:gd name="T53" fmla="*/ 2147483647 h 65"/>
                <a:gd name="T54" fmla="*/ 2147483647 w 65"/>
                <a:gd name="T55" fmla="*/ 2147483647 h 65"/>
                <a:gd name="T56" fmla="*/ 2147483647 w 65"/>
                <a:gd name="T57" fmla="*/ 2147483647 h 65"/>
                <a:gd name="T58" fmla="*/ 2147483647 w 65"/>
                <a:gd name="T59" fmla="*/ 2147483647 h 65"/>
                <a:gd name="T60" fmla="*/ 2147483647 w 65"/>
                <a:gd name="T61" fmla="*/ 2147483647 h 65"/>
                <a:gd name="T62" fmla="*/ 2147483647 w 65"/>
                <a:gd name="T63" fmla="*/ 2147483647 h 65"/>
                <a:gd name="T64" fmla="*/ 2147483647 w 65"/>
                <a:gd name="T65" fmla="*/ 2147483647 h 65"/>
                <a:gd name="T66" fmla="*/ 2147483647 w 65"/>
                <a:gd name="T67" fmla="*/ 2147483647 h 65"/>
                <a:gd name="T68" fmla="*/ 2147483647 w 65"/>
                <a:gd name="T69" fmla="*/ 2147483647 h 65"/>
                <a:gd name="T70" fmla="*/ 2147483647 w 65"/>
                <a:gd name="T71" fmla="*/ 2147483647 h 65"/>
                <a:gd name="T72" fmla="*/ 2147483647 w 65"/>
                <a:gd name="T73" fmla="*/ 2147483647 h 65"/>
                <a:gd name="T74" fmla="*/ 2147483647 w 65"/>
                <a:gd name="T75" fmla="*/ 2147483647 h 65"/>
                <a:gd name="T76" fmla="*/ 2147483647 w 65"/>
                <a:gd name="T77" fmla="*/ 2147483647 h 65"/>
                <a:gd name="T78" fmla="*/ 2147483647 w 65"/>
                <a:gd name="T79" fmla="*/ 2147483647 h 65"/>
                <a:gd name="T80" fmla="*/ 2147483647 w 65"/>
                <a:gd name="T81" fmla="*/ 2147483647 h 65"/>
                <a:gd name="T82" fmla="*/ 2147483647 w 65"/>
                <a:gd name="T83" fmla="*/ 2147483647 h 65"/>
                <a:gd name="T84" fmla="*/ 2147483647 w 65"/>
                <a:gd name="T85" fmla="*/ 2147483647 h 65"/>
                <a:gd name="T86" fmla="*/ 2147483647 w 65"/>
                <a:gd name="T87" fmla="*/ 2147483647 h 65"/>
                <a:gd name="T88" fmla="*/ 2147483647 w 65"/>
                <a:gd name="T89" fmla="*/ 2147483647 h 65"/>
                <a:gd name="T90" fmla="*/ 2147483647 w 65"/>
                <a:gd name="T91" fmla="*/ 0 h 65"/>
                <a:gd name="T92" fmla="*/ 2147483647 w 65"/>
                <a:gd name="T93" fmla="*/ 2147483647 h 65"/>
                <a:gd name="T94" fmla="*/ 2147483647 w 65"/>
                <a:gd name="T95" fmla="*/ 2147483647 h 65"/>
                <a:gd name="T96" fmla="*/ 2147483647 w 65"/>
                <a:gd name="T97" fmla="*/ 0 h 65"/>
                <a:gd name="T98" fmla="*/ 2147483647 w 65"/>
                <a:gd name="T99" fmla="*/ 0 h 65"/>
                <a:gd name="T100" fmla="*/ 2147483647 w 65"/>
                <a:gd name="T101" fmla="*/ 2147483647 h 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5" h="65">
                  <a:moveTo>
                    <a:pt x="35" y="64"/>
                  </a:moveTo>
                  <a:cubicBezTo>
                    <a:pt x="37" y="64"/>
                    <a:pt x="39" y="64"/>
                    <a:pt x="40" y="63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5"/>
                    <a:pt x="37" y="65"/>
                    <a:pt x="35" y="65"/>
                  </a:cubicBezTo>
                  <a:lnTo>
                    <a:pt x="35" y="64"/>
                  </a:lnTo>
                  <a:close/>
                  <a:moveTo>
                    <a:pt x="24" y="64"/>
                  </a:moveTo>
                  <a:cubicBezTo>
                    <a:pt x="25" y="63"/>
                    <a:pt x="25" y="63"/>
                    <a:pt x="25" y="63"/>
                  </a:cubicBezTo>
                  <a:cubicBezTo>
                    <a:pt x="26" y="63"/>
                    <a:pt x="28" y="64"/>
                    <a:pt x="30" y="64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8" y="65"/>
                    <a:pt x="26" y="65"/>
                    <a:pt x="24" y="64"/>
                  </a:cubicBezTo>
                  <a:close/>
                  <a:moveTo>
                    <a:pt x="45" y="62"/>
                  </a:moveTo>
                  <a:cubicBezTo>
                    <a:pt x="47" y="61"/>
                    <a:pt x="48" y="60"/>
                    <a:pt x="50" y="59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49" y="61"/>
                    <a:pt x="47" y="62"/>
                    <a:pt x="46" y="62"/>
                  </a:cubicBezTo>
                  <a:lnTo>
                    <a:pt x="45" y="62"/>
                  </a:lnTo>
                  <a:close/>
                  <a:moveTo>
                    <a:pt x="14" y="60"/>
                  </a:move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8" y="60"/>
                    <a:pt x="20" y="61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7" y="61"/>
                    <a:pt x="16" y="60"/>
                    <a:pt x="14" y="60"/>
                  </a:cubicBezTo>
                  <a:close/>
                  <a:moveTo>
                    <a:pt x="50" y="59"/>
                  </a:moveTo>
                  <a:cubicBezTo>
                    <a:pt x="50" y="59"/>
                    <a:pt x="50" y="59"/>
                    <a:pt x="50" y="59"/>
                  </a:cubicBezTo>
                  <a:moveTo>
                    <a:pt x="54" y="56"/>
                  </a:moveTo>
                  <a:cubicBezTo>
                    <a:pt x="55" y="55"/>
                    <a:pt x="56" y="53"/>
                    <a:pt x="58" y="52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7" y="54"/>
                    <a:pt x="56" y="55"/>
                    <a:pt x="55" y="57"/>
                  </a:cubicBezTo>
                  <a:lnTo>
                    <a:pt x="54" y="56"/>
                  </a:lnTo>
                  <a:close/>
                  <a:moveTo>
                    <a:pt x="6" y="52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8" y="53"/>
                    <a:pt x="10" y="54"/>
                    <a:pt x="11" y="55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9" y="55"/>
                    <a:pt x="8" y="53"/>
                    <a:pt x="6" y="52"/>
                  </a:cubicBezTo>
                  <a:close/>
                  <a:moveTo>
                    <a:pt x="60" y="48"/>
                  </a:moveTo>
                  <a:cubicBezTo>
                    <a:pt x="61" y="46"/>
                    <a:pt x="62" y="44"/>
                    <a:pt x="63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3" y="45"/>
                    <a:pt x="62" y="46"/>
                    <a:pt x="61" y="48"/>
                  </a:cubicBezTo>
                  <a:lnTo>
                    <a:pt x="60" y="48"/>
                  </a:lnTo>
                  <a:close/>
                  <a:moveTo>
                    <a:pt x="1" y="42"/>
                  </a:moveTo>
                  <a:cubicBezTo>
                    <a:pt x="2" y="42"/>
                    <a:pt x="2" y="42"/>
                    <a:pt x="2" y="42"/>
                  </a:cubicBezTo>
                  <a:cubicBezTo>
                    <a:pt x="3" y="44"/>
                    <a:pt x="4" y="45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46"/>
                    <a:pt x="2" y="44"/>
                    <a:pt x="1" y="42"/>
                  </a:cubicBezTo>
                  <a:close/>
                  <a:moveTo>
                    <a:pt x="64" y="38"/>
                  </a:moveTo>
                  <a:cubicBezTo>
                    <a:pt x="64" y="36"/>
                    <a:pt x="64" y="34"/>
                    <a:pt x="64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4"/>
                    <a:pt x="65" y="36"/>
                    <a:pt x="65" y="38"/>
                  </a:cubicBezTo>
                  <a:lnTo>
                    <a:pt x="64" y="38"/>
                  </a:lnTo>
                  <a:close/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4"/>
                    <a:pt x="1" y="35"/>
                    <a:pt x="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4"/>
                    <a:pt x="0" y="32"/>
                  </a:cubicBezTo>
                  <a:close/>
                  <a:moveTo>
                    <a:pt x="63" y="23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5" y="25"/>
                    <a:pt x="65" y="27"/>
                    <a:pt x="65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7"/>
                    <a:pt x="64" y="25"/>
                    <a:pt x="63" y="23"/>
                  </a:cubicBezTo>
                  <a:close/>
                  <a:moveTo>
                    <a:pt x="1" y="26"/>
                  </a:moveTo>
                  <a:cubicBezTo>
                    <a:pt x="1" y="24"/>
                    <a:pt x="1" y="23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3"/>
                    <a:pt x="2" y="25"/>
                    <a:pt x="1" y="26"/>
                  </a:cubicBezTo>
                  <a:close/>
                  <a:moveTo>
                    <a:pt x="58" y="14"/>
                  </a:moveTo>
                  <a:cubicBezTo>
                    <a:pt x="59" y="13"/>
                    <a:pt x="59" y="13"/>
                    <a:pt x="59" y="13"/>
                  </a:cubicBezTo>
                  <a:cubicBezTo>
                    <a:pt x="60" y="15"/>
                    <a:pt x="61" y="16"/>
                    <a:pt x="62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0" y="17"/>
                    <a:pt x="60" y="15"/>
                    <a:pt x="58" y="14"/>
                  </a:cubicBezTo>
                  <a:close/>
                  <a:moveTo>
                    <a:pt x="4" y="16"/>
                  </a:moveTo>
                  <a:cubicBezTo>
                    <a:pt x="5" y="14"/>
                    <a:pt x="6" y="13"/>
                    <a:pt x="7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3"/>
                    <a:pt x="6" y="15"/>
                    <a:pt x="5" y="17"/>
                  </a:cubicBezTo>
                  <a:lnTo>
                    <a:pt x="4" y="16"/>
                  </a:lnTo>
                  <a:close/>
                  <a:moveTo>
                    <a:pt x="51" y="6"/>
                  </a:moveTo>
                  <a:cubicBezTo>
                    <a:pt x="51" y="6"/>
                    <a:pt x="51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7"/>
                    <a:pt x="55" y="8"/>
                    <a:pt x="56" y="9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9"/>
                    <a:pt x="53" y="8"/>
                    <a:pt x="51" y="6"/>
                  </a:cubicBezTo>
                  <a:close/>
                  <a:moveTo>
                    <a:pt x="11" y="8"/>
                  </a:moveTo>
                  <a:cubicBezTo>
                    <a:pt x="13" y="6"/>
                    <a:pt x="14" y="5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6"/>
                    <a:pt x="13" y="7"/>
                    <a:pt x="12" y="8"/>
                  </a:cubicBezTo>
                  <a:lnTo>
                    <a:pt x="11" y="8"/>
                  </a:lnTo>
                  <a:close/>
                  <a:moveTo>
                    <a:pt x="42" y="2"/>
                  </a:moveTo>
                  <a:cubicBezTo>
                    <a:pt x="42" y="1"/>
                    <a:pt x="42" y="1"/>
                    <a:pt x="42" y="1"/>
                  </a:cubicBezTo>
                  <a:cubicBezTo>
                    <a:pt x="44" y="1"/>
                    <a:pt x="45" y="2"/>
                    <a:pt x="47" y="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5" y="3"/>
                    <a:pt x="43" y="2"/>
                    <a:pt x="42" y="2"/>
                  </a:cubicBezTo>
                  <a:close/>
                  <a:moveTo>
                    <a:pt x="21" y="2"/>
                  </a:moveTo>
                  <a:cubicBezTo>
                    <a:pt x="22" y="1"/>
                    <a:pt x="24" y="1"/>
                    <a:pt x="26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4" y="2"/>
                    <a:pt x="22" y="2"/>
                    <a:pt x="21" y="3"/>
                  </a:cubicBezTo>
                  <a:lnTo>
                    <a:pt x="21" y="2"/>
                  </a:lnTo>
                  <a:close/>
                  <a:moveTo>
                    <a:pt x="33" y="1"/>
                  </a:moveTo>
                  <a:cubicBezTo>
                    <a:pt x="32" y="1"/>
                    <a:pt x="32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3" y="0"/>
                  </a:cubicBezTo>
                  <a:cubicBezTo>
                    <a:pt x="34" y="0"/>
                    <a:pt x="35" y="0"/>
                    <a:pt x="36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4" y="1"/>
                    <a:pt x="33" y="1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组合 243"/>
          <p:cNvGrpSpPr/>
          <p:nvPr/>
        </p:nvGrpSpPr>
        <p:grpSpPr>
          <a:xfrm>
            <a:off x="7615238" y="1590675"/>
            <a:ext cx="541735" cy="541735"/>
            <a:chExt cx="557052" cy="557052"/>
          </a:xfrm>
        </p:grpSpPr>
        <p:sp>
          <p:nvSpPr>
            <p:cNvPr id="12" name="Freeform 12"/>
            <p:cNvSpPr/>
            <p:nvPr/>
          </p:nvSpPr>
          <p:spPr bwMode="auto">
            <a:xfrm>
              <a:off x="0" y="0"/>
              <a:ext cx="557052" cy="557052"/>
            </a:xfrm>
            <a:custGeom>
              <a:gdLst>
                <a:gd name="T0" fmla="*/ 2147483647 w 90"/>
                <a:gd name="T1" fmla="*/ 2147483647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2147483647 w 90"/>
                <a:gd name="T7" fmla="*/ 2147483647 h 90"/>
                <a:gd name="T8" fmla="*/ 2147483647 w 90"/>
                <a:gd name="T9" fmla="*/ 2147483647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90">
                  <a:moveTo>
                    <a:pt x="11" y="65"/>
                  </a:moveTo>
                  <a:cubicBezTo>
                    <a:pt x="0" y="46"/>
                    <a:pt x="7" y="22"/>
                    <a:pt x="26" y="11"/>
                  </a:cubicBezTo>
                  <a:cubicBezTo>
                    <a:pt x="44" y="0"/>
                    <a:pt x="68" y="7"/>
                    <a:pt x="79" y="26"/>
                  </a:cubicBezTo>
                  <a:cubicBezTo>
                    <a:pt x="90" y="45"/>
                    <a:pt x="84" y="69"/>
                    <a:pt x="65" y="80"/>
                  </a:cubicBezTo>
                  <a:cubicBezTo>
                    <a:pt x="46" y="90"/>
                    <a:pt x="22" y="84"/>
                    <a:pt x="11" y="65"/>
                  </a:cubicBezTo>
                </a:path>
              </a:pathLst>
            </a:custGeom>
            <a:solidFill>
              <a:srgbClr val="0C5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285319" y="93165"/>
              <a:ext cx="242618" cy="432831"/>
            </a:xfrm>
            <a:custGeom>
              <a:gdLst>
                <a:gd name="T0" fmla="*/ 2147483647 w 39"/>
                <a:gd name="T1" fmla="*/ 2147483647 h 70"/>
                <a:gd name="T2" fmla="*/ 0 w 39"/>
                <a:gd name="T3" fmla="*/ 2147483647 h 70"/>
                <a:gd name="T4" fmla="*/ 0 w 39"/>
                <a:gd name="T5" fmla="*/ 2147483647 h 70"/>
                <a:gd name="T6" fmla="*/ 2147483647 w 39"/>
                <a:gd name="T7" fmla="*/ 2147483647 h 70"/>
                <a:gd name="T8" fmla="*/ 2147483647 w 39"/>
                <a:gd name="T9" fmla="*/ 2147483647 h 70"/>
                <a:gd name="T10" fmla="*/ 2147483647 w 39"/>
                <a:gd name="T11" fmla="*/ 2147483647 h 70"/>
                <a:gd name="T12" fmla="*/ 2147483647 w 39"/>
                <a:gd name="T13" fmla="*/ 2147483647 h 70"/>
                <a:gd name="T14" fmla="*/ 2147483647 w 39"/>
                <a:gd name="T15" fmla="*/ 2147483647 h 70"/>
                <a:gd name="T16" fmla="*/ 2147483647 w 39"/>
                <a:gd name="T17" fmla="*/ 2147483647 h 70"/>
                <a:gd name="T18" fmla="*/ 2147483647 w 39"/>
                <a:gd name="T19" fmla="*/ 2147483647 h 70"/>
                <a:gd name="T20" fmla="*/ 2147483647 w 39"/>
                <a:gd name="T21" fmla="*/ 2147483647 h 70"/>
                <a:gd name="T22" fmla="*/ 2147483647 w 39"/>
                <a:gd name="T23" fmla="*/ 2147483647 h 70"/>
                <a:gd name="T24" fmla="*/ 2147483647 w 39"/>
                <a:gd name="T25" fmla="*/ 2147483647 h 70"/>
                <a:gd name="T26" fmla="*/ 2147483647 w 39"/>
                <a:gd name="T27" fmla="*/ 2147483647 h 70"/>
                <a:gd name="T28" fmla="*/ 2147483647 w 39"/>
                <a:gd name="T29" fmla="*/ 2147483647 h 70"/>
                <a:gd name="T30" fmla="*/ 2147483647 w 39"/>
                <a:gd name="T31" fmla="*/ 2147483647 h 70"/>
                <a:gd name="T32" fmla="*/ 2147483647 w 39"/>
                <a:gd name="T33" fmla="*/ 2147483647 h 70"/>
                <a:gd name="T34" fmla="*/ 2147483647 w 39"/>
                <a:gd name="T35" fmla="*/ 2147483647 h 70"/>
                <a:gd name="T36" fmla="*/ 2147483647 w 39"/>
                <a:gd name="T37" fmla="*/ 2147483647 h 70"/>
                <a:gd name="T38" fmla="*/ 2147483647 w 39"/>
                <a:gd name="T39" fmla="*/ 2147483647 h 70"/>
                <a:gd name="T40" fmla="*/ 2147483647 w 39"/>
                <a:gd name="T41" fmla="*/ 2147483647 h 70"/>
                <a:gd name="T42" fmla="*/ 2147483647 w 39"/>
                <a:gd name="T43" fmla="*/ 0 h 70"/>
                <a:gd name="T44" fmla="*/ 2147483647 w 39"/>
                <a:gd name="T45" fmla="*/ 0 h 70"/>
                <a:gd name="T46" fmla="*/ 2147483647 w 39"/>
                <a:gd name="T47" fmla="*/ 0 h 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9" h="70">
                  <a:moveTo>
                    <a:pt x="2" y="70"/>
                  </a:moveTo>
                  <a:cubicBezTo>
                    <a:pt x="2" y="70"/>
                    <a:pt x="1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" y="70"/>
                    <a:pt x="2" y="70"/>
                    <a:pt x="2" y="70"/>
                  </a:cubicBezTo>
                  <a:moveTo>
                    <a:pt x="3" y="70"/>
                  </a:move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moveTo>
                    <a:pt x="26" y="2"/>
                  </a:moveTo>
                  <a:cubicBezTo>
                    <a:pt x="29" y="4"/>
                    <a:pt x="31" y="7"/>
                    <a:pt x="33" y="11"/>
                  </a:cubicBezTo>
                  <a:cubicBezTo>
                    <a:pt x="37" y="17"/>
                    <a:pt x="38" y="24"/>
                    <a:pt x="39" y="30"/>
                  </a:cubicBezTo>
                  <a:cubicBezTo>
                    <a:pt x="39" y="24"/>
                    <a:pt x="37" y="17"/>
                    <a:pt x="33" y="11"/>
                  </a:cubicBezTo>
                  <a:cubicBezTo>
                    <a:pt x="31" y="7"/>
                    <a:pt x="29" y="4"/>
                    <a:pt x="26" y="2"/>
                  </a:cubicBezTo>
                  <a:moveTo>
                    <a:pt x="26" y="1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1"/>
                  </a:cubicBezTo>
                  <a:moveTo>
                    <a:pt x="25" y="1"/>
                  </a:move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5" y="1"/>
                  </a:cubicBezTo>
                  <a:moveTo>
                    <a:pt x="25" y="1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285319" y="36878"/>
              <a:ext cx="242618" cy="489119"/>
            </a:xfrm>
            <a:custGeom>
              <a:gdLst>
                <a:gd name="T0" fmla="*/ 0 w 39"/>
                <a:gd name="T1" fmla="*/ 0 h 79"/>
                <a:gd name="T2" fmla="*/ 0 w 39"/>
                <a:gd name="T3" fmla="*/ 2147483647 h 79"/>
                <a:gd name="T4" fmla="*/ 2147483647 w 39"/>
                <a:gd name="T5" fmla="*/ 2147483647 h 79"/>
                <a:gd name="T6" fmla="*/ 2147483647 w 39"/>
                <a:gd name="T7" fmla="*/ 2147483647 h 79"/>
                <a:gd name="T8" fmla="*/ 2147483647 w 39"/>
                <a:gd name="T9" fmla="*/ 2147483647 h 79"/>
                <a:gd name="T10" fmla="*/ 2147483647 w 39"/>
                <a:gd name="T11" fmla="*/ 2147483647 h 79"/>
                <a:gd name="T12" fmla="*/ 2147483647 w 39"/>
                <a:gd name="T13" fmla="*/ 2147483647 h 79"/>
                <a:gd name="T14" fmla="*/ 2147483647 w 39"/>
                <a:gd name="T15" fmla="*/ 2147483647 h 79"/>
                <a:gd name="T16" fmla="*/ 2147483647 w 39"/>
                <a:gd name="T17" fmla="*/ 2147483647 h 79"/>
                <a:gd name="T18" fmla="*/ 2147483647 w 39"/>
                <a:gd name="T19" fmla="*/ 2147483647 h 79"/>
                <a:gd name="T20" fmla="*/ 2147483647 w 39"/>
                <a:gd name="T21" fmla="*/ 2147483647 h 79"/>
                <a:gd name="T22" fmla="*/ 2147483647 w 39"/>
                <a:gd name="T23" fmla="*/ 2147483647 h 79"/>
                <a:gd name="T24" fmla="*/ 2147483647 w 39"/>
                <a:gd name="T25" fmla="*/ 2147483647 h 79"/>
                <a:gd name="T26" fmla="*/ 2147483647 w 39"/>
                <a:gd name="T27" fmla="*/ 2147483647 h 79"/>
                <a:gd name="T28" fmla="*/ 2147483647 w 39"/>
                <a:gd name="T29" fmla="*/ 2147483647 h 79"/>
                <a:gd name="T30" fmla="*/ 2147483647 w 39"/>
                <a:gd name="T31" fmla="*/ 2147483647 h 79"/>
                <a:gd name="T32" fmla="*/ 2147483647 w 39"/>
                <a:gd name="T33" fmla="*/ 2147483647 h 79"/>
                <a:gd name="T34" fmla="*/ 0 w 39"/>
                <a:gd name="T35" fmla="*/ 0 h 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9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1" y="79"/>
                    <a:pt x="2" y="79"/>
                    <a:pt x="2" y="79"/>
                  </a:cubicBezTo>
                  <a:cubicBezTo>
                    <a:pt x="2" y="79"/>
                    <a:pt x="2" y="79"/>
                    <a:pt x="3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8" y="78"/>
                    <a:pt x="14" y="76"/>
                    <a:pt x="19" y="73"/>
                  </a:cubicBezTo>
                  <a:cubicBezTo>
                    <a:pt x="31" y="66"/>
                    <a:pt x="39" y="53"/>
                    <a:pt x="39" y="39"/>
                  </a:cubicBezTo>
                  <a:cubicBezTo>
                    <a:pt x="38" y="33"/>
                    <a:pt x="37" y="26"/>
                    <a:pt x="33" y="20"/>
                  </a:cubicBezTo>
                  <a:cubicBezTo>
                    <a:pt x="31" y="16"/>
                    <a:pt x="29" y="13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18" y="3"/>
                    <a:pt x="9" y="0"/>
                    <a:pt x="0" y="0"/>
                  </a:cubicBezTo>
                </a:path>
              </a:pathLst>
            </a:custGeom>
            <a:solidFill>
              <a:srgbClr val="0C5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149453" y="161098"/>
              <a:ext cx="260087" cy="240677"/>
            </a:xfrm>
            <a:custGeom>
              <a:gdLst>
                <a:gd name="T0" fmla="*/ 2147483647 w 134"/>
                <a:gd name="T1" fmla="*/ 2147483647 h 124"/>
                <a:gd name="T2" fmla="*/ 2147483647 w 134"/>
                <a:gd name="T3" fmla="*/ 2147483647 h 124"/>
                <a:gd name="T4" fmla="*/ 2147483647 w 134"/>
                <a:gd name="T5" fmla="*/ 0 h 124"/>
                <a:gd name="T6" fmla="*/ 2147483647 w 134"/>
                <a:gd name="T7" fmla="*/ 0 h 124"/>
                <a:gd name="T8" fmla="*/ 2147483647 w 134"/>
                <a:gd name="T9" fmla="*/ 2147483647 h 124"/>
                <a:gd name="T10" fmla="*/ 2147483647 w 134"/>
                <a:gd name="T11" fmla="*/ 2147483647 h 124"/>
                <a:gd name="T12" fmla="*/ 2147483647 w 134"/>
                <a:gd name="T13" fmla="*/ 2147483647 h 124"/>
                <a:gd name="T14" fmla="*/ 2147483647 w 134"/>
                <a:gd name="T15" fmla="*/ 2147483647 h 124"/>
                <a:gd name="T16" fmla="*/ 2147483647 w 134"/>
                <a:gd name="T17" fmla="*/ 0 h 124"/>
                <a:gd name="T18" fmla="*/ 2147483647 w 134"/>
                <a:gd name="T19" fmla="*/ 0 h 124"/>
                <a:gd name="T20" fmla="*/ 2147483647 w 134"/>
                <a:gd name="T21" fmla="*/ 2147483647 h 124"/>
                <a:gd name="T22" fmla="*/ 2147483647 w 134"/>
                <a:gd name="T23" fmla="*/ 2147483647 h 124"/>
                <a:gd name="T24" fmla="*/ 0 w 134"/>
                <a:gd name="T25" fmla="*/ 2147483647 h 124"/>
                <a:gd name="T26" fmla="*/ 0 w 134"/>
                <a:gd name="T27" fmla="*/ 2147483647 h 124"/>
                <a:gd name="T28" fmla="*/ 2147483647 w 134"/>
                <a:gd name="T29" fmla="*/ 2147483647 h 124"/>
                <a:gd name="T30" fmla="*/ 2147483647 w 134"/>
                <a:gd name="T31" fmla="*/ 2147483647 h 124"/>
                <a:gd name="T32" fmla="*/ 2147483647 w 134"/>
                <a:gd name="T33" fmla="*/ 2147483647 h 124"/>
                <a:gd name="T34" fmla="*/ 2147483647 w 134"/>
                <a:gd name="T35" fmla="*/ 2147483647 h 124"/>
                <a:gd name="T36" fmla="*/ 2147483647 w 134"/>
                <a:gd name="T37" fmla="*/ 2147483647 h 124"/>
                <a:gd name="T38" fmla="*/ 2147483647 w 134"/>
                <a:gd name="T39" fmla="*/ 2147483647 h 124"/>
                <a:gd name="T40" fmla="*/ 2147483647 w 134"/>
                <a:gd name="T41" fmla="*/ 2147483647 h 124"/>
                <a:gd name="T42" fmla="*/ 2147483647 w 134"/>
                <a:gd name="T43" fmla="*/ 2147483647 h 12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34" h="124">
                  <a:moveTo>
                    <a:pt x="121" y="118"/>
                  </a:moveTo>
                  <a:lnTo>
                    <a:pt x="70" y="16"/>
                  </a:lnTo>
                  <a:lnTo>
                    <a:pt x="76" y="0"/>
                  </a:lnTo>
                  <a:lnTo>
                    <a:pt x="73" y="0"/>
                  </a:lnTo>
                  <a:lnTo>
                    <a:pt x="67" y="12"/>
                  </a:lnTo>
                  <a:lnTo>
                    <a:pt x="67" y="9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64" y="16"/>
                  </a:lnTo>
                  <a:lnTo>
                    <a:pt x="13" y="118"/>
                  </a:lnTo>
                  <a:lnTo>
                    <a:pt x="0" y="118"/>
                  </a:lnTo>
                  <a:lnTo>
                    <a:pt x="0" y="124"/>
                  </a:lnTo>
                  <a:lnTo>
                    <a:pt x="134" y="124"/>
                  </a:lnTo>
                  <a:lnTo>
                    <a:pt x="134" y="118"/>
                  </a:lnTo>
                  <a:lnTo>
                    <a:pt x="121" y="118"/>
                  </a:lnTo>
                  <a:close/>
                  <a:moveTo>
                    <a:pt x="51" y="118"/>
                  </a:moveTo>
                  <a:lnTo>
                    <a:pt x="67" y="86"/>
                  </a:lnTo>
                  <a:lnTo>
                    <a:pt x="67" y="83"/>
                  </a:lnTo>
                  <a:lnTo>
                    <a:pt x="86" y="118"/>
                  </a:lnTo>
                  <a:lnTo>
                    <a:pt x="51" y="118"/>
                  </a:ln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13587" y="11645"/>
              <a:ext cx="531819" cy="531820"/>
            </a:xfrm>
            <a:custGeom>
              <a:gdLst>
                <a:gd name="T0" fmla="*/ 2147483647 w 86"/>
                <a:gd name="T1" fmla="*/ 2147483647 h 86"/>
                <a:gd name="T2" fmla="*/ 2147483647 w 86"/>
                <a:gd name="T3" fmla="*/ 2147483647 h 86"/>
                <a:gd name="T4" fmla="*/ 2147483647 w 86"/>
                <a:gd name="T5" fmla="*/ 2147483647 h 86"/>
                <a:gd name="T6" fmla="*/ 2147483647 w 86"/>
                <a:gd name="T7" fmla="*/ 2147483647 h 86"/>
                <a:gd name="T8" fmla="*/ 2147483647 w 86"/>
                <a:gd name="T9" fmla="*/ 2147483647 h 86"/>
                <a:gd name="T10" fmla="*/ 2147483647 w 86"/>
                <a:gd name="T11" fmla="*/ 2147483647 h 86"/>
                <a:gd name="T12" fmla="*/ 2147483647 w 86"/>
                <a:gd name="T13" fmla="*/ 2147483647 h 86"/>
                <a:gd name="T14" fmla="*/ 2147483647 w 86"/>
                <a:gd name="T15" fmla="*/ 2147483647 h 86"/>
                <a:gd name="T16" fmla="*/ 2147483647 w 86"/>
                <a:gd name="T17" fmla="*/ 2147483647 h 86"/>
                <a:gd name="T18" fmla="*/ 2147483647 w 86"/>
                <a:gd name="T19" fmla="*/ 2147483647 h 86"/>
                <a:gd name="T20" fmla="*/ 2147483647 w 86"/>
                <a:gd name="T21" fmla="*/ 2147483647 h 86"/>
                <a:gd name="T22" fmla="*/ 2147483647 w 86"/>
                <a:gd name="T23" fmla="*/ 2147483647 h 86"/>
                <a:gd name="T24" fmla="*/ 2147483647 w 86"/>
                <a:gd name="T25" fmla="*/ 2147483647 h 86"/>
                <a:gd name="T26" fmla="*/ 2147483647 w 86"/>
                <a:gd name="T27" fmla="*/ 2147483647 h 86"/>
                <a:gd name="T28" fmla="*/ 2147483647 w 86"/>
                <a:gd name="T29" fmla="*/ 2147483647 h 86"/>
                <a:gd name="T30" fmla="*/ 2147483647 w 86"/>
                <a:gd name="T31" fmla="*/ 2147483647 h 86"/>
                <a:gd name="T32" fmla="*/ 2147483647 w 86"/>
                <a:gd name="T33" fmla="*/ 2147483647 h 86"/>
                <a:gd name="T34" fmla="*/ 2147483647 w 86"/>
                <a:gd name="T35" fmla="*/ 2147483647 h 86"/>
                <a:gd name="T36" fmla="*/ 2147483647 w 86"/>
                <a:gd name="T37" fmla="*/ 2147483647 h 86"/>
                <a:gd name="T38" fmla="*/ 2147483647 w 86"/>
                <a:gd name="T39" fmla="*/ 2147483647 h 86"/>
                <a:gd name="T40" fmla="*/ 2147483647 w 86"/>
                <a:gd name="T41" fmla="*/ 2147483647 h 86"/>
                <a:gd name="T42" fmla="*/ 2147483647 w 86"/>
                <a:gd name="T43" fmla="*/ 2147483647 h 86"/>
                <a:gd name="T44" fmla="*/ 2147483647 w 86"/>
                <a:gd name="T45" fmla="*/ 2147483647 h 86"/>
                <a:gd name="T46" fmla="*/ 0 w 86"/>
                <a:gd name="T47" fmla="*/ 2147483647 h 86"/>
                <a:gd name="T48" fmla="*/ 2147483647 w 86"/>
                <a:gd name="T49" fmla="*/ 2147483647 h 86"/>
                <a:gd name="T50" fmla="*/ 2147483647 w 86"/>
                <a:gd name="T51" fmla="*/ 2147483647 h 86"/>
                <a:gd name="T52" fmla="*/ 0 w 86"/>
                <a:gd name="T53" fmla="*/ 2147483647 h 86"/>
                <a:gd name="T54" fmla="*/ 2147483647 w 86"/>
                <a:gd name="T55" fmla="*/ 2147483647 h 86"/>
                <a:gd name="T56" fmla="*/ 2147483647 w 86"/>
                <a:gd name="T57" fmla="*/ 2147483647 h 86"/>
                <a:gd name="T58" fmla="*/ 2147483647 w 86"/>
                <a:gd name="T59" fmla="*/ 2147483647 h 86"/>
                <a:gd name="T60" fmla="*/ 2147483647 w 86"/>
                <a:gd name="T61" fmla="*/ 2147483647 h 86"/>
                <a:gd name="T62" fmla="*/ 2147483647 w 86"/>
                <a:gd name="T63" fmla="*/ 2147483647 h 86"/>
                <a:gd name="T64" fmla="*/ 2147483647 w 86"/>
                <a:gd name="T65" fmla="*/ 2147483647 h 86"/>
                <a:gd name="T66" fmla="*/ 2147483647 w 86"/>
                <a:gd name="T67" fmla="*/ 2147483647 h 86"/>
                <a:gd name="T68" fmla="*/ 2147483647 w 86"/>
                <a:gd name="T69" fmla="*/ 2147483647 h 86"/>
                <a:gd name="T70" fmla="*/ 2147483647 w 86"/>
                <a:gd name="T71" fmla="*/ 2147483647 h 86"/>
                <a:gd name="T72" fmla="*/ 2147483647 w 86"/>
                <a:gd name="T73" fmla="*/ 2147483647 h 86"/>
                <a:gd name="T74" fmla="*/ 2147483647 w 86"/>
                <a:gd name="T75" fmla="*/ 2147483647 h 86"/>
                <a:gd name="T76" fmla="*/ 2147483647 w 86"/>
                <a:gd name="T77" fmla="*/ 2147483647 h 86"/>
                <a:gd name="T78" fmla="*/ 2147483647 w 86"/>
                <a:gd name="T79" fmla="*/ 2147483647 h 86"/>
                <a:gd name="T80" fmla="*/ 2147483647 w 86"/>
                <a:gd name="T81" fmla="*/ 2147483647 h 86"/>
                <a:gd name="T82" fmla="*/ 2147483647 w 86"/>
                <a:gd name="T83" fmla="*/ 2147483647 h 86"/>
                <a:gd name="T84" fmla="*/ 2147483647 w 86"/>
                <a:gd name="T85" fmla="*/ 2147483647 h 86"/>
                <a:gd name="T86" fmla="*/ 2147483647 w 86"/>
                <a:gd name="T87" fmla="*/ 2147483647 h 86"/>
                <a:gd name="T88" fmla="*/ 2147483647 w 86"/>
                <a:gd name="T89" fmla="*/ 2147483647 h 86"/>
                <a:gd name="T90" fmla="*/ 2147483647 w 86"/>
                <a:gd name="T91" fmla="*/ 2147483647 h 86"/>
                <a:gd name="T92" fmla="*/ 2147483647 w 86"/>
                <a:gd name="T93" fmla="*/ 2147483647 h 86"/>
                <a:gd name="T94" fmla="*/ 2147483647 w 86"/>
                <a:gd name="T95" fmla="*/ 2147483647 h 86"/>
                <a:gd name="T96" fmla="*/ 2147483647 w 86"/>
                <a:gd name="T97" fmla="*/ 2147483647 h 86"/>
                <a:gd name="T98" fmla="*/ 2147483647 w 86"/>
                <a:gd name="T99" fmla="*/ 2147483647 h 86"/>
                <a:gd name="T100" fmla="*/ 2147483647 w 86"/>
                <a:gd name="T101" fmla="*/ 2147483647 h 8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6" h="86">
                  <a:moveTo>
                    <a:pt x="46" y="85"/>
                  </a:moveTo>
                  <a:cubicBezTo>
                    <a:pt x="49" y="85"/>
                    <a:pt x="51" y="84"/>
                    <a:pt x="53" y="84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1" y="86"/>
                    <a:pt x="49" y="86"/>
                    <a:pt x="46" y="86"/>
                  </a:cubicBezTo>
                  <a:lnTo>
                    <a:pt x="46" y="85"/>
                  </a:lnTo>
                  <a:close/>
                  <a:moveTo>
                    <a:pt x="32" y="85"/>
                  </a:moveTo>
                  <a:cubicBezTo>
                    <a:pt x="32" y="84"/>
                    <a:pt x="32" y="84"/>
                    <a:pt x="32" y="84"/>
                  </a:cubicBezTo>
                  <a:cubicBezTo>
                    <a:pt x="35" y="84"/>
                    <a:pt x="37" y="85"/>
                    <a:pt x="39" y="85"/>
                  </a:cubicBezTo>
                  <a:cubicBezTo>
                    <a:pt x="39" y="86"/>
                    <a:pt x="39" y="86"/>
                    <a:pt x="39" y="86"/>
                  </a:cubicBezTo>
                  <a:cubicBezTo>
                    <a:pt x="37" y="86"/>
                    <a:pt x="34" y="86"/>
                    <a:pt x="32" y="85"/>
                  </a:cubicBezTo>
                  <a:close/>
                  <a:moveTo>
                    <a:pt x="59" y="82"/>
                  </a:moveTo>
                  <a:cubicBezTo>
                    <a:pt x="62" y="81"/>
                    <a:pt x="64" y="80"/>
                    <a:pt x="66" y="78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4" y="81"/>
                    <a:pt x="62" y="82"/>
                    <a:pt x="60" y="83"/>
                  </a:cubicBezTo>
                  <a:lnTo>
                    <a:pt x="59" y="82"/>
                  </a:lnTo>
                  <a:close/>
                  <a:moveTo>
                    <a:pt x="19" y="79"/>
                  </a:moveTo>
                  <a:cubicBezTo>
                    <a:pt x="20" y="78"/>
                    <a:pt x="20" y="78"/>
                    <a:pt x="20" y="78"/>
                  </a:cubicBezTo>
                  <a:cubicBezTo>
                    <a:pt x="22" y="79"/>
                    <a:pt x="24" y="80"/>
                    <a:pt x="26" y="81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3" y="81"/>
                    <a:pt x="21" y="80"/>
                    <a:pt x="19" y="79"/>
                  </a:cubicBezTo>
                  <a:close/>
                  <a:moveTo>
                    <a:pt x="66" y="78"/>
                  </a:moveTo>
                  <a:cubicBezTo>
                    <a:pt x="66" y="78"/>
                    <a:pt x="66" y="78"/>
                    <a:pt x="66" y="78"/>
                  </a:cubicBezTo>
                  <a:moveTo>
                    <a:pt x="71" y="74"/>
                  </a:moveTo>
                  <a:cubicBezTo>
                    <a:pt x="73" y="73"/>
                    <a:pt x="74" y="71"/>
                    <a:pt x="76" y="69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5" y="72"/>
                    <a:pt x="74" y="74"/>
                    <a:pt x="72" y="75"/>
                  </a:cubicBezTo>
                  <a:lnTo>
                    <a:pt x="71" y="74"/>
                  </a:lnTo>
                  <a:close/>
                  <a:moveTo>
                    <a:pt x="9" y="69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1" y="70"/>
                    <a:pt x="13" y="72"/>
                    <a:pt x="14" y="7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2" y="73"/>
                    <a:pt x="10" y="71"/>
                    <a:pt x="9" y="69"/>
                  </a:cubicBezTo>
                  <a:close/>
                  <a:moveTo>
                    <a:pt x="80" y="63"/>
                  </a:moveTo>
                  <a:cubicBezTo>
                    <a:pt x="81" y="61"/>
                    <a:pt x="82" y="59"/>
                    <a:pt x="82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3" y="60"/>
                    <a:pt x="82" y="62"/>
                    <a:pt x="81" y="64"/>
                  </a:cubicBezTo>
                  <a:lnTo>
                    <a:pt x="80" y="63"/>
                  </a:lnTo>
                  <a:close/>
                  <a:moveTo>
                    <a:pt x="2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4" y="58"/>
                    <a:pt x="5" y="61"/>
                    <a:pt x="6" y="63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4" y="61"/>
                    <a:pt x="3" y="59"/>
                    <a:pt x="2" y="56"/>
                  </a:cubicBezTo>
                  <a:close/>
                  <a:moveTo>
                    <a:pt x="84" y="50"/>
                  </a:moveTo>
                  <a:cubicBezTo>
                    <a:pt x="84" y="48"/>
                    <a:pt x="85" y="46"/>
                    <a:pt x="85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46"/>
                    <a:pt x="86" y="48"/>
                    <a:pt x="86" y="51"/>
                  </a:cubicBezTo>
                  <a:lnTo>
                    <a:pt x="84" y="50"/>
                  </a:lnTo>
                  <a:close/>
                  <a:moveTo>
                    <a:pt x="0" y="43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5"/>
                    <a:pt x="2" y="47"/>
                    <a:pt x="2" y="4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47"/>
                    <a:pt x="0" y="45"/>
                    <a:pt x="0" y="43"/>
                  </a:cubicBezTo>
                  <a:close/>
                  <a:moveTo>
                    <a:pt x="83" y="32"/>
                  </a:moveTo>
                  <a:cubicBezTo>
                    <a:pt x="84" y="31"/>
                    <a:pt x="84" y="31"/>
                    <a:pt x="84" y="31"/>
                  </a:cubicBezTo>
                  <a:cubicBezTo>
                    <a:pt x="85" y="34"/>
                    <a:pt x="86" y="36"/>
                    <a:pt x="86" y="38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84" y="36"/>
                    <a:pt x="84" y="34"/>
                    <a:pt x="83" y="32"/>
                  </a:cubicBezTo>
                  <a:close/>
                  <a:moveTo>
                    <a:pt x="1" y="35"/>
                  </a:moveTo>
                  <a:cubicBezTo>
                    <a:pt x="1" y="33"/>
                    <a:pt x="2" y="31"/>
                    <a:pt x="3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31"/>
                    <a:pt x="3" y="33"/>
                    <a:pt x="2" y="36"/>
                  </a:cubicBezTo>
                  <a:lnTo>
                    <a:pt x="1" y="35"/>
                  </a:lnTo>
                  <a:close/>
                  <a:moveTo>
                    <a:pt x="77" y="19"/>
                  </a:moveTo>
                  <a:cubicBezTo>
                    <a:pt x="78" y="18"/>
                    <a:pt x="78" y="18"/>
                    <a:pt x="78" y="18"/>
                  </a:cubicBezTo>
                  <a:cubicBezTo>
                    <a:pt x="80" y="20"/>
                    <a:pt x="81" y="23"/>
                    <a:pt x="82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0" y="23"/>
                    <a:pt x="78" y="21"/>
                    <a:pt x="77" y="19"/>
                  </a:cubicBezTo>
                  <a:close/>
                  <a:moveTo>
                    <a:pt x="6" y="22"/>
                  </a:moveTo>
                  <a:cubicBezTo>
                    <a:pt x="7" y="20"/>
                    <a:pt x="8" y="18"/>
                    <a:pt x="10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9"/>
                    <a:pt x="8" y="21"/>
                    <a:pt x="7" y="23"/>
                  </a:cubicBezTo>
                  <a:lnTo>
                    <a:pt x="6" y="22"/>
                  </a:lnTo>
                  <a:close/>
                  <a:moveTo>
                    <a:pt x="67" y="9"/>
                  </a:moveTo>
                  <a:cubicBezTo>
                    <a:pt x="67" y="9"/>
                    <a:pt x="67" y="9"/>
                    <a:pt x="67" y="9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0" y="10"/>
                    <a:pt x="72" y="11"/>
                    <a:pt x="74" y="13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1" y="12"/>
                    <a:pt x="69" y="11"/>
                    <a:pt x="67" y="9"/>
                  </a:cubicBezTo>
                  <a:close/>
                  <a:moveTo>
                    <a:pt x="15" y="11"/>
                  </a:moveTo>
                  <a:cubicBezTo>
                    <a:pt x="17" y="9"/>
                    <a:pt x="19" y="8"/>
                    <a:pt x="21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9" y="9"/>
                    <a:pt x="18" y="10"/>
                    <a:pt x="16" y="12"/>
                  </a:cubicBezTo>
                  <a:lnTo>
                    <a:pt x="15" y="11"/>
                  </a:lnTo>
                  <a:close/>
                  <a:moveTo>
                    <a:pt x="55" y="4"/>
                  </a:moveTo>
                  <a:cubicBezTo>
                    <a:pt x="55" y="2"/>
                    <a:pt x="55" y="2"/>
                    <a:pt x="55" y="2"/>
                  </a:cubicBezTo>
                  <a:cubicBezTo>
                    <a:pt x="58" y="3"/>
                    <a:pt x="60" y="4"/>
                    <a:pt x="62" y="5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9" y="5"/>
                    <a:pt x="57" y="4"/>
                    <a:pt x="55" y="4"/>
                  </a:cubicBezTo>
                  <a:close/>
                  <a:moveTo>
                    <a:pt x="27" y="4"/>
                  </a:moveTo>
                  <a:cubicBezTo>
                    <a:pt x="29" y="3"/>
                    <a:pt x="32" y="2"/>
                    <a:pt x="34" y="1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2" y="3"/>
                    <a:pt x="30" y="4"/>
                    <a:pt x="28" y="5"/>
                  </a:cubicBezTo>
                  <a:lnTo>
                    <a:pt x="27" y="4"/>
                  </a:lnTo>
                  <a:close/>
                  <a:moveTo>
                    <a:pt x="43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2" y="1"/>
                    <a:pt x="42" y="0"/>
                    <a:pt x="43" y="0"/>
                  </a:cubicBezTo>
                  <a:cubicBezTo>
                    <a:pt x="45" y="0"/>
                    <a:pt x="46" y="1"/>
                    <a:pt x="48" y="1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6" y="2"/>
                    <a:pt x="45" y="2"/>
                    <a:pt x="43" y="2"/>
                  </a:cubicBezTo>
                  <a:close/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" name="组合 249"/>
          <p:cNvGrpSpPr/>
          <p:nvPr/>
        </p:nvGrpSpPr>
        <p:grpSpPr>
          <a:xfrm>
            <a:off x="1046560" y="3824288"/>
            <a:ext cx="536972" cy="542925"/>
            <a:chExt cx="551229" cy="557052"/>
          </a:xfrm>
        </p:grpSpPr>
        <p:sp>
          <p:nvSpPr>
            <p:cNvPr id="18" name="Freeform 17"/>
            <p:cNvSpPr/>
            <p:nvPr/>
          </p:nvSpPr>
          <p:spPr bwMode="auto">
            <a:xfrm>
              <a:off x="0" y="0"/>
              <a:ext cx="551229" cy="557052"/>
            </a:xfrm>
            <a:custGeom>
              <a:gdLst>
                <a:gd name="T0" fmla="*/ 2147483647 w 89"/>
                <a:gd name="T1" fmla="*/ 2147483647 h 90"/>
                <a:gd name="T2" fmla="*/ 2147483647 w 89"/>
                <a:gd name="T3" fmla="*/ 2147483647 h 90"/>
                <a:gd name="T4" fmla="*/ 2147483647 w 89"/>
                <a:gd name="T5" fmla="*/ 2147483647 h 90"/>
                <a:gd name="T6" fmla="*/ 2147483647 w 89"/>
                <a:gd name="T7" fmla="*/ 2147483647 h 90"/>
                <a:gd name="T8" fmla="*/ 2147483647 w 89"/>
                <a:gd name="T9" fmla="*/ 2147483647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90">
                  <a:moveTo>
                    <a:pt x="25" y="79"/>
                  </a:moveTo>
                  <a:cubicBezTo>
                    <a:pt x="6" y="68"/>
                    <a:pt x="0" y="44"/>
                    <a:pt x="11" y="25"/>
                  </a:cubicBezTo>
                  <a:cubicBezTo>
                    <a:pt x="21" y="7"/>
                    <a:pt x="46" y="0"/>
                    <a:pt x="64" y="11"/>
                  </a:cubicBezTo>
                  <a:cubicBezTo>
                    <a:pt x="83" y="22"/>
                    <a:pt x="89" y="46"/>
                    <a:pt x="79" y="65"/>
                  </a:cubicBezTo>
                  <a:cubicBezTo>
                    <a:pt x="68" y="84"/>
                    <a:pt x="44" y="90"/>
                    <a:pt x="25" y="79"/>
                  </a:cubicBezTo>
                </a:path>
              </a:pathLst>
            </a:custGeom>
            <a:solidFill>
              <a:srgbClr val="0C5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283379" y="217386"/>
              <a:ext cx="236796" cy="302788"/>
            </a:xfrm>
            <a:custGeom>
              <a:gdLst>
                <a:gd name="T0" fmla="*/ 2147483647 w 38"/>
                <a:gd name="T1" fmla="*/ 2147483647 h 49"/>
                <a:gd name="T2" fmla="*/ 2147483647 w 38"/>
                <a:gd name="T3" fmla="*/ 2147483647 h 49"/>
                <a:gd name="T4" fmla="*/ 0 w 38"/>
                <a:gd name="T5" fmla="*/ 2147483647 h 49"/>
                <a:gd name="T6" fmla="*/ 0 w 38"/>
                <a:gd name="T7" fmla="*/ 2147483647 h 49"/>
                <a:gd name="T8" fmla="*/ 2147483647 w 38"/>
                <a:gd name="T9" fmla="*/ 2147483647 h 49"/>
                <a:gd name="T10" fmla="*/ 2147483647 w 38"/>
                <a:gd name="T11" fmla="*/ 2147483647 h 49"/>
                <a:gd name="T12" fmla="*/ 2147483647 w 38"/>
                <a:gd name="T13" fmla="*/ 2147483647 h 49"/>
                <a:gd name="T14" fmla="*/ 2147483647 w 38"/>
                <a:gd name="T15" fmla="*/ 2147483647 h 49"/>
                <a:gd name="T16" fmla="*/ 2147483647 w 38"/>
                <a:gd name="T17" fmla="*/ 2147483647 h 49"/>
                <a:gd name="T18" fmla="*/ 2147483647 w 38"/>
                <a:gd name="T19" fmla="*/ 2147483647 h 49"/>
                <a:gd name="T20" fmla="*/ 2147483647 w 38"/>
                <a:gd name="T21" fmla="*/ 2147483647 h 49"/>
                <a:gd name="T22" fmla="*/ 2147483647 w 38"/>
                <a:gd name="T23" fmla="*/ 2147483647 h 49"/>
                <a:gd name="T24" fmla="*/ 2147483647 w 38"/>
                <a:gd name="T25" fmla="*/ 2147483647 h 49"/>
                <a:gd name="T26" fmla="*/ 2147483647 w 38"/>
                <a:gd name="T27" fmla="*/ 2147483647 h 49"/>
                <a:gd name="T28" fmla="*/ 2147483647 w 38"/>
                <a:gd name="T29" fmla="*/ 2147483647 h 49"/>
                <a:gd name="T30" fmla="*/ 2147483647 w 38"/>
                <a:gd name="T31" fmla="*/ 2147483647 h 49"/>
                <a:gd name="T32" fmla="*/ 2147483647 w 38"/>
                <a:gd name="T33" fmla="*/ 2147483647 h 49"/>
                <a:gd name="T34" fmla="*/ 2147483647 w 38"/>
                <a:gd name="T35" fmla="*/ 2147483647 h 49"/>
                <a:gd name="T36" fmla="*/ 2147483647 w 38"/>
                <a:gd name="T37" fmla="*/ 2147483647 h 49"/>
                <a:gd name="T38" fmla="*/ 2147483647 w 38"/>
                <a:gd name="T39" fmla="*/ 2147483647 h 49"/>
                <a:gd name="T40" fmla="*/ 2147483647 w 38"/>
                <a:gd name="T41" fmla="*/ 2147483647 h 49"/>
                <a:gd name="T42" fmla="*/ 2147483647 w 38"/>
                <a:gd name="T43" fmla="*/ 2147483647 h 49"/>
                <a:gd name="T44" fmla="*/ 2147483647 w 38"/>
                <a:gd name="T45" fmla="*/ 2147483647 h 49"/>
                <a:gd name="T46" fmla="*/ 2147483647 w 38"/>
                <a:gd name="T47" fmla="*/ 2147483647 h 49"/>
                <a:gd name="T48" fmla="*/ 2147483647 w 38"/>
                <a:gd name="T49" fmla="*/ 2147483647 h 49"/>
                <a:gd name="T50" fmla="*/ 2147483647 w 38"/>
                <a:gd name="T51" fmla="*/ 2147483647 h 49"/>
                <a:gd name="T52" fmla="*/ 2147483647 w 38"/>
                <a:gd name="T53" fmla="*/ 2147483647 h 49"/>
                <a:gd name="T54" fmla="*/ 2147483647 w 38"/>
                <a:gd name="T55" fmla="*/ 2147483647 h 49"/>
                <a:gd name="T56" fmla="*/ 2147483647 w 38"/>
                <a:gd name="T57" fmla="*/ 2147483647 h 49"/>
                <a:gd name="T58" fmla="*/ 2147483647 w 38"/>
                <a:gd name="T59" fmla="*/ 2147483647 h 49"/>
                <a:gd name="T60" fmla="*/ 2147483647 w 38"/>
                <a:gd name="T61" fmla="*/ 2147483647 h 49"/>
                <a:gd name="T62" fmla="*/ 2147483647 w 38"/>
                <a:gd name="T63" fmla="*/ 2147483647 h 49"/>
                <a:gd name="T64" fmla="*/ 2147483647 w 38"/>
                <a:gd name="T65" fmla="*/ 2147483647 h 49"/>
                <a:gd name="T66" fmla="*/ 2147483647 w 38"/>
                <a:gd name="T67" fmla="*/ 0 h 49"/>
                <a:gd name="T68" fmla="*/ 2147483647 w 38"/>
                <a:gd name="T69" fmla="*/ 2147483647 h 49"/>
                <a:gd name="T70" fmla="*/ 2147483647 w 38"/>
                <a:gd name="T71" fmla="*/ 0 h 4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8" h="49">
                  <a:moveTo>
                    <a:pt x="37" y="20"/>
                  </a:moveTo>
                  <a:cubicBezTo>
                    <a:pt x="36" y="23"/>
                    <a:pt x="34" y="26"/>
                    <a:pt x="33" y="30"/>
                  </a:cubicBezTo>
                  <a:cubicBezTo>
                    <a:pt x="25" y="42"/>
                    <a:pt x="13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6" y="49"/>
                    <a:pt x="12" y="47"/>
                    <a:pt x="18" y="44"/>
                  </a:cubicBezTo>
                  <a:cubicBezTo>
                    <a:pt x="28" y="39"/>
                    <a:pt x="34" y="30"/>
                    <a:pt x="37" y="20"/>
                  </a:cubicBezTo>
                  <a:moveTo>
                    <a:pt x="37" y="19"/>
                  </a:moveTo>
                  <a:cubicBezTo>
                    <a:pt x="37" y="19"/>
                    <a:pt x="37" y="19"/>
                    <a:pt x="37" y="20"/>
                  </a:cubicBezTo>
                  <a:cubicBezTo>
                    <a:pt x="37" y="19"/>
                    <a:pt x="37" y="19"/>
                    <a:pt x="37" y="19"/>
                  </a:cubicBezTo>
                  <a:moveTo>
                    <a:pt x="37" y="18"/>
                  </a:move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moveTo>
                    <a:pt x="37" y="17"/>
                  </a:move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moveTo>
                    <a:pt x="38" y="12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moveTo>
                    <a:pt x="38" y="11"/>
                  </a:move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moveTo>
                    <a:pt x="38" y="9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38" y="10"/>
                    <a:pt x="38" y="9"/>
                  </a:cubicBezTo>
                  <a:moveTo>
                    <a:pt x="38" y="8"/>
                  </a:move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8" y="9"/>
                    <a:pt x="38" y="8"/>
                  </a:cubicBezTo>
                  <a:moveTo>
                    <a:pt x="37" y="2"/>
                  </a:moveTo>
                  <a:cubicBezTo>
                    <a:pt x="37" y="4"/>
                    <a:pt x="38" y="6"/>
                    <a:pt x="38" y="8"/>
                  </a:cubicBezTo>
                  <a:cubicBezTo>
                    <a:pt x="38" y="6"/>
                    <a:pt x="37" y="4"/>
                    <a:pt x="37" y="2"/>
                  </a:cubicBezTo>
                  <a:moveTo>
                    <a:pt x="37" y="1"/>
                  </a:moveTo>
                  <a:cubicBezTo>
                    <a:pt x="37" y="1"/>
                    <a:pt x="37" y="1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moveTo>
                    <a:pt x="37" y="0"/>
                  </a:moveTo>
                  <a:cubicBezTo>
                    <a:pt x="37" y="0"/>
                    <a:pt x="37" y="0"/>
                    <a:pt x="37" y="1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83379" y="36878"/>
              <a:ext cx="236796" cy="483296"/>
            </a:xfrm>
            <a:custGeom>
              <a:gdLst>
                <a:gd name="T0" fmla="*/ 0 w 38"/>
                <a:gd name="T1" fmla="*/ 0 h 78"/>
                <a:gd name="T2" fmla="*/ 0 w 38"/>
                <a:gd name="T3" fmla="*/ 2147483647 h 78"/>
                <a:gd name="T4" fmla="*/ 2147483647 w 38"/>
                <a:gd name="T5" fmla="*/ 2147483647 h 78"/>
                <a:gd name="T6" fmla="*/ 2147483647 w 38"/>
                <a:gd name="T7" fmla="*/ 2147483647 h 78"/>
                <a:gd name="T8" fmla="*/ 2147483647 w 38"/>
                <a:gd name="T9" fmla="*/ 2147483647 h 78"/>
                <a:gd name="T10" fmla="*/ 2147483647 w 38"/>
                <a:gd name="T11" fmla="*/ 2147483647 h 78"/>
                <a:gd name="T12" fmla="*/ 2147483647 w 38"/>
                <a:gd name="T13" fmla="*/ 2147483647 h 78"/>
                <a:gd name="T14" fmla="*/ 2147483647 w 38"/>
                <a:gd name="T15" fmla="*/ 2147483647 h 78"/>
                <a:gd name="T16" fmla="*/ 2147483647 w 38"/>
                <a:gd name="T17" fmla="*/ 2147483647 h 78"/>
                <a:gd name="T18" fmla="*/ 2147483647 w 38"/>
                <a:gd name="T19" fmla="*/ 2147483647 h 78"/>
                <a:gd name="T20" fmla="*/ 2147483647 w 38"/>
                <a:gd name="T21" fmla="*/ 2147483647 h 78"/>
                <a:gd name="T22" fmla="*/ 2147483647 w 38"/>
                <a:gd name="T23" fmla="*/ 2147483647 h 78"/>
                <a:gd name="T24" fmla="*/ 2147483647 w 38"/>
                <a:gd name="T25" fmla="*/ 2147483647 h 78"/>
                <a:gd name="T26" fmla="*/ 2147483647 w 38"/>
                <a:gd name="T27" fmla="*/ 2147483647 h 78"/>
                <a:gd name="T28" fmla="*/ 2147483647 w 38"/>
                <a:gd name="T29" fmla="*/ 2147483647 h 78"/>
                <a:gd name="T30" fmla="*/ 2147483647 w 38"/>
                <a:gd name="T31" fmla="*/ 2147483647 h 78"/>
                <a:gd name="T32" fmla="*/ 2147483647 w 38"/>
                <a:gd name="T33" fmla="*/ 2147483647 h 78"/>
                <a:gd name="T34" fmla="*/ 2147483647 w 38"/>
                <a:gd name="T35" fmla="*/ 2147483647 h 78"/>
                <a:gd name="T36" fmla="*/ 2147483647 w 38"/>
                <a:gd name="T37" fmla="*/ 2147483647 h 78"/>
                <a:gd name="T38" fmla="*/ 2147483647 w 38"/>
                <a:gd name="T39" fmla="*/ 2147483647 h 78"/>
                <a:gd name="T40" fmla="*/ 2147483647 w 38"/>
                <a:gd name="T41" fmla="*/ 2147483647 h 78"/>
                <a:gd name="T42" fmla="*/ 2147483647 w 38"/>
                <a:gd name="T43" fmla="*/ 2147483647 h 78"/>
                <a:gd name="T44" fmla="*/ 2147483647 w 38"/>
                <a:gd name="T45" fmla="*/ 2147483647 h 78"/>
                <a:gd name="T46" fmla="*/ 2147483647 w 38"/>
                <a:gd name="T47" fmla="*/ 2147483647 h 78"/>
                <a:gd name="T48" fmla="*/ 2147483647 w 38"/>
                <a:gd name="T49" fmla="*/ 2147483647 h 78"/>
                <a:gd name="T50" fmla="*/ 0 w 38"/>
                <a:gd name="T51" fmla="*/ 0 h 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8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3" y="78"/>
                    <a:pt x="25" y="71"/>
                    <a:pt x="33" y="59"/>
                  </a:cubicBezTo>
                  <a:cubicBezTo>
                    <a:pt x="34" y="55"/>
                    <a:pt x="36" y="52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7"/>
                    <a:pt x="37" y="47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7" y="45"/>
                    <a:pt x="38" y="43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5"/>
                    <a:pt x="37" y="33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6"/>
                    <a:pt x="34" y="23"/>
                    <a:pt x="33" y="19"/>
                  </a:cubicBezTo>
                  <a:cubicBezTo>
                    <a:pt x="25" y="7"/>
                    <a:pt x="13" y="0"/>
                    <a:pt x="0" y="0"/>
                  </a:cubicBezTo>
                </a:path>
              </a:pathLst>
            </a:custGeom>
            <a:solidFill>
              <a:srgbClr val="0C5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47512" y="161099"/>
              <a:ext cx="254264" cy="234855"/>
            </a:xfrm>
            <a:custGeom>
              <a:gdLst>
                <a:gd name="T0" fmla="*/ 2147483647 w 41"/>
                <a:gd name="T1" fmla="*/ 2147483647 h 38"/>
                <a:gd name="T2" fmla="*/ 2147483647 w 41"/>
                <a:gd name="T3" fmla="*/ 2147483647 h 38"/>
                <a:gd name="T4" fmla="*/ 2147483647 w 41"/>
                <a:gd name="T5" fmla="*/ 2147483647 h 38"/>
                <a:gd name="T6" fmla="*/ 2147483647 w 41"/>
                <a:gd name="T7" fmla="*/ 2147483647 h 38"/>
                <a:gd name="T8" fmla="*/ 2147483647 w 41"/>
                <a:gd name="T9" fmla="*/ 2147483647 h 38"/>
                <a:gd name="T10" fmla="*/ 2147483647 w 41"/>
                <a:gd name="T11" fmla="*/ 2147483647 h 38"/>
                <a:gd name="T12" fmla="*/ 2147483647 w 41"/>
                <a:gd name="T13" fmla="*/ 2147483647 h 38"/>
                <a:gd name="T14" fmla="*/ 2147483647 w 41"/>
                <a:gd name="T15" fmla="*/ 2147483647 h 38"/>
                <a:gd name="T16" fmla="*/ 2147483647 w 41"/>
                <a:gd name="T17" fmla="*/ 2147483647 h 38"/>
                <a:gd name="T18" fmla="*/ 2147483647 w 41"/>
                <a:gd name="T19" fmla="*/ 2147483647 h 38"/>
                <a:gd name="T20" fmla="*/ 2147483647 w 41"/>
                <a:gd name="T21" fmla="*/ 2147483647 h 38"/>
                <a:gd name="T22" fmla="*/ 2147483647 w 41"/>
                <a:gd name="T23" fmla="*/ 2147483647 h 38"/>
                <a:gd name="T24" fmla="*/ 2147483647 w 41"/>
                <a:gd name="T25" fmla="*/ 0 h 38"/>
                <a:gd name="T26" fmla="*/ 2147483647 w 41"/>
                <a:gd name="T27" fmla="*/ 2147483647 h 38"/>
                <a:gd name="T28" fmla="*/ 2147483647 w 41"/>
                <a:gd name="T29" fmla="*/ 2147483647 h 38"/>
                <a:gd name="T30" fmla="*/ 2147483647 w 41"/>
                <a:gd name="T31" fmla="*/ 2147483647 h 38"/>
                <a:gd name="T32" fmla="*/ 2147483647 w 41"/>
                <a:gd name="T33" fmla="*/ 2147483647 h 38"/>
                <a:gd name="T34" fmla="*/ 2147483647 w 41"/>
                <a:gd name="T35" fmla="*/ 2147483647 h 38"/>
                <a:gd name="T36" fmla="*/ 0 w 41"/>
                <a:gd name="T37" fmla="*/ 2147483647 h 38"/>
                <a:gd name="T38" fmla="*/ 0 w 41"/>
                <a:gd name="T39" fmla="*/ 2147483647 h 38"/>
                <a:gd name="T40" fmla="*/ 2147483647 w 41"/>
                <a:gd name="T41" fmla="*/ 2147483647 h 38"/>
                <a:gd name="T42" fmla="*/ 2147483647 w 41"/>
                <a:gd name="T43" fmla="*/ 2147483647 h 38"/>
                <a:gd name="T44" fmla="*/ 2147483647 w 41"/>
                <a:gd name="T45" fmla="*/ 2147483647 h 38"/>
                <a:gd name="T46" fmla="*/ 2147483647 w 41"/>
                <a:gd name="T47" fmla="*/ 2147483647 h 38"/>
                <a:gd name="T48" fmla="*/ 2147483647 w 41"/>
                <a:gd name="T49" fmla="*/ 2147483647 h 38"/>
                <a:gd name="T50" fmla="*/ 2147483647 w 41"/>
                <a:gd name="T51" fmla="*/ 2147483647 h 38"/>
                <a:gd name="T52" fmla="*/ 2147483647 w 41"/>
                <a:gd name="T53" fmla="*/ 2147483647 h 38"/>
                <a:gd name="T54" fmla="*/ 2147483647 w 41"/>
                <a:gd name="T55" fmla="*/ 2147483647 h 38"/>
                <a:gd name="T56" fmla="*/ 2147483647 w 41"/>
                <a:gd name="T57" fmla="*/ 2147483647 h 38"/>
                <a:gd name="T58" fmla="*/ 2147483647 w 41"/>
                <a:gd name="T59" fmla="*/ 2147483647 h 38"/>
                <a:gd name="T60" fmla="*/ 2147483647 w 41"/>
                <a:gd name="T61" fmla="*/ 2147483647 h 38"/>
                <a:gd name="T62" fmla="*/ 2147483647 w 41"/>
                <a:gd name="T63" fmla="*/ 2147483647 h 38"/>
                <a:gd name="T64" fmla="*/ 2147483647 w 41"/>
                <a:gd name="T65" fmla="*/ 2147483647 h 38"/>
                <a:gd name="T66" fmla="*/ 2147483647 w 41"/>
                <a:gd name="T67" fmla="*/ 0 h 38"/>
                <a:gd name="T68" fmla="*/ 2147483647 w 41"/>
                <a:gd name="T69" fmla="*/ 2147483647 h 38"/>
                <a:gd name="T70" fmla="*/ 2147483647 w 41"/>
                <a:gd name="T71" fmla="*/ 2147483647 h 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1" h="38">
                  <a:moveTo>
                    <a:pt x="8" y="19"/>
                  </a:moveTo>
                  <a:cubicBezTo>
                    <a:pt x="11" y="19"/>
                    <a:pt x="13" y="17"/>
                    <a:pt x="13" y="15"/>
                  </a:cubicBezTo>
                  <a:cubicBezTo>
                    <a:pt x="13" y="12"/>
                    <a:pt x="11" y="10"/>
                    <a:pt x="8" y="10"/>
                  </a:cubicBezTo>
                  <a:cubicBezTo>
                    <a:pt x="6" y="10"/>
                    <a:pt x="4" y="12"/>
                    <a:pt x="4" y="15"/>
                  </a:cubicBezTo>
                  <a:cubicBezTo>
                    <a:pt x="4" y="17"/>
                    <a:pt x="6" y="19"/>
                    <a:pt x="8" y="19"/>
                  </a:cubicBezTo>
                  <a:close/>
                  <a:moveTo>
                    <a:pt x="16" y="15"/>
                  </a:moveTo>
                  <a:cubicBezTo>
                    <a:pt x="16" y="17"/>
                    <a:pt x="18" y="19"/>
                    <a:pt x="20" y="19"/>
                  </a:cubicBezTo>
                  <a:cubicBezTo>
                    <a:pt x="23" y="19"/>
                    <a:pt x="25" y="17"/>
                    <a:pt x="25" y="15"/>
                  </a:cubicBezTo>
                  <a:cubicBezTo>
                    <a:pt x="25" y="12"/>
                    <a:pt x="23" y="10"/>
                    <a:pt x="20" y="10"/>
                  </a:cubicBezTo>
                  <a:cubicBezTo>
                    <a:pt x="18" y="10"/>
                    <a:pt x="16" y="12"/>
                    <a:pt x="16" y="15"/>
                  </a:cubicBezTo>
                  <a:close/>
                  <a:moveTo>
                    <a:pt x="15" y="10"/>
                  </a:moveTo>
                  <a:cubicBezTo>
                    <a:pt x="17" y="10"/>
                    <a:pt x="19" y="7"/>
                    <a:pt x="19" y="5"/>
                  </a:cubicBezTo>
                  <a:cubicBezTo>
                    <a:pt x="19" y="2"/>
                    <a:pt x="17" y="0"/>
                    <a:pt x="15" y="0"/>
                  </a:cubicBezTo>
                  <a:cubicBezTo>
                    <a:pt x="12" y="0"/>
                    <a:pt x="10" y="2"/>
                    <a:pt x="10" y="5"/>
                  </a:cubicBezTo>
                  <a:cubicBezTo>
                    <a:pt x="10" y="7"/>
                    <a:pt x="12" y="10"/>
                    <a:pt x="15" y="10"/>
                  </a:cubicBezTo>
                  <a:close/>
                  <a:moveTo>
                    <a:pt x="41" y="22"/>
                  </a:moveTo>
                  <a:cubicBezTo>
                    <a:pt x="40" y="21"/>
                    <a:pt x="40" y="21"/>
                    <a:pt x="39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1"/>
                    <a:pt x="1" y="21"/>
                    <a:pt x="0" y="22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7"/>
                    <a:pt x="8" y="38"/>
                    <a:pt x="9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8"/>
                    <a:pt x="34" y="37"/>
                    <a:pt x="34" y="36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4"/>
                    <a:pt x="41" y="23"/>
                    <a:pt x="41" y="22"/>
                  </a:cubicBezTo>
                  <a:close/>
                  <a:moveTo>
                    <a:pt x="28" y="15"/>
                  </a:moveTo>
                  <a:cubicBezTo>
                    <a:pt x="28" y="17"/>
                    <a:pt x="30" y="19"/>
                    <a:pt x="33" y="19"/>
                  </a:cubicBezTo>
                  <a:cubicBezTo>
                    <a:pt x="35" y="19"/>
                    <a:pt x="37" y="17"/>
                    <a:pt x="37" y="15"/>
                  </a:cubicBezTo>
                  <a:cubicBezTo>
                    <a:pt x="37" y="12"/>
                    <a:pt x="35" y="10"/>
                    <a:pt x="33" y="10"/>
                  </a:cubicBezTo>
                  <a:cubicBezTo>
                    <a:pt x="30" y="10"/>
                    <a:pt x="28" y="12"/>
                    <a:pt x="28" y="15"/>
                  </a:cubicBezTo>
                  <a:close/>
                  <a:moveTo>
                    <a:pt x="27" y="10"/>
                  </a:moveTo>
                  <a:cubicBezTo>
                    <a:pt x="30" y="10"/>
                    <a:pt x="32" y="7"/>
                    <a:pt x="32" y="5"/>
                  </a:cubicBezTo>
                  <a:cubicBezTo>
                    <a:pt x="32" y="2"/>
                    <a:pt x="30" y="0"/>
                    <a:pt x="27" y="0"/>
                  </a:cubicBezTo>
                  <a:cubicBezTo>
                    <a:pt x="25" y="0"/>
                    <a:pt x="22" y="2"/>
                    <a:pt x="22" y="5"/>
                  </a:cubicBezTo>
                  <a:cubicBezTo>
                    <a:pt x="22" y="7"/>
                    <a:pt x="25" y="10"/>
                    <a:pt x="27" y="10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11646" y="13587"/>
              <a:ext cx="531819" cy="531820"/>
            </a:xfrm>
            <a:custGeom>
              <a:gdLst>
                <a:gd name="T0" fmla="*/ 2147483647 w 86"/>
                <a:gd name="T1" fmla="*/ 2147483647 h 86"/>
                <a:gd name="T2" fmla="*/ 2147483647 w 86"/>
                <a:gd name="T3" fmla="*/ 2147483647 h 86"/>
                <a:gd name="T4" fmla="*/ 2147483647 w 86"/>
                <a:gd name="T5" fmla="*/ 2147483647 h 86"/>
                <a:gd name="T6" fmla="*/ 2147483647 w 86"/>
                <a:gd name="T7" fmla="*/ 2147483647 h 86"/>
                <a:gd name="T8" fmla="*/ 2147483647 w 86"/>
                <a:gd name="T9" fmla="*/ 2147483647 h 86"/>
                <a:gd name="T10" fmla="*/ 2147483647 w 86"/>
                <a:gd name="T11" fmla="*/ 2147483647 h 86"/>
                <a:gd name="T12" fmla="*/ 2147483647 w 86"/>
                <a:gd name="T13" fmla="*/ 2147483647 h 86"/>
                <a:gd name="T14" fmla="*/ 2147483647 w 86"/>
                <a:gd name="T15" fmla="*/ 2147483647 h 86"/>
                <a:gd name="T16" fmla="*/ 2147483647 w 86"/>
                <a:gd name="T17" fmla="*/ 2147483647 h 86"/>
                <a:gd name="T18" fmla="*/ 2147483647 w 86"/>
                <a:gd name="T19" fmla="*/ 2147483647 h 86"/>
                <a:gd name="T20" fmla="*/ 2147483647 w 86"/>
                <a:gd name="T21" fmla="*/ 2147483647 h 86"/>
                <a:gd name="T22" fmla="*/ 2147483647 w 86"/>
                <a:gd name="T23" fmla="*/ 2147483647 h 86"/>
                <a:gd name="T24" fmla="*/ 2147483647 w 86"/>
                <a:gd name="T25" fmla="*/ 2147483647 h 86"/>
                <a:gd name="T26" fmla="*/ 2147483647 w 86"/>
                <a:gd name="T27" fmla="*/ 2147483647 h 86"/>
                <a:gd name="T28" fmla="*/ 2147483647 w 86"/>
                <a:gd name="T29" fmla="*/ 2147483647 h 86"/>
                <a:gd name="T30" fmla="*/ 2147483647 w 86"/>
                <a:gd name="T31" fmla="*/ 2147483647 h 86"/>
                <a:gd name="T32" fmla="*/ 2147483647 w 86"/>
                <a:gd name="T33" fmla="*/ 2147483647 h 86"/>
                <a:gd name="T34" fmla="*/ 2147483647 w 86"/>
                <a:gd name="T35" fmla="*/ 2147483647 h 86"/>
                <a:gd name="T36" fmla="*/ 2147483647 w 86"/>
                <a:gd name="T37" fmla="*/ 2147483647 h 86"/>
                <a:gd name="T38" fmla="*/ 2147483647 w 86"/>
                <a:gd name="T39" fmla="*/ 2147483647 h 86"/>
                <a:gd name="T40" fmla="*/ 2147483647 w 86"/>
                <a:gd name="T41" fmla="*/ 2147483647 h 86"/>
                <a:gd name="T42" fmla="*/ 2147483647 w 86"/>
                <a:gd name="T43" fmla="*/ 2147483647 h 86"/>
                <a:gd name="T44" fmla="*/ 2147483647 w 86"/>
                <a:gd name="T45" fmla="*/ 2147483647 h 86"/>
                <a:gd name="T46" fmla="*/ 0 w 86"/>
                <a:gd name="T47" fmla="*/ 2147483647 h 86"/>
                <a:gd name="T48" fmla="*/ 2147483647 w 86"/>
                <a:gd name="T49" fmla="*/ 2147483647 h 86"/>
                <a:gd name="T50" fmla="*/ 2147483647 w 86"/>
                <a:gd name="T51" fmla="*/ 2147483647 h 86"/>
                <a:gd name="T52" fmla="*/ 0 w 86"/>
                <a:gd name="T53" fmla="*/ 2147483647 h 86"/>
                <a:gd name="T54" fmla="*/ 2147483647 w 86"/>
                <a:gd name="T55" fmla="*/ 2147483647 h 86"/>
                <a:gd name="T56" fmla="*/ 2147483647 w 86"/>
                <a:gd name="T57" fmla="*/ 2147483647 h 86"/>
                <a:gd name="T58" fmla="*/ 0 w 86"/>
                <a:gd name="T59" fmla="*/ 2147483647 h 86"/>
                <a:gd name="T60" fmla="*/ 2147483647 w 86"/>
                <a:gd name="T61" fmla="*/ 2147483647 h 86"/>
                <a:gd name="T62" fmla="*/ 0 w 86"/>
                <a:gd name="T63" fmla="*/ 2147483647 h 86"/>
                <a:gd name="T64" fmla="*/ 2147483647 w 86"/>
                <a:gd name="T65" fmla="*/ 2147483647 h 86"/>
                <a:gd name="T66" fmla="*/ 2147483647 w 86"/>
                <a:gd name="T67" fmla="*/ 2147483647 h 86"/>
                <a:gd name="T68" fmla="*/ 2147483647 w 86"/>
                <a:gd name="T69" fmla="*/ 2147483647 h 86"/>
                <a:gd name="T70" fmla="*/ 2147483647 w 86"/>
                <a:gd name="T71" fmla="*/ 2147483647 h 86"/>
                <a:gd name="T72" fmla="*/ 2147483647 w 86"/>
                <a:gd name="T73" fmla="*/ 2147483647 h 86"/>
                <a:gd name="T74" fmla="*/ 2147483647 w 86"/>
                <a:gd name="T75" fmla="*/ 2147483647 h 86"/>
                <a:gd name="T76" fmla="*/ 2147483647 w 86"/>
                <a:gd name="T77" fmla="*/ 2147483647 h 86"/>
                <a:gd name="T78" fmla="*/ 2147483647 w 86"/>
                <a:gd name="T79" fmla="*/ 2147483647 h 86"/>
                <a:gd name="T80" fmla="*/ 2147483647 w 86"/>
                <a:gd name="T81" fmla="*/ 2147483647 h 86"/>
                <a:gd name="T82" fmla="*/ 2147483647 w 86"/>
                <a:gd name="T83" fmla="*/ 2147483647 h 86"/>
                <a:gd name="T84" fmla="*/ 2147483647 w 86"/>
                <a:gd name="T85" fmla="*/ 2147483647 h 86"/>
                <a:gd name="T86" fmla="*/ 2147483647 w 86"/>
                <a:gd name="T87" fmla="*/ 2147483647 h 86"/>
                <a:gd name="T88" fmla="*/ 2147483647 w 86"/>
                <a:gd name="T89" fmla="*/ 2147483647 h 86"/>
                <a:gd name="T90" fmla="*/ 2147483647 w 86"/>
                <a:gd name="T91" fmla="*/ 2147483647 h 86"/>
                <a:gd name="T92" fmla="*/ 2147483647 w 86"/>
                <a:gd name="T93" fmla="*/ 2147483647 h 86"/>
                <a:gd name="T94" fmla="*/ 2147483647 w 86"/>
                <a:gd name="T95" fmla="*/ 2147483647 h 86"/>
                <a:gd name="T96" fmla="*/ 2147483647 w 86"/>
                <a:gd name="T97" fmla="*/ 0 h 86"/>
                <a:gd name="T98" fmla="*/ 2147483647 w 86"/>
                <a:gd name="T99" fmla="*/ 0 h 86"/>
                <a:gd name="T100" fmla="*/ 2147483647 w 86"/>
                <a:gd name="T101" fmla="*/ 2147483647 h 8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6" h="86">
                  <a:moveTo>
                    <a:pt x="46" y="84"/>
                  </a:moveTo>
                  <a:cubicBezTo>
                    <a:pt x="48" y="84"/>
                    <a:pt x="50" y="84"/>
                    <a:pt x="52" y="83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1" y="85"/>
                    <a:pt x="48" y="86"/>
                    <a:pt x="46" y="86"/>
                  </a:cubicBezTo>
                  <a:lnTo>
                    <a:pt x="46" y="84"/>
                  </a:lnTo>
                  <a:close/>
                  <a:moveTo>
                    <a:pt x="32" y="85"/>
                  </a:moveTo>
                  <a:cubicBezTo>
                    <a:pt x="32" y="83"/>
                    <a:pt x="32" y="83"/>
                    <a:pt x="32" y="83"/>
                  </a:cubicBezTo>
                  <a:cubicBezTo>
                    <a:pt x="34" y="84"/>
                    <a:pt x="36" y="84"/>
                    <a:pt x="39" y="84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6" y="86"/>
                    <a:pt x="34" y="85"/>
                    <a:pt x="32" y="85"/>
                  </a:cubicBezTo>
                  <a:close/>
                  <a:moveTo>
                    <a:pt x="59" y="81"/>
                  </a:moveTo>
                  <a:cubicBezTo>
                    <a:pt x="61" y="80"/>
                    <a:pt x="63" y="79"/>
                    <a:pt x="65" y="78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4" y="80"/>
                    <a:pt x="62" y="82"/>
                    <a:pt x="59" y="83"/>
                  </a:cubicBezTo>
                  <a:lnTo>
                    <a:pt x="59" y="81"/>
                  </a:lnTo>
                  <a:close/>
                  <a:moveTo>
                    <a:pt x="19" y="79"/>
                  </a:moveTo>
                  <a:cubicBezTo>
                    <a:pt x="19" y="77"/>
                    <a:pt x="19" y="77"/>
                    <a:pt x="19" y="77"/>
                  </a:cubicBezTo>
                  <a:cubicBezTo>
                    <a:pt x="21" y="79"/>
                    <a:pt x="23" y="80"/>
                    <a:pt x="25" y="81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3" y="81"/>
                    <a:pt x="21" y="80"/>
                    <a:pt x="19" y="79"/>
                  </a:cubicBezTo>
                  <a:close/>
                  <a:moveTo>
                    <a:pt x="65" y="78"/>
                  </a:moveTo>
                  <a:cubicBezTo>
                    <a:pt x="65" y="78"/>
                    <a:pt x="65" y="78"/>
                    <a:pt x="65" y="78"/>
                  </a:cubicBezTo>
                  <a:moveTo>
                    <a:pt x="70" y="74"/>
                  </a:moveTo>
                  <a:cubicBezTo>
                    <a:pt x="72" y="72"/>
                    <a:pt x="74" y="71"/>
                    <a:pt x="75" y="69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5" y="71"/>
                    <a:pt x="73" y="73"/>
                    <a:pt x="71" y="75"/>
                  </a:cubicBezTo>
                  <a:lnTo>
                    <a:pt x="70" y="74"/>
                  </a:lnTo>
                  <a:close/>
                  <a:moveTo>
                    <a:pt x="8" y="69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11" y="70"/>
                    <a:pt x="12" y="72"/>
                    <a:pt x="14" y="73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1" y="72"/>
                    <a:pt x="10" y="71"/>
                    <a:pt x="8" y="69"/>
                  </a:cubicBezTo>
                  <a:close/>
                  <a:moveTo>
                    <a:pt x="79" y="63"/>
                  </a:moveTo>
                  <a:cubicBezTo>
                    <a:pt x="80" y="61"/>
                    <a:pt x="81" y="59"/>
                    <a:pt x="82" y="57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82" y="59"/>
                    <a:pt x="81" y="62"/>
                    <a:pt x="80" y="64"/>
                  </a:cubicBezTo>
                  <a:lnTo>
                    <a:pt x="79" y="63"/>
                  </a:lnTo>
                  <a:close/>
                  <a:moveTo>
                    <a:pt x="2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4" y="58"/>
                    <a:pt x="5" y="60"/>
                    <a:pt x="6" y="62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3" y="61"/>
                    <a:pt x="2" y="58"/>
                    <a:pt x="2" y="56"/>
                  </a:cubicBezTo>
                  <a:close/>
                  <a:moveTo>
                    <a:pt x="84" y="50"/>
                  </a:moveTo>
                  <a:cubicBezTo>
                    <a:pt x="84" y="48"/>
                    <a:pt x="84" y="45"/>
                    <a:pt x="84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45"/>
                    <a:pt x="85" y="48"/>
                    <a:pt x="85" y="50"/>
                  </a:cubicBezTo>
                  <a:lnTo>
                    <a:pt x="84" y="50"/>
                  </a:lnTo>
                  <a:close/>
                  <a:moveTo>
                    <a:pt x="0" y="43"/>
                  </a:moveTo>
                  <a:cubicBezTo>
                    <a:pt x="0" y="43"/>
                    <a:pt x="0" y="42"/>
                    <a:pt x="0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3"/>
                    <a:pt x="1" y="43"/>
                  </a:cubicBezTo>
                  <a:cubicBezTo>
                    <a:pt x="1" y="45"/>
                    <a:pt x="1" y="47"/>
                    <a:pt x="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0" y="45"/>
                    <a:pt x="0" y="43"/>
                  </a:cubicBezTo>
                  <a:close/>
                  <a:moveTo>
                    <a:pt x="82" y="31"/>
                  </a:moveTo>
                  <a:cubicBezTo>
                    <a:pt x="84" y="31"/>
                    <a:pt x="84" y="31"/>
                    <a:pt x="84" y="31"/>
                  </a:cubicBezTo>
                  <a:cubicBezTo>
                    <a:pt x="84" y="33"/>
                    <a:pt x="85" y="35"/>
                    <a:pt x="85" y="38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4" y="36"/>
                    <a:pt x="83" y="34"/>
                    <a:pt x="82" y="31"/>
                  </a:cubicBezTo>
                  <a:close/>
                  <a:moveTo>
                    <a:pt x="0" y="35"/>
                  </a:moveTo>
                  <a:cubicBezTo>
                    <a:pt x="1" y="33"/>
                    <a:pt x="1" y="30"/>
                    <a:pt x="2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31"/>
                    <a:pt x="2" y="33"/>
                    <a:pt x="2" y="35"/>
                  </a:cubicBezTo>
                  <a:lnTo>
                    <a:pt x="0" y="35"/>
                  </a:lnTo>
                  <a:close/>
                  <a:moveTo>
                    <a:pt x="77" y="19"/>
                  </a:moveTo>
                  <a:cubicBezTo>
                    <a:pt x="78" y="18"/>
                    <a:pt x="78" y="18"/>
                    <a:pt x="78" y="18"/>
                  </a:cubicBezTo>
                  <a:cubicBezTo>
                    <a:pt x="79" y="20"/>
                    <a:pt x="80" y="22"/>
                    <a:pt x="81" y="24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9" y="23"/>
                    <a:pt x="78" y="21"/>
                    <a:pt x="77" y="19"/>
                  </a:cubicBezTo>
                  <a:close/>
                  <a:moveTo>
                    <a:pt x="5" y="22"/>
                  </a:moveTo>
                  <a:cubicBezTo>
                    <a:pt x="7" y="19"/>
                    <a:pt x="8" y="18"/>
                    <a:pt x="9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8"/>
                    <a:pt x="8" y="20"/>
                    <a:pt x="7" y="22"/>
                  </a:cubicBezTo>
                  <a:lnTo>
                    <a:pt x="5" y="22"/>
                  </a:lnTo>
                  <a:close/>
                  <a:moveTo>
                    <a:pt x="67" y="9"/>
                  </a:moveTo>
                  <a:cubicBezTo>
                    <a:pt x="67" y="9"/>
                    <a:pt x="67" y="9"/>
                    <a:pt x="67" y="9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9" y="10"/>
                    <a:pt x="71" y="11"/>
                    <a:pt x="73" y="13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0" y="12"/>
                    <a:pt x="68" y="11"/>
                    <a:pt x="67" y="9"/>
                  </a:cubicBezTo>
                  <a:close/>
                  <a:moveTo>
                    <a:pt x="15" y="11"/>
                  </a:moveTo>
                  <a:cubicBezTo>
                    <a:pt x="16" y="9"/>
                    <a:pt x="18" y="8"/>
                    <a:pt x="20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9" y="9"/>
                    <a:pt x="17" y="10"/>
                    <a:pt x="15" y="12"/>
                  </a:cubicBezTo>
                  <a:lnTo>
                    <a:pt x="15" y="11"/>
                  </a:lnTo>
                  <a:close/>
                  <a:moveTo>
                    <a:pt x="54" y="3"/>
                  </a:moveTo>
                  <a:cubicBezTo>
                    <a:pt x="55" y="2"/>
                    <a:pt x="55" y="2"/>
                    <a:pt x="55" y="2"/>
                  </a:cubicBezTo>
                  <a:cubicBezTo>
                    <a:pt x="57" y="3"/>
                    <a:pt x="59" y="3"/>
                    <a:pt x="61" y="5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9" y="5"/>
                    <a:pt x="57" y="4"/>
                    <a:pt x="54" y="3"/>
                  </a:cubicBezTo>
                  <a:close/>
                  <a:moveTo>
                    <a:pt x="27" y="3"/>
                  </a:moveTo>
                  <a:cubicBezTo>
                    <a:pt x="29" y="2"/>
                    <a:pt x="31" y="2"/>
                    <a:pt x="33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3"/>
                    <a:pt x="29" y="4"/>
                    <a:pt x="27" y="5"/>
                  </a:cubicBezTo>
                  <a:lnTo>
                    <a:pt x="27" y="3"/>
                  </a:lnTo>
                  <a:close/>
                  <a:moveTo>
                    <a:pt x="42" y="2"/>
                  </a:moveTo>
                  <a:cubicBezTo>
                    <a:pt x="42" y="2"/>
                    <a:pt x="41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2" y="0"/>
                    <a:pt x="42" y="0"/>
                  </a:cubicBezTo>
                  <a:cubicBezTo>
                    <a:pt x="44" y="0"/>
                    <a:pt x="46" y="0"/>
                    <a:pt x="48" y="0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6" y="2"/>
                    <a:pt x="44" y="2"/>
                    <a:pt x="42" y="2"/>
                  </a:cubicBezTo>
                  <a:close/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" name="组合 255"/>
          <p:cNvGrpSpPr/>
          <p:nvPr/>
        </p:nvGrpSpPr>
        <p:grpSpPr>
          <a:xfrm>
            <a:off x="7628335" y="3837385"/>
            <a:ext cx="528638" cy="517922"/>
            <a:chExt cx="543465" cy="531820"/>
          </a:xfrm>
        </p:grpSpPr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25232" y="23291"/>
              <a:ext cx="489119" cy="489119"/>
            </a:xfrm>
            <a:prstGeom prst="ellipse">
              <a:avLst/>
            </a:prstGeom>
            <a:solidFill>
              <a:srgbClr val="0C5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271732" y="23291"/>
              <a:ext cx="118398" cy="31055"/>
            </a:xfrm>
            <a:custGeom>
              <a:gdLst>
                <a:gd name="T0" fmla="*/ 2147483647 w 19"/>
                <a:gd name="T1" fmla="*/ 2147483647 h 5"/>
                <a:gd name="T2" fmla="*/ 2147483647 w 19"/>
                <a:gd name="T3" fmla="*/ 2147483647 h 5"/>
                <a:gd name="T4" fmla="*/ 2147483647 w 19"/>
                <a:gd name="T5" fmla="*/ 2147483647 h 5"/>
                <a:gd name="T6" fmla="*/ 0 w 19"/>
                <a:gd name="T7" fmla="*/ 0 h 5"/>
                <a:gd name="T8" fmla="*/ 0 w 19"/>
                <a:gd name="T9" fmla="*/ 0 h 5"/>
                <a:gd name="T10" fmla="*/ 2147483647 w 19"/>
                <a:gd name="T11" fmla="*/ 2147483647 h 5"/>
                <a:gd name="T12" fmla="*/ 0 w 19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5">
                  <a:moveTo>
                    <a:pt x="19" y="5"/>
                  </a:move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2"/>
                    <a:pt x="19" y="5"/>
                  </a:cubicBezTo>
                  <a:cubicBezTo>
                    <a:pt x="13" y="2"/>
                    <a:pt x="7" y="0"/>
                    <a:pt x="0" y="0"/>
                  </a:cubicBezTo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271732" y="23291"/>
              <a:ext cx="271733" cy="483296"/>
            </a:xfrm>
            <a:custGeom>
              <a:gdLst>
                <a:gd name="T0" fmla="*/ 0 w 44"/>
                <a:gd name="T1" fmla="*/ 0 h 78"/>
                <a:gd name="T2" fmla="*/ 0 w 44"/>
                <a:gd name="T3" fmla="*/ 2147483647 h 78"/>
                <a:gd name="T4" fmla="*/ 2147483647 w 44"/>
                <a:gd name="T5" fmla="*/ 2147483647 h 78"/>
                <a:gd name="T6" fmla="*/ 2147483647 w 44"/>
                <a:gd name="T7" fmla="*/ 2147483647 h 78"/>
                <a:gd name="T8" fmla="*/ 2147483647 w 44"/>
                <a:gd name="T9" fmla="*/ 2147483647 h 78"/>
                <a:gd name="T10" fmla="*/ 2147483647 w 44"/>
                <a:gd name="T11" fmla="*/ 2147483647 h 78"/>
                <a:gd name="T12" fmla="*/ 2147483647 w 44"/>
                <a:gd name="T13" fmla="*/ 2147483647 h 78"/>
                <a:gd name="T14" fmla="*/ 0 w 44"/>
                <a:gd name="T15" fmla="*/ 0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78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7" y="78"/>
                    <a:pt x="13" y="77"/>
                    <a:pt x="19" y="73"/>
                  </a:cubicBezTo>
                  <a:cubicBezTo>
                    <a:pt x="38" y="62"/>
                    <a:pt x="44" y="38"/>
                    <a:pt x="33" y="19"/>
                  </a:cubicBezTo>
                  <a:cubicBezTo>
                    <a:pt x="30" y="13"/>
                    <a:pt x="25" y="8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3" y="2"/>
                    <a:pt x="7" y="0"/>
                    <a:pt x="0" y="0"/>
                  </a:cubicBezTo>
                </a:path>
              </a:pathLst>
            </a:custGeom>
            <a:solidFill>
              <a:srgbClr val="0C5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135866" y="141689"/>
              <a:ext cx="166921" cy="229032"/>
            </a:xfrm>
            <a:custGeom>
              <a:gdLst>
                <a:gd name="T0" fmla="*/ 2147483647 w 27"/>
                <a:gd name="T1" fmla="*/ 2147483647 h 37"/>
                <a:gd name="T2" fmla="*/ 2147483647 w 27"/>
                <a:gd name="T3" fmla="*/ 2147483647 h 37"/>
                <a:gd name="T4" fmla="*/ 2147483647 w 27"/>
                <a:gd name="T5" fmla="*/ 2147483647 h 37"/>
                <a:gd name="T6" fmla="*/ 2147483647 w 27"/>
                <a:gd name="T7" fmla="*/ 2147483647 h 37"/>
                <a:gd name="T8" fmla="*/ 2147483647 w 27"/>
                <a:gd name="T9" fmla="*/ 2147483647 h 37"/>
                <a:gd name="T10" fmla="*/ 2147483647 w 27"/>
                <a:gd name="T11" fmla="*/ 2147483647 h 37"/>
                <a:gd name="T12" fmla="*/ 2147483647 w 27"/>
                <a:gd name="T13" fmla="*/ 2147483647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37">
                  <a:moveTo>
                    <a:pt x="7" y="15"/>
                  </a:moveTo>
                  <a:cubicBezTo>
                    <a:pt x="7" y="15"/>
                    <a:pt x="0" y="10"/>
                    <a:pt x="6" y="5"/>
                  </a:cubicBezTo>
                  <a:cubicBezTo>
                    <a:pt x="12" y="0"/>
                    <a:pt x="22" y="1"/>
                    <a:pt x="18" y="7"/>
                  </a:cubicBezTo>
                  <a:cubicBezTo>
                    <a:pt x="13" y="13"/>
                    <a:pt x="12" y="18"/>
                    <a:pt x="16" y="22"/>
                  </a:cubicBezTo>
                  <a:cubicBezTo>
                    <a:pt x="20" y="25"/>
                    <a:pt x="27" y="31"/>
                    <a:pt x="21" y="34"/>
                  </a:cubicBezTo>
                  <a:cubicBezTo>
                    <a:pt x="14" y="37"/>
                    <a:pt x="13" y="27"/>
                    <a:pt x="12" y="23"/>
                  </a:cubicBezTo>
                  <a:cubicBezTo>
                    <a:pt x="11" y="20"/>
                    <a:pt x="9" y="17"/>
                    <a:pt x="7" y="15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215445" y="93165"/>
              <a:ext cx="56287" cy="54347"/>
            </a:xfrm>
            <a:custGeom>
              <a:gdLst>
                <a:gd name="T0" fmla="*/ 2147483647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8" y="6"/>
                  </a:moveTo>
                  <a:cubicBezTo>
                    <a:pt x="7" y="8"/>
                    <a:pt x="5" y="9"/>
                    <a:pt x="3" y="8"/>
                  </a:cubicBezTo>
                  <a:cubicBezTo>
                    <a:pt x="1" y="8"/>
                    <a:pt x="0" y="6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8" y="1"/>
                    <a:pt x="9" y="3"/>
                    <a:pt x="8" y="6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192154" y="116457"/>
              <a:ext cx="23291" cy="25232"/>
            </a:xfrm>
            <a:custGeom>
              <a:gdLst>
                <a:gd name="T0" fmla="*/ 2147483647 w 4"/>
                <a:gd name="T1" fmla="*/ 2147483647 h 4"/>
                <a:gd name="T2" fmla="*/ 2147483647 w 4"/>
                <a:gd name="T3" fmla="*/ 2147483647 h 4"/>
                <a:gd name="T4" fmla="*/ 0 w 4"/>
                <a:gd name="T5" fmla="*/ 2147483647 h 4"/>
                <a:gd name="T6" fmla="*/ 2147483647 w 4"/>
                <a:gd name="T7" fmla="*/ 0 h 4"/>
                <a:gd name="T8" fmla="*/ 2147483647 w 4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0"/>
                    <a:pt x="4" y="2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166921" y="130043"/>
              <a:ext cx="25232" cy="23291"/>
            </a:xfrm>
            <a:custGeom>
              <a:gdLst>
                <a:gd name="T0" fmla="*/ 2147483647 w 4"/>
                <a:gd name="T1" fmla="*/ 2147483647 h 4"/>
                <a:gd name="T2" fmla="*/ 2147483647 w 4"/>
                <a:gd name="T3" fmla="*/ 2147483647 h 4"/>
                <a:gd name="T4" fmla="*/ 2147483647 w 4"/>
                <a:gd name="T5" fmla="*/ 2147483647 h 4"/>
                <a:gd name="T6" fmla="*/ 2147483647 w 4"/>
                <a:gd name="T7" fmla="*/ 0 h 4"/>
                <a:gd name="T8" fmla="*/ 2147483647 w 4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4" y="2"/>
                    <a:pt x="4" y="3"/>
                    <a:pt x="3" y="4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147512" y="147512"/>
              <a:ext cx="25232" cy="25232"/>
            </a:xfrm>
            <a:custGeom>
              <a:gdLst>
                <a:gd name="T0" fmla="*/ 2147483647 w 4"/>
                <a:gd name="T1" fmla="*/ 2147483647 h 4"/>
                <a:gd name="T2" fmla="*/ 2147483647 w 4"/>
                <a:gd name="T3" fmla="*/ 2147483647 h 4"/>
                <a:gd name="T4" fmla="*/ 0 w 4"/>
                <a:gd name="T5" fmla="*/ 2147483647 h 4"/>
                <a:gd name="T6" fmla="*/ 2147483647 w 4"/>
                <a:gd name="T7" fmla="*/ 0 h 4"/>
                <a:gd name="T8" fmla="*/ 2147483647 w 4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135866" y="166921"/>
              <a:ext cx="25232" cy="17469"/>
            </a:xfrm>
            <a:custGeom>
              <a:gdLst>
                <a:gd name="T0" fmla="*/ 2147483647 w 4"/>
                <a:gd name="T1" fmla="*/ 2147483647 h 3"/>
                <a:gd name="T2" fmla="*/ 2147483647 w 4"/>
                <a:gd name="T3" fmla="*/ 2147483647 h 3"/>
                <a:gd name="T4" fmla="*/ 2147483647 w 4"/>
                <a:gd name="T5" fmla="*/ 2147483647 h 3"/>
                <a:gd name="T6" fmla="*/ 0 w 4"/>
                <a:gd name="T7" fmla="*/ 0 h 3"/>
                <a:gd name="T8" fmla="*/ 2147483647 w 4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2" y="1"/>
                  </a:moveTo>
                  <a:cubicBezTo>
                    <a:pt x="3" y="1"/>
                    <a:pt x="4" y="2"/>
                    <a:pt x="3" y="2"/>
                  </a:cubicBezTo>
                  <a:cubicBezTo>
                    <a:pt x="2" y="3"/>
                    <a:pt x="2" y="3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31"/>
            <p:cNvSpPr/>
            <p:nvPr/>
          </p:nvSpPr>
          <p:spPr bwMode="auto">
            <a:xfrm>
              <a:off x="234854" y="215445"/>
              <a:ext cx="161099" cy="234855"/>
            </a:xfrm>
            <a:custGeom>
              <a:gdLst>
                <a:gd name="T0" fmla="*/ 2147483647 w 26"/>
                <a:gd name="T1" fmla="*/ 2147483647 h 38"/>
                <a:gd name="T2" fmla="*/ 2147483647 w 26"/>
                <a:gd name="T3" fmla="*/ 2147483647 h 38"/>
                <a:gd name="T4" fmla="*/ 2147483647 w 26"/>
                <a:gd name="T5" fmla="*/ 2147483647 h 38"/>
                <a:gd name="T6" fmla="*/ 2147483647 w 26"/>
                <a:gd name="T7" fmla="*/ 2147483647 h 38"/>
                <a:gd name="T8" fmla="*/ 2147483647 w 26"/>
                <a:gd name="T9" fmla="*/ 2147483647 h 38"/>
                <a:gd name="T10" fmla="*/ 2147483647 w 26"/>
                <a:gd name="T11" fmla="*/ 2147483647 h 38"/>
                <a:gd name="T12" fmla="*/ 2147483647 w 26"/>
                <a:gd name="T13" fmla="*/ 2147483647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38">
                  <a:moveTo>
                    <a:pt x="19" y="15"/>
                  </a:moveTo>
                  <a:cubicBezTo>
                    <a:pt x="19" y="15"/>
                    <a:pt x="26" y="10"/>
                    <a:pt x="20" y="5"/>
                  </a:cubicBezTo>
                  <a:cubicBezTo>
                    <a:pt x="14" y="0"/>
                    <a:pt x="4" y="2"/>
                    <a:pt x="9" y="8"/>
                  </a:cubicBezTo>
                  <a:cubicBezTo>
                    <a:pt x="14" y="14"/>
                    <a:pt x="15" y="19"/>
                    <a:pt x="11" y="22"/>
                  </a:cubicBezTo>
                  <a:cubicBezTo>
                    <a:pt x="7" y="26"/>
                    <a:pt x="0" y="32"/>
                    <a:pt x="7" y="35"/>
                  </a:cubicBezTo>
                  <a:cubicBezTo>
                    <a:pt x="13" y="38"/>
                    <a:pt x="14" y="28"/>
                    <a:pt x="15" y="24"/>
                  </a:cubicBezTo>
                  <a:cubicBezTo>
                    <a:pt x="16" y="20"/>
                    <a:pt x="18" y="18"/>
                    <a:pt x="19" y="15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32"/>
            <p:cNvSpPr/>
            <p:nvPr/>
          </p:nvSpPr>
          <p:spPr bwMode="auto">
            <a:xfrm>
              <a:off x="260087" y="172744"/>
              <a:ext cx="54347" cy="56287"/>
            </a:xfrm>
            <a:custGeom>
              <a:gdLst>
                <a:gd name="T0" fmla="*/ 2147483647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1" y="6"/>
                  </a:moveTo>
                  <a:cubicBezTo>
                    <a:pt x="1" y="8"/>
                    <a:pt x="4" y="9"/>
                    <a:pt x="6" y="8"/>
                  </a:cubicBezTo>
                  <a:cubicBezTo>
                    <a:pt x="8" y="7"/>
                    <a:pt x="9" y="5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6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33"/>
            <p:cNvSpPr/>
            <p:nvPr/>
          </p:nvSpPr>
          <p:spPr bwMode="auto">
            <a:xfrm>
              <a:off x="314433" y="192154"/>
              <a:ext cx="25232" cy="29114"/>
            </a:xfrm>
            <a:custGeom>
              <a:gdLst>
                <a:gd name="T0" fmla="*/ 0 w 4"/>
                <a:gd name="T1" fmla="*/ 2147483647 h 5"/>
                <a:gd name="T2" fmla="*/ 2147483647 w 4"/>
                <a:gd name="T3" fmla="*/ 2147483647 h 5"/>
                <a:gd name="T4" fmla="*/ 2147483647 w 4"/>
                <a:gd name="T5" fmla="*/ 2147483647 h 5"/>
                <a:gd name="T6" fmla="*/ 2147483647 w 4"/>
                <a:gd name="T7" fmla="*/ 0 h 5"/>
                <a:gd name="T8" fmla="*/ 0 w 4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34"/>
            <p:cNvSpPr/>
            <p:nvPr/>
          </p:nvSpPr>
          <p:spPr bwMode="auto">
            <a:xfrm>
              <a:off x="339666" y="203799"/>
              <a:ext cx="25232" cy="25232"/>
            </a:xfrm>
            <a:custGeom>
              <a:gdLst>
                <a:gd name="T0" fmla="*/ 2147483647 w 4"/>
                <a:gd name="T1" fmla="*/ 2147483647 h 4"/>
                <a:gd name="T2" fmla="*/ 2147483647 w 4"/>
                <a:gd name="T3" fmla="*/ 2147483647 h 4"/>
                <a:gd name="T4" fmla="*/ 2147483647 w 4"/>
                <a:gd name="T5" fmla="*/ 2147483647 h 4"/>
                <a:gd name="T6" fmla="*/ 2147483647 w 4"/>
                <a:gd name="T7" fmla="*/ 2147483647 h 4"/>
                <a:gd name="T8" fmla="*/ 2147483647 w 4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1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35"/>
            <p:cNvSpPr/>
            <p:nvPr/>
          </p:nvSpPr>
          <p:spPr bwMode="auto">
            <a:xfrm>
              <a:off x="364898" y="221268"/>
              <a:ext cx="19409" cy="25232"/>
            </a:xfrm>
            <a:custGeom>
              <a:gdLst>
                <a:gd name="T0" fmla="*/ 0 w 3"/>
                <a:gd name="T1" fmla="*/ 2147483647 h 4"/>
                <a:gd name="T2" fmla="*/ 2147483647 w 3"/>
                <a:gd name="T3" fmla="*/ 2147483647 h 4"/>
                <a:gd name="T4" fmla="*/ 2147483647 w 3"/>
                <a:gd name="T5" fmla="*/ 2147483647 h 4"/>
                <a:gd name="T6" fmla="*/ 2147483647 w 3"/>
                <a:gd name="T7" fmla="*/ 0 h 4"/>
                <a:gd name="T8" fmla="*/ 0 w 3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cubicBezTo>
                    <a:pt x="0" y="2"/>
                    <a:pt x="0" y="3"/>
                    <a:pt x="1" y="3"/>
                  </a:cubicBez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36"/>
            <p:cNvSpPr/>
            <p:nvPr/>
          </p:nvSpPr>
          <p:spPr bwMode="auto">
            <a:xfrm>
              <a:off x="376544" y="240677"/>
              <a:ext cx="19409" cy="19409"/>
            </a:xfrm>
            <a:custGeom>
              <a:gdLst>
                <a:gd name="T0" fmla="*/ 2147483647 w 3"/>
                <a:gd name="T1" fmla="*/ 2147483647 h 3"/>
                <a:gd name="T2" fmla="*/ 0 w 3"/>
                <a:gd name="T3" fmla="*/ 2147483647 h 3"/>
                <a:gd name="T4" fmla="*/ 2147483647 w 3"/>
                <a:gd name="T5" fmla="*/ 2147483647 h 3"/>
                <a:gd name="T6" fmla="*/ 2147483647 w 3"/>
                <a:gd name="T7" fmla="*/ 2147483647 h 3"/>
                <a:gd name="T8" fmla="*/ 2147483647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2" y="3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0" y="0"/>
              <a:ext cx="531819" cy="531820"/>
            </a:xfrm>
            <a:custGeom>
              <a:gdLst>
                <a:gd name="T0" fmla="*/ 2147483647 w 86"/>
                <a:gd name="T1" fmla="*/ 2147483647 h 86"/>
                <a:gd name="T2" fmla="*/ 2147483647 w 86"/>
                <a:gd name="T3" fmla="*/ 2147483647 h 86"/>
                <a:gd name="T4" fmla="*/ 2147483647 w 86"/>
                <a:gd name="T5" fmla="*/ 2147483647 h 86"/>
                <a:gd name="T6" fmla="*/ 2147483647 w 86"/>
                <a:gd name="T7" fmla="*/ 2147483647 h 86"/>
                <a:gd name="T8" fmla="*/ 2147483647 w 86"/>
                <a:gd name="T9" fmla="*/ 2147483647 h 86"/>
                <a:gd name="T10" fmla="*/ 2147483647 w 86"/>
                <a:gd name="T11" fmla="*/ 2147483647 h 86"/>
                <a:gd name="T12" fmla="*/ 2147483647 w 86"/>
                <a:gd name="T13" fmla="*/ 2147483647 h 86"/>
                <a:gd name="T14" fmla="*/ 2147483647 w 86"/>
                <a:gd name="T15" fmla="*/ 2147483647 h 86"/>
                <a:gd name="T16" fmla="*/ 2147483647 w 86"/>
                <a:gd name="T17" fmla="*/ 2147483647 h 86"/>
                <a:gd name="T18" fmla="*/ 2147483647 w 86"/>
                <a:gd name="T19" fmla="*/ 2147483647 h 86"/>
                <a:gd name="T20" fmla="*/ 2147483647 w 86"/>
                <a:gd name="T21" fmla="*/ 2147483647 h 86"/>
                <a:gd name="T22" fmla="*/ 2147483647 w 86"/>
                <a:gd name="T23" fmla="*/ 2147483647 h 86"/>
                <a:gd name="T24" fmla="*/ 2147483647 w 86"/>
                <a:gd name="T25" fmla="*/ 2147483647 h 86"/>
                <a:gd name="T26" fmla="*/ 2147483647 w 86"/>
                <a:gd name="T27" fmla="*/ 2147483647 h 86"/>
                <a:gd name="T28" fmla="*/ 2147483647 w 86"/>
                <a:gd name="T29" fmla="*/ 2147483647 h 86"/>
                <a:gd name="T30" fmla="*/ 2147483647 w 86"/>
                <a:gd name="T31" fmla="*/ 2147483647 h 86"/>
                <a:gd name="T32" fmla="*/ 2147483647 w 86"/>
                <a:gd name="T33" fmla="*/ 2147483647 h 86"/>
                <a:gd name="T34" fmla="*/ 2147483647 w 86"/>
                <a:gd name="T35" fmla="*/ 2147483647 h 86"/>
                <a:gd name="T36" fmla="*/ 2147483647 w 86"/>
                <a:gd name="T37" fmla="*/ 2147483647 h 86"/>
                <a:gd name="T38" fmla="*/ 2147483647 w 86"/>
                <a:gd name="T39" fmla="*/ 2147483647 h 86"/>
                <a:gd name="T40" fmla="*/ 2147483647 w 86"/>
                <a:gd name="T41" fmla="*/ 2147483647 h 86"/>
                <a:gd name="T42" fmla="*/ 2147483647 w 86"/>
                <a:gd name="T43" fmla="*/ 2147483647 h 86"/>
                <a:gd name="T44" fmla="*/ 2147483647 w 86"/>
                <a:gd name="T45" fmla="*/ 2147483647 h 86"/>
                <a:gd name="T46" fmla="*/ 0 w 86"/>
                <a:gd name="T47" fmla="*/ 2147483647 h 86"/>
                <a:gd name="T48" fmla="*/ 2147483647 w 86"/>
                <a:gd name="T49" fmla="*/ 2147483647 h 86"/>
                <a:gd name="T50" fmla="*/ 2147483647 w 86"/>
                <a:gd name="T51" fmla="*/ 2147483647 h 86"/>
                <a:gd name="T52" fmla="*/ 0 w 86"/>
                <a:gd name="T53" fmla="*/ 2147483647 h 86"/>
                <a:gd name="T54" fmla="*/ 2147483647 w 86"/>
                <a:gd name="T55" fmla="*/ 2147483647 h 86"/>
                <a:gd name="T56" fmla="*/ 2147483647 w 86"/>
                <a:gd name="T57" fmla="*/ 2147483647 h 86"/>
                <a:gd name="T58" fmla="*/ 2147483647 w 86"/>
                <a:gd name="T59" fmla="*/ 2147483647 h 86"/>
                <a:gd name="T60" fmla="*/ 2147483647 w 86"/>
                <a:gd name="T61" fmla="*/ 2147483647 h 86"/>
                <a:gd name="T62" fmla="*/ 2147483647 w 86"/>
                <a:gd name="T63" fmla="*/ 2147483647 h 86"/>
                <a:gd name="T64" fmla="*/ 2147483647 w 86"/>
                <a:gd name="T65" fmla="*/ 2147483647 h 86"/>
                <a:gd name="T66" fmla="*/ 2147483647 w 86"/>
                <a:gd name="T67" fmla="*/ 2147483647 h 86"/>
                <a:gd name="T68" fmla="*/ 2147483647 w 86"/>
                <a:gd name="T69" fmla="*/ 2147483647 h 86"/>
                <a:gd name="T70" fmla="*/ 2147483647 w 86"/>
                <a:gd name="T71" fmla="*/ 2147483647 h 86"/>
                <a:gd name="T72" fmla="*/ 2147483647 w 86"/>
                <a:gd name="T73" fmla="*/ 2147483647 h 86"/>
                <a:gd name="T74" fmla="*/ 2147483647 w 86"/>
                <a:gd name="T75" fmla="*/ 2147483647 h 86"/>
                <a:gd name="T76" fmla="*/ 2147483647 w 86"/>
                <a:gd name="T77" fmla="*/ 2147483647 h 86"/>
                <a:gd name="T78" fmla="*/ 2147483647 w 86"/>
                <a:gd name="T79" fmla="*/ 2147483647 h 86"/>
                <a:gd name="T80" fmla="*/ 2147483647 w 86"/>
                <a:gd name="T81" fmla="*/ 2147483647 h 86"/>
                <a:gd name="T82" fmla="*/ 2147483647 w 86"/>
                <a:gd name="T83" fmla="*/ 2147483647 h 86"/>
                <a:gd name="T84" fmla="*/ 2147483647 w 86"/>
                <a:gd name="T85" fmla="*/ 2147483647 h 86"/>
                <a:gd name="T86" fmla="*/ 2147483647 w 86"/>
                <a:gd name="T87" fmla="*/ 2147483647 h 86"/>
                <a:gd name="T88" fmla="*/ 2147483647 w 86"/>
                <a:gd name="T89" fmla="*/ 2147483647 h 86"/>
                <a:gd name="T90" fmla="*/ 2147483647 w 86"/>
                <a:gd name="T91" fmla="*/ 2147483647 h 86"/>
                <a:gd name="T92" fmla="*/ 2147483647 w 86"/>
                <a:gd name="T93" fmla="*/ 2147483647 h 86"/>
                <a:gd name="T94" fmla="*/ 2147483647 w 86"/>
                <a:gd name="T95" fmla="*/ 2147483647 h 86"/>
                <a:gd name="T96" fmla="*/ 2147483647 w 86"/>
                <a:gd name="T97" fmla="*/ 0 h 86"/>
                <a:gd name="T98" fmla="*/ 2147483647 w 86"/>
                <a:gd name="T99" fmla="*/ 0 h 86"/>
                <a:gd name="T100" fmla="*/ 2147483647 w 86"/>
                <a:gd name="T101" fmla="*/ 2147483647 h 8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6" h="86">
                  <a:moveTo>
                    <a:pt x="46" y="85"/>
                  </a:moveTo>
                  <a:cubicBezTo>
                    <a:pt x="49" y="85"/>
                    <a:pt x="51" y="84"/>
                    <a:pt x="53" y="84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1" y="86"/>
                    <a:pt x="49" y="86"/>
                    <a:pt x="46" y="86"/>
                  </a:cubicBezTo>
                  <a:lnTo>
                    <a:pt x="46" y="85"/>
                  </a:lnTo>
                  <a:close/>
                  <a:moveTo>
                    <a:pt x="32" y="85"/>
                  </a:moveTo>
                  <a:cubicBezTo>
                    <a:pt x="32" y="83"/>
                    <a:pt x="32" y="83"/>
                    <a:pt x="32" y="83"/>
                  </a:cubicBezTo>
                  <a:cubicBezTo>
                    <a:pt x="35" y="84"/>
                    <a:pt x="37" y="84"/>
                    <a:pt x="39" y="85"/>
                  </a:cubicBezTo>
                  <a:cubicBezTo>
                    <a:pt x="39" y="86"/>
                    <a:pt x="39" y="86"/>
                    <a:pt x="39" y="86"/>
                  </a:cubicBezTo>
                  <a:cubicBezTo>
                    <a:pt x="37" y="86"/>
                    <a:pt x="34" y="85"/>
                    <a:pt x="32" y="85"/>
                  </a:cubicBezTo>
                  <a:close/>
                  <a:moveTo>
                    <a:pt x="60" y="81"/>
                  </a:moveTo>
                  <a:cubicBezTo>
                    <a:pt x="62" y="80"/>
                    <a:pt x="64" y="79"/>
                    <a:pt x="66" y="78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4" y="81"/>
                    <a:pt x="62" y="82"/>
                    <a:pt x="60" y="83"/>
                  </a:cubicBezTo>
                  <a:lnTo>
                    <a:pt x="60" y="81"/>
                  </a:lnTo>
                  <a:close/>
                  <a:moveTo>
                    <a:pt x="19" y="79"/>
                  </a:moveTo>
                  <a:cubicBezTo>
                    <a:pt x="20" y="78"/>
                    <a:pt x="20" y="78"/>
                    <a:pt x="20" y="78"/>
                  </a:cubicBezTo>
                  <a:cubicBezTo>
                    <a:pt x="22" y="79"/>
                    <a:pt x="24" y="80"/>
                    <a:pt x="26" y="81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3" y="81"/>
                    <a:pt x="21" y="80"/>
                    <a:pt x="19" y="79"/>
                  </a:cubicBezTo>
                  <a:close/>
                  <a:moveTo>
                    <a:pt x="66" y="78"/>
                  </a:moveTo>
                  <a:cubicBezTo>
                    <a:pt x="66" y="78"/>
                    <a:pt x="66" y="78"/>
                    <a:pt x="66" y="78"/>
                  </a:cubicBezTo>
                  <a:moveTo>
                    <a:pt x="71" y="74"/>
                  </a:moveTo>
                  <a:cubicBezTo>
                    <a:pt x="73" y="73"/>
                    <a:pt x="75" y="71"/>
                    <a:pt x="76" y="69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6" y="72"/>
                    <a:pt x="74" y="73"/>
                    <a:pt x="72" y="75"/>
                  </a:cubicBezTo>
                  <a:lnTo>
                    <a:pt x="71" y="74"/>
                  </a:lnTo>
                  <a:close/>
                  <a:moveTo>
                    <a:pt x="9" y="69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1" y="70"/>
                    <a:pt x="13" y="72"/>
                    <a:pt x="14" y="73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2" y="73"/>
                    <a:pt x="10" y="71"/>
                    <a:pt x="9" y="69"/>
                  </a:cubicBezTo>
                  <a:close/>
                  <a:moveTo>
                    <a:pt x="80" y="63"/>
                  </a:moveTo>
                  <a:cubicBezTo>
                    <a:pt x="81" y="61"/>
                    <a:pt x="82" y="59"/>
                    <a:pt x="83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3" y="59"/>
                    <a:pt x="82" y="62"/>
                    <a:pt x="81" y="64"/>
                  </a:cubicBezTo>
                  <a:lnTo>
                    <a:pt x="80" y="63"/>
                  </a:lnTo>
                  <a:close/>
                  <a:moveTo>
                    <a:pt x="2" y="56"/>
                  </a:moveTo>
                  <a:cubicBezTo>
                    <a:pt x="4" y="56"/>
                    <a:pt x="4" y="56"/>
                    <a:pt x="4" y="56"/>
                  </a:cubicBezTo>
                  <a:cubicBezTo>
                    <a:pt x="4" y="58"/>
                    <a:pt x="5" y="60"/>
                    <a:pt x="6" y="62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4" y="61"/>
                    <a:pt x="3" y="59"/>
                    <a:pt x="2" y="56"/>
                  </a:cubicBezTo>
                  <a:close/>
                  <a:moveTo>
                    <a:pt x="84" y="50"/>
                  </a:moveTo>
                  <a:cubicBezTo>
                    <a:pt x="85" y="48"/>
                    <a:pt x="85" y="45"/>
                    <a:pt x="85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46"/>
                    <a:pt x="86" y="48"/>
                    <a:pt x="86" y="50"/>
                  </a:cubicBezTo>
                  <a:lnTo>
                    <a:pt x="84" y="50"/>
                  </a:lnTo>
                  <a:close/>
                  <a:moveTo>
                    <a:pt x="0" y="43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5"/>
                    <a:pt x="2" y="47"/>
                    <a:pt x="2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7"/>
                    <a:pt x="0" y="45"/>
                    <a:pt x="0" y="43"/>
                  </a:cubicBezTo>
                  <a:close/>
                  <a:moveTo>
                    <a:pt x="83" y="31"/>
                  </a:moveTo>
                  <a:cubicBezTo>
                    <a:pt x="84" y="31"/>
                    <a:pt x="84" y="31"/>
                    <a:pt x="84" y="31"/>
                  </a:cubicBezTo>
                  <a:cubicBezTo>
                    <a:pt x="85" y="33"/>
                    <a:pt x="86" y="36"/>
                    <a:pt x="86" y="38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4" y="36"/>
                    <a:pt x="84" y="34"/>
                    <a:pt x="83" y="31"/>
                  </a:cubicBezTo>
                  <a:close/>
                  <a:moveTo>
                    <a:pt x="1" y="35"/>
                  </a:moveTo>
                  <a:cubicBezTo>
                    <a:pt x="2" y="33"/>
                    <a:pt x="2" y="30"/>
                    <a:pt x="3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1"/>
                    <a:pt x="3" y="33"/>
                    <a:pt x="2" y="35"/>
                  </a:cubicBezTo>
                  <a:lnTo>
                    <a:pt x="1" y="35"/>
                  </a:lnTo>
                  <a:close/>
                  <a:moveTo>
                    <a:pt x="77" y="19"/>
                  </a:moveTo>
                  <a:cubicBezTo>
                    <a:pt x="78" y="18"/>
                    <a:pt x="78" y="18"/>
                    <a:pt x="78" y="18"/>
                  </a:cubicBezTo>
                  <a:cubicBezTo>
                    <a:pt x="80" y="20"/>
                    <a:pt x="81" y="22"/>
                    <a:pt x="82" y="24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0" y="23"/>
                    <a:pt x="78" y="21"/>
                    <a:pt x="77" y="19"/>
                  </a:cubicBezTo>
                  <a:close/>
                  <a:moveTo>
                    <a:pt x="6" y="22"/>
                  </a:moveTo>
                  <a:cubicBezTo>
                    <a:pt x="7" y="20"/>
                    <a:pt x="9" y="17"/>
                    <a:pt x="10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8"/>
                    <a:pt x="8" y="20"/>
                    <a:pt x="7" y="22"/>
                  </a:cubicBezTo>
                  <a:lnTo>
                    <a:pt x="6" y="22"/>
                  </a:lnTo>
                  <a:close/>
                  <a:moveTo>
                    <a:pt x="68" y="9"/>
                  </a:moveTo>
                  <a:cubicBezTo>
                    <a:pt x="68" y="9"/>
                    <a:pt x="68" y="9"/>
                    <a:pt x="68" y="9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0" y="9"/>
                    <a:pt x="72" y="11"/>
                    <a:pt x="74" y="13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1" y="12"/>
                    <a:pt x="69" y="11"/>
                    <a:pt x="68" y="9"/>
                  </a:cubicBezTo>
                  <a:close/>
                  <a:moveTo>
                    <a:pt x="15" y="11"/>
                  </a:moveTo>
                  <a:cubicBezTo>
                    <a:pt x="17" y="9"/>
                    <a:pt x="19" y="8"/>
                    <a:pt x="21" y="6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9" y="9"/>
                    <a:pt x="18" y="10"/>
                    <a:pt x="16" y="12"/>
                  </a:cubicBezTo>
                  <a:lnTo>
                    <a:pt x="15" y="11"/>
                  </a:lnTo>
                  <a:close/>
                  <a:moveTo>
                    <a:pt x="55" y="3"/>
                  </a:moveTo>
                  <a:cubicBezTo>
                    <a:pt x="55" y="2"/>
                    <a:pt x="55" y="2"/>
                    <a:pt x="55" y="2"/>
                  </a:cubicBezTo>
                  <a:cubicBezTo>
                    <a:pt x="58" y="2"/>
                    <a:pt x="60" y="3"/>
                    <a:pt x="62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9" y="5"/>
                    <a:pt x="57" y="4"/>
                    <a:pt x="55" y="3"/>
                  </a:cubicBezTo>
                  <a:close/>
                  <a:moveTo>
                    <a:pt x="27" y="3"/>
                  </a:moveTo>
                  <a:cubicBezTo>
                    <a:pt x="29" y="2"/>
                    <a:pt x="32" y="2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3"/>
                    <a:pt x="30" y="4"/>
                    <a:pt x="28" y="4"/>
                  </a:cubicBezTo>
                  <a:lnTo>
                    <a:pt x="27" y="3"/>
                  </a:lnTo>
                  <a:close/>
                  <a:moveTo>
                    <a:pt x="43" y="1"/>
                  </a:moveTo>
                  <a:cubicBezTo>
                    <a:pt x="42" y="1"/>
                    <a:pt x="42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2" y="0"/>
                    <a:pt x="43" y="0"/>
                  </a:cubicBezTo>
                  <a:cubicBezTo>
                    <a:pt x="45" y="0"/>
                    <a:pt x="47" y="0"/>
                    <a:pt x="48" y="0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7" y="2"/>
                    <a:pt x="45" y="1"/>
                    <a:pt x="43" y="1"/>
                  </a:cubicBezTo>
                  <a:close/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0" name="组合 272"/>
          <p:cNvGrpSpPr/>
          <p:nvPr/>
        </p:nvGrpSpPr>
        <p:grpSpPr>
          <a:xfrm>
            <a:off x="1022748" y="2686050"/>
            <a:ext cx="591740" cy="596504"/>
            <a:chExt cx="607516" cy="611398"/>
          </a:xfrm>
        </p:grpSpPr>
        <p:sp>
          <p:nvSpPr>
            <p:cNvPr id="41" name="Freeform 38"/>
            <p:cNvSpPr/>
            <p:nvPr/>
          </p:nvSpPr>
          <p:spPr bwMode="auto">
            <a:xfrm>
              <a:off x="0" y="0"/>
              <a:ext cx="607516" cy="611398"/>
            </a:xfrm>
            <a:custGeom>
              <a:gdLst>
                <a:gd name="T0" fmla="*/ 2147483647 w 98"/>
                <a:gd name="T1" fmla="*/ 2147483647 h 99"/>
                <a:gd name="T2" fmla="*/ 2147483647 w 98"/>
                <a:gd name="T3" fmla="*/ 2147483647 h 99"/>
                <a:gd name="T4" fmla="*/ 2147483647 w 98"/>
                <a:gd name="T5" fmla="*/ 2147483647 h 99"/>
                <a:gd name="T6" fmla="*/ 2147483647 w 98"/>
                <a:gd name="T7" fmla="*/ 2147483647 h 99"/>
                <a:gd name="T8" fmla="*/ 2147483647 w 98"/>
                <a:gd name="T9" fmla="*/ 2147483647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" h="99">
                  <a:moveTo>
                    <a:pt x="70" y="12"/>
                  </a:moveTo>
                  <a:cubicBezTo>
                    <a:pt x="91" y="24"/>
                    <a:pt x="98" y="50"/>
                    <a:pt x="86" y="71"/>
                  </a:cubicBezTo>
                  <a:cubicBezTo>
                    <a:pt x="74" y="92"/>
                    <a:pt x="48" y="99"/>
                    <a:pt x="27" y="87"/>
                  </a:cubicBezTo>
                  <a:cubicBezTo>
                    <a:pt x="7" y="75"/>
                    <a:pt x="0" y="48"/>
                    <a:pt x="11" y="28"/>
                  </a:cubicBezTo>
                  <a:cubicBezTo>
                    <a:pt x="23" y="7"/>
                    <a:pt x="50" y="0"/>
                    <a:pt x="70" y="12"/>
                  </a:cubicBezTo>
                </a:path>
              </a:pathLst>
            </a:custGeom>
            <a:solidFill>
              <a:srgbClr val="0C5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39"/>
            <p:cNvSpPr>
              <a:spLocks noEditPoints="1"/>
            </p:cNvSpPr>
            <p:nvPr/>
          </p:nvSpPr>
          <p:spPr bwMode="auto">
            <a:xfrm>
              <a:off x="308611" y="36878"/>
              <a:ext cx="260087" cy="265910"/>
            </a:xfrm>
            <a:custGeom>
              <a:gdLst>
                <a:gd name="T0" fmla="*/ 2147483647 w 42"/>
                <a:gd name="T1" fmla="*/ 2147483647 h 43"/>
                <a:gd name="T2" fmla="*/ 2147483647 w 42"/>
                <a:gd name="T3" fmla="*/ 2147483647 h 43"/>
                <a:gd name="T4" fmla="*/ 2147483647 w 42"/>
                <a:gd name="T5" fmla="*/ 2147483647 h 43"/>
                <a:gd name="T6" fmla="*/ 2147483647 w 42"/>
                <a:gd name="T7" fmla="*/ 2147483647 h 43"/>
                <a:gd name="T8" fmla="*/ 0 w 42"/>
                <a:gd name="T9" fmla="*/ 0 h 43"/>
                <a:gd name="T10" fmla="*/ 0 w 42"/>
                <a:gd name="T11" fmla="*/ 0 h 43"/>
                <a:gd name="T12" fmla="*/ 2147483647 w 42"/>
                <a:gd name="T13" fmla="*/ 2147483647 h 43"/>
                <a:gd name="T14" fmla="*/ 0 w 42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" h="43">
                  <a:moveTo>
                    <a:pt x="24" y="9"/>
                  </a:moveTo>
                  <a:cubicBezTo>
                    <a:pt x="35" y="17"/>
                    <a:pt x="42" y="30"/>
                    <a:pt x="42" y="43"/>
                  </a:cubicBezTo>
                  <a:cubicBezTo>
                    <a:pt x="42" y="36"/>
                    <a:pt x="40" y="29"/>
                    <a:pt x="36" y="22"/>
                  </a:cubicBezTo>
                  <a:cubicBezTo>
                    <a:pt x="33" y="16"/>
                    <a:pt x="29" y="12"/>
                    <a:pt x="24" y="9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308611" y="36878"/>
              <a:ext cx="260087" cy="531820"/>
            </a:xfrm>
            <a:custGeom>
              <a:gdLst>
                <a:gd name="T0" fmla="*/ 0 w 42"/>
                <a:gd name="T1" fmla="*/ 0 h 86"/>
                <a:gd name="T2" fmla="*/ 0 w 42"/>
                <a:gd name="T3" fmla="*/ 2147483647 h 86"/>
                <a:gd name="T4" fmla="*/ 2147483647 w 42"/>
                <a:gd name="T5" fmla="*/ 2147483647 h 86"/>
                <a:gd name="T6" fmla="*/ 2147483647 w 42"/>
                <a:gd name="T7" fmla="*/ 2147483647 h 86"/>
                <a:gd name="T8" fmla="*/ 2147483647 w 42"/>
                <a:gd name="T9" fmla="*/ 2147483647 h 86"/>
                <a:gd name="T10" fmla="*/ 2147483647 w 42"/>
                <a:gd name="T11" fmla="*/ 2147483647 h 86"/>
                <a:gd name="T12" fmla="*/ 0 w 42"/>
                <a:gd name="T13" fmla="*/ 0 h 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86">
                  <a:moveTo>
                    <a:pt x="0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7" y="86"/>
                    <a:pt x="14" y="84"/>
                    <a:pt x="20" y="81"/>
                  </a:cubicBezTo>
                  <a:cubicBezTo>
                    <a:pt x="34" y="73"/>
                    <a:pt x="42" y="58"/>
                    <a:pt x="42" y="43"/>
                  </a:cubicBezTo>
                  <a:cubicBezTo>
                    <a:pt x="42" y="30"/>
                    <a:pt x="35" y="17"/>
                    <a:pt x="24" y="9"/>
                  </a:cubicBezTo>
                  <a:cubicBezTo>
                    <a:pt x="18" y="4"/>
                    <a:pt x="11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0C5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347429" y="246500"/>
              <a:ext cx="60169" cy="62110"/>
            </a:xfrm>
            <a:custGeom>
              <a:gdLst>
                <a:gd name="T0" fmla="*/ 2147483647 w 31"/>
                <a:gd name="T1" fmla="*/ 2147483647 h 32"/>
                <a:gd name="T2" fmla="*/ 2147483647 w 31"/>
                <a:gd name="T3" fmla="*/ 2147483647 h 32"/>
                <a:gd name="T4" fmla="*/ 2147483647 w 31"/>
                <a:gd name="T5" fmla="*/ 2147483647 h 32"/>
                <a:gd name="T6" fmla="*/ 2147483647 w 31"/>
                <a:gd name="T7" fmla="*/ 2147483647 h 32"/>
                <a:gd name="T8" fmla="*/ 2147483647 w 31"/>
                <a:gd name="T9" fmla="*/ 2147483647 h 32"/>
                <a:gd name="T10" fmla="*/ 2147483647 w 31"/>
                <a:gd name="T11" fmla="*/ 2147483647 h 32"/>
                <a:gd name="T12" fmla="*/ 2147483647 w 31"/>
                <a:gd name="T13" fmla="*/ 2147483647 h 32"/>
                <a:gd name="T14" fmla="*/ 2147483647 w 31"/>
                <a:gd name="T15" fmla="*/ 2147483647 h 32"/>
                <a:gd name="T16" fmla="*/ 0 w 31"/>
                <a:gd name="T17" fmla="*/ 2147483647 h 32"/>
                <a:gd name="T18" fmla="*/ 0 w 31"/>
                <a:gd name="T19" fmla="*/ 2147483647 h 32"/>
                <a:gd name="T20" fmla="*/ 0 w 31"/>
                <a:gd name="T21" fmla="*/ 2147483647 h 32"/>
                <a:gd name="T22" fmla="*/ 2147483647 w 31"/>
                <a:gd name="T23" fmla="*/ 2147483647 h 32"/>
                <a:gd name="T24" fmla="*/ 0 w 31"/>
                <a:gd name="T25" fmla="*/ 2147483647 h 32"/>
                <a:gd name="T26" fmla="*/ 2147483647 w 31"/>
                <a:gd name="T27" fmla="*/ 2147483647 h 32"/>
                <a:gd name="T28" fmla="*/ 2147483647 w 31"/>
                <a:gd name="T29" fmla="*/ 2147483647 h 32"/>
                <a:gd name="T30" fmla="*/ 2147483647 w 31"/>
                <a:gd name="T31" fmla="*/ 2147483647 h 32"/>
                <a:gd name="T32" fmla="*/ 2147483647 w 31"/>
                <a:gd name="T33" fmla="*/ 0 h 32"/>
                <a:gd name="T34" fmla="*/ 2147483647 w 31"/>
                <a:gd name="T35" fmla="*/ 2147483647 h 32"/>
                <a:gd name="T36" fmla="*/ 2147483647 w 31"/>
                <a:gd name="T37" fmla="*/ 0 h 32"/>
                <a:gd name="T38" fmla="*/ 2147483647 w 31"/>
                <a:gd name="T39" fmla="*/ 2147483647 h 32"/>
                <a:gd name="T40" fmla="*/ 2147483647 w 31"/>
                <a:gd name="T41" fmla="*/ 2147483647 h 32"/>
                <a:gd name="T42" fmla="*/ 2147483647 w 31"/>
                <a:gd name="T43" fmla="*/ 2147483647 h 32"/>
                <a:gd name="T44" fmla="*/ 2147483647 w 31"/>
                <a:gd name="T45" fmla="*/ 2147483647 h 32"/>
                <a:gd name="T46" fmla="*/ 2147483647 w 31"/>
                <a:gd name="T47" fmla="*/ 2147483647 h 32"/>
                <a:gd name="T48" fmla="*/ 2147483647 w 31"/>
                <a:gd name="T49" fmla="*/ 2147483647 h 32"/>
                <a:gd name="T50" fmla="*/ 2147483647 w 31"/>
                <a:gd name="T51" fmla="*/ 2147483647 h 32"/>
                <a:gd name="T52" fmla="*/ 2147483647 w 31"/>
                <a:gd name="T53" fmla="*/ 2147483647 h 32"/>
                <a:gd name="T54" fmla="*/ 2147483647 w 31"/>
                <a:gd name="T55" fmla="*/ 2147483647 h 32"/>
                <a:gd name="T56" fmla="*/ 2147483647 w 31"/>
                <a:gd name="T57" fmla="*/ 2147483647 h 32"/>
                <a:gd name="T58" fmla="*/ 2147483647 w 31"/>
                <a:gd name="T59" fmla="*/ 2147483647 h 32"/>
                <a:gd name="T60" fmla="*/ 2147483647 w 31"/>
                <a:gd name="T61" fmla="*/ 2147483647 h 32"/>
                <a:gd name="T62" fmla="*/ 2147483647 w 31"/>
                <a:gd name="T63" fmla="*/ 2147483647 h 32"/>
                <a:gd name="T64" fmla="*/ 2147483647 w 31"/>
                <a:gd name="T65" fmla="*/ 2147483647 h 32"/>
                <a:gd name="T66" fmla="*/ 2147483647 w 31"/>
                <a:gd name="T67" fmla="*/ 2147483647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1" h="32">
                  <a:moveTo>
                    <a:pt x="19" y="29"/>
                  </a:moveTo>
                  <a:lnTo>
                    <a:pt x="19" y="29"/>
                  </a:lnTo>
                  <a:lnTo>
                    <a:pt x="28" y="20"/>
                  </a:lnTo>
                  <a:lnTo>
                    <a:pt x="9" y="29"/>
                  </a:lnTo>
                  <a:lnTo>
                    <a:pt x="25" y="16"/>
                  </a:lnTo>
                  <a:lnTo>
                    <a:pt x="6" y="26"/>
                  </a:lnTo>
                  <a:lnTo>
                    <a:pt x="22" y="13"/>
                  </a:lnTo>
                  <a:lnTo>
                    <a:pt x="3" y="23"/>
                  </a:lnTo>
                  <a:lnTo>
                    <a:pt x="16" y="13"/>
                  </a:lnTo>
                  <a:lnTo>
                    <a:pt x="3" y="23"/>
                  </a:lnTo>
                  <a:lnTo>
                    <a:pt x="0" y="20"/>
                  </a:lnTo>
                  <a:lnTo>
                    <a:pt x="16" y="10"/>
                  </a:lnTo>
                  <a:lnTo>
                    <a:pt x="0" y="16"/>
                  </a:lnTo>
                  <a:lnTo>
                    <a:pt x="12" y="7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6" y="4"/>
                  </a:lnTo>
                  <a:lnTo>
                    <a:pt x="6" y="7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6" y="7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6" y="13"/>
                  </a:lnTo>
                  <a:lnTo>
                    <a:pt x="22" y="4"/>
                  </a:lnTo>
                  <a:lnTo>
                    <a:pt x="25" y="4"/>
                  </a:lnTo>
                  <a:lnTo>
                    <a:pt x="9" y="16"/>
                  </a:lnTo>
                  <a:lnTo>
                    <a:pt x="25" y="7"/>
                  </a:lnTo>
                  <a:lnTo>
                    <a:pt x="28" y="7"/>
                  </a:lnTo>
                  <a:lnTo>
                    <a:pt x="16" y="16"/>
                  </a:lnTo>
                  <a:lnTo>
                    <a:pt x="28" y="7"/>
                  </a:lnTo>
                  <a:lnTo>
                    <a:pt x="28" y="10"/>
                  </a:lnTo>
                  <a:lnTo>
                    <a:pt x="12" y="23"/>
                  </a:lnTo>
                  <a:lnTo>
                    <a:pt x="28" y="13"/>
                  </a:lnTo>
                  <a:lnTo>
                    <a:pt x="31" y="13"/>
                  </a:lnTo>
                  <a:lnTo>
                    <a:pt x="16" y="26"/>
                  </a:lnTo>
                  <a:lnTo>
                    <a:pt x="28" y="16"/>
                  </a:lnTo>
                  <a:lnTo>
                    <a:pt x="31" y="16"/>
                  </a:lnTo>
                  <a:lnTo>
                    <a:pt x="22" y="26"/>
                  </a:lnTo>
                  <a:lnTo>
                    <a:pt x="25" y="26"/>
                  </a:lnTo>
                  <a:lnTo>
                    <a:pt x="28" y="26"/>
                  </a:lnTo>
                  <a:lnTo>
                    <a:pt x="25" y="26"/>
                  </a:lnTo>
                  <a:lnTo>
                    <a:pt x="19" y="32"/>
                  </a:lnTo>
                  <a:lnTo>
                    <a:pt x="19" y="29"/>
                  </a:ln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172744" y="314434"/>
              <a:ext cx="260087" cy="112575"/>
            </a:xfrm>
            <a:custGeom>
              <a:gdLst>
                <a:gd name="T0" fmla="*/ 2147483647 w 134"/>
                <a:gd name="T1" fmla="*/ 2147483647 h 58"/>
                <a:gd name="T2" fmla="*/ 2147483647 w 134"/>
                <a:gd name="T3" fmla="*/ 2147483647 h 58"/>
                <a:gd name="T4" fmla="*/ 2147483647 w 134"/>
                <a:gd name="T5" fmla="*/ 2147483647 h 58"/>
                <a:gd name="T6" fmla="*/ 2147483647 w 134"/>
                <a:gd name="T7" fmla="*/ 2147483647 h 58"/>
                <a:gd name="T8" fmla="*/ 2147483647 w 134"/>
                <a:gd name="T9" fmla="*/ 2147483647 h 58"/>
                <a:gd name="T10" fmla="*/ 2147483647 w 134"/>
                <a:gd name="T11" fmla="*/ 2147483647 h 58"/>
                <a:gd name="T12" fmla="*/ 2147483647 w 134"/>
                <a:gd name="T13" fmla="*/ 2147483647 h 58"/>
                <a:gd name="T14" fmla="*/ 2147483647 w 134"/>
                <a:gd name="T15" fmla="*/ 2147483647 h 58"/>
                <a:gd name="T16" fmla="*/ 2147483647 w 134"/>
                <a:gd name="T17" fmla="*/ 2147483647 h 58"/>
                <a:gd name="T18" fmla="*/ 2147483647 w 134"/>
                <a:gd name="T19" fmla="*/ 2147483647 h 58"/>
                <a:gd name="T20" fmla="*/ 2147483647 w 134"/>
                <a:gd name="T21" fmla="*/ 2147483647 h 58"/>
                <a:gd name="T22" fmla="*/ 2147483647 w 134"/>
                <a:gd name="T23" fmla="*/ 2147483647 h 58"/>
                <a:gd name="T24" fmla="*/ 2147483647 w 134"/>
                <a:gd name="T25" fmla="*/ 2147483647 h 58"/>
                <a:gd name="T26" fmla="*/ 2147483647 w 134"/>
                <a:gd name="T27" fmla="*/ 2147483647 h 58"/>
                <a:gd name="T28" fmla="*/ 2147483647 w 134"/>
                <a:gd name="T29" fmla="*/ 2147483647 h 58"/>
                <a:gd name="T30" fmla="*/ 2147483647 w 134"/>
                <a:gd name="T31" fmla="*/ 2147483647 h 58"/>
                <a:gd name="T32" fmla="*/ 2147483647 w 134"/>
                <a:gd name="T33" fmla="*/ 2147483647 h 58"/>
                <a:gd name="T34" fmla="*/ 2147483647 w 134"/>
                <a:gd name="T35" fmla="*/ 2147483647 h 58"/>
                <a:gd name="T36" fmla="*/ 2147483647 w 134"/>
                <a:gd name="T37" fmla="*/ 2147483647 h 58"/>
                <a:gd name="T38" fmla="*/ 2147483647 w 134"/>
                <a:gd name="T39" fmla="*/ 2147483647 h 58"/>
                <a:gd name="T40" fmla="*/ 0 w 134"/>
                <a:gd name="T41" fmla="*/ 2147483647 h 58"/>
                <a:gd name="T42" fmla="*/ 0 w 134"/>
                <a:gd name="T43" fmla="*/ 2147483647 h 58"/>
                <a:gd name="T44" fmla="*/ 0 w 134"/>
                <a:gd name="T45" fmla="*/ 2147483647 h 58"/>
                <a:gd name="T46" fmla="*/ 2147483647 w 134"/>
                <a:gd name="T47" fmla="*/ 0 h 58"/>
                <a:gd name="T48" fmla="*/ 2147483647 w 134"/>
                <a:gd name="T49" fmla="*/ 0 h 58"/>
                <a:gd name="T50" fmla="*/ 2147483647 w 134"/>
                <a:gd name="T51" fmla="*/ 0 h 58"/>
                <a:gd name="T52" fmla="*/ 2147483647 w 134"/>
                <a:gd name="T53" fmla="*/ 0 h 58"/>
                <a:gd name="T54" fmla="*/ 2147483647 w 134"/>
                <a:gd name="T55" fmla="*/ 2147483647 h 58"/>
                <a:gd name="T56" fmla="*/ 2147483647 w 134"/>
                <a:gd name="T57" fmla="*/ 2147483647 h 58"/>
                <a:gd name="T58" fmla="*/ 2147483647 w 134"/>
                <a:gd name="T59" fmla="*/ 2147483647 h 58"/>
                <a:gd name="T60" fmla="*/ 2147483647 w 134"/>
                <a:gd name="T61" fmla="*/ 2147483647 h 58"/>
                <a:gd name="T62" fmla="*/ 2147483647 w 134"/>
                <a:gd name="T63" fmla="*/ 2147483647 h 58"/>
                <a:gd name="T64" fmla="*/ 2147483647 w 134"/>
                <a:gd name="T65" fmla="*/ 2147483647 h 58"/>
                <a:gd name="T66" fmla="*/ 2147483647 w 134"/>
                <a:gd name="T67" fmla="*/ 2147483647 h 58"/>
                <a:gd name="T68" fmla="*/ 2147483647 w 134"/>
                <a:gd name="T69" fmla="*/ 0 h 58"/>
                <a:gd name="T70" fmla="*/ 2147483647 w 134"/>
                <a:gd name="T71" fmla="*/ 0 h 58"/>
                <a:gd name="T72" fmla="*/ 2147483647 w 134"/>
                <a:gd name="T73" fmla="*/ 0 h 58"/>
                <a:gd name="T74" fmla="*/ 2147483647 w 134"/>
                <a:gd name="T75" fmla="*/ 0 h 58"/>
                <a:gd name="T76" fmla="*/ 2147483647 w 134"/>
                <a:gd name="T77" fmla="*/ 0 h 58"/>
                <a:gd name="T78" fmla="*/ 2147483647 w 134"/>
                <a:gd name="T79" fmla="*/ 2147483647 h 58"/>
                <a:gd name="T80" fmla="*/ 2147483647 w 134"/>
                <a:gd name="T81" fmla="*/ 2147483647 h 58"/>
                <a:gd name="T82" fmla="*/ 2147483647 w 134"/>
                <a:gd name="T83" fmla="*/ 2147483647 h 58"/>
                <a:gd name="T84" fmla="*/ 2147483647 w 134"/>
                <a:gd name="T85" fmla="*/ 2147483647 h 58"/>
                <a:gd name="T86" fmla="*/ 2147483647 w 134"/>
                <a:gd name="T87" fmla="*/ 2147483647 h 58"/>
                <a:gd name="T88" fmla="*/ 2147483647 w 134"/>
                <a:gd name="T89" fmla="*/ 2147483647 h 58"/>
                <a:gd name="T90" fmla="*/ 2147483647 w 134"/>
                <a:gd name="T91" fmla="*/ 2147483647 h 58"/>
                <a:gd name="T92" fmla="*/ 2147483647 w 134"/>
                <a:gd name="T93" fmla="*/ 2147483647 h 58"/>
                <a:gd name="T94" fmla="*/ 2147483647 w 134"/>
                <a:gd name="T95" fmla="*/ 2147483647 h 58"/>
                <a:gd name="T96" fmla="*/ 2147483647 w 134"/>
                <a:gd name="T97" fmla="*/ 2147483647 h 58"/>
                <a:gd name="T98" fmla="*/ 2147483647 w 134"/>
                <a:gd name="T99" fmla="*/ 2147483647 h 58"/>
                <a:gd name="T100" fmla="*/ 2147483647 w 134"/>
                <a:gd name="T101" fmla="*/ 2147483647 h 58"/>
                <a:gd name="T102" fmla="*/ 2147483647 w 134"/>
                <a:gd name="T103" fmla="*/ 2147483647 h 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4" h="57">
                  <a:moveTo>
                    <a:pt x="80" y="55"/>
                  </a:moveTo>
                  <a:lnTo>
                    <a:pt x="80" y="55"/>
                  </a:lnTo>
                  <a:lnTo>
                    <a:pt x="112" y="36"/>
                  </a:lnTo>
                  <a:lnTo>
                    <a:pt x="70" y="58"/>
                  </a:lnTo>
                  <a:lnTo>
                    <a:pt x="70" y="55"/>
                  </a:lnTo>
                  <a:lnTo>
                    <a:pt x="106" y="32"/>
                  </a:lnTo>
                  <a:lnTo>
                    <a:pt x="64" y="58"/>
                  </a:lnTo>
                  <a:lnTo>
                    <a:pt x="64" y="55"/>
                  </a:lnTo>
                  <a:lnTo>
                    <a:pt x="99" y="32"/>
                  </a:lnTo>
                  <a:lnTo>
                    <a:pt x="61" y="58"/>
                  </a:lnTo>
                  <a:lnTo>
                    <a:pt x="58" y="58"/>
                  </a:lnTo>
                  <a:lnTo>
                    <a:pt x="58" y="55"/>
                  </a:lnTo>
                  <a:lnTo>
                    <a:pt x="112" y="20"/>
                  </a:lnTo>
                  <a:lnTo>
                    <a:pt x="48" y="58"/>
                  </a:lnTo>
                  <a:lnTo>
                    <a:pt x="48" y="55"/>
                  </a:lnTo>
                  <a:lnTo>
                    <a:pt x="109" y="16"/>
                  </a:lnTo>
                  <a:lnTo>
                    <a:pt x="39" y="58"/>
                  </a:lnTo>
                  <a:lnTo>
                    <a:pt x="39" y="55"/>
                  </a:lnTo>
                  <a:lnTo>
                    <a:pt x="102" y="13"/>
                  </a:lnTo>
                  <a:lnTo>
                    <a:pt x="29" y="55"/>
                  </a:lnTo>
                  <a:lnTo>
                    <a:pt x="86" y="16"/>
                  </a:lnTo>
                  <a:lnTo>
                    <a:pt x="23" y="55"/>
                  </a:lnTo>
                  <a:lnTo>
                    <a:pt x="23" y="51"/>
                  </a:lnTo>
                  <a:lnTo>
                    <a:pt x="80" y="16"/>
                  </a:lnTo>
                  <a:lnTo>
                    <a:pt x="23" y="51"/>
                  </a:lnTo>
                  <a:lnTo>
                    <a:pt x="19" y="51"/>
                  </a:lnTo>
                  <a:lnTo>
                    <a:pt x="23" y="48"/>
                  </a:lnTo>
                  <a:lnTo>
                    <a:pt x="74" y="13"/>
                  </a:lnTo>
                  <a:lnTo>
                    <a:pt x="19" y="45"/>
                  </a:lnTo>
                  <a:lnTo>
                    <a:pt x="67" y="13"/>
                  </a:lnTo>
                  <a:lnTo>
                    <a:pt x="16" y="42"/>
                  </a:lnTo>
                  <a:lnTo>
                    <a:pt x="58" y="13"/>
                  </a:lnTo>
                  <a:lnTo>
                    <a:pt x="13" y="39"/>
                  </a:lnTo>
                  <a:lnTo>
                    <a:pt x="13" y="36"/>
                  </a:lnTo>
                  <a:lnTo>
                    <a:pt x="45" y="20"/>
                  </a:lnTo>
                  <a:lnTo>
                    <a:pt x="13" y="36"/>
                  </a:lnTo>
                  <a:lnTo>
                    <a:pt x="48" y="10"/>
                  </a:lnTo>
                  <a:lnTo>
                    <a:pt x="10" y="32"/>
                  </a:lnTo>
                  <a:lnTo>
                    <a:pt x="10" y="29"/>
                  </a:lnTo>
                  <a:lnTo>
                    <a:pt x="42" y="10"/>
                  </a:lnTo>
                  <a:lnTo>
                    <a:pt x="10" y="29"/>
                  </a:lnTo>
                  <a:lnTo>
                    <a:pt x="7" y="29"/>
                  </a:lnTo>
                  <a:lnTo>
                    <a:pt x="7" y="26"/>
                  </a:lnTo>
                  <a:lnTo>
                    <a:pt x="32" y="10"/>
                  </a:lnTo>
                  <a:lnTo>
                    <a:pt x="7" y="23"/>
                  </a:lnTo>
                  <a:lnTo>
                    <a:pt x="23" y="10"/>
                  </a:lnTo>
                  <a:lnTo>
                    <a:pt x="7" y="23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23" y="7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16" y="7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3" y="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7" y="0"/>
                  </a:lnTo>
                  <a:lnTo>
                    <a:pt x="3" y="1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7" y="13"/>
                  </a:lnTo>
                  <a:lnTo>
                    <a:pt x="26" y="0"/>
                  </a:lnTo>
                  <a:lnTo>
                    <a:pt x="13" y="10"/>
                  </a:lnTo>
                  <a:lnTo>
                    <a:pt x="32" y="0"/>
                  </a:lnTo>
                  <a:lnTo>
                    <a:pt x="16" y="13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23" y="13"/>
                  </a:lnTo>
                  <a:lnTo>
                    <a:pt x="45" y="0"/>
                  </a:lnTo>
                  <a:lnTo>
                    <a:pt x="19" y="20"/>
                  </a:lnTo>
                  <a:lnTo>
                    <a:pt x="54" y="0"/>
                  </a:lnTo>
                  <a:lnTo>
                    <a:pt x="23" y="23"/>
                  </a:lnTo>
                  <a:lnTo>
                    <a:pt x="64" y="0"/>
                  </a:lnTo>
                  <a:lnTo>
                    <a:pt x="29" y="26"/>
                  </a:lnTo>
                  <a:lnTo>
                    <a:pt x="74" y="0"/>
                  </a:lnTo>
                  <a:lnTo>
                    <a:pt x="42" y="20"/>
                  </a:lnTo>
                  <a:lnTo>
                    <a:pt x="77" y="0"/>
                  </a:lnTo>
                  <a:lnTo>
                    <a:pt x="39" y="29"/>
                  </a:lnTo>
                  <a:lnTo>
                    <a:pt x="86" y="0"/>
                  </a:lnTo>
                  <a:lnTo>
                    <a:pt x="39" y="36"/>
                  </a:lnTo>
                  <a:lnTo>
                    <a:pt x="96" y="0"/>
                  </a:lnTo>
                  <a:lnTo>
                    <a:pt x="42" y="36"/>
                  </a:lnTo>
                  <a:lnTo>
                    <a:pt x="106" y="0"/>
                  </a:lnTo>
                  <a:lnTo>
                    <a:pt x="48" y="39"/>
                  </a:lnTo>
                  <a:lnTo>
                    <a:pt x="112" y="0"/>
                  </a:lnTo>
                  <a:lnTo>
                    <a:pt x="115" y="0"/>
                  </a:lnTo>
                  <a:lnTo>
                    <a:pt x="54" y="39"/>
                  </a:lnTo>
                  <a:lnTo>
                    <a:pt x="121" y="0"/>
                  </a:lnTo>
                  <a:lnTo>
                    <a:pt x="125" y="0"/>
                  </a:lnTo>
                  <a:lnTo>
                    <a:pt x="61" y="42"/>
                  </a:lnTo>
                  <a:lnTo>
                    <a:pt x="131" y="4"/>
                  </a:lnTo>
                  <a:lnTo>
                    <a:pt x="70" y="42"/>
                  </a:lnTo>
                  <a:lnTo>
                    <a:pt x="131" y="7"/>
                  </a:lnTo>
                  <a:lnTo>
                    <a:pt x="134" y="7"/>
                  </a:lnTo>
                  <a:lnTo>
                    <a:pt x="80" y="42"/>
                  </a:lnTo>
                  <a:lnTo>
                    <a:pt x="131" y="13"/>
                  </a:lnTo>
                  <a:lnTo>
                    <a:pt x="134" y="13"/>
                  </a:lnTo>
                  <a:lnTo>
                    <a:pt x="131" y="13"/>
                  </a:lnTo>
                  <a:lnTo>
                    <a:pt x="96" y="36"/>
                  </a:lnTo>
                  <a:lnTo>
                    <a:pt x="128" y="16"/>
                  </a:lnTo>
                  <a:lnTo>
                    <a:pt x="131" y="16"/>
                  </a:lnTo>
                  <a:lnTo>
                    <a:pt x="131" y="20"/>
                  </a:lnTo>
                  <a:lnTo>
                    <a:pt x="96" y="42"/>
                  </a:lnTo>
                  <a:lnTo>
                    <a:pt x="125" y="23"/>
                  </a:lnTo>
                  <a:lnTo>
                    <a:pt x="128" y="23"/>
                  </a:lnTo>
                  <a:lnTo>
                    <a:pt x="128" y="26"/>
                  </a:lnTo>
                  <a:lnTo>
                    <a:pt x="96" y="45"/>
                  </a:lnTo>
                  <a:lnTo>
                    <a:pt x="121" y="29"/>
                  </a:lnTo>
                  <a:lnTo>
                    <a:pt x="121" y="32"/>
                  </a:lnTo>
                  <a:lnTo>
                    <a:pt x="99" y="48"/>
                  </a:lnTo>
                  <a:lnTo>
                    <a:pt x="118" y="39"/>
                  </a:lnTo>
                  <a:lnTo>
                    <a:pt x="106" y="48"/>
                  </a:lnTo>
                  <a:lnTo>
                    <a:pt x="115" y="42"/>
                  </a:lnTo>
                  <a:lnTo>
                    <a:pt x="106" y="51"/>
                  </a:lnTo>
                  <a:lnTo>
                    <a:pt x="112" y="48"/>
                  </a:lnTo>
                  <a:lnTo>
                    <a:pt x="99" y="58"/>
                  </a:lnTo>
                  <a:lnTo>
                    <a:pt x="99" y="55"/>
                  </a:lnTo>
                  <a:lnTo>
                    <a:pt x="106" y="48"/>
                  </a:lnTo>
                  <a:lnTo>
                    <a:pt x="93" y="58"/>
                  </a:lnTo>
                  <a:lnTo>
                    <a:pt x="93" y="55"/>
                  </a:lnTo>
                  <a:lnTo>
                    <a:pt x="106" y="45"/>
                  </a:lnTo>
                  <a:lnTo>
                    <a:pt x="86" y="58"/>
                  </a:lnTo>
                  <a:lnTo>
                    <a:pt x="86" y="55"/>
                  </a:lnTo>
                  <a:lnTo>
                    <a:pt x="112" y="39"/>
                  </a:lnTo>
                  <a:lnTo>
                    <a:pt x="80" y="58"/>
                  </a:lnTo>
                  <a:lnTo>
                    <a:pt x="80" y="55"/>
                  </a:ln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43"/>
            <p:cNvSpPr/>
            <p:nvPr/>
          </p:nvSpPr>
          <p:spPr bwMode="auto">
            <a:xfrm>
              <a:off x="271733" y="246500"/>
              <a:ext cx="62110" cy="62110"/>
            </a:xfrm>
            <a:custGeom>
              <a:gdLst>
                <a:gd name="T0" fmla="*/ 2147483647 w 32"/>
                <a:gd name="T1" fmla="*/ 2147483647 h 32"/>
                <a:gd name="T2" fmla="*/ 2147483647 w 32"/>
                <a:gd name="T3" fmla="*/ 2147483647 h 32"/>
                <a:gd name="T4" fmla="*/ 2147483647 w 32"/>
                <a:gd name="T5" fmla="*/ 2147483647 h 32"/>
                <a:gd name="T6" fmla="*/ 2147483647 w 32"/>
                <a:gd name="T7" fmla="*/ 2147483647 h 32"/>
                <a:gd name="T8" fmla="*/ 2147483647 w 32"/>
                <a:gd name="T9" fmla="*/ 2147483647 h 32"/>
                <a:gd name="T10" fmla="*/ 2147483647 w 32"/>
                <a:gd name="T11" fmla="*/ 2147483647 h 32"/>
                <a:gd name="T12" fmla="*/ 2147483647 w 32"/>
                <a:gd name="T13" fmla="*/ 2147483647 h 32"/>
                <a:gd name="T14" fmla="*/ 2147483647 w 32"/>
                <a:gd name="T15" fmla="*/ 2147483647 h 32"/>
                <a:gd name="T16" fmla="*/ 2147483647 w 32"/>
                <a:gd name="T17" fmla="*/ 2147483647 h 32"/>
                <a:gd name="T18" fmla="*/ 2147483647 w 32"/>
                <a:gd name="T19" fmla="*/ 2147483647 h 32"/>
                <a:gd name="T20" fmla="*/ 2147483647 w 32"/>
                <a:gd name="T21" fmla="*/ 2147483647 h 32"/>
                <a:gd name="T22" fmla="*/ 2147483647 w 32"/>
                <a:gd name="T23" fmla="*/ 2147483647 h 32"/>
                <a:gd name="T24" fmla="*/ 2147483647 w 32"/>
                <a:gd name="T25" fmla="*/ 2147483647 h 32"/>
                <a:gd name="T26" fmla="*/ 0 w 32"/>
                <a:gd name="T27" fmla="*/ 2147483647 h 32"/>
                <a:gd name="T28" fmla="*/ 2147483647 w 32"/>
                <a:gd name="T29" fmla="*/ 2147483647 h 32"/>
                <a:gd name="T30" fmla="*/ 2147483647 w 32"/>
                <a:gd name="T31" fmla="*/ 2147483647 h 32"/>
                <a:gd name="T32" fmla="*/ 0 w 32"/>
                <a:gd name="T33" fmla="*/ 2147483647 h 32"/>
                <a:gd name="T34" fmla="*/ 0 w 32"/>
                <a:gd name="T35" fmla="*/ 2147483647 h 32"/>
                <a:gd name="T36" fmla="*/ 0 w 32"/>
                <a:gd name="T37" fmla="*/ 2147483647 h 32"/>
                <a:gd name="T38" fmla="*/ 0 w 32"/>
                <a:gd name="T39" fmla="*/ 2147483647 h 32"/>
                <a:gd name="T40" fmla="*/ 0 w 32"/>
                <a:gd name="T41" fmla="*/ 2147483647 h 32"/>
                <a:gd name="T42" fmla="*/ 2147483647 w 32"/>
                <a:gd name="T43" fmla="*/ 2147483647 h 32"/>
                <a:gd name="T44" fmla="*/ 0 w 32"/>
                <a:gd name="T45" fmla="*/ 2147483647 h 32"/>
                <a:gd name="T46" fmla="*/ 0 w 32"/>
                <a:gd name="T47" fmla="*/ 2147483647 h 32"/>
                <a:gd name="T48" fmla="*/ 0 w 32"/>
                <a:gd name="T49" fmla="*/ 2147483647 h 32"/>
                <a:gd name="T50" fmla="*/ 0 w 32"/>
                <a:gd name="T51" fmla="*/ 2147483647 h 32"/>
                <a:gd name="T52" fmla="*/ 2147483647 w 32"/>
                <a:gd name="T53" fmla="*/ 2147483647 h 32"/>
                <a:gd name="T54" fmla="*/ 2147483647 w 32"/>
                <a:gd name="T55" fmla="*/ 2147483647 h 32"/>
                <a:gd name="T56" fmla="*/ 2147483647 w 32"/>
                <a:gd name="T57" fmla="*/ 2147483647 h 32"/>
                <a:gd name="T58" fmla="*/ 2147483647 w 32"/>
                <a:gd name="T59" fmla="*/ 2147483647 h 32"/>
                <a:gd name="T60" fmla="*/ 2147483647 w 32"/>
                <a:gd name="T61" fmla="*/ 2147483647 h 32"/>
                <a:gd name="T62" fmla="*/ 2147483647 w 32"/>
                <a:gd name="T63" fmla="*/ 0 h 32"/>
                <a:gd name="T64" fmla="*/ 2147483647 w 32"/>
                <a:gd name="T65" fmla="*/ 0 h 32"/>
                <a:gd name="T66" fmla="*/ 2147483647 w 32"/>
                <a:gd name="T67" fmla="*/ 2147483647 h 32"/>
                <a:gd name="T68" fmla="*/ 2147483647 w 32"/>
                <a:gd name="T69" fmla="*/ 2147483647 h 32"/>
                <a:gd name="T70" fmla="*/ 2147483647 w 32"/>
                <a:gd name="T71" fmla="*/ 0 h 32"/>
                <a:gd name="T72" fmla="*/ 2147483647 w 32"/>
                <a:gd name="T73" fmla="*/ 0 h 32"/>
                <a:gd name="T74" fmla="*/ 2147483647 w 32"/>
                <a:gd name="T75" fmla="*/ 2147483647 h 32"/>
                <a:gd name="T76" fmla="*/ 2147483647 w 32"/>
                <a:gd name="T77" fmla="*/ 2147483647 h 32"/>
                <a:gd name="T78" fmla="*/ 2147483647 w 32"/>
                <a:gd name="T79" fmla="*/ 2147483647 h 32"/>
                <a:gd name="T80" fmla="*/ 2147483647 w 32"/>
                <a:gd name="T81" fmla="*/ 2147483647 h 32"/>
                <a:gd name="T82" fmla="*/ 2147483647 w 32"/>
                <a:gd name="T83" fmla="*/ 2147483647 h 32"/>
                <a:gd name="T84" fmla="*/ 2147483647 w 32"/>
                <a:gd name="T85" fmla="*/ 2147483647 h 32"/>
                <a:gd name="T86" fmla="*/ 2147483647 w 32"/>
                <a:gd name="T87" fmla="*/ 2147483647 h 32"/>
                <a:gd name="T88" fmla="*/ 2147483647 w 32"/>
                <a:gd name="T89" fmla="*/ 2147483647 h 32"/>
                <a:gd name="T90" fmla="*/ 2147483647 w 32"/>
                <a:gd name="T91" fmla="*/ 2147483647 h 32"/>
                <a:gd name="T92" fmla="*/ 2147483647 w 32"/>
                <a:gd name="T93" fmla="*/ 2147483647 h 32"/>
                <a:gd name="T94" fmla="*/ 2147483647 w 32"/>
                <a:gd name="T95" fmla="*/ 2147483647 h 32"/>
                <a:gd name="T96" fmla="*/ 2147483647 w 32"/>
                <a:gd name="T97" fmla="*/ 2147483647 h 32"/>
                <a:gd name="T98" fmla="*/ 2147483647 w 32"/>
                <a:gd name="T99" fmla="*/ 2147483647 h 32"/>
                <a:gd name="T100" fmla="*/ 2147483647 w 32"/>
                <a:gd name="T101" fmla="*/ 2147483647 h 32"/>
                <a:gd name="T102" fmla="*/ 2147483647 w 32"/>
                <a:gd name="T103" fmla="*/ 2147483647 h 32"/>
                <a:gd name="T104" fmla="*/ 2147483647 w 32"/>
                <a:gd name="T105" fmla="*/ 2147483647 h 32"/>
                <a:gd name="T106" fmla="*/ 2147483647 w 32"/>
                <a:gd name="T107" fmla="*/ 2147483647 h 32"/>
                <a:gd name="T108" fmla="*/ 2147483647 w 32"/>
                <a:gd name="T109" fmla="*/ 2147483647 h 32"/>
                <a:gd name="T110" fmla="*/ 2147483647 w 32"/>
                <a:gd name="T111" fmla="*/ 2147483647 h 32"/>
                <a:gd name="T112" fmla="*/ 2147483647 w 32"/>
                <a:gd name="T113" fmla="*/ 2147483647 h 32"/>
                <a:gd name="T114" fmla="*/ 2147483647 w 32"/>
                <a:gd name="T115" fmla="*/ 2147483647 h 32"/>
                <a:gd name="T116" fmla="*/ 2147483647 w 32"/>
                <a:gd name="T117" fmla="*/ 2147483647 h 32"/>
                <a:gd name="T118" fmla="*/ 2147483647 w 32"/>
                <a:gd name="T119" fmla="*/ 2147483647 h 32"/>
                <a:gd name="T120" fmla="*/ 2147483647 w 32"/>
                <a:gd name="T121" fmla="*/ 2147483647 h 32"/>
                <a:gd name="T122" fmla="*/ 2147483647 w 32"/>
                <a:gd name="T123" fmla="*/ 2147483647 h 32"/>
                <a:gd name="T124" fmla="*/ 2147483647 w 32"/>
                <a:gd name="T125" fmla="*/ 2147483647 h 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2" h="32">
                  <a:moveTo>
                    <a:pt x="13" y="32"/>
                  </a:moveTo>
                  <a:lnTo>
                    <a:pt x="13" y="29"/>
                  </a:lnTo>
                  <a:lnTo>
                    <a:pt x="23" y="23"/>
                  </a:lnTo>
                  <a:lnTo>
                    <a:pt x="10" y="29"/>
                  </a:lnTo>
                  <a:lnTo>
                    <a:pt x="23" y="16"/>
                  </a:lnTo>
                  <a:lnTo>
                    <a:pt x="7" y="26"/>
                  </a:lnTo>
                  <a:lnTo>
                    <a:pt x="3" y="26"/>
                  </a:lnTo>
                  <a:lnTo>
                    <a:pt x="23" y="13"/>
                  </a:lnTo>
                  <a:lnTo>
                    <a:pt x="3" y="23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19" y="1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13" y="7"/>
                  </a:lnTo>
                  <a:lnTo>
                    <a:pt x="0" y="13"/>
                  </a:lnTo>
                  <a:lnTo>
                    <a:pt x="10" y="4"/>
                  </a:lnTo>
                  <a:lnTo>
                    <a:pt x="3" y="7"/>
                  </a:lnTo>
                  <a:lnTo>
                    <a:pt x="3" y="4"/>
                  </a:lnTo>
                  <a:lnTo>
                    <a:pt x="13" y="0"/>
                  </a:lnTo>
                  <a:lnTo>
                    <a:pt x="13" y="4"/>
                  </a:lnTo>
                  <a:lnTo>
                    <a:pt x="3" y="1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7" y="13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10" y="20"/>
                  </a:lnTo>
                  <a:lnTo>
                    <a:pt x="29" y="7"/>
                  </a:lnTo>
                  <a:lnTo>
                    <a:pt x="29" y="10"/>
                  </a:lnTo>
                  <a:lnTo>
                    <a:pt x="13" y="23"/>
                  </a:lnTo>
                  <a:lnTo>
                    <a:pt x="29" y="13"/>
                  </a:lnTo>
                  <a:lnTo>
                    <a:pt x="16" y="26"/>
                  </a:lnTo>
                  <a:lnTo>
                    <a:pt x="29" y="16"/>
                  </a:lnTo>
                  <a:lnTo>
                    <a:pt x="32" y="16"/>
                  </a:lnTo>
                  <a:lnTo>
                    <a:pt x="19" y="26"/>
                  </a:lnTo>
                  <a:lnTo>
                    <a:pt x="29" y="23"/>
                  </a:lnTo>
                  <a:lnTo>
                    <a:pt x="16" y="32"/>
                  </a:lnTo>
                  <a:lnTo>
                    <a:pt x="13" y="32"/>
                  </a:ln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308611" y="192154"/>
              <a:ext cx="62110" cy="54347"/>
            </a:xfrm>
            <a:custGeom>
              <a:gdLst>
                <a:gd name="T0" fmla="*/ 2147483647 w 32"/>
                <a:gd name="T1" fmla="*/ 2147483647 h 28"/>
                <a:gd name="T2" fmla="*/ 2147483647 w 32"/>
                <a:gd name="T3" fmla="*/ 2147483647 h 28"/>
                <a:gd name="T4" fmla="*/ 2147483647 w 32"/>
                <a:gd name="T5" fmla="*/ 2147483647 h 28"/>
                <a:gd name="T6" fmla="*/ 2147483647 w 32"/>
                <a:gd name="T7" fmla="*/ 2147483647 h 28"/>
                <a:gd name="T8" fmla="*/ 2147483647 w 32"/>
                <a:gd name="T9" fmla="*/ 2147483647 h 28"/>
                <a:gd name="T10" fmla="*/ 2147483647 w 32"/>
                <a:gd name="T11" fmla="*/ 2147483647 h 28"/>
                <a:gd name="T12" fmla="*/ 2147483647 w 32"/>
                <a:gd name="T13" fmla="*/ 2147483647 h 28"/>
                <a:gd name="T14" fmla="*/ 2147483647 w 32"/>
                <a:gd name="T15" fmla="*/ 2147483647 h 28"/>
                <a:gd name="T16" fmla="*/ 2147483647 w 32"/>
                <a:gd name="T17" fmla="*/ 2147483647 h 28"/>
                <a:gd name="T18" fmla="*/ 2147483647 w 32"/>
                <a:gd name="T19" fmla="*/ 2147483647 h 28"/>
                <a:gd name="T20" fmla="*/ 0 w 32"/>
                <a:gd name="T21" fmla="*/ 2147483647 h 28"/>
                <a:gd name="T22" fmla="*/ 2147483647 w 32"/>
                <a:gd name="T23" fmla="*/ 2147483647 h 28"/>
                <a:gd name="T24" fmla="*/ 2147483647 w 32"/>
                <a:gd name="T25" fmla="*/ 2147483647 h 28"/>
                <a:gd name="T26" fmla="*/ 2147483647 w 32"/>
                <a:gd name="T27" fmla="*/ 2147483647 h 28"/>
                <a:gd name="T28" fmla="*/ 2147483647 w 32"/>
                <a:gd name="T29" fmla="*/ 2147483647 h 28"/>
                <a:gd name="T30" fmla="*/ 2147483647 w 32"/>
                <a:gd name="T31" fmla="*/ 0 h 28"/>
                <a:gd name="T32" fmla="*/ 2147483647 w 32"/>
                <a:gd name="T33" fmla="*/ 2147483647 h 28"/>
                <a:gd name="T34" fmla="*/ 2147483647 w 32"/>
                <a:gd name="T35" fmla="*/ 0 h 28"/>
                <a:gd name="T36" fmla="*/ 2147483647 w 32"/>
                <a:gd name="T37" fmla="*/ 2147483647 h 28"/>
                <a:gd name="T38" fmla="*/ 2147483647 w 32"/>
                <a:gd name="T39" fmla="*/ 0 h 28"/>
                <a:gd name="T40" fmla="*/ 2147483647 w 32"/>
                <a:gd name="T41" fmla="*/ 2147483647 h 28"/>
                <a:gd name="T42" fmla="*/ 2147483647 w 32"/>
                <a:gd name="T43" fmla="*/ 2147483647 h 28"/>
                <a:gd name="T44" fmla="*/ 2147483647 w 32"/>
                <a:gd name="T45" fmla="*/ 2147483647 h 28"/>
                <a:gd name="T46" fmla="*/ 2147483647 w 32"/>
                <a:gd name="T47" fmla="*/ 2147483647 h 28"/>
                <a:gd name="T48" fmla="*/ 2147483647 w 32"/>
                <a:gd name="T49" fmla="*/ 2147483647 h 28"/>
                <a:gd name="T50" fmla="*/ 2147483647 w 32"/>
                <a:gd name="T51" fmla="*/ 2147483647 h 28"/>
                <a:gd name="T52" fmla="*/ 2147483647 w 32"/>
                <a:gd name="T53" fmla="*/ 2147483647 h 28"/>
                <a:gd name="T54" fmla="*/ 2147483647 w 32"/>
                <a:gd name="T55" fmla="*/ 2147483647 h 28"/>
                <a:gd name="T56" fmla="*/ 2147483647 w 32"/>
                <a:gd name="T57" fmla="*/ 2147483647 h 28"/>
                <a:gd name="T58" fmla="*/ 2147483647 w 32"/>
                <a:gd name="T59" fmla="*/ 2147483647 h 28"/>
                <a:gd name="T60" fmla="*/ 2147483647 w 32"/>
                <a:gd name="T61" fmla="*/ 2147483647 h 28"/>
                <a:gd name="T62" fmla="*/ 2147483647 w 32"/>
                <a:gd name="T63" fmla="*/ 2147483647 h 28"/>
                <a:gd name="T64" fmla="*/ 2147483647 w 32"/>
                <a:gd name="T65" fmla="*/ 2147483647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2" h="28">
                  <a:moveTo>
                    <a:pt x="16" y="28"/>
                  </a:moveTo>
                  <a:lnTo>
                    <a:pt x="16" y="28"/>
                  </a:lnTo>
                  <a:lnTo>
                    <a:pt x="26" y="19"/>
                  </a:lnTo>
                  <a:lnTo>
                    <a:pt x="13" y="28"/>
                  </a:lnTo>
                  <a:lnTo>
                    <a:pt x="13" y="25"/>
                  </a:lnTo>
                  <a:lnTo>
                    <a:pt x="23" y="19"/>
                  </a:lnTo>
                  <a:lnTo>
                    <a:pt x="10" y="25"/>
                  </a:lnTo>
                  <a:lnTo>
                    <a:pt x="7" y="25"/>
                  </a:lnTo>
                  <a:lnTo>
                    <a:pt x="20" y="16"/>
                  </a:lnTo>
                  <a:lnTo>
                    <a:pt x="7" y="25"/>
                  </a:lnTo>
                  <a:lnTo>
                    <a:pt x="7" y="22"/>
                  </a:lnTo>
                  <a:lnTo>
                    <a:pt x="23" y="9"/>
                  </a:lnTo>
                  <a:lnTo>
                    <a:pt x="4" y="19"/>
                  </a:lnTo>
                  <a:lnTo>
                    <a:pt x="20" y="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13" y="3"/>
                  </a:lnTo>
                  <a:lnTo>
                    <a:pt x="4" y="9"/>
                  </a:lnTo>
                  <a:lnTo>
                    <a:pt x="10" y="3"/>
                  </a:lnTo>
                  <a:lnTo>
                    <a:pt x="7" y="3"/>
                  </a:lnTo>
                  <a:lnTo>
                    <a:pt x="13" y="0"/>
                  </a:lnTo>
                  <a:lnTo>
                    <a:pt x="7" y="6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10" y="9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10" y="16"/>
                  </a:lnTo>
                  <a:lnTo>
                    <a:pt x="29" y="3"/>
                  </a:lnTo>
                  <a:lnTo>
                    <a:pt x="29" y="6"/>
                  </a:lnTo>
                  <a:lnTo>
                    <a:pt x="13" y="19"/>
                  </a:lnTo>
                  <a:lnTo>
                    <a:pt x="29" y="9"/>
                  </a:lnTo>
                  <a:lnTo>
                    <a:pt x="32" y="9"/>
                  </a:lnTo>
                  <a:lnTo>
                    <a:pt x="20" y="19"/>
                  </a:lnTo>
                  <a:lnTo>
                    <a:pt x="32" y="12"/>
                  </a:lnTo>
                  <a:lnTo>
                    <a:pt x="20" y="22"/>
                  </a:lnTo>
                  <a:lnTo>
                    <a:pt x="29" y="16"/>
                  </a:lnTo>
                  <a:lnTo>
                    <a:pt x="32" y="16"/>
                  </a:lnTo>
                  <a:lnTo>
                    <a:pt x="23" y="22"/>
                  </a:lnTo>
                  <a:lnTo>
                    <a:pt x="29" y="22"/>
                  </a:lnTo>
                  <a:lnTo>
                    <a:pt x="20" y="28"/>
                  </a:lnTo>
                  <a:lnTo>
                    <a:pt x="16" y="28"/>
                  </a:ln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45"/>
            <p:cNvSpPr/>
            <p:nvPr/>
          </p:nvSpPr>
          <p:spPr bwMode="auto">
            <a:xfrm>
              <a:off x="197977" y="246500"/>
              <a:ext cx="56287" cy="62110"/>
            </a:xfrm>
            <a:custGeom>
              <a:gdLst>
                <a:gd name="T0" fmla="*/ 2147483647 w 29"/>
                <a:gd name="T1" fmla="*/ 2147483647 h 32"/>
                <a:gd name="T2" fmla="*/ 2147483647 w 29"/>
                <a:gd name="T3" fmla="*/ 2147483647 h 32"/>
                <a:gd name="T4" fmla="*/ 2147483647 w 29"/>
                <a:gd name="T5" fmla="*/ 2147483647 h 32"/>
                <a:gd name="T6" fmla="*/ 2147483647 w 29"/>
                <a:gd name="T7" fmla="*/ 2147483647 h 32"/>
                <a:gd name="T8" fmla="*/ 2147483647 w 29"/>
                <a:gd name="T9" fmla="*/ 2147483647 h 32"/>
                <a:gd name="T10" fmla="*/ 2147483647 w 29"/>
                <a:gd name="T11" fmla="*/ 2147483647 h 32"/>
                <a:gd name="T12" fmla="*/ 2147483647 w 29"/>
                <a:gd name="T13" fmla="*/ 2147483647 h 32"/>
                <a:gd name="T14" fmla="*/ 2147483647 w 29"/>
                <a:gd name="T15" fmla="*/ 2147483647 h 32"/>
                <a:gd name="T16" fmla="*/ 0 w 29"/>
                <a:gd name="T17" fmla="*/ 2147483647 h 32"/>
                <a:gd name="T18" fmla="*/ 2147483647 w 29"/>
                <a:gd name="T19" fmla="*/ 2147483647 h 32"/>
                <a:gd name="T20" fmla="*/ 0 w 29"/>
                <a:gd name="T21" fmla="*/ 2147483647 h 32"/>
                <a:gd name="T22" fmla="*/ 0 w 29"/>
                <a:gd name="T23" fmla="*/ 2147483647 h 32"/>
                <a:gd name="T24" fmla="*/ 0 w 29"/>
                <a:gd name="T25" fmla="*/ 2147483647 h 32"/>
                <a:gd name="T26" fmla="*/ 0 w 29"/>
                <a:gd name="T27" fmla="*/ 2147483647 h 32"/>
                <a:gd name="T28" fmla="*/ 0 w 29"/>
                <a:gd name="T29" fmla="*/ 2147483647 h 32"/>
                <a:gd name="T30" fmla="*/ 0 w 29"/>
                <a:gd name="T31" fmla="*/ 2147483647 h 32"/>
                <a:gd name="T32" fmla="*/ 2147483647 w 29"/>
                <a:gd name="T33" fmla="*/ 2147483647 h 32"/>
                <a:gd name="T34" fmla="*/ 2147483647 w 29"/>
                <a:gd name="T35" fmla="*/ 2147483647 h 32"/>
                <a:gd name="T36" fmla="*/ 2147483647 w 29"/>
                <a:gd name="T37" fmla="*/ 0 h 32"/>
                <a:gd name="T38" fmla="*/ 2147483647 w 29"/>
                <a:gd name="T39" fmla="*/ 2147483647 h 32"/>
                <a:gd name="T40" fmla="*/ 2147483647 w 29"/>
                <a:gd name="T41" fmla="*/ 0 h 32"/>
                <a:gd name="T42" fmla="*/ 2147483647 w 29"/>
                <a:gd name="T43" fmla="*/ 2147483647 h 32"/>
                <a:gd name="T44" fmla="*/ 2147483647 w 29"/>
                <a:gd name="T45" fmla="*/ 2147483647 h 32"/>
                <a:gd name="T46" fmla="*/ 2147483647 w 29"/>
                <a:gd name="T47" fmla="*/ 2147483647 h 32"/>
                <a:gd name="T48" fmla="*/ 2147483647 w 29"/>
                <a:gd name="T49" fmla="*/ 2147483647 h 32"/>
                <a:gd name="T50" fmla="*/ 2147483647 w 29"/>
                <a:gd name="T51" fmla="*/ 2147483647 h 32"/>
                <a:gd name="T52" fmla="*/ 2147483647 w 29"/>
                <a:gd name="T53" fmla="*/ 2147483647 h 32"/>
                <a:gd name="T54" fmla="*/ 2147483647 w 29"/>
                <a:gd name="T55" fmla="*/ 2147483647 h 32"/>
                <a:gd name="T56" fmla="*/ 2147483647 w 29"/>
                <a:gd name="T57" fmla="*/ 2147483647 h 32"/>
                <a:gd name="T58" fmla="*/ 2147483647 w 29"/>
                <a:gd name="T59" fmla="*/ 2147483647 h 32"/>
                <a:gd name="T60" fmla="*/ 2147483647 w 29"/>
                <a:gd name="T61" fmla="*/ 2147483647 h 32"/>
                <a:gd name="T62" fmla="*/ 2147483647 w 29"/>
                <a:gd name="T63" fmla="*/ 2147483647 h 32"/>
                <a:gd name="T64" fmla="*/ 2147483647 w 29"/>
                <a:gd name="T65" fmla="*/ 2147483647 h 32"/>
                <a:gd name="T66" fmla="*/ 2147483647 w 29"/>
                <a:gd name="T67" fmla="*/ 2147483647 h 32"/>
                <a:gd name="T68" fmla="*/ 2147483647 w 29"/>
                <a:gd name="T69" fmla="*/ 2147483647 h 32"/>
                <a:gd name="T70" fmla="*/ 2147483647 w 29"/>
                <a:gd name="T71" fmla="*/ 2147483647 h 32"/>
                <a:gd name="T72" fmla="*/ 2147483647 w 29"/>
                <a:gd name="T73" fmla="*/ 2147483647 h 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8" h="32">
                  <a:moveTo>
                    <a:pt x="16" y="32"/>
                  </a:moveTo>
                  <a:lnTo>
                    <a:pt x="16" y="29"/>
                  </a:lnTo>
                  <a:lnTo>
                    <a:pt x="22" y="26"/>
                  </a:lnTo>
                  <a:lnTo>
                    <a:pt x="10" y="32"/>
                  </a:lnTo>
                  <a:lnTo>
                    <a:pt x="10" y="29"/>
                  </a:lnTo>
                  <a:lnTo>
                    <a:pt x="19" y="23"/>
                  </a:lnTo>
                  <a:lnTo>
                    <a:pt x="6" y="29"/>
                  </a:lnTo>
                  <a:lnTo>
                    <a:pt x="19" y="20"/>
                  </a:lnTo>
                  <a:lnTo>
                    <a:pt x="3" y="26"/>
                  </a:lnTo>
                  <a:lnTo>
                    <a:pt x="19" y="13"/>
                  </a:lnTo>
                  <a:lnTo>
                    <a:pt x="3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16" y="1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16" y="10"/>
                  </a:lnTo>
                  <a:lnTo>
                    <a:pt x="0" y="16"/>
                  </a:lnTo>
                  <a:lnTo>
                    <a:pt x="10" y="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6" y="4"/>
                  </a:lnTo>
                  <a:lnTo>
                    <a:pt x="3" y="7"/>
                  </a:lnTo>
                  <a:lnTo>
                    <a:pt x="3" y="4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3" y="1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6" y="10"/>
                  </a:lnTo>
                  <a:lnTo>
                    <a:pt x="22" y="4"/>
                  </a:lnTo>
                  <a:lnTo>
                    <a:pt x="6" y="16"/>
                  </a:lnTo>
                  <a:lnTo>
                    <a:pt x="26" y="7"/>
                  </a:lnTo>
                  <a:lnTo>
                    <a:pt x="10" y="16"/>
                  </a:lnTo>
                  <a:lnTo>
                    <a:pt x="26" y="10"/>
                  </a:lnTo>
                  <a:lnTo>
                    <a:pt x="29" y="10"/>
                  </a:lnTo>
                  <a:lnTo>
                    <a:pt x="13" y="23"/>
                  </a:lnTo>
                  <a:lnTo>
                    <a:pt x="29" y="13"/>
                  </a:lnTo>
                  <a:lnTo>
                    <a:pt x="16" y="23"/>
                  </a:lnTo>
                  <a:lnTo>
                    <a:pt x="29" y="16"/>
                  </a:lnTo>
                  <a:lnTo>
                    <a:pt x="19" y="23"/>
                  </a:lnTo>
                  <a:lnTo>
                    <a:pt x="29" y="20"/>
                  </a:lnTo>
                  <a:lnTo>
                    <a:pt x="22" y="26"/>
                  </a:lnTo>
                  <a:lnTo>
                    <a:pt x="26" y="23"/>
                  </a:lnTo>
                  <a:lnTo>
                    <a:pt x="26" y="26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46"/>
            <p:cNvSpPr/>
            <p:nvPr/>
          </p:nvSpPr>
          <p:spPr bwMode="auto">
            <a:xfrm>
              <a:off x="234855" y="192154"/>
              <a:ext cx="56287" cy="54347"/>
            </a:xfrm>
            <a:custGeom>
              <a:gdLst>
                <a:gd name="T0" fmla="*/ 2147483647 w 29"/>
                <a:gd name="T1" fmla="*/ 2147483647 h 28"/>
                <a:gd name="T2" fmla="*/ 2147483647 w 29"/>
                <a:gd name="T3" fmla="*/ 2147483647 h 28"/>
                <a:gd name="T4" fmla="*/ 2147483647 w 29"/>
                <a:gd name="T5" fmla="*/ 2147483647 h 28"/>
                <a:gd name="T6" fmla="*/ 2147483647 w 29"/>
                <a:gd name="T7" fmla="*/ 2147483647 h 28"/>
                <a:gd name="T8" fmla="*/ 2147483647 w 29"/>
                <a:gd name="T9" fmla="*/ 2147483647 h 28"/>
                <a:gd name="T10" fmla="*/ 2147483647 w 29"/>
                <a:gd name="T11" fmla="*/ 2147483647 h 28"/>
                <a:gd name="T12" fmla="*/ 0 w 29"/>
                <a:gd name="T13" fmla="*/ 2147483647 h 28"/>
                <a:gd name="T14" fmla="*/ 2147483647 w 29"/>
                <a:gd name="T15" fmla="*/ 2147483647 h 28"/>
                <a:gd name="T16" fmla="*/ 0 w 29"/>
                <a:gd name="T17" fmla="*/ 2147483647 h 28"/>
                <a:gd name="T18" fmla="*/ 2147483647 w 29"/>
                <a:gd name="T19" fmla="*/ 2147483647 h 28"/>
                <a:gd name="T20" fmla="*/ 0 w 29"/>
                <a:gd name="T21" fmla="*/ 2147483647 h 28"/>
                <a:gd name="T22" fmla="*/ 0 w 29"/>
                <a:gd name="T23" fmla="*/ 2147483647 h 28"/>
                <a:gd name="T24" fmla="*/ 2147483647 w 29"/>
                <a:gd name="T25" fmla="*/ 2147483647 h 28"/>
                <a:gd name="T26" fmla="*/ 2147483647 w 29"/>
                <a:gd name="T27" fmla="*/ 2147483647 h 28"/>
                <a:gd name="T28" fmla="*/ 2147483647 w 29"/>
                <a:gd name="T29" fmla="*/ 0 h 28"/>
                <a:gd name="T30" fmla="*/ 2147483647 w 29"/>
                <a:gd name="T31" fmla="*/ 2147483647 h 28"/>
                <a:gd name="T32" fmla="*/ 2147483647 w 29"/>
                <a:gd name="T33" fmla="*/ 0 h 28"/>
                <a:gd name="T34" fmla="*/ 2147483647 w 29"/>
                <a:gd name="T35" fmla="*/ 2147483647 h 28"/>
                <a:gd name="T36" fmla="*/ 2147483647 w 29"/>
                <a:gd name="T37" fmla="*/ 0 h 28"/>
                <a:gd name="T38" fmla="*/ 2147483647 w 29"/>
                <a:gd name="T39" fmla="*/ 0 h 28"/>
                <a:gd name="T40" fmla="*/ 2147483647 w 29"/>
                <a:gd name="T41" fmla="*/ 2147483647 h 28"/>
                <a:gd name="T42" fmla="*/ 2147483647 w 29"/>
                <a:gd name="T43" fmla="*/ 2147483647 h 28"/>
                <a:gd name="T44" fmla="*/ 2147483647 w 29"/>
                <a:gd name="T45" fmla="*/ 2147483647 h 28"/>
                <a:gd name="T46" fmla="*/ 2147483647 w 29"/>
                <a:gd name="T47" fmla="*/ 2147483647 h 28"/>
                <a:gd name="T48" fmla="*/ 2147483647 w 29"/>
                <a:gd name="T49" fmla="*/ 2147483647 h 28"/>
                <a:gd name="T50" fmla="*/ 2147483647 w 29"/>
                <a:gd name="T51" fmla="*/ 2147483647 h 28"/>
                <a:gd name="T52" fmla="*/ 2147483647 w 29"/>
                <a:gd name="T53" fmla="*/ 2147483647 h 28"/>
                <a:gd name="T54" fmla="*/ 2147483647 w 29"/>
                <a:gd name="T55" fmla="*/ 2147483647 h 28"/>
                <a:gd name="T56" fmla="*/ 2147483647 w 29"/>
                <a:gd name="T57" fmla="*/ 2147483647 h 28"/>
                <a:gd name="T58" fmla="*/ 2147483647 w 29"/>
                <a:gd name="T59" fmla="*/ 2147483647 h 28"/>
                <a:gd name="T60" fmla="*/ 2147483647 w 29"/>
                <a:gd name="T61" fmla="*/ 2147483647 h 28"/>
                <a:gd name="T62" fmla="*/ 2147483647 w 29"/>
                <a:gd name="T63" fmla="*/ 2147483647 h 28"/>
                <a:gd name="T64" fmla="*/ 2147483647 w 29"/>
                <a:gd name="T65" fmla="*/ 2147483647 h 28"/>
                <a:gd name="T66" fmla="*/ 2147483647 w 29"/>
                <a:gd name="T67" fmla="*/ 2147483647 h 28"/>
                <a:gd name="T68" fmla="*/ 2147483647 w 29"/>
                <a:gd name="T69" fmla="*/ 2147483647 h 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8" h="28">
                  <a:moveTo>
                    <a:pt x="13" y="28"/>
                  </a:moveTo>
                  <a:lnTo>
                    <a:pt x="13" y="28"/>
                  </a:lnTo>
                  <a:lnTo>
                    <a:pt x="26" y="16"/>
                  </a:lnTo>
                  <a:lnTo>
                    <a:pt x="7" y="25"/>
                  </a:lnTo>
                  <a:lnTo>
                    <a:pt x="22" y="9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19" y="9"/>
                  </a:lnTo>
                  <a:lnTo>
                    <a:pt x="0" y="16"/>
                  </a:lnTo>
                  <a:lnTo>
                    <a:pt x="13" y="6"/>
                  </a:lnTo>
                  <a:lnTo>
                    <a:pt x="0" y="12"/>
                  </a:lnTo>
                  <a:lnTo>
                    <a:pt x="13" y="3"/>
                  </a:lnTo>
                  <a:lnTo>
                    <a:pt x="3" y="9"/>
                  </a:lnTo>
                  <a:lnTo>
                    <a:pt x="0" y="9"/>
                  </a:lnTo>
                  <a:lnTo>
                    <a:pt x="7" y="3"/>
                  </a:lnTo>
                  <a:lnTo>
                    <a:pt x="3" y="3"/>
                  </a:lnTo>
                  <a:lnTo>
                    <a:pt x="13" y="0"/>
                  </a:lnTo>
                  <a:lnTo>
                    <a:pt x="7" y="6"/>
                  </a:lnTo>
                  <a:lnTo>
                    <a:pt x="19" y="0"/>
                  </a:lnTo>
                  <a:lnTo>
                    <a:pt x="7" y="9"/>
                  </a:lnTo>
                  <a:lnTo>
                    <a:pt x="22" y="0"/>
                  </a:lnTo>
                  <a:lnTo>
                    <a:pt x="10" y="12"/>
                  </a:lnTo>
                  <a:lnTo>
                    <a:pt x="26" y="3"/>
                  </a:lnTo>
                  <a:lnTo>
                    <a:pt x="10" y="16"/>
                  </a:lnTo>
                  <a:lnTo>
                    <a:pt x="29" y="6"/>
                  </a:lnTo>
                  <a:lnTo>
                    <a:pt x="13" y="22"/>
                  </a:lnTo>
                  <a:lnTo>
                    <a:pt x="29" y="9"/>
                  </a:lnTo>
                  <a:lnTo>
                    <a:pt x="29" y="12"/>
                  </a:lnTo>
                  <a:lnTo>
                    <a:pt x="16" y="22"/>
                  </a:lnTo>
                  <a:lnTo>
                    <a:pt x="29" y="16"/>
                  </a:lnTo>
                  <a:lnTo>
                    <a:pt x="29" y="19"/>
                  </a:lnTo>
                  <a:lnTo>
                    <a:pt x="22" y="22"/>
                  </a:lnTo>
                  <a:lnTo>
                    <a:pt x="26" y="22"/>
                  </a:lnTo>
                  <a:lnTo>
                    <a:pt x="19" y="28"/>
                  </a:lnTo>
                  <a:lnTo>
                    <a:pt x="19" y="25"/>
                  </a:lnTo>
                  <a:lnTo>
                    <a:pt x="26" y="22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47"/>
            <p:cNvSpPr>
              <a:spLocks noEditPoints="1"/>
            </p:cNvSpPr>
            <p:nvPr/>
          </p:nvSpPr>
          <p:spPr bwMode="auto">
            <a:xfrm>
              <a:off x="98988" y="104811"/>
              <a:ext cx="409540" cy="401776"/>
            </a:xfrm>
            <a:custGeom>
              <a:gdLst>
                <a:gd name="T0" fmla="*/ 2147483647 w 66"/>
                <a:gd name="T1" fmla="*/ 2147483647 h 65"/>
                <a:gd name="T2" fmla="*/ 2147483647 w 66"/>
                <a:gd name="T3" fmla="*/ 2147483647 h 65"/>
                <a:gd name="T4" fmla="*/ 2147483647 w 66"/>
                <a:gd name="T5" fmla="*/ 2147483647 h 65"/>
                <a:gd name="T6" fmla="*/ 2147483647 w 66"/>
                <a:gd name="T7" fmla="*/ 2147483647 h 65"/>
                <a:gd name="T8" fmla="*/ 2147483647 w 66"/>
                <a:gd name="T9" fmla="*/ 2147483647 h 65"/>
                <a:gd name="T10" fmla="*/ 2147483647 w 66"/>
                <a:gd name="T11" fmla="*/ 2147483647 h 65"/>
                <a:gd name="T12" fmla="*/ 2147483647 w 66"/>
                <a:gd name="T13" fmla="*/ 2147483647 h 65"/>
                <a:gd name="T14" fmla="*/ 2147483647 w 66"/>
                <a:gd name="T15" fmla="*/ 2147483647 h 65"/>
                <a:gd name="T16" fmla="*/ 2147483647 w 66"/>
                <a:gd name="T17" fmla="*/ 2147483647 h 65"/>
                <a:gd name="T18" fmla="*/ 2147483647 w 66"/>
                <a:gd name="T19" fmla="*/ 2147483647 h 65"/>
                <a:gd name="T20" fmla="*/ 2147483647 w 66"/>
                <a:gd name="T21" fmla="*/ 2147483647 h 65"/>
                <a:gd name="T22" fmla="*/ 2147483647 w 66"/>
                <a:gd name="T23" fmla="*/ 2147483647 h 65"/>
                <a:gd name="T24" fmla="*/ 2147483647 w 66"/>
                <a:gd name="T25" fmla="*/ 2147483647 h 65"/>
                <a:gd name="T26" fmla="*/ 2147483647 w 66"/>
                <a:gd name="T27" fmla="*/ 2147483647 h 65"/>
                <a:gd name="T28" fmla="*/ 2147483647 w 66"/>
                <a:gd name="T29" fmla="*/ 2147483647 h 65"/>
                <a:gd name="T30" fmla="*/ 2147483647 w 66"/>
                <a:gd name="T31" fmla="*/ 2147483647 h 65"/>
                <a:gd name="T32" fmla="*/ 2147483647 w 66"/>
                <a:gd name="T33" fmla="*/ 2147483647 h 65"/>
                <a:gd name="T34" fmla="*/ 2147483647 w 66"/>
                <a:gd name="T35" fmla="*/ 2147483647 h 65"/>
                <a:gd name="T36" fmla="*/ 2147483647 w 66"/>
                <a:gd name="T37" fmla="*/ 2147483647 h 65"/>
                <a:gd name="T38" fmla="*/ 2147483647 w 66"/>
                <a:gd name="T39" fmla="*/ 2147483647 h 65"/>
                <a:gd name="T40" fmla="*/ 2147483647 w 66"/>
                <a:gd name="T41" fmla="*/ 2147483647 h 65"/>
                <a:gd name="T42" fmla="*/ 2147483647 w 66"/>
                <a:gd name="T43" fmla="*/ 2147483647 h 65"/>
                <a:gd name="T44" fmla="*/ 0 w 66"/>
                <a:gd name="T45" fmla="*/ 2147483647 h 65"/>
                <a:gd name="T46" fmla="*/ 2147483647 w 66"/>
                <a:gd name="T47" fmla="*/ 2147483647 h 65"/>
                <a:gd name="T48" fmla="*/ 2147483647 w 66"/>
                <a:gd name="T49" fmla="*/ 2147483647 h 65"/>
                <a:gd name="T50" fmla="*/ 0 w 66"/>
                <a:gd name="T51" fmla="*/ 2147483647 h 65"/>
                <a:gd name="T52" fmla="*/ 2147483647 w 66"/>
                <a:gd name="T53" fmla="*/ 2147483647 h 65"/>
                <a:gd name="T54" fmla="*/ 2147483647 w 66"/>
                <a:gd name="T55" fmla="*/ 2147483647 h 65"/>
                <a:gd name="T56" fmla="*/ 0 w 66"/>
                <a:gd name="T57" fmla="*/ 2147483647 h 65"/>
                <a:gd name="T58" fmla="*/ 2147483647 w 66"/>
                <a:gd name="T59" fmla="*/ 2147483647 h 65"/>
                <a:gd name="T60" fmla="*/ 0 w 66"/>
                <a:gd name="T61" fmla="*/ 2147483647 h 65"/>
                <a:gd name="T62" fmla="*/ 2147483647 w 66"/>
                <a:gd name="T63" fmla="*/ 2147483647 h 65"/>
                <a:gd name="T64" fmla="*/ 2147483647 w 66"/>
                <a:gd name="T65" fmla="*/ 2147483647 h 65"/>
                <a:gd name="T66" fmla="*/ 2147483647 w 66"/>
                <a:gd name="T67" fmla="*/ 2147483647 h 65"/>
                <a:gd name="T68" fmla="*/ 2147483647 w 66"/>
                <a:gd name="T69" fmla="*/ 2147483647 h 65"/>
                <a:gd name="T70" fmla="*/ 2147483647 w 66"/>
                <a:gd name="T71" fmla="*/ 2147483647 h 65"/>
                <a:gd name="T72" fmla="*/ 2147483647 w 66"/>
                <a:gd name="T73" fmla="*/ 2147483647 h 65"/>
                <a:gd name="T74" fmla="*/ 2147483647 w 66"/>
                <a:gd name="T75" fmla="*/ 2147483647 h 65"/>
                <a:gd name="T76" fmla="*/ 2147483647 w 66"/>
                <a:gd name="T77" fmla="*/ 2147483647 h 65"/>
                <a:gd name="T78" fmla="*/ 2147483647 w 66"/>
                <a:gd name="T79" fmla="*/ 2147483647 h 65"/>
                <a:gd name="T80" fmla="*/ 2147483647 w 66"/>
                <a:gd name="T81" fmla="*/ 2147483647 h 65"/>
                <a:gd name="T82" fmla="*/ 2147483647 w 66"/>
                <a:gd name="T83" fmla="*/ 2147483647 h 65"/>
                <a:gd name="T84" fmla="*/ 2147483647 w 66"/>
                <a:gd name="T85" fmla="*/ 2147483647 h 65"/>
                <a:gd name="T86" fmla="*/ 2147483647 w 66"/>
                <a:gd name="T87" fmla="*/ 2147483647 h 65"/>
                <a:gd name="T88" fmla="*/ 2147483647 w 66"/>
                <a:gd name="T89" fmla="*/ 0 h 65"/>
                <a:gd name="T90" fmla="*/ 2147483647 w 66"/>
                <a:gd name="T91" fmla="*/ 2147483647 h 65"/>
                <a:gd name="T92" fmla="*/ 2147483647 w 66"/>
                <a:gd name="T93" fmla="*/ 2147483647 h 65"/>
                <a:gd name="T94" fmla="*/ 2147483647 w 66"/>
                <a:gd name="T95" fmla="*/ 0 h 65"/>
                <a:gd name="T96" fmla="*/ 2147483647 w 66"/>
                <a:gd name="T97" fmla="*/ 0 h 65"/>
                <a:gd name="T98" fmla="*/ 2147483647 w 66"/>
                <a:gd name="T99" fmla="*/ 2147483647 h 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6" h="65">
                  <a:moveTo>
                    <a:pt x="35" y="64"/>
                  </a:moveTo>
                  <a:cubicBezTo>
                    <a:pt x="37" y="64"/>
                    <a:pt x="38" y="64"/>
                    <a:pt x="40" y="63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5"/>
                    <a:pt x="37" y="65"/>
                    <a:pt x="35" y="65"/>
                  </a:cubicBezTo>
                  <a:lnTo>
                    <a:pt x="35" y="64"/>
                  </a:lnTo>
                  <a:close/>
                  <a:moveTo>
                    <a:pt x="24" y="64"/>
                  </a:moveTo>
                  <a:cubicBezTo>
                    <a:pt x="24" y="63"/>
                    <a:pt x="24" y="63"/>
                    <a:pt x="24" y="63"/>
                  </a:cubicBezTo>
                  <a:cubicBezTo>
                    <a:pt x="26" y="64"/>
                    <a:pt x="28" y="64"/>
                    <a:pt x="30" y="64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28" y="65"/>
                    <a:pt x="26" y="65"/>
                    <a:pt x="24" y="64"/>
                  </a:cubicBezTo>
                  <a:close/>
                  <a:moveTo>
                    <a:pt x="45" y="62"/>
                  </a:moveTo>
                  <a:cubicBezTo>
                    <a:pt x="47" y="61"/>
                    <a:pt x="48" y="60"/>
                    <a:pt x="50" y="59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49" y="61"/>
                    <a:pt x="47" y="62"/>
                    <a:pt x="46" y="63"/>
                  </a:cubicBezTo>
                  <a:lnTo>
                    <a:pt x="45" y="62"/>
                  </a:lnTo>
                  <a:close/>
                  <a:moveTo>
                    <a:pt x="14" y="60"/>
                  </a:move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8" y="61"/>
                    <a:pt x="19" y="61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7" y="61"/>
                    <a:pt x="16" y="61"/>
                    <a:pt x="14" y="60"/>
                  </a:cubicBezTo>
                  <a:close/>
                  <a:moveTo>
                    <a:pt x="54" y="56"/>
                  </a:moveTo>
                  <a:cubicBezTo>
                    <a:pt x="55" y="55"/>
                    <a:pt x="56" y="53"/>
                    <a:pt x="58" y="52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7" y="54"/>
                    <a:pt x="56" y="56"/>
                    <a:pt x="55" y="57"/>
                  </a:cubicBezTo>
                  <a:lnTo>
                    <a:pt x="54" y="56"/>
                  </a:lnTo>
                  <a:close/>
                  <a:moveTo>
                    <a:pt x="7" y="52"/>
                  </a:moveTo>
                  <a:cubicBezTo>
                    <a:pt x="7" y="52"/>
                    <a:pt x="7" y="52"/>
                    <a:pt x="7" y="52"/>
                  </a:cubicBezTo>
                  <a:cubicBezTo>
                    <a:pt x="8" y="53"/>
                    <a:pt x="9" y="54"/>
                    <a:pt x="11" y="55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9" y="55"/>
                    <a:pt x="8" y="54"/>
                    <a:pt x="7" y="52"/>
                  </a:cubicBezTo>
                  <a:close/>
                  <a:moveTo>
                    <a:pt x="61" y="48"/>
                  </a:moveTo>
                  <a:cubicBezTo>
                    <a:pt x="61" y="46"/>
                    <a:pt x="62" y="45"/>
                    <a:pt x="63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3" y="45"/>
                    <a:pt x="62" y="47"/>
                    <a:pt x="62" y="48"/>
                  </a:cubicBezTo>
                  <a:lnTo>
                    <a:pt x="61" y="48"/>
                  </a:lnTo>
                  <a:close/>
                  <a:moveTo>
                    <a:pt x="1" y="43"/>
                  </a:moveTo>
                  <a:cubicBezTo>
                    <a:pt x="2" y="42"/>
                    <a:pt x="2" y="42"/>
                    <a:pt x="2" y="42"/>
                  </a:cubicBezTo>
                  <a:cubicBezTo>
                    <a:pt x="3" y="44"/>
                    <a:pt x="4" y="45"/>
                    <a:pt x="5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46"/>
                    <a:pt x="2" y="44"/>
                    <a:pt x="1" y="43"/>
                  </a:cubicBezTo>
                  <a:close/>
                  <a:moveTo>
                    <a:pt x="64" y="38"/>
                  </a:moveTo>
                  <a:cubicBezTo>
                    <a:pt x="64" y="36"/>
                    <a:pt x="64" y="34"/>
                    <a:pt x="64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4"/>
                    <a:pt x="65" y="36"/>
                    <a:pt x="65" y="38"/>
                  </a:cubicBezTo>
                  <a:lnTo>
                    <a:pt x="64" y="38"/>
                  </a:lnTo>
                  <a:close/>
                  <a:moveTo>
                    <a:pt x="0" y="33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4"/>
                    <a:pt x="1" y="36"/>
                    <a:pt x="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4"/>
                    <a:pt x="0" y="33"/>
                  </a:cubicBezTo>
                  <a:close/>
                  <a:moveTo>
                    <a:pt x="63" y="24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5" y="25"/>
                    <a:pt x="65" y="27"/>
                    <a:pt x="65" y="28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7"/>
                    <a:pt x="64" y="25"/>
                    <a:pt x="63" y="24"/>
                  </a:cubicBezTo>
                  <a:close/>
                  <a:moveTo>
                    <a:pt x="0" y="26"/>
                  </a:moveTo>
                  <a:cubicBezTo>
                    <a:pt x="1" y="24"/>
                    <a:pt x="1" y="23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3"/>
                    <a:pt x="2" y="25"/>
                    <a:pt x="2" y="26"/>
                  </a:cubicBezTo>
                  <a:lnTo>
                    <a:pt x="0" y="26"/>
                  </a:lnTo>
                  <a:close/>
                  <a:moveTo>
                    <a:pt x="59" y="14"/>
                  </a:moveTo>
                  <a:cubicBezTo>
                    <a:pt x="59" y="13"/>
                    <a:pt x="59" y="13"/>
                    <a:pt x="59" y="13"/>
                  </a:cubicBezTo>
                  <a:cubicBezTo>
                    <a:pt x="60" y="15"/>
                    <a:pt x="61" y="17"/>
                    <a:pt x="62" y="18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0" y="17"/>
                    <a:pt x="59" y="16"/>
                    <a:pt x="59" y="14"/>
                  </a:cubicBezTo>
                  <a:close/>
                  <a:moveTo>
                    <a:pt x="4" y="16"/>
                  </a:moveTo>
                  <a:cubicBezTo>
                    <a:pt x="5" y="14"/>
                    <a:pt x="6" y="13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4"/>
                    <a:pt x="6" y="15"/>
                    <a:pt x="5" y="17"/>
                  </a:cubicBezTo>
                  <a:lnTo>
                    <a:pt x="4" y="16"/>
                  </a:ln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7"/>
                    <a:pt x="55" y="8"/>
                    <a:pt x="56" y="9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9"/>
                    <a:pt x="52" y="8"/>
                    <a:pt x="51" y="7"/>
                  </a:cubicBezTo>
                  <a:close/>
                  <a:moveTo>
                    <a:pt x="12" y="9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3" y="7"/>
                    <a:pt x="14" y="5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6"/>
                    <a:pt x="13" y="7"/>
                    <a:pt x="12" y="9"/>
                  </a:cubicBezTo>
                  <a:close/>
                  <a:moveTo>
                    <a:pt x="42" y="2"/>
                  </a:moveTo>
                  <a:cubicBezTo>
                    <a:pt x="42" y="1"/>
                    <a:pt x="42" y="1"/>
                    <a:pt x="42" y="1"/>
                  </a:cubicBezTo>
                  <a:cubicBezTo>
                    <a:pt x="44" y="2"/>
                    <a:pt x="45" y="2"/>
                    <a:pt x="47" y="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5" y="3"/>
                    <a:pt x="43" y="3"/>
                    <a:pt x="42" y="2"/>
                  </a:cubicBezTo>
                  <a:close/>
                  <a:moveTo>
                    <a:pt x="21" y="2"/>
                  </a:moveTo>
                  <a:cubicBezTo>
                    <a:pt x="22" y="1"/>
                    <a:pt x="24" y="1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4" y="2"/>
                    <a:pt x="23" y="2"/>
                    <a:pt x="21" y="3"/>
                  </a:cubicBezTo>
                  <a:lnTo>
                    <a:pt x="21" y="2"/>
                  </a:lnTo>
                  <a:close/>
                  <a:moveTo>
                    <a:pt x="33" y="1"/>
                  </a:moveTo>
                  <a:cubicBezTo>
                    <a:pt x="32" y="1"/>
                    <a:pt x="32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3" y="0"/>
                  </a:cubicBezTo>
                  <a:cubicBezTo>
                    <a:pt x="34" y="0"/>
                    <a:pt x="35" y="0"/>
                    <a:pt x="37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4" y="1"/>
                    <a:pt x="33" y="1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1" name="组合 283"/>
          <p:cNvGrpSpPr/>
          <p:nvPr/>
        </p:nvGrpSpPr>
        <p:grpSpPr>
          <a:xfrm>
            <a:off x="7628335" y="2722960"/>
            <a:ext cx="528638" cy="517922"/>
            <a:chExt cx="543465" cy="531820"/>
          </a:xfrm>
        </p:grpSpPr>
        <p:sp>
          <p:nvSpPr>
            <p:cNvPr id="52" name="Oval 48"/>
            <p:cNvSpPr>
              <a:spLocks noChangeArrowheads="1"/>
            </p:cNvSpPr>
            <p:nvPr/>
          </p:nvSpPr>
          <p:spPr bwMode="auto">
            <a:xfrm>
              <a:off x="25232" y="25232"/>
              <a:ext cx="489119" cy="489119"/>
            </a:xfrm>
            <a:prstGeom prst="ellipse">
              <a:avLst/>
            </a:prstGeom>
            <a:solidFill>
              <a:srgbClr val="0C5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49"/>
            <p:cNvSpPr/>
            <p:nvPr/>
          </p:nvSpPr>
          <p:spPr bwMode="auto">
            <a:xfrm>
              <a:off x="271732" y="494942"/>
              <a:ext cx="87343" cy="19409"/>
            </a:xfrm>
            <a:custGeom>
              <a:gdLst>
                <a:gd name="T0" fmla="*/ 2147483647 w 14"/>
                <a:gd name="T1" fmla="*/ 0 h 3"/>
                <a:gd name="T2" fmla="*/ 0 w 14"/>
                <a:gd name="T3" fmla="*/ 2147483647 h 3"/>
                <a:gd name="T4" fmla="*/ 0 w 14"/>
                <a:gd name="T5" fmla="*/ 2147483647 h 3"/>
                <a:gd name="T6" fmla="*/ 2147483647 w 14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3">
                  <a:moveTo>
                    <a:pt x="14" y="0"/>
                  </a:moveTo>
                  <a:cubicBezTo>
                    <a:pt x="10" y="2"/>
                    <a:pt x="5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9" y="2"/>
                    <a:pt x="14" y="0"/>
                  </a:cubicBezTo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50"/>
            <p:cNvSpPr/>
            <p:nvPr/>
          </p:nvSpPr>
          <p:spPr bwMode="auto">
            <a:xfrm>
              <a:off x="271732" y="25232"/>
              <a:ext cx="271733" cy="489119"/>
            </a:xfrm>
            <a:custGeom>
              <a:gdLst>
                <a:gd name="T0" fmla="*/ 0 w 44"/>
                <a:gd name="T1" fmla="*/ 0 h 79"/>
                <a:gd name="T2" fmla="*/ 0 w 44"/>
                <a:gd name="T3" fmla="*/ 2147483647 h 79"/>
                <a:gd name="T4" fmla="*/ 2147483647 w 44"/>
                <a:gd name="T5" fmla="*/ 2147483647 h 79"/>
                <a:gd name="T6" fmla="*/ 2147483647 w 44"/>
                <a:gd name="T7" fmla="*/ 2147483647 h 79"/>
                <a:gd name="T8" fmla="*/ 2147483647 w 44"/>
                <a:gd name="T9" fmla="*/ 2147483647 h 79"/>
                <a:gd name="T10" fmla="*/ 0 w 44"/>
                <a:gd name="T11" fmla="*/ 0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5" y="79"/>
                    <a:pt x="10" y="78"/>
                    <a:pt x="14" y="76"/>
                  </a:cubicBezTo>
                  <a:cubicBezTo>
                    <a:pt x="16" y="75"/>
                    <a:pt x="17" y="74"/>
                    <a:pt x="19" y="73"/>
                  </a:cubicBezTo>
                  <a:cubicBezTo>
                    <a:pt x="38" y="63"/>
                    <a:pt x="44" y="39"/>
                    <a:pt x="33" y="20"/>
                  </a:cubicBezTo>
                  <a:cubicBezTo>
                    <a:pt x="26" y="7"/>
                    <a:pt x="13" y="0"/>
                    <a:pt x="0" y="0"/>
                  </a:cubicBezTo>
                </a:path>
              </a:pathLst>
            </a:custGeom>
            <a:solidFill>
              <a:srgbClr val="0C5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51"/>
            <p:cNvSpPr/>
            <p:nvPr/>
          </p:nvSpPr>
          <p:spPr bwMode="auto">
            <a:xfrm>
              <a:off x="98988" y="98988"/>
              <a:ext cx="339666" cy="339666"/>
            </a:xfrm>
            <a:custGeom>
              <a:gdLst>
                <a:gd name="T0" fmla="*/ 2147483647 w 55"/>
                <a:gd name="T1" fmla="*/ 2147483647 h 55"/>
                <a:gd name="T2" fmla="*/ 2147483647 w 55"/>
                <a:gd name="T3" fmla="*/ 2147483647 h 55"/>
                <a:gd name="T4" fmla="*/ 2147483647 w 55"/>
                <a:gd name="T5" fmla="*/ 2147483647 h 55"/>
                <a:gd name="T6" fmla="*/ 2147483647 w 55"/>
                <a:gd name="T7" fmla="*/ 2147483647 h 55"/>
                <a:gd name="T8" fmla="*/ 2147483647 w 55"/>
                <a:gd name="T9" fmla="*/ 2147483647 h 55"/>
                <a:gd name="T10" fmla="*/ 2147483647 w 55"/>
                <a:gd name="T11" fmla="*/ 2147483647 h 55"/>
                <a:gd name="T12" fmla="*/ 2147483647 w 55"/>
                <a:gd name="T13" fmla="*/ 2147483647 h 55"/>
                <a:gd name="T14" fmla="*/ 2147483647 w 55"/>
                <a:gd name="T15" fmla="*/ 2147483647 h 55"/>
                <a:gd name="T16" fmla="*/ 2147483647 w 55"/>
                <a:gd name="T17" fmla="*/ 2147483647 h 55"/>
                <a:gd name="T18" fmla="*/ 2147483647 w 55"/>
                <a:gd name="T19" fmla="*/ 2147483647 h 55"/>
                <a:gd name="T20" fmla="*/ 2147483647 w 55"/>
                <a:gd name="T21" fmla="*/ 0 h 55"/>
                <a:gd name="T22" fmla="*/ 2147483647 w 55"/>
                <a:gd name="T23" fmla="*/ 0 h 55"/>
                <a:gd name="T24" fmla="*/ 2147483647 w 55"/>
                <a:gd name="T25" fmla="*/ 0 h 55"/>
                <a:gd name="T26" fmla="*/ 2147483647 w 55"/>
                <a:gd name="T27" fmla="*/ 2147483647 h 55"/>
                <a:gd name="T28" fmla="*/ 2147483647 w 55"/>
                <a:gd name="T29" fmla="*/ 2147483647 h 55"/>
                <a:gd name="T30" fmla="*/ 2147483647 w 55"/>
                <a:gd name="T31" fmla="*/ 2147483647 h 55"/>
                <a:gd name="T32" fmla="*/ 2147483647 w 55"/>
                <a:gd name="T33" fmla="*/ 2147483647 h 55"/>
                <a:gd name="T34" fmla="*/ 2147483647 w 55"/>
                <a:gd name="T35" fmla="*/ 2147483647 h 55"/>
                <a:gd name="T36" fmla="*/ 2147483647 w 55"/>
                <a:gd name="T37" fmla="*/ 2147483647 h 55"/>
                <a:gd name="T38" fmla="*/ 2147483647 w 55"/>
                <a:gd name="T39" fmla="*/ 2147483647 h 55"/>
                <a:gd name="T40" fmla="*/ 2147483647 w 55"/>
                <a:gd name="T41" fmla="*/ 2147483647 h 55"/>
                <a:gd name="T42" fmla="*/ 2147483647 w 55"/>
                <a:gd name="T43" fmla="*/ 2147483647 h 55"/>
                <a:gd name="T44" fmla="*/ 2147483647 w 55"/>
                <a:gd name="T45" fmla="*/ 2147483647 h 55"/>
                <a:gd name="T46" fmla="*/ 0 w 55"/>
                <a:gd name="T47" fmla="*/ 2147483647 h 55"/>
                <a:gd name="T48" fmla="*/ 0 w 55"/>
                <a:gd name="T49" fmla="*/ 2147483647 h 55"/>
                <a:gd name="T50" fmla="*/ 2147483647 w 55"/>
                <a:gd name="T51" fmla="*/ 2147483647 h 55"/>
                <a:gd name="T52" fmla="*/ 2147483647 w 55"/>
                <a:gd name="T53" fmla="*/ 2147483647 h 55"/>
                <a:gd name="T54" fmla="*/ 2147483647 w 55"/>
                <a:gd name="T55" fmla="*/ 2147483647 h 55"/>
                <a:gd name="T56" fmla="*/ 2147483647 w 55"/>
                <a:gd name="T57" fmla="*/ 2147483647 h 55"/>
                <a:gd name="T58" fmla="*/ 2147483647 w 55"/>
                <a:gd name="T59" fmla="*/ 2147483647 h 55"/>
                <a:gd name="T60" fmla="*/ 2147483647 w 55"/>
                <a:gd name="T61" fmla="*/ 2147483647 h 55"/>
                <a:gd name="T62" fmla="*/ 2147483647 w 55"/>
                <a:gd name="T63" fmla="*/ 2147483647 h 55"/>
                <a:gd name="T64" fmla="*/ 2147483647 w 55"/>
                <a:gd name="T65" fmla="*/ 2147483647 h 55"/>
                <a:gd name="T66" fmla="*/ 2147483647 w 55"/>
                <a:gd name="T67" fmla="*/ 2147483647 h 55"/>
                <a:gd name="T68" fmla="*/ 2147483647 w 55"/>
                <a:gd name="T69" fmla="*/ 2147483647 h 55"/>
                <a:gd name="T70" fmla="*/ 2147483647 w 55"/>
                <a:gd name="T71" fmla="*/ 2147483647 h 55"/>
                <a:gd name="T72" fmla="*/ 2147483647 w 55"/>
                <a:gd name="T73" fmla="*/ 2147483647 h 55"/>
                <a:gd name="T74" fmla="*/ 2147483647 w 55"/>
                <a:gd name="T75" fmla="*/ 2147483647 h 55"/>
                <a:gd name="T76" fmla="*/ 2147483647 w 55"/>
                <a:gd name="T77" fmla="*/ 2147483647 h 55"/>
                <a:gd name="T78" fmla="*/ 2147483647 w 55"/>
                <a:gd name="T79" fmla="*/ 2147483647 h 55"/>
                <a:gd name="T80" fmla="*/ 2147483647 w 55"/>
                <a:gd name="T81" fmla="*/ 2147483647 h 55"/>
                <a:gd name="T82" fmla="*/ 2147483647 w 55"/>
                <a:gd name="T83" fmla="*/ 2147483647 h 55"/>
                <a:gd name="T84" fmla="*/ 2147483647 w 55"/>
                <a:gd name="T85" fmla="*/ 2147483647 h 55"/>
                <a:gd name="T86" fmla="*/ 2147483647 w 55"/>
                <a:gd name="T87" fmla="*/ 2147483647 h 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5" h="55">
                  <a:moveTo>
                    <a:pt x="48" y="26"/>
                  </a:moveTo>
                  <a:cubicBezTo>
                    <a:pt x="48" y="23"/>
                    <a:pt x="48" y="23"/>
                    <a:pt x="48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1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4" y="1"/>
                    <a:pt x="24" y="6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9"/>
                    <a:pt x="24" y="30"/>
                    <a:pt x="24" y="30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29"/>
                    <a:pt x="30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0"/>
                    <a:pt x="55" y="30"/>
                    <a:pt x="55" y="30"/>
                  </a:cubicBezTo>
                  <a:lnTo>
                    <a:pt x="48" y="26"/>
                  </a:ln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52"/>
            <p:cNvSpPr>
              <a:spLocks noEditPoints="1"/>
            </p:cNvSpPr>
            <p:nvPr/>
          </p:nvSpPr>
          <p:spPr bwMode="auto">
            <a:xfrm>
              <a:off x="0" y="0"/>
              <a:ext cx="531819" cy="531820"/>
            </a:xfrm>
            <a:custGeom>
              <a:gdLst>
                <a:gd name="T0" fmla="*/ 2147483647 w 86"/>
                <a:gd name="T1" fmla="*/ 2147483647 h 86"/>
                <a:gd name="T2" fmla="*/ 2147483647 w 86"/>
                <a:gd name="T3" fmla="*/ 2147483647 h 86"/>
                <a:gd name="T4" fmla="*/ 2147483647 w 86"/>
                <a:gd name="T5" fmla="*/ 2147483647 h 86"/>
                <a:gd name="T6" fmla="*/ 2147483647 w 86"/>
                <a:gd name="T7" fmla="*/ 2147483647 h 86"/>
                <a:gd name="T8" fmla="*/ 2147483647 w 86"/>
                <a:gd name="T9" fmla="*/ 2147483647 h 86"/>
                <a:gd name="T10" fmla="*/ 2147483647 w 86"/>
                <a:gd name="T11" fmla="*/ 2147483647 h 86"/>
                <a:gd name="T12" fmla="*/ 2147483647 w 86"/>
                <a:gd name="T13" fmla="*/ 2147483647 h 86"/>
                <a:gd name="T14" fmla="*/ 2147483647 w 86"/>
                <a:gd name="T15" fmla="*/ 2147483647 h 86"/>
                <a:gd name="T16" fmla="*/ 2147483647 w 86"/>
                <a:gd name="T17" fmla="*/ 2147483647 h 86"/>
                <a:gd name="T18" fmla="*/ 2147483647 w 86"/>
                <a:gd name="T19" fmla="*/ 2147483647 h 86"/>
                <a:gd name="T20" fmla="*/ 2147483647 w 86"/>
                <a:gd name="T21" fmla="*/ 2147483647 h 86"/>
                <a:gd name="T22" fmla="*/ 2147483647 w 86"/>
                <a:gd name="T23" fmla="*/ 2147483647 h 86"/>
                <a:gd name="T24" fmla="*/ 2147483647 w 86"/>
                <a:gd name="T25" fmla="*/ 2147483647 h 86"/>
                <a:gd name="T26" fmla="*/ 2147483647 w 86"/>
                <a:gd name="T27" fmla="*/ 2147483647 h 86"/>
                <a:gd name="T28" fmla="*/ 2147483647 w 86"/>
                <a:gd name="T29" fmla="*/ 2147483647 h 86"/>
                <a:gd name="T30" fmla="*/ 2147483647 w 86"/>
                <a:gd name="T31" fmla="*/ 2147483647 h 86"/>
                <a:gd name="T32" fmla="*/ 2147483647 w 86"/>
                <a:gd name="T33" fmla="*/ 2147483647 h 86"/>
                <a:gd name="T34" fmla="*/ 2147483647 w 86"/>
                <a:gd name="T35" fmla="*/ 2147483647 h 86"/>
                <a:gd name="T36" fmla="*/ 2147483647 w 86"/>
                <a:gd name="T37" fmla="*/ 2147483647 h 86"/>
                <a:gd name="T38" fmla="*/ 2147483647 w 86"/>
                <a:gd name="T39" fmla="*/ 2147483647 h 86"/>
                <a:gd name="T40" fmla="*/ 2147483647 w 86"/>
                <a:gd name="T41" fmla="*/ 2147483647 h 86"/>
                <a:gd name="T42" fmla="*/ 2147483647 w 86"/>
                <a:gd name="T43" fmla="*/ 2147483647 h 86"/>
                <a:gd name="T44" fmla="*/ 2147483647 w 86"/>
                <a:gd name="T45" fmla="*/ 2147483647 h 86"/>
                <a:gd name="T46" fmla="*/ 0 w 86"/>
                <a:gd name="T47" fmla="*/ 2147483647 h 86"/>
                <a:gd name="T48" fmla="*/ 2147483647 w 86"/>
                <a:gd name="T49" fmla="*/ 2147483647 h 86"/>
                <a:gd name="T50" fmla="*/ 2147483647 w 86"/>
                <a:gd name="T51" fmla="*/ 2147483647 h 86"/>
                <a:gd name="T52" fmla="*/ 0 w 86"/>
                <a:gd name="T53" fmla="*/ 2147483647 h 86"/>
                <a:gd name="T54" fmla="*/ 2147483647 w 86"/>
                <a:gd name="T55" fmla="*/ 2147483647 h 86"/>
                <a:gd name="T56" fmla="*/ 2147483647 w 86"/>
                <a:gd name="T57" fmla="*/ 2147483647 h 86"/>
                <a:gd name="T58" fmla="*/ 2147483647 w 86"/>
                <a:gd name="T59" fmla="*/ 2147483647 h 86"/>
                <a:gd name="T60" fmla="*/ 2147483647 w 86"/>
                <a:gd name="T61" fmla="*/ 2147483647 h 86"/>
                <a:gd name="T62" fmla="*/ 2147483647 w 86"/>
                <a:gd name="T63" fmla="*/ 2147483647 h 86"/>
                <a:gd name="T64" fmla="*/ 2147483647 w 86"/>
                <a:gd name="T65" fmla="*/ 2147483647 h 86"/>
                <a:gd name="T66" fmla="*/ 2147483647 w 86"/>
                <a:gd name="T67" fmla="*/ 2147483647 h 86"/>
                <a:gd name="T68" fmla="*/ 2147483647 w 86"/>
                <a:gd name="T69" fmla="*/ 2147483647 h 86"/>
                <a:gd name="T70" fmla="*/ 2147483647 w 86"/>
                <a:gd name="T71" fmla="*/ 2147483647 h 86"/>
                <a:gd name="T72" fmla="*/ 2147483647 w 86"/>
                <a:gd name="T73" fmla="*/ 2147483647 h 86"/>
                <a:gd name="T74" fmla="*/ 2147483647 w 86"/>
                <a:gd name="T75" fmla="*/ 2147483647 h 86"/>
                <a:gd name="T76" fmla="*/ 2147483647 w 86"/>
                <a:gd name="T77" fmla="*/ 2147483647 h 86"/>
                <a:gd name="T78" fmla="*/ 2147483647 w 86"/>
                <a:gd name="T79" fmla="*/ 2147483647 h 86"/>
                <a:gd name="T80" fmla="*/ 2147483647 w 86"/>
                <a:gd name="T81" fmla="*/ 2147483647 h 86"/>
                <a:gd name="T82" fmla="*/ 2147483647 w 86"/>
                <a:gd name="T83" fmla="*/ 2147483647 h 86"/>
                <a:gd name="T84" fmla="*/ 2147483647 w 86"/>
                <a:gd name="T85" fmla="*/ 2147483647 h 86"/>
                <a:gd name="T86" fmla="*/ 2147483647 w 86"/>
                <a:gd name="T87" fmla="*/ 2147483647 h 86"/>
                <a:gd name="T88" fmla="*/ 2147483647 w 86"/>
                <a:gd name="T89" fmla="*/ 2147483647 h 86"/>
                <a:gd name="T90" fmla="*/ 2147483647 w 86"/>
                <a:gd name="T91" fmla="*/ 2147483647 h 86"/>
                <a:gd name="T92" fmla="*/ 2147483647 w 86"/>
                <a:gd name="T93" fmla="*/ 2147483647 h 86"/>
                <a:gd name="T94" fmla="*/ 2147483647 w 86"/>
                <a:gd name="T95" fmla="*/ 2147483647 h 86"/>
                <a:gd name="T96" fmla="*/ 2147483647 w 86"/>
                <a:gd name="T97" fmla="*/ 2147483647 h 86"/>
                <a:gd name="T98" fmla="*/ 2147483647 w 86"/>
                <a:gd name="T99" fmla="*/ 2147483647 h 86"/>
                <a:gd name="T100" fmla="*/ 2147483647 w 86"/>
                <a:gd name="T101" fmla="*/ 2147483647 h 8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6" h="86">
                  <a:moveTo>
                    <a:pt x="46" y="85"/>
                  </a:moveTo>
                  <a:cubicBezTo>
                    <a:pt x="49" y="85"/>
                    <a:pt x="51" y="84"/>
                    <a:pt x="53" y="84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1" y="86"/>
                    <a:pt x="49" y="86"/>
                    <a:pt x="46" y="86"/>
                  </a:cubicBezTo>
                  <a:lnTo>
                    <a:pt x="46" y="85"/>
                  </a:lnTo>
                  <a:close/>
                  <a:moveTo>
                    <a:pt x="32" y="85"/>
                  </a:moveTo>
                  <a:cubicBezTo>
                    <a:pt x="32" y="84"/>
                    <a:pt x="32" y="84"/>
                    <a:pt x="32" y="84"/>
                  </a:cubicBezTo>
                  <a:cubicBezTo>
                    <a:pt x="35" y="84"/>
                    <a:pt x="37" y="85"/>
                    <a:pt x="39" y="85"/>
                  </a:cubicBezTo>
                  <a:cubicBezTo>
                    <a:pt x="39" y="86"/>
                    <a:pt x="39" y="86"/>
                    <a:pt x="39" y="86"/>
                  </a:cubicBezTo>
                  <a:cubicBezTo>
                    <a:pt x="37" y="86"/>
                    <a:pt x="34" y="86"/>
                    <a:pt x="32" y="85"/>
                  </a:cubicBezTo>
                  <a:close/>
                  <a:moveTo>
                    <a:pt x="59" y="82"/>
                  </a:moveTo>
                  <a:cubicBezTo>
                    <a:pt x="62" y="81"/>
                    <a:pt x="64" y="80"/>
                    <a:pt x="66" y="78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4" y="81"/>
                    <a:pt x="62" y="82"/>
                    <a:pt x="60" y="83"/>
                  </a:cubicBezTo>
                  <a:lnTo>
                    <a:pt x="59" y="82"/>
                  </a:lnTo>
                  <a:close/>
                  <a:moveTo>
                    <a:pt x="19" y="79"/>
                  </a:moveTo>
                  <a:cubicBezTo>
                    <a:pt x="20" y="78"/>
                    <a:pt x="20" y="78"/>
                    <a:pt x="20" y="78"/>
                  </a:cubicBezTo>
                  <a:cubicBezTo>
                    <a:pt x="22" y="79"/>
                    <a:pt x="24" y="80"/>
                    <a:pt x="26" y="81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3" y="82"/>
                    <a:pt x="21" y="81"/>
                    <a:pt x="19" y="79"/>
                  </a:cubicBezTo>
                  <a:close/>
                  <a:moveTo>
                    <a:pt x="66" y="78"/>
                  </a:moveTo>
                  <a:cubicBezTo>
                    <a:pt x="66" y="78"/>
                    <a:pt x="66" y="78"/>
                    <a:pt x="66" y="78"/>
                  </a:cubicBezTo>
                  <a:moveTo>
                    <a:pt x="71" y="74"/>
                  </a:moveTo>
                  <a:cubicBezTo>
                    <a:pt x="73" y="73"/>
                    <a:pt x="74" y="71"/>
                    <a:pt x="76" y="69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6" y="72"/>
                    <a:pt x="74" y="74"/>
                    <a:pt x="72" y="75"/>
                  </a:cubicBezTo>
                  <a:lnTo>
                    <a:pt x="71" y="74"/>
                  </a:lnTo>
                  <a:close/>
                  <a:moveTo>
                    <a:pt x="9" y="69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1" y="70"/>
                    <a:pt x="13" y="72"/>
                    <a:pt x="15" y="7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2" y="73"/>
                    <a:pt x="10" y="71"/>
                    <a:pt x="9" y="69"/>
                  </a:cubicBezTo>
                  <a:close/>
                  <a:moveTo>
                    <a:pt x="80" y="63"/>
                  </a:moveTo>
                  <a:cubicBezTo>
                    <a:pt x="81" y="61"/>
                    <a:pt x="82" y="59"/>
                    <a:pt x="82" y="57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83" y="60"/>
                    <a:pt x="82" y="62"/>
                    <a:pt x="81" y="64"/>
                  </a:cubicBezTo>
                  <a:lnTo>
                    <a:pt x="80" y="63"/>
                  </a:lnTo>
                  <a:close/>
                  <a:moveTo>
                    <a:pt x="2" y="57"/>
                  </a:moveTo>
                  <a:cubicBezTo>
                    <a:pt x="4" y="56"/>
                    <a:pt x="4" y="56"/>
                    <a:pt x="4" y="56"/>
                  </a:cubicBezTo>
                  <a:cubicBezTo>
                    <a:pt x="4" y="58"/>
                    <a:pt x="5" y="61"/>
                    <a:pt x="6" y="63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4" y="61"/>
                    <a:pt x="3" y="59"/>
                    <a:pt x="2" y="57"/>
                  </a:cubicBezTo>
                  <a:close/>
                  <a:moveTo>
                    <a:pt x="84" y="50"/>
                  </a:moveTo>
                  <a:cubicBezTo>
                    <a:pt x="85" y="48"/>
                    <a:pt x="85" y="46"/>
                    <a:pt x="85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6"/>
                    <a:pt x="86" y="48"/>
                    <a:pt x="86" y="51"/>
                  </a:cubicBezTo>
                  <a:lnTo>
                    <a:pt x="84" y="50"/>
                  </a:lnTo>
                  <a:close/>
                  <a:moveTo>
                    <a:pt x="0" y="44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4"/>
                  </a:cubicBezTo>
                  <a:cubicBezTo>
                    <a:pt x="2" y="46"/>
                    <a:pt x="2" y="47"/>
                    <a:pt x="2" y="4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48"/>
                    <a:pt x="0" y="46"/>
                    <a:pt x="0" y="44"/>
                  </a:cubicBezTo>
                  <a:close/>
                  <a:moveTo>
                    <a:pt x="83" y="32"/>
                  </a:moveTo>
                  <a:cubicBezTo>
                    <a:pt x="85" y="31"/>
                    <a:pt x="85" y="31"/>
                    <a:pt x="85" y="31"/>
                  </a:cubicBezTo>
                  <a:cubicBezTo>
                    <a:pt x="85" y="34"/>
                    <a:pt x="86" y="36"/>
                    <a:pt x="86" y="38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4" y="36"/>
                    <a:pt x="84" y="34"/>
                    <a:pt x="83" y="32"/>
                  </a:cubicBezTo>
                  <a:close/>
                  <a:moveTo>
                    <a:pt x="1" y="35"/>
                  </a:moveTo>
                  <a:cubicBezTo>
                    <a:pt x="1" y="33"/>
                    <a:pt x="2" y="31"/>
                    <a:pt x="3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31"/>
                    <a:pt x="3" y="33"/>
                    <a:pt x="2" y="36"/>
                  </a:cubicBezTo>
                  <a:lnTo>
                    <a:pt x="1" y="35"/>
                  </a:lnTo>
                  <a:close/>
                  <a:moveTo>
                    <a:pt x="77" y="19"/>
                  </a:moveTo>
                  <a:cubicBezTo>
                    <a:pt x="78" y="19"/>
                    <a:pt x="78" y="19"/>
                    <a:pt x="78" y="19"/>
                  </a:cubicBezTo>
                  <a:cubicBezTo>
                    <a:pt x="80" y="21"/>
                    <a:pt x="81" y="23"/>
                    <a:pt x="82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0" y="23"/>
                    <a:pt x="78" y="21"/>
                    <a:pt x="77" y="19"/>
                  </a:cubicBezTo>
                  <a:close/>
                  <a:moveTo>
                    <a:pt x="6" y="22"/>
                  </a:moveTo>
                  <a:cubicBezTo>
                    <a:pt x="7" y="20"/>
                    <a:pt x="8" y="18"/>
                    <a:pt x="10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9"/>
                    <a:pt x="8" y="21"/>
                    <a:pt x="7" y="23"/>
                  </a:cubicBezTo>
                  <a:lnTo>
                    <a:pt x="6" y="22"/>
                  </a:lnTo>
                  <a:close/>
                  <a:moveTo>
                    <a:pt x="67" y="10"/>
                  </a:moveTo>
                  <a:cubicBezTo>
                    <a:pt x="67" y="10"/>
                    <a:pt x="67" y="10"/>
                    <a:pt x="67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70" y="10"/>
                    <a:pt x="72" y="11"/>
                    <a:pt x="73" y="13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1" y="12"/>
                    <a:pt x="69" y="11"/>
                    <a:pt x="67" y="10"/>
                  </a:cubicBezTo>
                  <a:close/>
                  <a:moveTo>
                    <a:pt x="15" y="11"/>
                  </a:moveTo>
                  <a:cubicBezTo>
                    <a:pt x="17" y="9"/>
                    <a:pt x="19" y="8"/>
                    <a:pt x="21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18" y="11"/>
                    <a:pt x="16" y="12"/>
                  </a:cubicBezTo>
                  <a:lnTo>
                    <a:pt x="15" y="11"/>
                  </a:lnTo>
                  <a:close/>
                  <a:moveTo>
                    <a:pt x="55" y="4"/>
                  </a:moveTo>
                  <a:cubicBezTo>
                    <a:pt x="55" y="2"/>
                    <a:pt x="55" y="2"/>
                    <a:pt x="55" y="2"/>
                  </a:cubicBezTo>
                  <a:cubicBezTo>
                    <a:pt x="58" y="3"/>
                    <a:pt x="60" y="4"/>
                    <a:pt x="62" y="5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9" y="5"/>
                    <a:pt x="57" y="4"/>
                    <a:pt x="55" y="4"/>
                  </a:cubicBezTo>
                  <a:close/>
                  <a:moveTo>
                    <a:pt x="27" y="4"/>
                  </a:moveTo>
                  <a:cubicBezTo>
                    <a:pt x="29" y="3"/>
                    <a:pt x="32" y="2"/>
                    <a:pt x="34" y="1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2" y="3"/>
                    <a:pt x="30" y="4"/>
                    <a:pt x="28" y="5"/>
                  </a:cubicBezTo>
                  <a:lnTo>
                    <a:pt x="27" y="4"/>
                  </a:lnTo>
                  <a:close/>
                  <a:moveTo>
                    <a:pt x="43" y="2"/>
                  </a:moveTo>
                  <a:cubicBezTo>
                    <a:pt x="43" y="2"/>
                    <a:pt x="42" y="2"/>
                    <a:pt x="41" y="2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2" y="1"/>
                    <a:pt x="42" y="0"/>
                    <a:pt x="43" y="0"/>
                  </a:cubicBezTo>
                  <a:cubicBezTo>
                    <a:pt x="45" y="0"/>
                    <a:pt x="47" y="1"/>
                    <a:pt x="48" y="1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6" y="2"/>
                    <a:pt x="45" y="2"/>
                    <a:pt x="43" y="2"/>
                  </a:cubicBezTo>
                  <a:close/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7" name="TextBox 1401"/>
          <p:cNvSpPr txBox="1">
            <a:spLocks noChangeArrowheads="1"/>
          </p:cNvSpPr>
          <p:nvPr/>
        </p:nvSpPr>
        <p:spPr bwMode="auto">
          <a:xfrm>
            <a:off x="1797844" y="1490663"/>
            <a:ext cx="1026319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1"/>
          <p:cNvSpPr>
            <a:spLocks noChangeArrowheads="1"/>
          </p:cNvSpPr>
          <p:nvPr/>
        </p:nvSpPr>
        <p:spPr bwMode="auto">
          <a:xfrm>
            <a:off x="1766888" y="1707654"/>
            <a:ext cx="2370535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0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0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1412"/>
          <p:cNvSpPr txBox="1">
            <a:spLocks noChangeArrowheads="1"/>
          </p:cNvSpPr>
          <p:nvPr/>
        </p:nvSpPr>
        <p:spPr bwMode="auto">
          <a:xfrm>
            <a:off x="1934473" y="2488406"/>
            <a:ext cx="856645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1"/>
          <p:cNvSpPr>
            <a:spLocks noChangeArrowheads="1"/>
          </p:cNvSpPr>
          <p:nvPr/>
        </p:nvSpPr>
        <p:spPr bwMode="auto">
          <a:xfrm>
            <a:off x="1766888" y="2705398"/>
            <a:ext cx="2370535" cy="73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0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0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1414"/>
          <p:cNvSpPr txBox="1">
            <a:spLocks noChangeArrowheads="1"/>
          </p:cNvSpPr>
          <p:nvPr/>
        </p:nvSpPr>
        <p:spPr bwMode="auto">
          <a:xfrm>
            <a:off x="1797844" y="3599260"/>
            <a:ext cx="1026319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1"/>
          <p:cNvSpPr>
            <a:spLocks noChangeArrowheads="1"/>
          </p:cNvSpPr>
          <p:nvPr/>
        </p:nvSpPr>
        <p:spPr bwMode="auto">
          <a:xfrm>
            <a:off x="1766888" y="3815060"/>
            <a:ext cx="2370535" cy="73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0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0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1416"/>
          <p:cNvSpPr txBox="1">
            <a:spLocks noChangeArrowheads="1"/>
          </p:cNvSpPr>
          <p:nvPr/>
        </p:nvSpPr>
        <p:spPr bwMode="auto">
          <a:xfrm>
            <a:off x="5274469" y="1490663"/>
            <a:ext cx="1026319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1"/>
          <p:cNvSpPr>
            <a:spLocks noChangeArrowheads="1"/>
          </p:cNvSpPr>
          <p:nvPr/>
        </p:nvSpPr>
        <p:spPr bwMode="auto">
          <a:xfrm>
            <a:off x="5244704" y="1707654"/>
            <a:ext cx="2370534" cy="73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0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0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1418"/>
          <p:cNvSpPr txBox="1">
            <a:spLocks noChangeArrowheads="1"/>
          </p:cNvSpPr>
          <p:nvPr/>
        </p:nvSpPr>
        <p:spPr bwMode="auto">
          <a:xfrm>
            <a:off x="5274469" y="2488406"/>
            <a:ext cx="1026319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1"/>
          <p:cNvSpPr>
            <a:spLocks noChangeArrowheads="1"/>
          </p:cNvSpPr>
          <p:nvPr/>
        </p:nvSpPr>
        <p:spPr bwMode="auto">
          <a:xfrm>
            <a:off x="5244704" y="2705398"/>
            <a:ext cx="2370534" cy="73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0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0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1420"/>
          <p:cNvSpPr txBox="1">
            <a:spLocks noChangeArrowheads="1"/>
          </p:cNvSpPr>
          <p:nvPr/>
        </p:nvSpPr>
        <p:spPr bwMode="auto">
          <a:xfrm>
            <a:off x="5274469" y="3599260"/>
            <a:ext cx="979885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1"/>
          <p:cNvSpPr>
            <a:spLocks noChangeArrowheads="1"/>
          </p:cNvSpPr>
          <p:nvPr/>
        </p:nvSpPr>
        <p:spPr bwMode="auto">
          <a:xfrm>
            <a:off x="5244704" y="3815060"/>
            <a:ext cx="2370534" cy="73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0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0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9" name="直接连接符 301"/>
          <p:cNvCxnSpPr>
            <a:cxnSpLocks noChangeShapeType="1"/>
          </p:cNvCxnSpPr>
          <p:nvPr/>
        </p:nvCxnSpPr>
        <p:spPr bwMode="auto">
          <a:xfrm flipH="1">
            <a:off x="1126331" y="2461022"/>
            <a:ext cx="2771775" cy="0"/>
          </a:xfrm>
          <a:prstGeom prst="line">
            <a:avLst/>
          </a:prstGeom>
          <a:noFill/>
          <a:ln w="15875">
            <a:solidFill>
              <a:srgbClr val="7F7F7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直接连接符 302"/>
          <p:cNvCxnSpPr>
            <a:cxnSpLocks noChangeShapeType="1"/>
          </p:cNvCxnSpPr>
          <p:nvPr/>
        </p:nvCxnSpPr>
        <p:spPr bwMode="auto">
          <a:xfrm flipH="1">
            <a:off x="1126331" y="3507581"/>
            <a:ext cx="2771775" cy="0"/>
          </a:xfrm>
          <a:prstGeom prst="line">
            <a:avLst/>
          </a:prstGeom>
          <a:noFill/>
          <a:ln w="15875">
            <a:solidFill>
              <a:srgbClr val="7F7F7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直接连接符 303"/>
          <p:cNvCxnSpPr>
            <a:cxnSpLocks noChangeShapeType="1"/>
          </p:cNvCxnSpPr>
          <p:nvPr/>
        </p:nvCxnSpPr>
        <p:spPr bwMode="auto">
          <a:xfrm flipH="1">
            <a:off x="5350669" y="2461022"/>
            <a:ext cx="2771775" cy="0"/>
          </a:xfrm>
          <a:prstGeom prst="line">
            <a:avLst/>
          </a:prstGeom>
          <a:noFill/>
          <a:ln w="15875">
            <a:solidFill>
              <a:srgbClr val="7F7F7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直接连接符 304"/>
          <p:cNvCxnSpPr>
            <a:cxnSpLocks noChangeShapeType="1"/>
          </p:cNvCxnSpPr>
          <p:nvPr/>
        </p:nvCxnSpPr>
        <p:spPr bwMode="auto">
          <a:xfrm flipH="1">
            <a:off x="5350669" y="3507581"/>
            <a:ext cx="2771775" cy="0"/>
          </a:xfrm>
          <a:prstGeom prst="line">
            <a:avLst/>
          </a:prstGeom>
          <a:noFill/>
          <a:ln w="15875">
            <a:solidFill>
              <a:srgbClr val="7F7F7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>
    <mc:Choice xmlns:p14="http://schemas.microsoft.com/office/powerpoint/2010/main" Requires="p14">
      <p:transition spd="slow" advClick="0" advTm="0" p14:dur="1300">
        <p:cover/>
      </p:transition>
    </mc:Choice>
    <mc:Fallback>
      <p:transition spd="slow" advClick="0" advTm="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275855" y="0"/>
            <a:ext cx="5760641" cy="5143500"/>
          </a:xfrm>
          <a:prstGeom prst="rect">
            <a:avLst/>
          </a:prstGeom>
          <a:solidFill>
            <a:srgbClr val="0C5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7"/>
          <p:cNvSpPr>
            <a:spLocks noChangeArrowheads="1"/>
          </p:cNvSpPr>
          <p:nvPr/>
        </p:nvSpPr>
        <p:spPr bwMode="auto">
          <a:xfrm>
            <a:off x="0" y="2931790"/>
            <a:ext cx="2771800" cy="1512168"/>
          </a:xfrm>
          <a:prstGeom prst="rect">
            <a:avLst/>
          </a:prstGeom>
          <a:solidFill>
            <a:srgbClr val="0C5687"/>
          </a:solidFill>
          <a:ln>
            <a:noFill/>
          </a:ln>
        </p:spPr>
        <p:txBody>
          <a:bodyPr lIns="81628" tIns="40814" rIns="81628" bIns="40814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TextBox 5"/>
          <p:cNvSpPr txBox="1">
            <a:spLocks noChangeArrowheads="1"/>
          </p:cNvSpPr>
          <p:nvPr/>
        </p:nvSpPr>
        <p:spPr bwMode="auto">
          <a:xfrm>
            <a:off x="1331640" y="3219822"/>
            <a:ext cx="1190772" cy="69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28" tIns="40814" rIns="81628" bIns="408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b="1" kern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kumimoji="0" lang="zh-CN" altLang="en-US" sz="4000" b="1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6"/>
          <p:cNvSpPr txBox="1">
            <a:spLocks noChangeArrowheads="1"/>
          </p:cNvSpPr>
          <p:nvPr/>
        </p:nvSpPr>
        <p:spPr bwMode="auto">
          <a:xfrm>
            <a:off x="1359522" y="3785119"/>
            <a:ext cx="1131462" cy="45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28" tIns="40814" rIns="81628" bIns="408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微软雅黑" panose="020b0503020204020204" pitchFamily="34" charset="-122"/>
              </a:rPr>
              <a:t>PREFACES</a:t>
            </a: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 pitchFamily="34" charset="0"/>
              <a:ea typeface="微软雅黑" panose="020b0503020204020204" pitchFamily="34" charset="-122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3163044"/>
            <a:ext cx="1151044" cy="1175866"/>
          </a:xfrm>
          <a:prstGeom prst="rect">
            <a:avLst/>
          </a:prstGeom>
        </p:spPr>
      </p:pic>
      <p:pic>
        <p:nvPicPr>
          <p:cNvPr id="42" name="Picture 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5176" y="1334449"/>
            <a:ext cx="1125929" cy="633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1783" y="1292254"/>
            <a:ext cx="1067979" cy="717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9051" y="1275606"/>
            <a:ext cx="1045277" cy="722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9"/>
          <p:cNvSpPr txBox="1"/>
          <p:nvPr/>
        </p:nvSpPr>
        <p:spPr>
          <a:xfrm>
            <a:off x="3635896" y="2413650"/>
            <a:ext cx="5040560" cy="228524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eaLnBrk="0" hangingPunct="0">
              <a:lnSpc>
                <a:spcPct val="150000"/>
              </a:lnSpc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点击输入本栏的具体文字，简明扼要的说明分项内容，此为概念</a:t>
            </a:r>
            <a:r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图解请</a:t>
            </a: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根据您的具体内容酌情修改。点击输入本栏的具体文字，简明扼要的说明分项内容，此为概念图解，请根据您的具体内容酌情修改。点击输入本栏的具体文字，简明扼要的说明分项内容，此为概念图解，请根据您的具体内容酌情</a:t>
            </a:r>
            <a:r>
              <a:rPr lang="zh-CN" altLang="en-US" sz="12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修改。此为概念图解，请根据您的</a:t>
            </a:r>
            <a:r>
              <a:rPr lang="zh-CN" altLang="en-US" sz="1200" kern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具体</a:t>
            </a:r>
            <a:r>
              <a:rPr lang="zh-CN" altLang="en-US" sz="12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71825" y="0"/>
            <a:ext cx="104031" cy="51435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9039969" y="0"/>
            <a:ext cx="104031" cy="51435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20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2" accel="41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958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958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accel="40000" fill="hold" nodeType="withEffect">
                                  <p:stCondLst>
                                    <p:cond delay="658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accel="40000" fill="hold" nodeType="withEffect">
                                  <p:stCondLst>
                                    <p:cond delay="1258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258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84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 animBg="1"/>
      <p:bldP spid="39" grpId="0"/>
      <p:bldP spid="40" grpId="0"/>
      <p:bldP spid="45" grpId="0"/>
      <p:bldP spid="3" grpId="0" animBg="1"/>
      <p:bldP spid="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530027" y="113953"/>
            <a:ext cx="283154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30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单击添加标题文本内容</a:t>
            </a:r>
            <a:endParaRPr kumimoji="0" lang="zh-CN" altLang="en-US" b="1" i="0" u="none" strike="noStrike" kern="0" cap="none" spc="300" normalizeH="0" baseline="0" noProof="0">
              <a:ln>
                <a:noFill/>
              </a:ln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五边形 10"/>
          <p:cNvSpPr>
            <a:spLocks noChangeArrowheads="1"/>
          </p:cNvSpPr>
          <p:nvPr/>
        </p:nvSpPr>
        <p:spPr bwMode="auto">
          <a:xfrm>
            <a:off x="258366" y="2440398"/>
            <a:ext cx="2912269" cy="914400"/>
          </a:xfrm>
          <a:prstGeom prst="homePlate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" name="五边形 11"/>
          <p:cNvSpPr>
            <a:spLocks noChangeArrowheads="1"/>
          </p:cNvSpPr>
          <p:nvPr/>
        </p:nvSpPr>
        <p:spPr bwMode="auto">
          <a:xfrm>
            <a:off x="258366" y="3498863"/>
            <a:ext cx="2912269" cy="914400"/>
          </a:xfrm>
          <a:prstGeom prst="homePlate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五边形 12"/>
          <p:cNvSpPr>
            <a:spLocks noChangeArrowheads="1"/>
          </p:cNvSpPr>
          <p:nvPr/>
        </p:nvSpPr>
        <p:spPr bwMode="auto">
          <a:xfrm>
            <a:off x="258366" y="1381932"/>
            <a:ext cx="2912269" cy="914400"/>
          </a:xfrm>
          <a:prstGeom prst="homePlate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" name="五边形 13"/>
          <p:cNvSpPr>
            <a:spLocks noChangeArrowheads="1"/>
          </p:cNvSpPr>
          <p:nvPr/>
        </p:nvSpPr>
        <p:spPr bwMode="auto">
          <a:xfrm>
            <a:off x="258367" y="1381932"/>
            <a:ext cx="1897856" cy="914400"/>
          </a:xfrm>
          <a:prstGeom prst="homePlate">
            <a:avLst>
              <a:gd name="adj" fmla="val 49985"/>
            </a:avLst>
          </a:prstGeom>
          <a:solidFill>
            <a:srgbClr val="0C5687"/>
          </a:solidFill>
          <a:ln>
            <a:noFill/>
          </a:ln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" name="五边形 14"/>
          <p:cNvSpPr>
            <a:spLocks noChangeArrowheads="1"/>
          </p:cNvSpPr>
          <p:nvPr/>
        </p:nvSpPr>
        <p:spPr bwMode="auto">
          <a:xfrm>
            <a:off x="258367" y="2440398"/>
            <a:ext cx="1897856" cy="914400"/>
          </a:xfrm>
          <a:prstGeom prst="homePlate">
            <a:avLst>
              <a:gd name="adj" fmla="val 49985"/>
            </a:avLst>
          </a:prstGeom>
          <a:solidFill>
            <a:srgbClr val="0C5687"/>
          </a:solidFill>
          <a:ln>
            <a:noFill/>
          </a:ln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" name="五边形 15"/>
          <p:cNvSpPr>
            <a:spLocks noChangeArrowheads="1"/>
          </p:cNvSpPr>
          <p:nvPr/>
        </p:nvSpPr>
        <p:spPr bwMode="auto">
          <a:xfrm>
            <a:off x="258367" y="3498863"/>
            <a:ext cx="1897856" cy="914400"/>
          </a:xfrm>
          <a:prstGeom prst="homePlate">
            <a:avLst>
              <a:gd name="adj" fmla="val 49985"/>
            </a:avLst>
          </a:prstGeom>
          <a:solidFill>
            <a:srgbClr val="0C5687"/>
          </a:solidFill>
          <a:ln>
            <a:noFill/>
          </a:ln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pSp>
        <p:nvGrpSpPr>
          <p:cNvPr id="9" name="组合 16"/>
          <p:cNvGrpSpPr/>
          <p:nvPr/>
        </p:nvGrpSpPr>
        <p:grpSpPr>
          <a:xfrm>
            <a:off x="409576" y="1570050"/>
            <a:ext cx="708422" cy="538163"/>
            <a:chExt cx="944562" cy="717550"/>
          </a:xfrm>
        </p:grpSpPr>
        <p:sp>
          <p:nvSpPr>
            <p:cNvPr id="10" name="Freeform 116"/>
            <p:cNvSpPr/>
            <p:nvPr/>
          </p:nvSpPr>
          <p:spPr bwMode="auto">
            <a:xfrm>
              <a:off x="0" y="117475"/>
              <a:ext cx="282575" cy="600075"/>
            </a:xfrm>
            <a:custGeom>
              <a:gdLst>
                <a:gd name="T0" fmla="*/ 2147483647 w 41"/>
                <a:gd name="T1" fmla="*/ 2147483647 h 87"/>
                <a:gd name="T2" fmla="*/ 2147483647 w 41"/>
                <a:gd name="T3" fmla="*/ 0 h 87"/>
                <a:gd name="T4" fmla="*/ 0 w 41"/>
                <a:gd name="T5" fmla="*/ 2147483647 h 87"/>
                <a:gd name="T6" fmla="*/ 0 w 41"/>
                <a:gd name="T7" fmla="*/ 2147483647 h 87"/>
                <a:gd name="T8" fmla="*/ 0 w 41"/>
                <a:gd name="T9" fmla="*/ 2147483647 h 87"/>
                <a:gd name="T10" fmla="*/ 0 w 41"/>
                <a:gd name="T11" fmla="*/ 2147483647 h 87"/>
                <a:gd name="T12" fmla="*/ 2147483647 w 41"/>
                <a:gd name="T13" fmla="*/ 2147483647 h 87"/>
                <a:gd name="T14" fmla="*/ 2147483647 w 41"/>
                <a:gd name="T15" fmla="*/ 2147483647 h 87"/>
                <a:gd name="T16" fmla="*/ 2147483647 w 41"/>
                <a:gd name="T17" fmla="*/ 2147483647 h 87"/>
                <a:gd name="T18" fmla="*/ 2147483647 w 41"/>
                <a:gd name="T19" fmla="*/ 2147483647 h 87"/>
                <a:gd name="T20" fmla="*/ 2147483647 w 41"/>
                <a:gd name="T21" fmla="*/ 2147483647 h 87"/>
                <a:gd name="T22" fmla="*/ 2147483647 w 41"/>
                <a:gd name="T23" fmla="*/ 2147483647 h 87"/>
                <a:gd name="T24" fmla="*/ 2147483647 w 41"/>
                <a:gd name="T25" fmla="*/ 2147483647 h 87"/>
                <a:gd name="T26" fmla="*/ 2147483647 w 41"/>
                <a:gd name="T27" fmla="*/ 2147483647 h 87"/>
                <a:gd name="T28" fmla="*/ 2147483647 w 41"/>
                <a:gd name="T29" fmla="*/ 2147483647 h 87"/>
                <a:gd name="T30" fmla="*/ 2147483647 w 41"/>
                <a:gd name="T31" fmla="*/ 2147483647 h 87"/>
                <a:gd name="T32" fmla="*/ 2147483647 w 41"/>
                <a:gd name="T33" fmla="*/ 2147483647 h 87"/>
                <a:gd name="T34" fmla="*/ 2147483647 w 41"/>
                <a:gd name="T35" fmla="*/ 2147483647 h 87"/>
                <a:gd name="T36" fmla="*/ 2147483647 w 41"/>
                <a:gd name="T37" fmla="*/ 2147483647 h 87"/>
                <a:gd name="T38" fmla="*/ 2147483647 w 41"/>
                <a:gd name="T39" fmla="*/ 2147483647 h 87"/>
                <a:gd name="T40" fmla="*/ 2147483647 w 41"/>
                <a:gd name="T41" fmla="*/ 2147483647 h 87"/>
                <a:gd name="T42" fmla="*/ 2147483647 w 41"/>
                <a:gd name="T43" fmla="*/ 2147483647 h 87"/>
                <a:gd name="T44" fmla="*/ 2147483647 w 41"/>
                <a:gd name="T45" fmla="*/ 2147483647 h 87"/>
                <a:gd name="T46" fmla="*/ 2147483647 w 41"/>
                <a:gd name="T47" fmla="*/ 2147483647 h 87"/>
                <a:gd name="T48" fmla="*/ 2147483647 w 41"/>
                <a:gd name="T49" fmla="*/ 2147483647 h 87"/>
                <a:gd name="T50" fmla="*/ 2147483647 w 41"/>
                <a:gd name="T51" fmla="*/ 2147483647 h 87"/>
                <a:gd name="T52" fmla="*/ 2147483647 w 41"/>
                <a:gd name="T53" fmla="*/ 2147483647 h 87"/>
                <a:gd name="T54" fmla="*/ 2147483647 w 41"/>
                <a:gd name="T55" fmla="*/ 2147483647 h 87"/>
                <a:gd name="T56" fmla="*/ 2147483647 w 41"/>
                <a:gd name="T57" fmla="*/ 2147483647 h 87"/>
                <a:gd name="T58" fmla="*/ 2147483647 w 41"/>
                <a:gd name="T59" fmla="*/ 2147483647 h 87"/>
                <a:gd name="T60" fmla="*/ 2147483647 w 41"/>
                <a:gd name="T61" fmla="*/ 2147483647 h 8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val 117"/>
            <p:cNvSpPr>
              <a:spLocks noChangeArrowheads="1"/>
            </p:cNvSpPr>
            <p:nvPr/>
          </p:nvSpPr>
          <p:spPr bwMode="auto">
            <a:xfrm>
              <a:off x="88900" y="0"/>
              <a:ext cx="111125" cy="111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128"/>
            <p:cNvSpPr/>
            <p:nvPr/>
          </p:nvSpPr>
          <p:spPr bwMode="auto">
            <a:xfrm>
              <a:off x="330200" y="117475"/>
              <a:ext cx="284163" cy="600075"/>
            </a:xfrm>
            <a:custGeom>
              <a:gdLst>
                <a:gd name="T0" fmla="*/ 2147483647 w 41"/>
                <a:gd name="T1" fmla="*/ 2147483647 h 87"/>
                <a:gd name="T2" fmla="*/ 2147483647 w 41"/>
                <a:gd name="T3" fmla="*/ 0 h 87"/>
                <a:gd name="T4" fmla="*/ 0 w 41"/>
                <a:gd name="T5" fmla="*/ 2147483647 h 87"/>
                <a:gd name="T6" fmla="*/ 0 w 41"/>
                <a:gd name="T7" fmla="*/ 2147483647 h 87"/>
                <a:gd name="T8" fmla="*/ 0 w 41"/>
                <a:gd name="T9" fmla="*/ 2147483647 h 87"/>
                <a:gd name="T10" fmla="*/ 0 w 41"/>
                <a:gd name="T11" fmla="*/ 2147483647 h 87"/>
                <a:gd name="T12" fmla="*/ 2147483647 w 41"/>
                <a:gd name="T13" fmla="*/ 2147483647 h 87"/>
                <a:gd name="T14" fmla="*/ 2147483647 w 41"/>
                <a:gd name="T15" fmla="*/ 2147483647 h 87"/>
                <a:gd name="T16" fmla="*/ 2147483647 w 41"/>
                <a:gd name="T17" fmla="*/ 2147483647 h 87"/>
                <a:gd name="T18" fmla="*/ 2147483647 w 41"/>
                <a:gd name="T19" fmla="*/ 2147483647 h 87"/>
                <a:gd name="T20" fmla="*/ 2147483647 w 41"/>
                <a:gd name="T21" fmla="*/ 2147483647 h 87"/>
                <a:gd name="T22" fmla="*/ 2147483647 w 41"/>
                <a:gd name="T23" fmla="*/ 2147483647 h 87"/>
                <a:gd name="T24" fmla="*/ 2147483647 w 41"/>
                <a:gd name="T25" fmla="*/ 2147483647 h 87"/>
                <a:gd name="T26" fmla="*/ 2147483647 w 41"/>
                <a:gd name="T27" fmla="*/ 2147483647 h 87"/>
                <a:gd name="T28" fmla="*/ 2147483647 w 41"/>
                <a:gd name="T29" fmla="*/ 2147483647 h 87"/>
                <a:gd name="T30" fmla="*/ 2147483647 w 41"/>
                <a:gd name="T31" fmla="*/ 2147483647 h 87"/>
                <a:gd name="T32" fmla="*/ 2147483647 w 41"/>
                <a:gd name="T33" fmla="*/ 2147483647 h 87"/>
                <a:gd name="T34" fmla="*/ 2147483647 w 41"/>
                <a:gd name="T35" fmla="*/ 2147483647 h 87"/>
                <a:gd name="T36" fmla="*/ 2147483647 w 41"/>
                <a:gd name="T37" fmla="*/ 2147483647 h 87"/>
                <a:gd name="T38" fmla="*/ 2147483647 w 41"/>
                <a:gd name="T39" fmla="*/ 2147483647 h 87"/>
                <a:gd name="T40" fmla="*/ 2147483647 w 41"/>
                <a:gd name="T41" fmla="*/ 2147483647 h 87"/>
                <a:gd name="T42" fmla="*/ 2147483647 w 41"/>
                <a:gd name="T43" fmla="*/ 2147483647 h 87"/>
                <a:gd name="T44" fmla="*/ 2147483647 w 41"/>
                <a:gd name="T45" fmla="*/ 2147483647 h 87"/>
                <a:gd name="T46" fmla="*/ 2147483647 w 41"/>
                <a:gd name="T47" fmla="*/ 2147483647 h 87"/>
                <a:gd name="T48" fmla="*/ 2147483647 w 41"/>
                <a:gd name="T49" fmla="*/ 2147483647 h 87"/>
                <a:gd name="T50" fmla="*/ 2147483647 w 41"/>
                <a:gd name="T51" fmla="*/ 2147483647 h 87"/>
                <a:gd name="T52" fmla="*/ 2147483647 w 41"/>
                <a:gd name="T53" fmla="*/ 2147483647 h 87"/>
                <a:gd name="T54" fmla="*/ 2147483647 w 41"/>
                <a:gd name="T55" fmla="*/ 2147483647 h 87"/>
                <a:gd name="T56" fmla="*/ 2147483647 w 41"/>
                <a:gd name="T57" fmla="*/ 2147483647 h 87"/>
                <a:gd name="T58" fmla="*/ 2147483647 w 41"/>
                <a:gd name="T59" fmla="*/ 2147483647 h 87"/>
                <a:gd name="T60" fmla="*/ 2147483647 w 41"/>
                <a:gd name="T61" fmla="*/ 2147483647 h 8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2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5"/>
                    <a:pt x="12" y="87"/>
                    <a:pt x="14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5"/>
                    <a:pt x="23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val 129"/>
            <p:cNvSpPr>
              <a:spLocks noChangeArrowheads="1"/>
            </p:cNvSpPr>
            <p:nvPr/>
          </p:nvSpPr>
          <p:spPr bwMode="auto">
            <a:xfrm>
              <a:off x="414337" y="0"/>
              <a:ext cx="109538" cy="111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130"/>
            <p:cNvSpPr/>
            <p:nvPr/>
          </p:nvSpPr>
          <p:spPr bwMode="auto">
            <a:xfrm>
              <a:off x="661987" y="117475"/>
              <a:ext cx="282575" cy="600075"/>
            </a:xfrm>
            <a:custGeom>
              <a:gdLst>
                <a:gd name="T0" fmla="*/ 2147483647 w 41"/>
                <a:gd name="T1" fmla="*/ 2147483647 h 87"/>
                <a:gd name="T2" fmla="*/ 2147483647 w 41"/>
                <a:gd name="T3" fmla="*/ 0 h 87"/>
                <a:gd name="T4" fmla="*/ 0 w 41"/>
                <a:gd name="T5" fmla="*/ 2147483647 h 87"/>
                <a:gd name="T6" fmla="*/ 0 w 41"/>
                <a:gd name="T7" fmla="*/ 2147483647 h 87"/>
                <a:gd name="T8" fmla="*/ 0 w 41"/>
                <a:gd name="T9" fmla="*/ 2147483647 h 87"/>
                <a:gd name="T10" fmla="*/ 0 w 41"/>
                <a:gd name="T11" fmla="*/ 2147483647 h 87"/>
                <a:gd name="T12" fmla="*/ 2147483647 w 41"/>
                <a:gd name="T13" fmla="*/ 2147483647 h 87"/>
                <a:gd name="T14" fmla="*/ 2147483647 w 41"/>
                <a:gd name="T15" fmla="*/ 2147483647 h 87"/>
                <a:gd name="T16" fmla="*/ 2147483647 w 41"/>
                <a:gd name="T17" fmla="*/ 2147483647 h 87"/>
                <a:gd name="T18" fmla="*/ 2147483647 w 41"/>
                <a:gd name="T19" fmla="*/ 2147483647 h 87"/>
                <a:gd name="T20" fmla="*/ 2147483647 w 41"/>
                <a:gd name="T21" fmla="*/ 2147483647 h 87"/>
                <a:gd name="T22" fmla="*/ 2147483647 w 41"/>
                <a:gd name="T23" fmla="*/ 2147483647 h 87"/>
                <a:gd name="T24" fmla="*/ 2147483647 w 41"/>
                <a:gd name="T25" fmla="*/ 2147483647 h 87"/>
                <a:gd name="T26" fmla="*/ 2147483647 w 41"/>
                <a:gd name="T27" fmla="*/ 2147483647 h 87"/>
                <a:gd name="T28" fmla="*/ 2147483647 w 41"/>
                <a:gd name="T29" fmla="*/ 2147483647 h 87"/>
                <a:gd name="T30" fmla="*/ 2147483647 w 41"/>
                <a:gd name="T31" fmla="*/ 2147483647 h 87"/>
                <a:gd name="T32" fmla="*/ 2147483647 w 41"/>
                <a:gd name="T33" fmla="*/ 2147483647 h 87"/>
                <a:gd name="T34" fmla="*/ 2147483647 w 41"/>
                <a:gd name="T35" fmla="*/ 2147483647 h 87"/>
                <a:gd name="T36" fmla="*/ 2147483647 w 41"/>
                <a:gd name="T37" fmla="*/ 2147483647 h 87"/>
                <a:gd name="T38" fmla="*/ 2147483647 w 41"/>
                <a:gd name="T39" fmla="*/ 2147483647 h 87"/>
                <a:gd name="T40" fmla="*/ 2147483647 w 41"/>
                <a:gd name="T41" fmla="*/ 2147483647 h 87"/>
                <a:gd name="T42" fmla="*/ 2147483647 w 41"/>
                <a:gd name="T43" fmla="*/ 2147483647 h 87"/>
                <a:gd name="T44" fmla="*/ 2147483647 w 41"/>
                <a:gd name="T45" fmla="*/ 2147483647 h 87"/>
                <a:gd name="T46" fmla="*/ 2147483647 w 41"/>
                <a:gd name="T47" fmla="*/ 2147483647 h 87"/>
                <a:gd name="T48" fmla="*/ 2147483647 w 41"/>
                <a:gd name="T49" fmla="*/ 2147483647 h 87"/>
                <a:gd name="T50" fmla="*/ 2147483647 w 41"/>
                <a:gd name="T51" fmla="*/ 2147483647 h 87"/>
                <a:gd name="T52" fmla="*/ 2147483647 w 41"/>
                <a:gd name="T53" fmla="*/ 2147483647 h 87"/>
                <a:gd name="T54" fmla="*/ 2147483647 w 41"/>
                <a:gd name="T55" fmla="*/ 2147483647 h 87"/>
                <a:gd name="T56" fmla="*/ 2147483647 w 41"/>
                <a:gd name="T57" fmla="*/ 2147483647 h 87"/>
                <a:gd name="T58" fmla="*/ 2147483647 w 41"/>
                <a:gd name="T59" fmla="*/ 2147483647 h 87"/>
                <a:gd name="T60" fmla="*/ 2147483647 w 41"/>
                <a:gd name="T61" fmla="*/ 2147483647 h 8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val 131"/>
            <p:cNvSpPr>
              <a:spLocks noChangeArrowheads="1"/>
            </p:cNvSpPr>
            <p:nvPr/>
          </p:nvSpPr>
          <p:spPr bwMode="auto">
            <a:xfrm>
              <a:off x="750887" y="0"/>
              <a:ext cx="111125" cy="111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" name="组合 28"/>
          <p:cNvGrpSpPr/>
          <p:nvPr/>
        </p:nvGrpSpPr>
        <p:grpSpPr>
          <a:xfrm>
            <a:off x="407194" y="2628517"/>
            <a:ext cx="954881" cy="540544"/>
            <a:chExt cx="1272825" cy="720862"/>
          </a:xfrm>
        </p:grpSpPr>
        <p:grpSp>
          <p:nvGrpSpPr>
            <p:cNvPr id="17" name="组合 29"/>
            <p:cNvGrpSpPr/>
            <p:nvPr/>
          </p:nvGrpSpPr>
          <p:grpSpPr>
            <a:xfrm>
              <a:off x="0" y="0"/>
              <a:ext cx="944562" cy="717550"/>
              <a:chExt cx="944562" cy="717550"/>
            </a:xfrm>
          </p:grpSpPr>
          <p:sp>
            <p:nvSpPr>
              <p:cNvPr id="21" name="Freeform 116"/>
              <p:cNvSpPr/>
              <p:nvPr/>
            </p:nvSpPr>
            <p:spPr bwMode="auto">
              <a:xfrm>
                <a:off x="0" y="117475"/>
                <a:ext cx="282575" cy="600075"/>
              </a:xfrm>
              <a:custGeom>
                <a:gdLst>
                  <a:gd name="T0" fmla="*/ 2147483647 w 41"/>
                  <a:gd name="T1" fmla="*/ 2147483647 h 87"/>
                  <a:gd name="T2" fmla="*/ 2147483647 w 41"/>
                  <a:gd name="T3" fmla="*/ 0 h 87"/>
                  <a:gd name="T4" fmla="*/ 0 w 41"/>
                  <a:gd name="T5" fmla="*/ 2147483647 h 87"/>
                  <a:gd name="T6" fmla="*/ 0 w 41"/>
                  <a:gd name="T7" fmla="*/ 2147483647 h 87"/>
                  <a:gd name="T8" fmla="*/ 0 w 41"/>
                  <a:gd name="T9" fmla="*/ 2147483647 h 87"/>
                  <a:gd name="T10" fmla="*/ 0 w 41"/>
                  <a:gd name="T11" fmla="*/ 2147483647 h 87"/>
                  <a:gd name="T12" fmla="*/ 2147483647 w 41"/>
                  <a:gd name="T13" fmla="*/ 2147483647 h 87"/>
                  <a:gd name="T14" fmla="*/ 2147483647 w 41"/>
                  <a:gd name="T15" fmla="*/ 2147483647 h 87"/>
                  <a:gd name="T16" fmla="*/ 2147483647 w 41"/>
                  <a:gd name="T17" fmla="*/ 2147483647 h 87"/>
                  <a:gd name="T18" fmla="*/ 2147483647 w 41"/>
                  <a:gd name="T19" fmla="*/ 2147483647 h 87"/>
                  <a:gd name="T20" fmla="*/ 2147483647 w 41"/>
                  <a:gd name="T21" fmla="*/ 2147483647 h 87"/>
                  <a:gd name="T22" fmla="*/ 2147483647 w 41"/>
                  <a:gd name="T23" fmla="*/ 2147483647 h 87"/>
                  <a:gd name="T24" fmla="*/ 2147483647 w 41"/>
                  <a:gd name="T25" fmla="*/ 2147483647 h 87"/>
                  <a:gd name="T26" fmla="*/ 2147483647 w 41"/>
                  <a:gd name="T27" fmla="*/ 2147483647 h 87"/>
                  <a:gd name="T28" fmla="*/ 2147483647 w 41"/>
                  <a:gd name="T29" fmla="*/ 2147483647 h 87"/>
                  <a:gd name="T30" fmla="*/ 2147483647 w 41"/>
                  <a:gd name="T31" fmla="*/ 2147483647 h 87"/>
                  <a:gd name="T32" fmla="*/ 2147483647 w 41"/>
                  <a:gd name="T33" fmla="*/ 2147483647 h 87"/>
                  <a:gd name="T34" fmla="*/ 2147483647 w 41"/>
                  <a:gd name="T35" fmla="*/ 2147483647 h 87"/>
                  <a:gd name="T36" fmla="*/ 2147483647 w 41"/>
                  <a:gd name="T37" fmla="*/ 2147483647 h 87"/>
                  <a:gd name="T38" fmla="*/ 2147483647 w 41"/>
                  <a:gd name="T39" fmla="*/ 2147483647 h 87"/>
                  <a:gd name="T40" fmla="*/ 2147483647 w 41"/>
                  <a:gd name="T41" fmla="*/ 2147483647 h 87"/>
                  <a:gd name="T42" fmla="*/ 2147483647 w 41"/>
                  <a:gd name="T43" fmla="*/ 2147483647 h 87"/>
                  <a:gd name="T44" fmla="*/ 2147483647 w 41"/>
                  <a:gd name="T45" fmla="*/ 2147483647 h 87"/>
                  <a:gd name="T46" fmla="*/ 2147483647 w 41"/>
                  <a:gd name="T47" fmla="*/ 2147483647 h 87"/>
                  <a:gd name="T48" fmla="*/ 2147483647 w 41"/>
                  <a:gd name="T49" fmla="*/ 2147483647 h 87"/>
                  <a:gd name="T50" fmla="*/ 2147483647 w 41"/>
                  <a:gd name="T51" fmla="*/ 2147483647 h 87"/>
                  <a:gd name="T52" fmla="*/ 2147483647 w 41"/>
                  <a:gd name="T53" fmla="*/ 2147483647 h 87"/>
                  <a:gd name="T54" fmla="*/ 2147483647 w 41"/>
                  <a:gd name="T55" fmla="*/ 2147483647 h 87"/>
                  <a:gd name="T56" fmla="*/ 2147483647 w 41"/>
                  <a:gd name="T57" fmla="*/ 2147483647 h 87"/>
                  <a:gd name="T58" fmla="*/ 2147483647 w 41"/>
                  <a:gd name="T59" fmla="*/ 2147483647 h 87"/>
                  <a:gd name="T60" fmla="*/ 2147483647 w 41"/>
                  <a:gd name="T61" fmla="*/ 2147483647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41" h="87">
                    <a:moveTo>
                      <a:pt x="31" y="1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1"/>
                      <a:pt x="0" y="7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1"/>
                      <a:pt x="2" y="43"/>
                      <a:pt x="4" y="43"/>
                    </a:cubicBezTo>
                    <a:cubicBezTo>
                      <a:pt x="6" y="43"/>
                      <a:pt x="7" y="41"/>
                      <a:pt x="7" y="39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12" y="87"/>
                      <a:pt x="15" y="87"/>
                    </a:cubicBezTo>
                    <a:cubicBezTo>
                      <a:pt x="17" y="87"/>
                      <a:pt x="20" y="85"/>
                      <a:pt x="20" y="82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5"/>
                      <a:pt x="24" y="87"/>
                      <a:pt x="27" y="87"/>
                    </a:cubicBezTo>
                    <a:cubicBezTo>
                      <a:pt x="29" y="87"/>
                      <a:pt x="31" y="85"/>
                      <a:pt x="31" y="82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41"/>
                      <a:pt x="36" y="43"/>
                      <a:pt x="38" y="43"/>
                    </a:cubicBezTo>
                    <a:cubicBezTo>
                      <a:pt x="40" y="43"/>
                      <a:pt x="41" y="41"/>
                      <a:pt x="41" y="39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6"/>
                      <a:pt x="38" y="1"/>
                      <a:pt x="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Oval 117"/>
              <p:cNvSpPr>
                <a:spLocks noChangeArrowheads="1"/>
              </p:cNvSpPr>
              <p:nvPr/>
            </p:nvSpPr>
            <p:spPr bwMode="auto">
              <a:xfrm>
                <a:off x="88900" y="0"/>
                <a:ext cx="111125" cy="1111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Freeform 128"/>
              <p:cNvSpPr/>
              <p:nvPr/>
            </p:nvSpPr>
            <p:spPr bwMode="auto">
              <a:xfrm>
                <a:off x="330200" y="117475"/>
                <a:ext cx="284163" cy="600075"/>
              </a:xfrm>
              <a:custGeom>
                <a:gdLst>
                  <a:gd name="T0" fmla="*/ 2147483647 w 41"/>
                  <a:gd name="T1" fmla="*/ 2147483647 h 87"/>
                  <a:gd name="T2" fmla="*/ 2147483647 w 41"/>
                  <a:gd name="T3" fmla="*/ 0 h 87"/>
                  <a:gd name="T4" fmla="*/ 0 w 41"/>
                  <a:gd name="T5" fmla="*/ 2147483647 h 87"/>
                  <a:gd name="T6" fmla="*/ 0 w 41"/>
                  <a:gd name="T7" fmla="*/ 2147483647 h 87"/>
                  <a:gd name="T8" fmla="*/ 0 w 41"/>
                  <a:gd name="T9" fmla="*/ 2147483647 h 87"/>
                  <a:gd name="T10" fmla="*/ 0 w 41"/>
                  <a:gd name="T11" fmla="*/ 2147483647 h 87"/>
                  <a:gd name="T12" fmla="*/ 2147483647 w 41"/>
                  <a:gd name="T13" fmla="*/ 2147483647 h 87"/>
                  <a:gd name="T14" fmla="*/ 2147483647 w 41"/>
                  <a:gd name="T15" fmla="*/ 2147483647 h 87"/>
                  <a:gd name="T16" fmla="*/ 2147483647 w 41"/>
                  <a:gd name="T17" fmla="*/ 2147483647 h 87"/>
                  <a:gd name="T18" fmla="*/ 2147483647 w 41"/>
                  <a:gd name="T19" fmla="*/ 2147483647 h 87"/>
                  <a:gd name="T20" fmla="*/ 2147483647 w 41"/>
                  <a:gd name="T21" fmla="*/ 2147483647 h 87"/>
                  <a:gd name="T22" fmla="*/ 2147483647 w 41"/>
                  <a:gd name="T23" fmla="*/ 2147483647 h 87"/>
                  <a:gd name="T24" fmla="*/ 2147483647 w 41"/>
                  <a:gd name="T25" fmla="*/ 2147483647 h 87"/>
                  <a:gd name="T26" fmla="*/ 2147483647 w 41"/>
                  <a:gd name="T27" fmla="*/ 2147483647 h 87"/>
                  <a:gd name="T28" fmla="*/ 2147483647 w 41"/>
                  <a:gd name="T29" fmla="*/ 2147483647 h 87"/>
                  <a:gd name="T30" fmla="*/ 2147483647 w 41"/>
                  <a:gd name="T31" fmla="*/ 2147483647 h 87"/>
                  <a:gd name="T32" fmla="*/ 2147483647 w 41"/>
                  <a:gd name="T33" fmla="*/ 2147483647 h 87"/>
                  <a:gd name="T34" fmla="*/ 2147483647 w 41"/>
                  <a:gd name="T35" fmla="*/ 2147483647 h 87"/>
                  <a:gd name="T36" fmla="*/ 2147483647 w 41"/>
                  <a:gd name="T37" fmla="*/ 2147483647 h 87"/>
                  <a:gd name="T38" fmla="*/ 2147483647 w 41"/>
                  <a:gd name="T39" fmla="*/ 2147483647 h 87"/>
                  <a:gd name="T40" fmla="*/ 2147483647 w 41"/>
                  <a:gd name="T41" fmla="*/ 2147483647 h 87"/>
                  <a:gd name="T42" fmla="*/ 2147483647 w 41"/>
                  <a:gd name="T43" fmla="*/ 2147483647 h 87"/>
                  <a:gd name="T44" fmla="*/ 2147483647 w 41"/>
                  <a:gd name="T45" fmla="*/ 2147483647 h 87"/>
                  <a:gd name="T46" fmla="*/ 2147483647 w 41"/>
                  <a:gd name="T47" fmla="*/ 2147483647 h 87"/>
                  <a:gd name="T48" fmla="*/ 2147483647 w 41"/>
                  <a:gd name="T49" fmla="*/ 2147483647 h 87"/>
                  <a:gd name="T50" fmla="*/ 2147483647 w 41"/>
                  <a:gd name="T51" fmla="*/ 2147483647 h 87"/>
                  <a:gd name="T52" fmla="*/ 2147483647 w 41"/>
                  <a:gd name="T53" fmla="*/ 2147483647 h 87"/>
                  <a:gd name="T54" fmla="*/ 2147483647 w 41"/>
                  <a:gd name="T55" fmla="*/ 2147483647 h 87"/>
                  <a:gd name="T56" fmla="*/ 2147483647 w 41"/>
                  <a:gd name="T57" fmla="*/ 2147483647 h 87"/>
                  <a:gd name="T58" fmla="*/ 2147483647 w 41"/>
                  <a:gd name="T59" fmla="*/ 2147483647 h 87"/>
                  <a:gd name="T60" fmla="*/ 2147483647 w 41"/>
                  <a:gd name="T61" fmla="*/ 2147483647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41" h="87">
                    <a:moveTo>
                      <a:pt x="31" y="1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2" y="1"/>
                      <a:pt x="0" y="7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1"/>
                      <a:pt x="1" y="43"/>
                      <a:pt x="3" y="43"/>
                    </a:cubicBezTo>
                    <a:cubicBezTo>
                      <a:pt x="5" y="43"/>
                      <a:pt x="6" y="41"/>
                      <a:pt x="6" y="39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9" y="85"/>
                      <a:pt x="12" y="87"/>
                      <a:pt x="14" y="87"/>
                    </a:cubicBezTo>
                    <a:cubicBezTo>
                      <a:pt x="17" y="87"/>
                      <a:pt x="19" y="85"/>
                      <a:pt x="19" y="8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1" y="44"/>
                      <a:pt x="21" y="44"/>
                      <a:pt x="21" y="44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1" y="85"/>
                      <a:pt x="23" y="87"/>
                      <a:pt x="26" y="87"/>
                    </a:cubicBezTo>
                    <a:cubicBezTo>
                      <a:pt x="29" y="87"/>
                      <a:pt x="31" y="85"/>
                      <a:pt x="31" y="82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5" y="43"/>
                      <a:pt x="37" y="43"/>
                    </a:cubicBezTo>
                    <a:cubicBezTo>
                      <a:pt x="39" y="43"/>
                      <a:pt x="41" y="41"/>
                      <a:pt x="41" y="39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6"/>
                      <a:pt x="37" y="1"/>
                      <a:pt x="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Oval 129"/>
              <p:cNvSpPr>
                <a:spLocks noChangeArrowheads="1"/>
              </p:cNvSpPr>
              <p:nvPr/>
            </p:nvSpPr>
            <p:spPr bwMode="auto">
              <a:xfrm>
                <a:off x="414337" y="0"/>
                <a:ext cx="109538" cy="1111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Freeform 130"/>
              <p:cNvSpPr/>
              <p:nvPr/>
            </p:nvSpPr>
            <p:spPr bwMode="auto">
              <a:xfrm>
                <a:off x="661987" y="117475"/>
                <a:ext cx="282575" cy="600075"/>
              </a:xfrm>
              <a:custGeom>
                <a:gdLst>
                  <a:gd name="T0" fmla="*/ 2147483647 w 41"/>
                  <a:gd name="T1" fmla="*/ 2147483647 h 87"/>
                  <a:gd name="T2" fmla="*/ 2147483647 w 41"/>
                  <a:gd name="T3" fmla="*/ 0 h 87"/>
                  <a:gd name="T4" fmla="*/ 0 w 41"/>
                  <a:gd name="T5" fmla="*/ 2147483647 h 87"/>
                  <a:gd name="T6" fmla="*/ 0 w 41"/>
                  <a:gd name="T7" fmla="*/ 2147483647 h 87"/>
                  <a:gd name="T8" fmla="*/ 0 w 41"/>
                  <a:gd name="T9" fmla="*/ 2147483647 h 87"/>
                  <a:gd name="T10" fmla="*/ 0 w 41"/>
                  <a:gd name="T11" fmla="*/ 2147483647 h 87"/>
                  <a:gd name="T12" fmla="*/ 2147483647 w 41"/>
                  <a:gd name="T13" fmla="*/ 2147483647 h 87"/>
                  <a:gd name="T14" fmla="*/ 2147483647 w 41"/>
                  <a:gd name="T15" fmla="*/ 2147483647 h 87"/>
                  <a:gd name="T16" fmla="*/ 2147483647 w 41"/>
                  <a:gd name="T17" fmla="*/ 2147483647 h 87"/>
                  <a:gd name="T18" fmla="*/ 2147483647 w 41"/>
                  <a:gd name="T19" fmla="*/ 2147483647 h 87"/>
                  <a:gd name="T20" fmla="*/ 2147483647 w 41"/>
                  <a:gd name="T21" fmla="*/ 2147483647 h 87"/>
                  <a:gd name="T22" fmla="*/ 2147483647 w 41"/>
                  <a:gd name="T23" fmla="*/ 2147483647 h 87"/>
                  <a:gd name="T24" fmla="*/ 2147483647 w 41"/>
                  <a:gd name="T25" fmla="*/ 2147483647 h 87"/>
                  <a:gd name="T26" fmla="*/ 2147483647 w 41"/>
                  <a:gd name="T27" fmla="*/ 2147483647 h 87"/>
                  <a:gd name="T28" fmla="*/ 2147483647 w 41"/>
                  <a:gd name="T29" fmla="*/ 2147483647 h 87"/>
                  <a:gd name="T30" fmla="*/ 2147483647 w 41"/>
                  <a:gd name="T31" fmla="*/ 2147483647 h 87"/>
                  <a:gd name="T32" fmla="*/ 2147483647 w 41"/>
                  <a:gd name="T33" fmla="*/ 2147483647 h 87"/>
                  <a:gd name="T34" fmla="*/ 2147483647 w 41"/>
                  <a:gd name="T35" fmla="*/ 2147483647 h 87"/>
                  <a:gd name="T36" fmla="*/ 2147483647 w 41"/>
                  <a:gd name="T37" fmla="*/ 2147483647 h 87"/>
                  <a:gd name="T38" fmla="*/ 2147483647 w 41"/>
                  <a:gd name="T39" fmla="*/ 2147483647 h 87"/>
                  <a:gd name="T40" fmla="*/ 2147483647 w 41"/>
                  <a:gd name="T41" fmla="*/ 2147483647 h 87"/>
                  <a:gd name="T42" fmla="*/ 2147483647 w 41"/>
                  <a:gd name="T43" fmla="*/ 2147483647 h 87"/>
                  <a:gd name="T44" fmla="*/ 2147483647 w 41"/>
                  <a:gd name="T45" fmla="*/ 2147483647 h 87"/>
                  <a:gd name="T46" fmla="*/ 2147483647 w 41"/>
                  <a:gd name="T47" fmla="*/ 2147483647 h 87"/>
                  <a:gd name="T48" fmla="*/ 2147483647 w 41"/>
                  <a:gd name="T49" fmla="*/ 2147483647 h 87"/>
                  <a:gd name="T50" fmla="*/ 2147483647 w 41"/>
                  <a:gd name="T51" fmla="*/ 2147483647 h 87"/>
                  <a:gd name="T52" fmla="*/ 2147483647 w 41"/>
                  <a:gd name="T53" fmla="*/ 2147483647 h 87"/>
                  <a:gd name="T54" fmla="*/ 2147483647 w 41"/>
                  <a:gd name="T55" fmla="*/ 2147483647 h 87"/>
                  <a:gd name="T56" fmla="*/ 2147483647 w 41"/>
                  <a:gd name="T57" fmla="*/ 2147483647 h 87"/>
                  <a:gd name="T58" fmla="*/ 2147483647 w 41"/>
                  <a:gd name="T59" fmla="*/ 2147483647 h 87"/>
                  <a:gd name="T60" fmla="*/ 2147483647 w 41"/>
                  <a:gd name="T61" fmla="*/ 2147483647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41" h="87">
                    <a:moveTo>
                      <a:pt x="32" y="1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1"/>
                      <a:pt x="0" y="7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1"/>
                      <a:pt x="2" y="43"/>
                      <a:pt x="4" y="43"/>
                    </a:cubicBezTo>
                    <a:cubicBezTo>
                      <a:pt x="6" y="43"/>
                      <a:pt x="7" y="41"/>
                      <a:pt x="7" y="39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12" y="87"/>
                      <a:pt x="15" y="87"/>
                    </a:cubicBezTo>
                    <a:cubicBezTo>
                      <a:pt x="18" y="87"/>
                      <a:pt x="20" y="85"/>
                      <a:pt x="20" y="82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5"/>
                      <a:pt x="24" y="87"/>
                      <a:pt x="27" y="87"/>
                    </a:cubicBezTo>
                    <a:cubicBezTo>
                      <a:pt x="29" y="87"/>
                      <a:pt x="32" y="85"/>
                      <a:pt x="32" y="82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41"/>
                      <a:pt x="36" y="43"/>
                      <a:pt x="38" y="43"/>
                    </a:cubicBezTo>
                    <a:cubicBezTo>
                      <a:pt x="40" y="43"/>
                      <a:pt x="41" y="41"/>
                      <a:pt x="41" y="39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6"/>
                      <a:pt x="38" y="1"/>
                      <a:pt x="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Oval 131"/>
              <p:cNvSpPr>
                <a:spLocks noChangeArrowheads="1"/>
              </p:cNvSpPr>
              <p:nvPr/>
            </p:nvSpPr>
            <p:spPr bwMode="auto">
              <a:xfrm>
                <a:off x="750887" y="0"/>
                <a:ext cx="111125" cy="1111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8" name="组合 30"/>
            <p:cNvGrpSpPr/>
            <p:nvPr/>
          </p:nvGrpSpPr>
          <p:grpSpPr>
            <a:xfrm>
              <a:off x="990250" y="3312"/>
              <a:ext cx="282575" cy="717550"/>
              <a:chExt cx="282575" cy="717550"/>
            </a:xfrm>
          </p:grpSpPr>
          <p:sp>
            <p:nvSpPr>
              <p:cNvPr id="19" name="Freeform 130"/>
              <p:cNvSpPr/>
              <p:nvPr/>
            </p:nvSpPr>
            <p:spPr bwMode="auto">
              <a:xfrm>
                <a:off x="0" y="117475"/>
                <a:ext cx="282575" cy="600075"/>
              </a:xfrm>
              <a:custGeom>
                <a:gdLst>
                  <a:gd name="T0" fmla="*/ 2147483647 w 41"/>
                  <a:gd name="T1" fmla="*/ 2147483647 h 87"/>
                  <a:gd name="T2" fmla="*/ 2147483647 w 41"/>
                  <a:gd name="T3" fmla="*/ 0 h 87"/>
                  <a:gd name="T4" fmla="*/ 0 w 41"/>
                  <a:gd name="T5" fmla="*/ 2147483647 h 87"/>
                  <a:gd name="T6" fmla="*/ 0 w 41"/>
                  <a:gd name="T7" fmla="*/ 2147483647 h 87"/>
                  <a:gd name="T8" fmla="*/ 0 w 41"/>
                  <a:gd name="T9" fmla="*/ 2147483647 h 87"/>
                  <a:gd name="T10" fmla="*/ 0 w 41"/>
                  <a:gd name="T11" fmla="*/ 2147483647 h 87"/>
                  <a:gd name="T12" fmla="*/ 2147483647 w 41"/>
                  <a:gd name="T13" fmla="*/ 2147483647 h 87"/>
                  <a:gd name="T14" fmla="*/ 2147483647 w 41"/>
                  <a:gd name="T15" fmla="*/ 2147483647 h 87"/>
                  <a:gd name="T16" fmla="*/ 2147483647 w 41"/>
                  <a:gd name="T17" fmla="*/ 2147483647 h 87"/>
                  <a:gd name="T18" fmla="*/ 2147483647 w 41"/>
                  <a:gd name="T19" fmla="*/ 2147483647 h 87"/>
                  <a:gd name="T20" fmla="*/ 2147483647 w 41"/>
                  <a:gd name="T21" fmla="*/ 2147483647 h 87"/>
                  <a:gd name="T22" fmla="*/ 2147483647 w 41"/>
                  <a:gd name="T23" fmla="*/ 2147483647 h 87"/>
                  <a:gd name="T24" fmla="*/ 2147483647 w 41"/>
                  <a:gd name="T25" fmla="*/ 2147483647 h 87"/>
                  <a:gd name="T26" fmla="*/ 2147483647 w 41"/>
                  <a:gd name="T27" fmla="*/ 2147483647 h 87"/>
                  <a:gd name="T28" fmla="*/ 2147483647 w 41"/>
                  <a:gd name="T29" fmla="*/ 2147483647 h 87"/>
                  <a:gd name="T30" fmla="*/ 2147483647 w 41"/>
                  <a:gd name="T31" fmla="*/ 2147483647 h 87"/>
                  <a:gd name="T32" fmla="*/ 2147483647 w 41"/>
                  <a:gd name="T33" fmla="*/ 2147483647 h 87"/>
                  <a:gd name="T34" fmla="*/ 2147483647 w 41"/>
                  <a:gd name="T35" fmla="*/ 2147483647 h 87"/>
                  <a:gd name="T36" fmla="*/ 2147483647 w 41"/>
                  <a:gd name="T37" fmla="*/ 2147483647 h 87"/>
                  <a:gd name="T38" fmla="*/ 2147483647 w 41"/>
                  <a:gd name="T39" fmla="*/ 2147483647 h 87"/>
                  <a:gd name="T40" fmla="*/ 2147483647 w 41"/>
                  <a:gd name="T41" fmla="*/ 2147483647 h 87"/>
                  <a:gd name="T42" fmla="*/ 2147483647 w 41"/>
                  <a:gd name="T43" fmla="*/ 2147483647 h 87"/>
                  <a:gd name="T44" fmla="*/ 2147483647 w 41"/>
                  <a:gd name="T45" fmla="*/ 2147483647 h 87"/>
                  <a:gd name="T46" fmla="*/ 2147483647 w 41"/>
                  <a:gd name="T47" fmla="*/ 2147483647 h 87"/>
                  <a:gd name="T48" fmla="*/ 2147483647 w 41"/>
                  <a:gd name="T49" fmla="*/ 2147483647 h 87"/>
                  <a:gd name="T50" fmla="*/ 2147483647 w 41"/>
                  <a:gd name="T51" fmla="*/ 2147483647 h 87"/>
                  <a:gd name="T52" fmla="*/ 2147483647 w 41"/>
                  <a:gd name="T53" fmla="*/ 2147483647 h 87"/>
                  <a:gd name="T54" fmla="*/ 2147483647 w 41"/>
                  <a:gd name="T55" fmla="*/ 2147483647 h 87"/>
                  <a:gd name="T56" fmla="*/ 2147483647 w 41"/>
                  <a:gd name="T57" fmla="*/ 2147483647 h 87"/>
                  <a:gd name="T58" fmla="*/ 2147483647 w 41"/>
                  <a:gd name="T59" fmla="*/ 2147483647 h 87"/>
                  <a:gd name="T60" fmla="*/ 2147483647 w 41"/>
                  <a:gd name="T61" fmla="*/ 2147483647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41" h="87">
                    <a:moveTo>
                      <a:pt x="32" y="1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1"/>
                      <a:pt x="0" y="7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1"/>
                      <a:pt x="2" y="43"/>
                      <a:pt x="4" y="43"/>
                    </a:cubicBezTo>
                    <a:cubicBezTo>
                      <a:pt x="6" y="43"/>
                      <a:pt x="7" y="41"/>
                      <a:pt x="7" y="39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12" y="87"/>
                      <a:pt x="15" y="87"/>
                    </a:cubicBezTo>
                    <a:cubicBezTo>
                      <a:pt x="18" y="87"/>
                      <a:pt x="20" y="85"/>
                      <a:pt x="20" y="82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5"/>
                      <a:pt x="24" y="87"/>
                      <a:pt x="27" y="87"/>
                    </a:cubicBezTo>
                    <a:cubicBezTo>
                      <a:pt x="29" y="87"/>
                      <a:pt x="32" y="85"/>
                      <a:pt x="32" y="82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41"/>
                      <a:pt x="36" y="43"/>
                      <a:pt x="38" y="43"/>
                    </a:cubicBezTo>
                    <a:cubicBezTo>
                      <a:pt x="40" y="43"/>
                      <a:pt x="41" y="41"/>
                      <a:pt x="41" y="39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6"/>
                      <a:pt x="38" y="1"/>
                      <a:pt x="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Oval 131"/>
              <p:cNvSpPr>
                <a:spLocks noChangeArrowheads="1"/>
              </p:cNvSpPr>
              <p:nvPr/>
            </p:nvSpPr>
            <p:spPr bwMode="auto">
              <a:xfrm>
                <a:off x="88900" y="0"/>
                <a:ext cx="111125" cy="1111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7" name="组合 39"/>
          <p:cNvGrpSpPr/>
          <p:nvPr/>
        </p:nvGrpSpPr>
        <p:grpSpPr>
          <a:xfrm>
            <a:off x="409575" y="3671504"/>
            <a:ext cx="1208485" cy="540544"/>
            <a:chExt cx="1610543" cy="720862"/>
          </a:xfrm>
        </p:grpSpPr>
        <p:grpSp>
          <p:nvGrpSpPr>
            <p:cNvPr id="28" name="组合 40"/>
            <p:cNvGrpSpPr/>
            <p:nvPr/>
          </p:nvGrpSpPr>
          <p:grpSpPr>
            <a:xfrm>
              <a:off x="0" y="0"/>
              <a:ext cx="944562" cy="717550"/>
              <a:chExt cx="944562" cy="717550"/>
            </a:xfrm>
          </p:grpSpPr>
          <p:sp>
            <p:nvSpPr>
              <p:cNvPr id="35" name="Freeform 116"/>
              <p:cNvSpPr/>
              <p:nvPr/>
            </p:nvSpPr>
            <p:spPr bwMode="auto">
              <a:xfrm>
                <a:off x="0" y="117475"/>
                <a:ext cx="282575" cy="600075"/>
              </a:xfrm>
              <a:custGeom>
                <a:gdLst>
                  <a:gd name="T0" fmla="*/ 2147483647 w 41"/>
                  <a:gd name="T1" fmla="*/ 2147483647 h 87"/>
                  <a:gd name="T2" fmla="*/ 2147483647 w 41"/>
                  <a:gd name="T3" fmla="*/ 0 h 87"/>
                  <a:gd name="T4" fmla="*/ 0 w 41"/>
                  <a:gd name="T5" fmla="*/ 2147483647 h 87"/>
                  <a:gd name="T6" fmla="*/ 0 w 41"/>
                  <a:gd name="T7" fmla="*/ 2147483647 h 87"/>
                  <a:gd name="T8" fmla="*/ 0 w 41"/>
                  <a:gd name="T9" fmla="*/ 2147483647 h 87"/>
                  <a:gd name="T10" fmla="*/ 0 w 41"/>
                  <a:gd name="T11" fmla="*/ 2147483647 h 87"/>
                  <a:gd name="T12" fmla="*/ 2147483647 w 41"/>
                  <a:gd name="T13" fmla="*/ 2147483647 h 87"/>
                  <a:gd name="T14" fmla="*/ 2147483647 w 41"/>
                  <a:gd name="T15" fmla="*/ 2147483647 h 87"/>
                  <a:gd name="T16" fmla="*/ 2147483647 w 41"/>
                  <a:gd name="T17" fmla="*/ 2147483647 h 87"/>
                  <a:gd name="T18" fmla="*/ 2147483647 w 41"/>
                  <a:gd name="T19" fmla="*/ 2147483647 h 87"/>
                  <a:gd name="T20" fmla="*/ 2147483647 w 41"/>
                  <a:gd name="T21" fmla="*/ 2147483647 h 87"/>
                  <a:gd name="T22" fmla="*/ 2147483647 w 41"/>
                  <a:gd name="T23" fmla="*/ 2147483647 h 87"/>
                  <a:gd name="T24" fmla="*/ 2147483647 w 41"/>
                  <a:gd name="T25" fmla="*/ 2147483647 h 87"/>
                  <a:gd name="T26" fmla="*/ 2147483647 w 41"/>
                  <a:gd name="T27" fmla="*/ 2147483647 h 87"/>
                  <a:gd name="T28" fmla="*/ 2147483647 w 41"/>
                  <a:gd name="T29" fmla="*/ 2147483647 h 87"/>
                  <a:gd name="T30" fmla="*/ 2147483647 w 41"/>
                  <a:gd name="T31" fmla="*/ 2147483647 h 87"/>
                  <a:gd name="T32" fmla="*/ 2147483647 w 41"/>
                  <a:gd name="T33" fmla="*/ 2147483647 h 87"/>
                  <a:gd name="T34" fmla="*/ 2147483647 w 41"/>
                  <a:gd name="T35" fmla="*/ 2147483647 h 87"/>
                  <a:gd name="T36" fmla="*/ 2147483647 w 41"/>
                  <a:gd name="T37" fmla="*/ 2147483647 h 87"/>
                  <a:gd name="T38" fmla="*/ 2147483647 w 41"/>
                  <a:gd name="T39" fmla="*/ 2147483647 h 87"/>
                  <a:gd name="T40" fmla="*/ 2147483647 w 41"/>
                  <a:gd name="T41" fmla="*/ 2147483647 h 87"/>
                  <a:gd name="T42" fmla="*/ 2147483647 w 41"/>
                  <a:gd name="T43" fmla="*/ 2147483647 h 87"/>
                  <a:gd name="T44" fmla="*/ 2147483647 w 41"/>
                  <a:gd name="T45" fmla="*/ 2147483647 h 87"/>
                  <a:gd name="T46" fmla="*/ 2147483647 w 41"/>
                  <a:gd name="T47" fmla="*/ 2147483647 h 87"/>
                  <a:gd name="T48" fmla="*/ 2147483647 w 41"/>
                  <a:gd name="T49" fmla="*/ 2147483647 h 87"/>
                  <a:gd name="T50" fmla="*/ 2147483647 w 41"/>
                  <a:gd name="T51" fmla="*/ 2147483647 h 87"/>
                  <a:gd name="T52" fmla="*/ 2147483647 w 41"/>
                  <a:gd name="T53" fmla="*/ 2147483647 h 87"/>
                  <a:gd name="T54" fmla="*/ 2147483647 w 41"/>
                  <a:gd name="T55" fmla="*/ 2147483647 h 87"/>
                  <a:gd name="T56" fmla="*/ 2147483647 w 41"/>
                  <a:gd name="T57" fmla="*/ 2147483647 h 87"/>
                  <a:gd name="T58" fmla="*/ 2147483647 w 41"/>
                  <a:gd name="T59" fmla="*/ 2147483647 h 87"/>
                  <a:gd name="T60" fmla="*/ 2147483647 w 41"/>
                  <a:gd name="T61" fmla="*/ 2147483647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41" h="87">
                    <a:moveTo>
                      <a:pt x="31" y="1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1"/>
                      <a:pt x="0" y="7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1"/>
                      <a:pt x="2" y="43"/>
                      <a:pt x="4" y="43"/>
                    </a:cubicBezTo>
                    <a:cubicBezTo>
                      <a:pt x="6" y="43"/>
                      <a:pt x="7" y="41"/>
                      <a:pt x="7" y="39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12" y="87"/>
                      <a:pt x="15" y="87"/>
                    </a:cubicBezTo>
                    <a:cubicBezTo>
                      <a:pt x="17" y="87"/>
                      <a:pt x="20" y="85"/>
                      <a:pt x="20" y="82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5"/>
                      <a:pt x="24" y="87"/>
                      <a:pt x="27" y="87"/>
                    </a:cubicBezTo>
                    <a:cubicBezTo>
                      <a:pt x="29" y="87"/>
                      <a:pt x="31" y="85"/>
                      <a:pt x="31" y="82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41"/>
                      <a:pt x="36" y="43"/>
                      <a:pt x="38" y="43"/>
                    </a:cubicBezTo>
                    <a:cubicBezTo>
                      <a:pt x="40" y="43"/>
                      <a:pt x="41" y="41"/>
                      <a:pt x="41" y="39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6"/>
                      <a:pt x="38" y="1"/>
                      <a:pt x="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Oval 117"/>
              <p:cNvSpPr>
                <a:spLocks noChangeArrowheads="1"/>
              </p:cNvSpPr>
              <p:nvPr/>
            </p:nvSpPr>
            <p:spPr bwMode="auto">
              <a:xfrm>
                <a:off x="88900" y="0"/>
                <a:ext cx="111125" cy="1111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128"/>
              <p:cNvSpPr/>
              <p:nvPr/>
            </p:nvSpPr>
            <p:spPr bwMode="auto">
              <a:xfrm>
                <a:off x="330200" y="117475"/>
                <a:ext cx="284163" cy="600075"/>
              </a:xfrm>
              <a:custGeom>
                <a:gdLst>
                  <a:gd name="T0" fmla="*/ 2147483647 w 41"/>
                  <a:gd name="T1" fmla="*/ 2147483647 h 87"/>
                  <a:gd name="T2" fmla="*/ 2147483647 w 41"/>
                  <a:gd name="T3" fmla="*/ 0 h 87"/>
                  <a:gd name="T4" fmla="*/ 0 w 41"/>
                  <a:gd name="T5" fmla="*/ 2147483647 h 87"/>
                  <a:gd name="T6" fmla="*/ 0 w 41"/>
                  <a:gd name="T7" fmla="*/ 2147483647 h 87"/>
                  <a:gd name="T8" fmla="*/ 0 w 41"/>
                  <a:gd name="T9" fmla="*/ 2147483647 h 87"/>
                  <a:gd name="T10" fmla="*/ 0 w 41"/>
                  <a:gd name="T11" fmla="*/ 2147483647 h 87"/>
                  <a:gd name="T12" fmla="*/ 2147483647 w 41"/>
                  <a:gd name="T13" fmla="*/ 2147483647 h 87"/>
                  <a:gd name="T14" fmla="*/ 2147483647 w 41"/>
                  <a:gd name="T15" fmla="*/ 2147483647 h 87"/>
                  <a:gd name="T16" fmla="*/ 2147483647 w 41"/>
                  <a:gd name="T17" fmla="*/ 2147483647 h 87"/>
                  <a:gd name="T18" fmla="*/ 2147483647 w 41"/>
                  <a:gd name="T19" fmla="*/ 2147483647 h 87"/>
                  <a:gd name="T20" fmla="*/ 2147483647 w 41"/>
                  <a:gd name="T21" fmla="*/ 2147483647 h 87"/>
                  <a:gd name="T22" fmla="*/ 2147483647 w 41"/>
                  <a:gd name="T23" fmla="*/ 2147483647 h 87"/>
                  <a:gd name="T24" fmla="*/ 2147483647 w 41"/>
                  <a:gd name="T25" fmla="*/ 2147483647 h 87"/>
                  <a:gd name="T26" fmla="*/ 2147483647 w 41"/>
                  <a:gd name="T27" fmla="*/ 2147483647 h 87"/>
                  <a:gd name="T28" fmla="*/ 2147483647 w 41"/>
                  <a:gd name="T29" fmla="*/ 2147483647 h 87"/>
                  <a:gd name="T30" fmla="*/ 2147483647 w 41"/>
                  <a:gd name="T31" fmla="*/ 2147483647 h 87"/>
                  <a:gd name="T32" fmla="*/ 2147483647 w 41"/>
                  <a:gd name="T33" fmla="*/ 2147483647 h 87"/>
                  <a:gd name="T34" fmla="*/ 2147483647 w 41"/>
                  <a:gd name="T35" fmla="*/ 2147483647 h 87"/>
                  <a:gd name="T36" fmla="*/ 2147483647 w 41"/>
                  <a:gd name="T37" fmla="*/ 2147483647 h 87"/>
                  <a:gd name="T38" fmla="*/ 2147483647 w 41"/>
                  <a:gd name="T39" fmla="*/ 2147483647 h 87"/>
                  <a:gd name="T40" fmla="*/ 2147483647 w 41"/>
                  <a:gd name="T41" fmla="*/ 2147483647 h 87"/>
                  <a:gd name="T42" fmla="*/ 2147483647 w 41"/>
                  <a:gd name="T43" fmla="*/ 2147483647 h 87"/>
                  <a:gd name="T44" fmla="*/ 2147483647 w 41"/>
                  <a:gd name="T45" fmla="*/ 2147483647 h 87"/>
                  <a:gd name="T46" fmla="*/ 2147483647 w 41"/>
                  <a:gd name="T47" fmla="*/ 2147483647 h 87"/>
                  <a:gd name="T48" fmla="*/ 2147483647 w 41"/>
                  <a:gd name="T49" fmla="*/ 2147483647 h 87"/>
                  <a:gd name="T50" fmla="*/ 2147483647 w 41"/>
                  <a:gd name="T51" fmla="*/ 2147483647 h 87"/>
                  <a:gd name="T52" fmla="*/ 2147483647 w 41"/>
                  <a:gd name="T53" fmla="*/ 2147483647 h 87"/>
                  <a:gd name="T54" fmla="*/ 2147483647 w 41"/>
                  <a:gd name="T55" fmla="*/ 2147483647 h 87"/>
                  <a:gd name="T56" fmla="*/ 2147483647 w 41"/>
                  <a:gd name="T57" fmla="*/ 2147483647 h 87"/>
                  <a:gd name="T58" fmla="*/ 2147483647 w 41"/>
                  <a:gd name="T59" fmla="*/ 2147483647 h 87"/>
                  <a:gd name="T60" fmla="*/ 2147483647 w 41"/>
                  <a:gd name="T61" fmla="*/ 2147483647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41" h="87">
                    <a:moveTo>
                      <a:pt x="31" y="1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2" y="1"/>
                      <a:pt x="0" y="7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1"/>
                      <a:pt x="1" y="43"/>
                      <a:pt x="3" y="43"/>
                    </a:cubicBezTo>
                    <a:cubicBezTo>
                      <a:pt x="5" y="43"/>
                      <a:pt x="6" y="41"/>
                      <a:pt x="6" y="39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9" y="85"/>
                      <a:pt x="12" y="87"/>
                      <a:pt x="14" y="87"/>
                    </a:cubicBezTo>
                    <a:cubicBezTo>
                      <a:pt x="17" y="87"/>
                      <a:pt x="19" y="85"/>
                      <a:pt x="19" y="8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1" y="44"/>
                      <a:pt x="21" y="44"/>
                      <a:pt x="21" y="44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1" y="85"/>
                      <a:pt x="23" y="87"/>
                      <a:pt x="26" y="87"/>
                    </a:cubicBezTo>
                    <a:cubicBezTo>
                      <a:pt x="29" y="87"/>
                      <a:pt x="31" y="85"/>
                      <a:pt x="31" y="82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5" y="43"/>
                      <a:pt x="37" y="43"/>
                    </a:cubicBezTo>
                    <a:cubicBezTo>
                      <a:pt x="39" y="43"/>
                      <a:pt x="41" y="41"/>
                      <a:pt x="41" y="39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6"/>
                      <a:pt x="37" y="1"/>
                      <a:pt x="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Oval 129"/>
              <p:cNvSpPr>
                <a:spLocks noChangeArrowheads="1"/>
              </p:cNvSpPr>
              <p:nvPr/>
            </p:nvSpPr>
            <p:spPr bwMode="auto">
              <a:xfrm>
                <a:off x="414337" y="0"/>
                <a:ext cx="109538" cy="1111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 130"/>
              <p:cNvSpPr/>
              <p:nvPr/>
            </p:nvSpPr>
            <p:spPr bwMode="auto">
              <a:xfrm>
                <a:off x="661987" y="117475"/>
                <a:ext cx="282575" cy="600075"/>
              </a:xfrm>
              <a:custGeom>
                <a:gdLst>
                  <a:gd name="T0" fmla="*/ 2147483647 w 41"/>
                  <a:gd name="T1" fmla="*/ 2147483647 h 87"/>
                  <a:gd name="T2" fmla="*/ 2147483647 w 41"/>
                  <a:gd name="T3" fmla="*/ 0 h 87"/>
                  <a:gd name="T4" fmla="*/ 0 w 41"/>
                  <a:gd name="T5" fmla="*/ 2147483647 h 87"/>
                  <a:gd name="T6" fmla="*/ 0 w 41"/>
                  <a:gd name="T7" fmla="*/ 2147483647 h 87"/>
                  <a:gd name="T8" fmla="*/ 0 w 41"/>
                  <a:gd name="T9" fmla="*/ 2147483647 h 87"/>
                  <a:gd name="T10" fmla="*/ 0 w 41"/>
                  <a:gd name="T11" fmla="*/ 2147483647 h 87"/>
                  <a:gd name="T12" fmla="*/ 2147483647 w 41"/>
                  <a:gd name="T13" fmla="*/ 2147483647 h 87"/>
                  <a:gd name="T14" fmla="*/ 2147483647 w 41"/>
                  <a:gd name="T15" fmla="*/ 2147483647 h 87"/>
                  <a:gd name="T16" fmla="*/ 2147483647 w 41"/>
                  <a:gd name="T17" fmla="*/ 2147483647 h 87"/>
                  <a:gd name="T18" fmla="*/ 2147483647 w 41"/>
                  <a:gd name="T19" fmla="*/ 2147483647 h 87"/>
                  <a:gd name="T20" fmla="*/ 2147483647 w 41"/>
                  <a:gd name="T21" fmla="*/ 2147483647 h 87"/>
                  <a:gd name="T22" fmla="*/ 2147483647 w 41"/>
                  <a:gd name="T23" fmla="*/ 2147483647 h 87"/>
                  <a:gd name="T24" fmla="*/ 2147483647 w 41"/>
                  <a:gd name="T25" fmla="*/ 2147483647 h 87"/>
                  <a:gd name="T26" fmla="*/ 2147483647 w 41"/>
                  <a:gd name="T27" fmla="*/ 2147483647 h 87"/>
                  <a:gd name="T28" fmla="*/ 2147483647 w 41"/>
                  <a:gd name="T29" fmla="*/ 2147483647 h 87"/>
                  <a:gd name="T30" fmla="*/ 2147483647 w 41"/>
                  <a:gd name="T31" fmla="*/ 2147483647 h 87"/>
                  <a:gd name="T32" fmla="*/ 2147483647 w 41"/>
                  <a:gd name="T33" fmla="*/ 2147483647 h 87"/>
                  <a:gd name="T34" fmla="*/ 2147483647 w 41"/>
                  <a:gd name="T35" fmla="*/ 2147483647 h 87"/>
                  <a:gd name="T36" fmla="*/ 2147483647 w 41"/>
                  <a:gd name="T37" fmla="*/ 2147483647 h 87"/>
                  <a:gd name="T38" fmla="*/ 2147483647 w 41"/>
                  <a:gd name="T39" fmla="*/ 2147483647 h 87"/>
                  <a:gd name="T40" fmla="*/ 2147483647 w 41"/>
                  <a:gd name="T41" fmla="*/ 2147483647 h 87"/>
                  <a:gd name="T42" fmla="*/ 2147483647 w 41"/>
                  <a:gd name="T43" fmla="*/ 2147483647 h 87"/>
                  <a:gd name="T44" fmla="*/ 2147483647 w 41"/>
                  <a:gd name="T45" fmla="*/ 2147483647 h 87"/>
                  <a:gd name="T46" fmla="*/ 2147483647 w 41"/>
                  <a:gd name="T47" fmla="*/ 2147483647 h 87"/>
                  <a:gd name="T48" fmla="*/ 2147483647 w 41"/>
                  <a:gd name="T49" fmla="*/ 2147483647 h 87"/>
                  <a:gd name="T50" fmla="*/ 2147483647 w 41"/>
                  <a:gd name="T51" fmla="*/ 2147483647 h 87"/>
                  <a:gd name="T52" fmla="*/ 2147483647 w 41"/>
                  <a:gd name="T53" fmla="*/ 2147483647 h 87"/>
                  <a:gd name="T54" fmla="*/ 2147483647 w 41"/>
                  <a:gd name="T55" fmla="*/ 2147483647 h 87"/>
                  <a:gd name="T56" fmla="*/ 2147483647 w 41"/>
                  <a:gd name="T57" fmla="*/ 2147483647 h 87"/>
                  <a:gd name="T58" fmla="*/ 2147483647 w 41"/>
                  <a:gd name="T59" fmla="*/ 2147483647 h 87"/>
                  <a:gd name="T60" fmla="*/ 2147483647 w 41"/>
                  <a:gd name="T61" fmla="*/ 2147483647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41" h="87">
                    <a:moveTo>
                      <a:pt x="32" y="1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1"/>
                      <a:pt x="0" y="7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1"/>
                      <a:pt x="2" y="43"/>
                      <a:pt x="4" y="43"/>
                    </a:cubicBezTo>
                    <a:cubicBezTo>
                      <a:pt x="6" y="43"/>
                      <a:pt x="7" y="41"/>
                      <a:pt x="7" y="39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12" y="87"/>
                      <a:pt x="15" y="87"/>
                    </a:cubicBezTo>
                    <a:cubicBezTo>
                      <a:pt x="18" y="87"/>
                      <a:pt x="20" y="85"/>
                      <a:pt x="20" y="82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5"/>
                      <a:pt x="24" y="87"/>
                      <a:pt x="27" y="87"/>
                    </a:cubicBezTo>
                    <a:cubicBezTo>
                      <a:pt x="29" y="87"/>
                      <a:pt x="32" y="85"/>
                      <a:pt x="32" y="82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41"/>
                      <a:pt x="36" y="43"/>
                      <a:pt x="38" y="43"/>
                    </a:cubicBezTo>
                    <a:cubicBezTo>
                      <a:pt x="40" y="43"/>
                      <a:pt x="41" y="41"/>
                      <a:pt x="41" y="39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6"/>
                      <a:pt x="38" y="1"/>
                      <a:pt x="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Oval 131"/>
              <p:cNvSpPr>
                <a:spLocks noChangeArrowheads="1"/>
              </p:cNvSpPr>
              <p:nvPr/>
            </p:nvSpPr>
            <p:spPr bwMode="auto">
              <a:xfrm>
                <a:off x="750887" y="0"/>
                <a:ext cx="111125" cy="1111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9" name="组合 41"/>
            <p:cNvGrpSpPr/>
            <p:nvPr/>
          </p:nvGrpSpPr>
          <p:grpSpPr>
            <a:xfrm>
              <a:off x="990250" y="3312"/>
              <a:ext cx="282575" cy="717550"/>
              <a:chExt cx="282575" cy="717550"/>
            </a:xfrm>
          </p:grpSpPr>
          <p:sp>
            <p:nvSpPr>
              <p:cNvPr id="33" name="Freeform 130"/>
              <p:cNvSpPr/>
              <p:nvPr/>
            </p:nvSpPr>
            <p:spPr bwMode="auto">
              <a:xfrm>
                <a:off x="0" y="117475"/>
                <a:ext cx="282575" cy="600075"/>
              </a:xfrm>
              <a:custGeom>
                <a:gdLst>
                  <a:gd name="T0" fmla="*/ 2147483647 w 41"/>
                  <a:gd name="T1" fmla="*/ 2147483647 h 87"/>
                  <a:gd name="T2" fmla="*/ 2147483647 w 41"/>
                  <a:gd name="T3" fmla="*/ 0 h 87"/>
                  <a:gd name="T4" fmla="*/ 0 w 41"/>
                  <a:gd name="T5" fmla="*/ 2147483647 h 87"/>
                  <a:gd name="T6" fmla="*/ 0 w 41"/>
                  <a:gd name="T7" fmla="*/ 2147483647 h 87"/>
                  <a:gd name="T8" fmla="*/ 0 w 41"/>
                  <a:gd name="T9" fmla="*/ 2147483647 h 87"/>
                  <a:gd name="T10" fmla="*/ 0 w 41"/>
                  <a:gd name="T11" fmla="*/ 2147483647 h 87"/>
                  <a:gd name="T12" fmla="*/ 2147483647 w 41"/>
                  <a:gd name="T13" fmla="*/ 2147483647 h 87"/>
                  <a:gd name="T14" fmla="*/ 2147483647 w 41"/>
                  <a:gd name="T15" fmla="*/ 2147483647 h 87"/>
                  <a:gd name="T16" fmla="*/ 2147483647 w 41"/>
                  <a:gd name="T17" fmla="*/ 2147483647 h 87"/>
                  <a:gd name="T18" fmla="*/ 2147483647 w 41"/>
                  <a:gd name="T19" fmla="*/ 2147483647 h 87"/>
                  <a:gd name="T20" fmla="*/ 2147483647 w 41"/>
                  <a:gd name="T21" fmla="*/ 2147483647 h 87"/>
                  <a:gd name="T22" fmla="*/ 2147483647 w 41"/>
                  <a:gd name="T23" fmla="*/ 2147483647 h 87"/>
                  <a:gd name="T24" fmla="*/ 2147483647 w 41"/>
                  <a:gd name="T25" fmla="*/ 2147483647 h 87"/>
                  <a:gd name="T26" fmla="*/ 2147483647 w 41"/>
                  <a:gd name="T27" fmla="*/ 2147483647 h 87"/>
                  <a:gd name="T28" fmla="*/ 2147483647 w 41"/>
                  <a:gd name="T29" fmla="*/ 2147483647 h 87"/>
                  <a:gd name="T30" fmla="*/ 2147483647 w 41"/>
                  <a:gd name="T31" fmla="*/ 2147483647 h 87"/>
                  <a:gd name="T32" fmla="*/ 2147483647 w 41"/>
                  <a:gd name="T33" fmla="*/ 2147483647 h 87"/>
                  <a:gd name="T34" fmla="*/ 2147483647 w 41"/>
                  <a:gd name="T35" fmla="*/ 2147483647 h 87"/>
                  <a:gd name="T36" fmla="*/ 2147483647 w 41"/>
                  <a:gd name="T37" fmla="*/ 2147483647 h 87"/>
                  <a:gd name="T38" fmla="*/ 2147483647 w 41"/>
                  <a:gd name="T39" fmla="*/ 2147483647 h 87"/>
                  <a:gd name="T40" fmla="*/ 2147483647 w 41"/>
                  <a:gd name="T41" fmla="*/ 2147483647 h 87"/>
                  <a:gd name="T42" fmla="*/ 2147483647 w 41"/>
                  <a:gd name="T43" fmla="*/ 2147483647 h 87"/>
                  <a:gd name="T44" fmla="*/ 2147483647 w 41"/>
                  <a:gd name="T45" fmla="*/ 2147483647 h 87"/>
                  <a:gd name="T46" fmla="*/ 2147483647 w 41"/>
                  <a:gd name="T47" fmla="*/ 2147483647 h 87"/>
                  <a:gd name="T48" fmla="*/ 2147483647 w 41"/>
                  <a:gd name="T49" fmla="*/ 2147483647 h 87"/>
                  <a:gd name="T50" fmla="*/ 2147483647 w 41"/>
                  <a:gd name="T51" fmla="*/ 2147483647 h 87"/>
                  <a:gd name="T52" fmla="*/ 2147483647 w 41"/>
                  <a:gd name="T53" fmla="*/ 2147483647 h 87"/>
                  <a:gd name="T54" fmla="*/ 2147483647 w 41"/>
                  <a:gd name="T55" fmla="*/ 2147483647 h 87"/>
                  <a:gd name="T56" fmla="*/ 2147483647 w 41"/>
                  <a:gd name="T57" fmla="*/ 2147483647 h 87"/>
                  <a:gd name="T58" fmla="*/ 2147483647 w 41"/>
                  <a:gd name="T59" fmla="*/ 2147483647 h 87"/>
                  <a:gd name="T60" fmla="*/ 2147483647 w 41"/>
                  <a:gd name="T61" fmla="*/ 2147483647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41" h="87">
                    <a:moveTo>
                      <a:pt x="32" y="1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1"/>
                      <a:pt x="0" y="7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1"/>
                      <a:pt x="2" y="43"/>
                      <a:pt x="4" y="43"/>
                    </a:cubicBezTo>
                    <a:cubicBezTo>
                      <a:pt x="6" y="43"/>
                      <a:pt x="7" y="41"/>
                      <a:pt x="7" y="39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12" y="87"/>
                      <a:pt x="15" y="87"/>
                    </a:cubicBezTo>
                    <a:cubicBezTo>
                      <a:pt x="18" y="87"/>
                      <a:pt x="20" y="85"/>
                      <a:pt x="20" y="82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5"/>
                      <a:pt x="24" y="87"/>
                      <a:pt x="27" y="87"/>
                    </a:cubicBezTo>
                    <a:cubicBezTo>
                      <a:pt x="29" y="87"/>
                      <a:pt x="32" y="85"/>
                      <a:pt x="32" y="82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41"/>
                      <a:pt x="36" y="43"/>
                      <a:pt x="38" y="43"/>
                    </a:cubicBezTo>
                    <a:cubicBezTo>
                      <a:pt x="40" y="43"/>
                      <a:pt x="41" y="41"/>
                      <a:pt x="41" y="39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6"/>
                      <a:pt x="38" y="1"/>
                      <a:pt x="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Oval 131"/>
              <p:cNvSpPr>
                <a:spLocks noChangeArrowheads="1"/>
              </p:cNvSpPr>
              <p:nvPr/>
            </p:nvSpPr>
            <p:spPr bwMode="auto">
              <a:xfrm>
                <a:off x="88900" y="0"/>
                <a:ext cx="111125" cy="1111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0" name="组合 42"/>
            <p:cNvGrpSpPr/>
            <p:nvPr/>
          </p:nvGrpSpPr>
          <p:grpSpPr>
            <a:xfrm>
              <a:off x="1327968" y="0"/>
              <a:ext cx="282575" cy="717550"/>
              <a:chExt cx="282575" cy="717550"/>
            </a:xfrm>
          </p:grpSpPr>
          <p:sp>
            <p:nvSpPr>
              <p:cNvPr id="31" name="Freeform 130"/>
              <p:cNvSpPr/>
              <p:nvPr/>
            </p:nvSpPr>
            <p:spPr bwMode="auto">
              <a:xfrm>
                <a:off x="0" y="117475"/>
                <a:ext cx="282575" cy="600075"/>
              </a:xfrm>
              <a:custGeom>
                <a:gdLst>
                  <a:gd name="T0" fmla="*/ 2147483647 w 41"/>
                  <a:gd name="T1" fmla="*/ 2147483647 h 87"/>
                  <a:gd name="T2" fmla="*/ 2147483647 w 41"/>
                  <a:gd name="T3" fmla="*/ 0 h 87"/>
                  <a:gd name="T4" fmla="*/ 0 w 41"/>
                  <a:gd name="T5" fmla="*/ 2147483647 h 87"/>
                  <a:gd name="T6" fmla="*/ 0 w 41"/>
                  <a:gd name="T7" fmla="*/ 2147483647 h 87"/>
                  <a:gd name="T8" fmla="*/ 0 w 41"/>
                  <a:gd name="T9" fmla="*/ 2147483647 h 87"/>
                  <a:gd name="T10" fmla="*/ 0 w 41"/>
                  <a:gd name="T11" fmla="*/ 2147483647 h 87"/>
                  <a:gd name="T12" fmla="*/ 2147483647 w 41"/>
                  <a:gd name="T13" fmla="*/ 2147483647 h 87"/>
                  <a:gd name="T14" fmla="*/ 2147483647 w 41"/>
                  <a:gd name="T15" fmla="*/ 2147483647 h 87"/>
                  <a:gd name="T16" fmla="*/ 2147483647 w 41"/>
                  <a:gd name="T17" fmla="*/ 2147483647 h 87"/>
                  <a:gd name="T18" fmla="*/ 2147483647 w 41"/>
                  <a:gd name="T19" fmla="*/ 2147483647 h 87"/>
                  <a:gd name="T20" fmla="*/ 2147483647 w 41"/>
                  <a:gd name="T21" fmla="*/ 2147483647 h 87"/>
                  <a:gd name="T22" fmla="*/ 2147483647 w 41"/>
                  <a:gd name="T23" fmla="*/ 2147483647 h 87"/>
                  <a:gd name="T24" fmla="*/ 2147483647 w 41"/>
                  <a:gd name="T25" fmla="*/ 2147483647 h 87"/>
                  <a:gd name="T26" fmla="*/ 2147483647 w 41"/>
                  <a:gd name="T27" fmla="*/ 2147483647 h 87"/>
                  <a:gd name="T28" fmla="*/ 2147483647 w 41"/>
                  <a:gd name="T29" fmla="*/ 2147483647 h 87"/>
                  <a:gd name="T30" fmla="*/ 2147483647 w 41"/>
                  <a:gd name="T31" fmla="*/ 2147483647 h 87"/>
                  <a:gd name="T32" fmla="*/ 2147483647 w 41"/>
                  <a:gd name="T33" fmla="*/ 2147483647 h 87"/>
                  <a:gd name="T34" fmla="*/ 2147483647 w 41"/>
                  <a:gd name="T35" fmla="*/ 2147483647 h 87"/>
                  <a:gd name="T36" fmla="*/ 2147483647 w 41"/>
                  <a:gd name="T37" fmla="*/ 2147483647 h 87"/>
                  <a:gd name="T38" fmla="*/ 2147483647 w 41"/>
                  <a:gd name="T39" fmla="*/ 2147483647 h 87"/>
                  <a:gd name="T40" fmla="*/ 2147483647 w 41"/>
                  <a:gd name="T41" fmla="*/ 2147483647 h 87"/>
                  <a:gd name="T42" fmla="*/ 2147483647 w 41"/>
                  <a:gd name="T43" fmla="*/ 2147483647 h 87"/>
                  <a:gd name="T44" fmla="*/ 2147483647 w 41"/>
                  <a:gd name="T45" fmla="*/ 2147483647 h 87"/>
                  <a:gd name="T46" fmla="*/ 2147483647 w 41"/>
                  <a:gd name="T47" fmla="*/ 2147483647 h 87"/>
                  <a:gd name="T48" fmla="*/ 2147483647 w 41"/>
                  <a:gd name="T49" fmla="*/ 2147483647 h 87"/>
                  <a:gd name="T50" fmla="*/ 2147483647 w 41"/>
                  <a:gd name="T51" fmla="*/ 2147483647 h 87"/>
                  <a:gd name="T52" fmla="*/ 2147483647 w 41"/>
                  <a:gd name="T53" fmla="*/ 2147483647 h 87"/>
                  <a:gd name="T54" fmla="*/ 2147483647 w 41"/>
                  <a:gd name="T55" fmla="*/ 2147483647 h 87"/>
                  <a:gd name="T56" fmla="*/ 2147483647 w 41"/>
                  <a:gd name="T57" fmla="*/ 2147483647 h 87"/>
                  <a:gd name="T58" fmla="*/ 2147483647 w 41"/>
                  <a:gd name="T59" fmla="*/ 2147483647 h 87"/>
                  <a:gd name="T60" fmla="*/ 2147483647 w 41"/>
                  <a:gd name="T61" fmla="*/ 2147483647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41" h="87">
                    <a:moveTo>
                      <a:pt x="32" y="1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1"/>
                      <a:pt x="0" y="7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1"/>
                      <a:pt x="2" y="43"/>
                      <a:pt x="4" y="43"/>
                    </a:cubicBezTo>
                    <a:cubicBezTo>
                      <a:pt x="6" y="43"/>
                      <a:pt x="7" y="41"/>
                      <a:pt x="7" y="39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12" y="87"/>
                      <a:pt x="15" y="87"/>
                    </a:cubicBezTo>
                    <a:cubicBezTo>
                      <a:pt x="18" y="87"/>
                      <a:pt x="20" y="85"/>
                      <a:pt x="20" y="82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5"/>
                      <a:pt x="24" y="87"/>
                      <a:pt x="27" y="87"/>
                    </a:cubicBezTo>
                    <a:cubicBezTo>
                      <a:pt x="29" y="87"/>
                      <a:pt x="32" y="85"/>
                      <a:pt x="32" y="82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41"/>
                      <a:pt x="36" y="43"/>
                      <a:pt x="38" y="43"/>
                    </a:cubicBezTo>
                    <a:cubicBezTo>
                      <a:pt x="40" y="43"/>
                      <a:pt x="41" y="41"/>
                      <a:pt x="41" y="39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6"/>
                      <a:pt x="38" y="1"/>
                      <a:pt x="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Oval 131"/>
              <p:cNvSpPr>
                <a:spLocks noChangeArrowheads="1"/>
              </p:cNvSpPr>
              <p:nvPr/>
            </p:nvSpPr>
            <p:spPr bwMode="auto">
              <a:xfrm>
                <a:off x="88900" y="0"/>
                <a:ext cx="111125" cy="1111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1" name="组合 53"/>
          <p:cNvGrpSpPr/>
          <p:nvPr/>
        </p:nvGrpSpPr>
        <p:grpSpPr>
          <a:xfrm>
            <a:off x="3479007" y="1364073"/>
            <a:ext cx="2674144" cy="1067298"/>
            <a:chExt cx="3564904" cy="1424535"/>
          </a:xfrm>
        </p:grpSpPr>
        <p:sp>
          <p:nvSpPr>
            <p:cNvPr id="42" name="TextBox 35"/>
            <p:cNvSpPr txBox="1">
              <a:spLocks noChangeArrowheads="1"/>
            </p:cNvSpPr>
            <p:nvPr/>
          </p:nvSpPr>
          <p:spPr bwMode="auto">
            <a:xfrm>
              <a:off x="0" y="413300"/>
              <a:ext cx="3564904" cy="1011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just">
                <a:lnSpc>
                  <a:spcPct val="150000"/>
                </a:lnSpc>
              </a:pPr>
              <a:r>
                <a:rPr lang="zh-CN" altLang="en-US" sz="1000" kern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0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文本框 55"/>
            <p:cNvSpPr txBox="1">
              <a:spLocks noChangeArrowheads="1"/>
            </p:cNvSpPr>
            <p:nvPr/>
          </p:nvSpPr>
          <p:spPr bwMode="auto">
            <a:xfrm>
              <a:off x="0" y="0"/>
              <a:ext cx="2398643" cy="431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5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</a:t>
              </a:r>
              <a:endParaRPr lang="zh-CN" altLang="en-US" sz="15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56"/>
          <p:cNvGrpSpPr/>
          <p:nvPr/>
        </p:nvGrpSpPr>
        <p:grpSpPr>
          <a:xfrm>
            <a:off x="3479007" y="2461829"/>
            <a:ext cx="2674144" cy="1067693"/>
            <a:chExt cx="3564904" cy="1423244"/>
          </a:xfrm>
        </p:grpSpPr>
        <p:sp>
          <p:nvSpPr>
            <p:cNvPr id="45" name="TextBox 35"/>
            <p:cNvSpPr txBox="1">
              <a:spLocks noChangeArrowheads="1"/>
            </p:cNvSpPr>
            <p:nvPr/>
          </p:nvSpPr>
          <p:spPr bwMode="auto">
            <a:xfrm>
              <a:off x="0" y="413299"/>
              <a:ext cx="3564904" cy="100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just">
                <a:lnSpc>
                  <a:spcPct val="150000"/>
                </a:lnSpc>
              </a:pPr>
              <a:r>
                <a:rPr lang="zh-CN" altLang="en-US" sz="1000" kern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0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58"/>
            <p:cNvSpPr txBox="1">
              <a:spLocks noChangeArrowheads="1"/>
            </p:cNvSpPr>
            <p:nvPr/>
          </p:nvSpPr>
          <p:spPr bwMode="auto">
            <a:xfrm>
              <a:off x="0" y="0"/>
              <a:ext cx="2398643" cy="430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5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</a:t>
              </a:r>
              <a:endParaRPr lang="zh-CN" altLang="en-US" sz="15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59"/>
          <p:cNvGrpSpPr/>
          <p:nvPr/>
        </p:nvGrpSpPr>
        <p:grpSpPr>
          <a:xfrm>
            <a:off x="3479007" y="3559585"/>
            <a:ext cx="2674144" cy="1094880"/>
            <a:chExt cx="3564904" cy="1459484"/>
          </a:xfrm>
        </p:grpSpPr>
        <p:sp>
          <p:nvSpPr>
            <p:cNvPr id="48" name="TextBox 35"/>
            <p:cNvSpPr txBox="1">
              <a:spLocks noChangeArrowheads="1"/>
            </p:cNvSpPr>
            <p:nvPr/>
          </p:nvSpPr>
          <p:spPr bwMode="auto">
            <a:xfrm>
              <a:off x="0" y="413299"/>
              <a:ext cx="3564904" cy="1046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just">
                <a:lnSpc>
                  <a:spcPct val="150000"/>
                </a:lnSpc>
              </a:pPr>
              <a:r>
                <a:rPr lang="zh-CN" altLang="en-US" sz="1000" kern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0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61"/>
            <p:cNvSpPr txBox="1">
              <a:spLocks noChangeArrowheads="1"/>
            </p:cNvSpPr>
            <p:nvPr/>
          </p:nvSpPr>
          <p:spPr bwMode="auto">
            <a:xfrm>
              <a:off x="0" y="0"/>
              <a:ext cx="2398643" cy="430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5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</a:t>
              </a:r>
              <a:endParaRPr lang="zh-CN" altLang="en-US" sz="15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62"/>
          <p:cNvGrpSpPr/>
          <p:nvPr/>
        </p:nvGrpSpPr>
        <p:grpSpPr>
          <a:xfrm>
            <a:off x="7133035" y="1381932"/>
            <a:ext cx="760809" cy="910294"/>
            <a:chExt cx="1013861" cy="1212985"/>
          </a:xfrm>
        </p:grpSpPr>
        <p:sp>
          <p:nvSpPr>
            <p:cNvPr id="51" name="等腰三角形 63"/>
            <p:cNvSpPr>
              <a:spLocks noChangeArrowheads="1"/>
            </p:cNvSpPr>
            <p:nvPr/>
          </p:nvSpPr>
          <p:spPr bwMode="auto">
            <a:xfrm>
              <a:off x="0" y="0"/>
              <a:ext cx="1013861" cy="1174034"/>
            </a:xfrm>
            <a:prstGeom prst="triangle">
              <a:avLst>
                <a:gd name="adj" fmla="val 50000"/>
              </a:avLst>
            </a:prstGeom>
            <a:solidFill>
              <a:srgbClr val="0C5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文本框 64"/>
            <p:cNvSpPr txBox="1">
              <a:spLocks noChangeArrowheads="1"/>
            </p:cNvSpPr>
            <p:nvPr/>
          </p:nvSpPr>
          <p:spPr bwMode="auto">
            <a:xfrm>
              <a:off x="41648" y="720843"/>
              <a:ext cx="920737" cy="492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65"/>
          <p:cNvGrpSpPr/>
          <p:nvPr/>
        </p:nvGrpSpPr>
        <p:grpSpPr>
          <a:xfrm>
            <a:off x="6659166" y="2589225"/>
            <a:ext cx="1689497" cy="788924"/>
            <a:chExt cx="2252869" cy="1051900"/>
          </a:xfrm>
        </p:grpSpPr>
        <p:sp>
          <p:nvSpPr>
            <p:cNvPr id="54" name="梯形 66"/>
            <p:cNvSpPr/>
            <p:nvPr/>
          </p:nvSpPr>
          <p:spPr bwMode="auto">
            <a:xfrm>
              <a:off x="0" y="0"/>
              <a:ext cx="2252869" cy="1035051"/>
            </a:xfrm>
            <a:custGeom>
              <a:gdLst>
                <a:gd name="T0" fmla="*/ 0 w 2252869"/>
                <a:gd name="T1" fmla="*/ 1035051 h 1035051"/>
                <a:gd name="T2" fmla="*/ 442898 w 2252869"/>
                <a:gd name="T3" fmla="*/ 0 h 1035051"/>
                <a:gd name="T4" fmla="*/ 1809971 w 2252869"/>
                <a:gd name="T5" fmla="*/ 0 h 1035051"/>
                <a:gd name="T6" fmla="*/ 2252869 w 2252869"/>
                <a:gd name="T7" fmla="*/ 1035051 h 1035051"/>
                <a:gd name="T8" fmla="*/ 0 w 2252869"/>
                <a:gd name="T9" fmla="*/ 1035051 h 10350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52869" h="1035051">
                  <a:moveTo>
                    <a:pt x="0" y="1035051"/>
                  </a:moveTo>
                  <a:lnTo>
                    <a:pt x="442898" y="0"/>
                  </a:lnTo>
                  <a:lnTo>
                    <a:pt x="1809971" y="0"/>
                  </a:lnTo>
                  <a:lnTo>
                    <a:pt x="2252869" y="1035051"/>
                  </a:lnTo>
                  <a:lnTo>
                    <a:pt x="0" y="1035051"/>
                  </a:lnTo>
                  <a:close/>
                </a:path>
              </a:pathLst>
            </a:custGeom>
            <a:solidFill>
              <a:srgbClr val="0C5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文本框 67"/>
            <p:cNvSpPr txBox="1">
              <a:spLocks noChangeArrowheads="1"/>
            </p:cNvSpPr>
            <p:nvPr/>
          </p:nvSpPr>
          <p:spPr bwMode="auto">
            <a:xfrm>
              <a:off x="631487" y="436346"/>
              <a:ext cx="1386342" cy="615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68"/>
          <p:cNvGrpSpPr/>
          <p:nvPr/>
        </p:nvGrpSpPr>
        <p:grpSpPr>
          <a:xfrm>
            <a:off x="6166247" y="3691744"/>
            <a:ext cx="2689622" cy="799371"/>
            <a:chExt cx="3585891" cy="1065829"/>
          </a:xfrm>
        </p:grpSpPr>
        <p:sp>
          <p:nvSpPr>
            <p:cNvPr id="57" name="梯形 69"/>
            <p:cNvSpPr/>
            <p:nvPr/>
          </p:nvSpPr>
          <p:spPr bwMode="auto">
            <a:xfrm>
              <a:off x="0" y="0"/>
              <a:ext cx="3585891" cy="1035051"/>
            </a:xfrm>
            <a:custGeom>
              <a:gdLst>
                <a:gd name="T0" fmla="*/ 0 w 3585891"/>
                <a:gd name="T1" fmla="*/ 1035051 h 1035051"/>
                <a:gd name="T2" fmla="*/ 442898 w 3585891"/>
                <a:gd name="T3" fmla="*/ 0 h 1035051"/>
                <a:gd name="T4" fmla="*/ 3142993 w 3585891"/>
                <a:gd name="T5" fmla="*/ 0 h 1035051"/>
                <a:gd name="T6" fmla="*/ 3585891 w 3585891"/>
                <a:gd name="T7" fmla="*/ 1035051 h 1035051"/>
                <a:gd name="T8" fmla="*/ 0 w 3585891"/>
                <a:gd name="T9" fmla="*/ 1035051 h 10350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85890" h="1035051">
                  <a:moveTo>
                    <a:pt x="0" y="1035051"/>
                  </a:moveTo>
                  <a:lnTo>
                    <a:pt x="442898" y="0"/>
                  </a:lnTo>
                  <a:lnTo>
                    <a:pt x="3142993" y="0"/>
                  </a:lnTo>
                  <a:lnTo>
                    <a:pt x="3585891" y="1035051"/>
                  </a:lnTo>
                  <a:lnTo>
                    <a:pt x="0" y="1035051"/>
                  </a:lnTo>
                  <a:close/>
                </a:path>
              </a:pathLst>
            </a:custGeom>
            <a:solidFill>
              <a:srgbClr val="0C5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文本框 70"/>
            <p:cNvSpPr txBox="1">
              <a:spLocks noChangeArrowheads="1"/>
            </p:cNvSpPr>
            <p:nvPr/>
          </p:nvSpPr>
          <p:spPr bwMode="auto">
            <a:xfrm>
              <a:off x="1153289" y="327165"/>
              <a:ext cx="140890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0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kumimoji="0" lang="zh-CN" altLang="en-US" sz="3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300">
        <p:cover/>
      </p:transition>
    </mc:Choice>
    <mc:Fallback>
      <p:transition spd="slow" advClick="0" advTm="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rAng="0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rAng="0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rAng="0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530027" y="113953"/>
            <a:ext cx="283154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30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单击添加标题文本内容</a:t>
            </a:r>
            <a:endParaRPr kumimoji="0" lang="zh-CN" altLang="en-US" b="1" i="0" u="none" strike="noStrike" kern="0" cap="none" spc="300" normalizeH="0" baseline="0" noProof="0">
              <a:ln>
                <a:noFill/>
              </a:ln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1"/>
          <p:cNvSpPr>
            <a:spLocks noChangeArrowheads="1"/>
          </p:cNvSpPr>
          <p:nvPr/>
        </p:nvSpPr>
        <p:spPr bwMode="auto">
          <a:xfrm>
            <a:off x="658416" y="1824038"/>
            <a:ext cx="242768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0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0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11"/>
          <p:cNvGrpSpPr/>
          <p:nvPr/>
        </p:nvGrpSpPr>
        <p:grpSpPr>
          <a:xfrm>
            <a:off x="715566" y="1181101"/>
            <a:ext cx="2427684" cy="517922"/>
            <a:chExt cx="3236673" cy="689487"/>
          </a:xfrm>
        </p:grpSpPr>
        <p:sp>
          <p:nvSpPr>
            <p:cNvPr id="31" name="Rectangle 631"/>
            <p:cNvSpPr>
              <a:spLocks noChangeArrowheads="1"/>
            </p:cNvSpPr>
            <p:nvPr/>
          </p:nvSpPr>
          <p:spPr bwMode="auto">
            <a:xfrm>
              <a:off x="0" y="0"/>
              <a:ext cx="3236673" cy="689487"/>
            </a:xfrm>
            <a:prstGeom prst="rect">
              <a:avLst/>
            </a:prstGeom>
            <a:solidFill>
              <a:srgbClr val="0C5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Box 707"/>
            <p:cNvSpPr txBox="1">
              <a:spLocks noChangeArrowheads="1"/>
            </p:cNvSpPr>
            <p:nvPr/>
          </p:nvSpPr>
          <p:spPr bwMode="auto">
            <a:xfrm>
              <a:off x="1652563" y="152708"/>
              <a:ext cx="1511414" cy="430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</a:t>
              </a:r>
              <a:r>
                <a:rPr kumimoji="0" lang="zh-CN" altLang="en-US" sz="15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3" name="图片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9948" y="86761"/>
              <a:ext cx="515964" cy="515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组合 15"/>
          <p:cNvGrpSpPr/>
          <p:nvPr/>
        </p:nvGrpSpPr>
        <p:grpSpPr>
          <a:xfrm>
            <a:off x="3331369" y="1181101"/>
            <a:ext cx="2427685" cy="517922"/>
            <a:chExt cx="3236673" cy="689487"/>
          </a:xfrm>
        </p:grpSpPr>
        <p:sp>
          <p:nvSpPr>
            <p:cNvPr id="35" name="Rectangle 632"/>
            <p:cNvSpPr>
              <a:spLocks noChangeArrowheads="1"/>
            </p:cNvSpPr>
            <p:nvPr/>
          </p:nvSpPr>
          <p:spPr bwMode="auto">
            <a:xfrm>
              <a:off x="0" y="0"/>
              <a:ext cx="3236673" cy="689487"/>
            </a:xfrm>
            <a:prstGeom prst="rect">
              <a:avLst/>
            </a:prstGeom>
            <a:solidFill>
              <a:srgbClr val="0C5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TextBox 707"/>
            <p:cNvSpPr txBox="1">
              <a:spLocks noChangeArrowheads="1"/>
            </p:cNvSpPr>
            <p:nvPr/>
          </p:nvSpPr>
          <p:spPr bwMode="auto">
            <a:xfrm>
              <a:off x="1598456" y="133769"/>
              <a:ext cx="1511413" cy="430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</a:t>
              </a:r>
              <a:r>
                <a:rPr kumimoji="0" lang="zh-CN" altLang="en-US" sz="15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7" name="图片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5906" y="48001"/>
              <a:ext cx="609524" cy="609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" name="组合 19"/>
          <p:cNvGrpSpPr/>
          <p:nvPr/>
        </p:nvGrpSpPr>
        <p:grpSpPr>
          <a:xfrm>
            <a:off x="5968604" y="1181101"/>
            <a:ext cx="2427684" cy="517922"/>
            <a:chExt cx="3236673" cy="689487"/>
          </a:xfrm>
        </p:grpSpPr>
        <p:sp>
          <p:nvSpPr>
            <p:cNvPr id="39" name="Rectangle 633"/>
            <p:cNvSpPr>
              <a:spLocks noChangeArrowheads="1"/>
            </p:cNvSpPr>
            <p:nvPr/>
          </p:nvSpPr>
          <p:spPr bwMode="auto">
            <a:xfrm>
              <a:off x="0" y="0"/>
              <a:ext cx="3236673" cy="689487"/>
            </a:xfrm>
            <a:prstGeom prst="rect">
              <a:avLst/>
            </a:prstGeom>
            <a:solidFill>
              <a:srgbClr val="0C5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TextBox 707"/>
            <p:cNvSpPr txBox="1">
              <a:spLocks noChangeArrowheads="1"/>
            </p:cNvSpPr>
            <p:nvPr/>
          </p:nvSpPr>
          <p:spPr bwMode="auto">
            <a:xfrm>
              <a:off x="1657663" y="149141"/>
              <a:ext cx="1511414" cy="430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</a:t>
              </a:r>
              <a:r>
                <a:rPr kumimoji="0" lang="zh-CN" altLang="en-US" sz="15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76"/>
            <p:cNvSpPr/>
            <p:nvPr/>
          </p:nvSpPr>
          <p:spPr bwMode="auto">
            <a:xfrm>
              <a:off x="198745" y="137945"/>
              <a:ext cx="455613" cy="412750"/>
            </a:xfrm>
            <a:custGeom>
              <a:gdLst>
                <a:gd name="T0" fmla="*/ 2147483647 w 54"/>
                <a:gd name="T1" fmla="*/ 2147483647 h 49"/>
                <a:gd name="T2" fmla="*/ 2147483647 w 54"/>
                <a:gd name="T3" fmla="*/ 2147483647 h 49"/>
                <a:gd name="T4" fmla="*/ 2147483647 w 54"/>
                <a:gd name="T5" fmla="*/ 2147483647 h 49"/>
                <a:gd name="T6" fmla="*/ 2147483647 w 54"/>
                <a:gd name="T7" fmla="*/ 2147483647 h 49"/>
                <a:gd name="T8" fmla="*/ 2147483647 w 54"/>
                <a:gd name="T9" fmla="*/ 2147483647 h 49"/>
                <a:gd name="T10" fmla="*/ 2147483647 w 54"/>
                <a:gd name="T11" fmla="*/ 2147483647 h 49"/>
                <a:gd name="T12" fmla="*/ 2147483647 w 54"/>
                <a:gd name="T13" fmla="*/ 2147483647 h 49"/>
                <a:gd name="T14" fmla="*/ 2147483647 w 54"/>
                <a:gd name="T15" fmla="*/ 2147483647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" h="49">
                  <a:moveTo>
                    <a:pt x="27" y="11"/>
                  </a:moveTo>
                  <a:cubicBezTo>
                    <a:pt x="25" y="4"/>
                    <a:pt x="20" y="0"/>
                    <a:pt x="14" y="1"/>
                  </a:cubicBezTo>
                  <a:cubicBezTo>
                    <a:pt x="4" y="1"/>
                    <a:pt x="0" y="8"/>
                    <a:pt x="1" y="17"/>
                  </a:cubicBezTo>
                  <a:cubicBezTo>
                    <a:pt x="2" y="28"/>
                    <a:pt x="17" y="35"/>
                    <a:pt x="27" y="49"/>
                  </a:cubicBezTo>
                  <a:cubicBezTo>
                    <a:pt x="37" y="35"/>
                    <a:pt x="52" y="29"/>
                    <a:pt x="53" y="17"/>
                  </a:cubicBezTo>
                  <a:cubicBezTo>
                    <a:pt x="54" y="9"/>
                    <a:pt x="51" y="2"/>
                    <a:pt x="41" y="1"/>
                  </a:cubicBezTo>
                  <a:cubicBezTo>
                    <a:pt x="34" y="0"/>
                    <a:pt x="30" y="4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2" name="组合 28"/>
          <p:cNvGrpSpPr/>
          <p:nvPr/>
        </p:nvGrpSpPr>
        <p:grpSpPr>
          <a:xfrm>
            <a:off x="715566" y="2877741"/>
            <a:ext cx="2427684" cy="519113"/>
            <a:chExt cx="3236673" cy="691684"/>
          </a:xfrm>
        </p:grpSpPr>
        <p:sp>
          <p:nvSpPr>
            <p:cNvPr id="43" name="Rectangle 634"/>
            <p:cNvSpPr>
              <a:spLocks noChangeArrowheads="1"/>
            </p:cNvSpPr>
            <p:nvPr/>
          </p:nvSpPr>
          <p:spPr bwMode="auto">
            <a:xfrm>
              <a:off x="0" y="0"/>
              <a:ext cx="3236673" cy="691684"/>
            </a:xfrm>
            <a:prstGeom prst="rect">
              <a:avLst/>
            </a:prstGeom>
            <a:solidFill>
              <a:srgbClr val="0C5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Box 707"/>
            <p:cNvSpPr txBox="1">
              <a:spLocks noChangeArrowheads="1"/>
            </p:cNvSpPr>
            <p:nvPr/>
          </p:nvSpPr>
          <p:spPr bwMode="auto">
            <a:xfrm>
              <a:off x="1625343" y="143902"/>
              <a:ext cx="1511414" cy="430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</a:t>
              </a:r>
              <a:r>
                <a:rPr kumimoji="0" lang="zh-CN" altLang="en-US" sz="15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71"/>
            <p:cNvSpPr/>
            <p:nvPr/>
          </p:nvSpPr>
          <p:spPr bwMode="auto">
            <a:xfrm>
              <a:off x="273878" y="167337"/>
              <a:ext cx="336550" cy="361950"/>
            </a:xfrm>
            <a:custGeom>
              <a:gdLst>
                <a:gd name="T0" fmla="*/ 2147483647 w 40"/>
                <a:gd name="T1" fmla="*/ 2147483647 h 43"/>
                <a:gd name="T2" fmla="*/ 2147483647 w 40"/>
                <a:gd name="T3" fmla="*/ 2147483647 h 43"/>
                <a:gd name="T4" fmla="*/ 2147483647 w 40"/>
                <a:gd name="T5" fmla="*/ 0 h 43"/>
                <a:gd name="T6" fmla="*/ 2147483647 w 40"/>
                <a:gd name="T7" fmla="*/ 2147483647 h 43"/>
                <a:gd name="T8" fmla="*/ 2147483647 w 40"/>
                <a:gd name="T9" fmla="*/ 2147483647 h 43"/>
                <a:gd name="T10" fmla="*/ 0 w 40"/>
                <a:gd name="T11" fmla="*/ 2147483647 h 43"/>
                <a:gd name="T12" fmla="*/ 2147483647 w 40"/>
                <a:gd name="T13" fmla="*/ 2147483647 h 43"/>
                <a:gd name="T14" fmla="*/ 2147483647 w 40"/>
                <a:gd name="T15" fmla="*/ 2147483647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0" h="43">
                  <a:moveTo>
                    <a:pt x="26" y="18"/>
                  </a:moveTo>
                  <a:cubicBezTo>
                    <a:pt x="28" y="16"/>
                    <a:pt x="30" y="13"/>
                    <a:pt x="30" y="10"/>
                  </a:cubicBezTo>
                  <a:cubicBezTo>
                    <a:pt x="30" y="4"/>
                    <a:pt x="26" y="0"/>
                    <a:pt x="20" y="0"/>
                  </a:cubicBezTo>
                  <a:cubicBezTo>
                    <a:pt x="14" y="0"/>
                    <a:pt x="10" y="4"/>
                    <a:pt x="10" y="10"/>
                  </a:cubicBezTo>
                  <a:cubicBezTo>
                    <a:pt x="10" y="13"/>
                    <a:pt x="11" y="16"/>
                    <a:pt x="14" y="18"/>
                  </a:cubicBezTo>
                  <a:cubicBezTo>
                    <a:pt x="7" y="22"/>
                    <a:pt x="1" y="31"/>
                    <a:pt x="0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9" y="31"/>
                    <a:pt x="33" y="22"/>
                    <a:pt x="26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6" name="组合 32"/>
          <p:cNvGrpSpPr/>
          <p:nvPr/>
        </p:nvGrpSpPr>
        <p:grpSpPr>
          <a:xfrm>
            <a:off x="3331369" y="2877741"/>
            <a:ext cx="2427685" cy="519113"/>
            <a:chExt cx="3236673" cy="691684"/>
          </a:xfrm>
        </p:grpSpPr>
        <p:sp>
          <p:nvSpPr>
            <p:cNvPr id="47" name="Rectangle 635"/>
            <p:cNvSpPr>
              <a:spLocks noChangeArrowheads="1"/>
            </p:cNvSpPr>
            <p:nvPr/>
          </p:nvSpPr>
          <p:spPr bwMode="auto">
            <a:xfrm>
              <a:off x="0" y="0"/>
              <a:ext cx="3236673" cy="691684"/>
            </a:xfrm>
            <a:prstGeom prst="rect">
              <a:avLst/>
            </a:prstGeom>
            <a:solidFill>
              <a:srgbClr val="0C5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TextBox 707"/>
            <p:cNvSpPr txBox="1">
              <a:spLocks noChangeArrowheads="1"/>
            </p:cNvSpPr>
            <p:nvPr/>
          </p:nvSpPr>
          <p:spPr bwMode="auto">
            <a:xfrm>
              <a:off x="1588581" y="148744"/>
              <a:ext cx="1511413" cy="430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</a:t>
              </a:r>
              <a:r>
                <a:rPr kumimoji="0" lang="zh-CN" altLang="en-US" sz="15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70"/>
            <p:cNvSpPr/>
            <p:nvPr/>
          </p:nvSpPr>
          <p:spPr bwMode="auto">
            <a:xfrm>
              <a:off x="215627" y="166113"/>
              <a:ext cx="506413" cy="379413"/>
            </a:xfrm>
            <a:custGeom>
              <a:gdLst>
                <a:gd name="T0" fmla="*/ 2147483647 w 60"/>
                <a:gd name="T1" fmla="*/ 0 h 45"/>
                <a:gd name="T2" fmla="*/ 0 w 60"/>
                <a:gd name="T3" fmla="*/ 2147483647 h 45"/>
                <a:gd name="T4" fmla="*/ 2147483647 w 60"/>
                <a:gd name="T5" fmla="*/ 2147483647 h 45"/>
                <a:gd name="T6" fmla="*/ 2147483647 w 60"/>
                <a:gd name="T7" fmla="*/ 2147483647 h 45"/>
                <a:gd name="T8" fmla="*/ 2147483647 w 60"/>
                <a:gd name="T9" fmla="*/ 2147483647 h 45"/>
                <a:gd name="T10" fmla="*/ 2147483647 w 60"/>
                <a:gd name="T11" fmla="*/ 2147483647 h 45"/>
                <a:gd name="T12" fmla="*/ 2147483647 w 60"/>
                <a:gd name="T13" fmla="*/ 2147483647 h 45"/>
                <a:gd name="T14" fmla="*/ 2147483647 w 60"/>
                <a:gd name="T15" fmla="*/ 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0" h="45">
                  <a:moveTo>
                    <a:pt x="30" y="0"/>
                  </a:moveTo>
                  <a:cubicBezTo>
                    <a:pt x="14" y="0"/>
                    <a:pt x="0" y="9"/>
                    <a:pt x="0" y="20"/>
                  </a:cubicBezTo>
                  <a:cubicBezTo>
                    <a:pt x="0" y="28"/>
                    <a:pt x="6" y="34"/>
                    <a:pt x="15" y="38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3" y="40"/>
                    <a:pt x="27" y="41"/>
                    <a:pt x="30" y="41"/>
                  </a:cubicBezTo>
                  <a:cubicBezTo>
                    <a:pt x="47" y="41"/>
                    <a:pt x="60" y="32"/>
                    <a:pt x="60" y="20"/>
                  </a:cubicBezTo>
                  <a:cubicBezTo>
                    <a:pt x="60" y="9"/>
                    <a:pt x="47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0" name="矩形 1"/>
          <p:cNvSpPr>
            <a:spLocks noChangeArrowheads="1"/>
          </p:cNvSpPr>
          <p:nvPr/>
        </p:nvSpPr>
        <p:spPr bwMode="auto">
          <a:xfrm>
            <a:off x="658416" y="3525441"/>
            <a:ext cx="242768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0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0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1"/>
          <p:cNvSpPr>
            <a:spLocks noChangeArrowheads="1"/>
          </p:cNvSpPr>
          <p:nvPr/>
        </p:nvSpPr>
        <p:spPr bwMode="auto">
          <a:xfrm>
            <a:off x="3265885" y="1797844"/>
            <a:ext cx="242768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0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0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1"/>
          <p:cNvSpPr>
            <a:spLocks noChangeArrowheads="1"/>
          </p:cNvSpPr>
          <p:nvPr/>
        </p:nvSpPr>
        <p:spPr bwMode="auto">
          <a:xfrm>
            <a:off x="3258741" y="3499247"/>
            <a:ext cx="2427684" cy="76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0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0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1"/>
          <p:cNvSpPr>
            <a:spLocks noChangeArrowheads="1"/>
          </p:cNvSpPr>
          <p:nvPr/>
        </p:nvSpPr>
        <p:spPr bwMode="auto">
          <a:xfrm>
            <a:off x="5891213" y="3499247"/>
            <a:ext cx="2427685" cy="76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0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0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1"/>
          <p:cNvSpPr>
            <a:spLocks noChangeArrowheads="1"/>
          </p:cNvSpPr>
          <p:nvPr/>
        </p:nvSpPr>
        <p:spPr bwMode="auto">
          <a:xfrm>
            <a:off x="5891213" y="1802606"/>
            <a:ext cx="24276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0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0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5" name="组合 41"/>
          <p:cNvGrpSpPr/>
          <p:nvPr/>
        </p:nvGrpSpPr>
        <p:grpSpPr>
          <a:xfrm>
            <a:off x="5968604" y="2877741"/>
            <a:ext cx="2427812" cy="519113"/>
            <a:chExt cx="3236673" cy="691684"/>
          </a:xfrm>
        </p:grpSpPr>
        <p:sp>
          <p:nvSpPr>
            <p:cNvPr id="56" name="Rectangle 636"/>
            <p:cNvSpPr>
              <a:spLocks noChangeArrowheads="1"/>
            </p:cNvSpPr>
            <p:nvPr/>
          </p:nvSpPr>
          <p:spPr bwMode="auto">
            <a:xfrm>
              <a:off x="0" y="0"/>
              <a:ext cx="3236673" cy="691684"/>
            </a:xfrm>
            <a:prstGeom prst="rect">
              <a:avLst/>
            </a:prstGeom>
            <a:solidFill>
              <a:srgbClr val="0C5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Box 707"/>
            <p:cNvSpPr txBox="1">
              <a:spLocks noChangeArrowheads="1"/>
            </p:cNvSpPr>
            <p:nvPr/>
          </p:nvSpPr>
          <p:spPr bwMode="auto">
            <a:xfrm>
              <a:off x="1686102" y="166113"/>
              <a:ext cx="1511334" cy="430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</a:t>
              </a:r>
              <a:r>
                <a:rPr kumimoji="0" lang="zh-CN" altLang="en-US" sz="15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8" name="图片 4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3062" y="57418"/>
              <a:ext cx="566977" cy="573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300">
        <p:cover/>
      </p:transition>
    </mc:Choice>
    <mc:Fallback>
      <p:transition spd="slow" advClick="0" advTm="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50" grpId="0"/>
      <p:bldP spid="51" grpId="0"/>
      <p:bldP spid="52" grpId="0"/>
      <p:bldP spid="53" grpId="0"/>
      <p:bldP spid="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530027" y="113953"/>
            <a:ext cx="283154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30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单击添加标题文本内容</a:t>
            </a:r>
            <a:endParaRPr kumimoji="0" lang="zh-CN" altLang="en-US" b="1" i="0" u="none" strike="noStrike" kern="0" cap="none" spc="300" normalizeH="0" baseline="0" noProof="0">
              <a:ln>
                <a:noFill/>
              </a:ln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10"/>
          <p:cNvGrpSpPr/>
          <p:nvPr/>
        </p:nvGrpSpPr>
        <p:grpSpPr>
          <a:xfrm>
            <a:off x="1381125" y="1345406"/>
            <a:ext cx="700088" cy="710804"/>
            <a:chExt cx="933965" cy="947732"/>
          </a:xfrm>
        </p:grpSpPr>
        <p:sp>
          <p:nvSpPr>
            <p:cNvPr id="4" name="Freeform 14"/>
            <p:cNvSpPr/>
            <p:nvPr/>
          </p:nvSpPr>
          <p:spPr bwMode="auto">
            <a:xfrm>
              <a:off x="0" y="0"/>
              <a:ext cx="933965" cy="947732"/>
            </a:xfrm>
            <a:custGeom>
              <a:gdLst>
                <a:gd name="T0" fmla="*/ 2147483647 w 172"/>
                <a:gd name="T1" fmla="*/ 2147483647 h 175"/>
                <a:gd name="T2" fmla="*/ 2147483647 w 172"/>
                <a:gd name="T3" fmla="*/ 2147483647 h 175"/>
                <a:gd name="T4" fmla="*/ 2147483647 w 172"/>
                <a:gd name="T5" fmla="*/ 2147483647 h 175"/>
                <a:gd name="T6" fmla="*/ 2147483647 w 172"/>
                <a:gd name="T7" fmla="*/ 2147483647 h 175"/>
                <a:gd name="T8" fmla="*/ 2147483647 w 172"/>
                <a:gd name="T9" fmla="*/ 2147483647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" h="175">
                  <a:moveTo>
                    <a:pt x="29" y="34"/>
                  </a:moveTo>
                  <a:cubicBezTo>
                    <a:pt x="0" y="66"/>
                    <a:pt x="3" y="115"/>
                    <a:pt x="35" y="143"/>
                  </a:cubicBezTo>
                  <a:cubicBezTo>
                    <a:pt x="70" y="175"/>
                    <a:pt x="130" y="159"/>
                    <a:pt x="169" y="160"/>
                  </a:cubicBezTo>
                  <a:cubicBezTo>
                    <a:pt x="163" y="121"/>
                    <a:pt x="172" y="59"/>
                    <a:pt x="138" y="29"/>
                  </a:cubicBezTo>
                  <a:cubicBezTo>
                    <a:pt x="106" y="0"/>
                    <a:pt x="57" y="3"/>
                    <a:pt x="29" y="34"/>
                  </a:cubicBezTo>
                  <a:close/>
                </a:path>
              </a:pathLst>
            </a:custGeom>
            <a:solidFill>
              <a:srgbClr val="0C5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77"/>
            <p:cNvSpPr txBox="1">
              <a:spLocks noChangeArrowheads="1"/>
            </p:cNvSpPr>
            <p:nvPr/>
          </p:nvSpPr>
          <p:spPr bwMode="auto">
            <a:xfrm>
              <a:off x="74127" y="243033"/>
              <a:ext cx="785709" cy="615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kumimoji="0" lang="en-US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kumimoji="0" lang="zh-CN" altLang="en-US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13"/>
          <p:cNvGrpSpPr/>
          <p:nvPr/>
        </p:nvGrpSpPr>
        <p:grpSpPr>
          <a:xfrm>
            <a:off x="1381125" y="2122885"/>
            <a:ext cx="747713" cy="710803"/>
            <a:chExt cx="996626" cy="947732"/>
          </a:xfrm>
        </p:grpSpPr>
        <p:sp>
          <p:nvSpPr>
            <p:cNvPr id="7" name="Freeform 24"/>
            <p:cNvSpPr/>
            <p:nvPr/>
          </p:nvSpPr>
          <p:spPr bwMode="auto">
            <a:xfrm>
              <a:off x="0" y="0"/>
              <a:ext cx="933965" cy="947732"/>
            </a:xfrm>
            <a:custGeom>
              <a:gdLst>
                <a:gd name="T0" fmla="*/ 2147483647 w 172"/>
                <a:gd name="T1" fmla="*/ 2147483647 h 175"/>
                <a:gd name="T2" fmla="*/ 2147483647 w 172"/>
                <a:gd name="T3" fmla="*/ 2147483647 h 175"/>
                <a:gd name="T4" fmla="*/ 2147483647 w 172"/>
                <a:gd name="T5" fmla="*/ 2147483647 h 175"/>
                <a:gd name="T6" fmla="*/ 2147483647 w 172"/>
                <a:gd name="T7" fmla="*/ 2147483647 h 175"/>
                <a:gd name="T8" fmla="*/ 2147483647 w 172"/>
                <a:gd name="T9" fmla="*/ 2147483647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" h="175">
                  <a:moveTo>
                    <a:pt x="29" y="34"/>
                  </a:moveTo>
                  <a:cubicBezTo>
                    <a:pt x="0" y="66"/>
                    <a:pt x="3" y="115"/>
                    <a:pt x="34" y="143"/>
                  </a:cubicBezTo>
                  <a:cubicBezTo>
                    <a:pt x="70" y="175"/>
                    <a:pt x="130" y="159"/>
                    <a:pt x="169" y="160"/>
                  </a:cubicBezTo>
                  <a:cubicBezTo>
                    <a:pt x="163" y="121"/>
                    <a:pt x="172" y="59"/>
                    <a:pt x="138" y="28"/>
                  </a:cubicBezTo>
                  <a:cubicBezTo>
                    <a:pt x="106" y="0"/>
                    <a:pt x="57" y="2"/>
                    <a:pt x="29" y="34"/>
                  </a:cubicBezTo>
                  <a:close/>
                </a:path>
              </a:pathLst>
            </a:custGeom>
            <a:solidFill>
              <a:srgbClr val="0C5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78"/>
            <p:cNvSpPr txBox="1">
              <a:spLocks noChangeArrowheads="1"/>
            </p:cNvSpPr>
            <p:nvPr/>
          </p:nvSpPr>
          <p:spPr bwMode="auto">
            <a:xfrm>
              <a:off x="38010" y="234020"/>
              <a:ext cx="958616" cy="61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kumimoji="0" lang="en-US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kumimoji="0" lang="zh-CN" altLang="en-US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16"/>
          <p:cNvGrpSpPr/>
          <p:nvPr/>
        </p:nvGrpSpPr>
        <p:grpSpPr>
          <a:xfrm>
            <a:off x="1381125" y="2901554"/>
            <a:ext cx="747713" cy="710803"/>
            <a:chExt cx="996626" cy="947732"/>
          </a:xfrm>
        </p:grpSpPr>
        <p:sp>
          <p:nvSpPr>
            <p:cNvPr id="10" name="Freeform 9"/>
            <p:cNvSpPr/>
            <p:nvPr/>
          </p:nvSpPr>
          <p:spPr bwMode="auto">
            <a:xfrm>
              <a:off x="0" y="0"/>
              <a:ext cx="933965" cy="947732"/>
            </a:xfrm>
            <a:custGeom>
              <a:gdLst>
                <a:gd name="T0" fmla="*/ 2147483647 w 172"/>
                <a:gd name="T1" fmla="*/ 2147483647 h 175"/>
                <a:gd name="T2" fmla="*/ 2147483647 w 172"/>
                <a:gd name="T3" fmla="*/ 2147483647 h 175"/>
                <a:gd name="T4" fmla="*/ 2147483647 w 172"/>
                <a:gd name="T5" fmla="*/ 2147483647 h 175"/>
                <a:gd name="T6" fmla="*/ 2147483647 w 172"/>
                <a:gd name="T7" fmla="*/ 2147483647 h 175"/>
                <a:gd name="T8" fmla="*/ 2147483647 w 172"/>
                <a:gd name="T9" fmla="*/ 2147483647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" h="175">
                  <a:moveTo>
                    <a:pt x="29" y="34"/>
                  </a:moveTo>
                  <a:cubicBezTo>
                    <a:pt x="0" y="66"/>
                    <a:pt x="3" y="114"/>
                    <a:pt x="34" y="143"/>
                  </a:cubicBezTo>
                  <a:cubicBezTo>
                    <a:pt x="70" y="175"/>
                    <a:pt x="130" y="159"/>
                    <a:pt x="169" y="160"/>
                  </a:cubicBezTo>
                  <a:cubicBezTo>
                    <a:pt x="163" y="120"/>
                    <a:pt x="172" y="59"/>
                    <a:pt x="138" y="28"/>
                  </a:cubicBezTo>
                  <a:cubicBezTo>
                    <a:pt x="106" y="0"/>
                    <a:pt x="57" y="2"/>
                    <a:pt x="29" y="34"/>
                  </a:cubicBezTo>
                  <a:close/>
                </a:path>
              </a:pathLst>
            </a:custGeom>
            <a:solidFill>
              <a:srgbClr val="0C5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79"/>
            <p:cNvSpPr txBox="1">
              <a:spLocks noChangeArrowheads="1"/>
            </p:cNvSpPr>
            <p:nvPr/>
          </p:nvSpPr>
          <p:spPr bwMode="auto">
            <a:xfrm>
              <a:off x="38010" y="237033"/>
              <a:ext cx="958616" cy="61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kumimoji="0" lang="en-US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kumimoji="0" lang="zh-CN" altLang="en-US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9"/>
          <p:cNvGrpSpPr/>
          <p:nvPr/>
        </p:nvGrpSpPr>
        <p:grpSpPr>
          <a:xfrm>
            <a:off x="1381125" y="3680223"/>
            <a:ext cx="747713" cy="711994"/>
            <a:chExt cx="996626" cy="950028"/>
          </a:xfrm>
        </p:grpSpPr>
        <p:sp>
          <p:nvSpPr>
            <p:cNvPr id="13" name="Freeform 19"/>
            <p:cNvSpPr/>
            <p:nvPr/>
          </p:nvSpPr>
          <p:spPr bwMode="auto">
            <a:xfrm>
              <a:off x="0" y="0"/>
              <a:ext cx="933965" cy="950028"/>
            </a:xfrm>
            <a:custGeom>
              <a:gdLst>
                <a:gd name="T0" fmla="*/ 2147483647 w 172"/>
                <a:gd name="T1" fmla="*/ 2147483647 h 175"/>
                <a:gd name="T2" fmla="*/ 2147483647 w 172"/>
                <a:gd name="T3" fmla="*/ 2147483647 h 175"/>
                <a:gd name="T4" fmla="*/ 2147483647 w 172"/>
                <a:gd name="T5" fmla="*/ 2147483647 h 175"/>
                <a:gd name="T6" fmla="*/ 2147483647 w 172"/>
                <a:gd name="T7" fmla="*/ 2147483647 h 175"/>
                <a:gd name="T8" fmla="*/ 2147483647 w 172"/>
                <a:gd name="T9" fmla="*/ 2147483647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" h="175">
                  <a:moveTo>
                    <a:pt x="29" y="34"/>
                  </a:moveTo>
                  <a:cubicBezTo>
                    <a:pt x="0" y="65"/>
                    <a:pt x="3" y="114"/>
                    <a:pt x="34" y="143"/>
                  </a:cubicBezTo>
                  <a:cubicBezTo>
                    <a:pt x="70" y="175"/>
                    <a:pt x="130" y="159"/>
                    <a:pt x="169" y="160"/>
                  </a:cubicBezTo>
                  <a:cubicBezTo>
                    <a:pt x="163" y="120"/>
                    <a:pt x="172" y="59"/>
                    <a:pt x="138" y="28"/>
                  </a:cubicBezTo>
                  <a:cubicBezTo>
                    <a:pt x="106" y="0"/>
                    <a:pt x="57" y="2"/>
                    <a:pt x="29" y="34"/>
                  </a:cubicBezTo>
                  <a:close/>
                </a:path>
              </a:pathLst>
            </a:custGeom>
            <a:solidFill>
              <a:srgbClr val="0C5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80"/>
            <p:cNvSpPr txBox="1">
              <a:spLocks noChangeArrowheads="1"/>
            </p:cNvSpPr>
            <p:nvPr/>
          </p:nvSpPr>
          <p:spPr bwMode="auto">
            <a:xfrm>
              <a:off x="38010" y="220260"/>
              <a:ext cx="958616" cy="61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kumimoji="0" lang="en-US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kumimoji="0" lang="zh-CN" altLang="en-US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25"/>
          <p:cNvGrpSpPr/>
          <p:nvPr/>
        </p:nvGrpSpPr>
        <p:grpSpPr>
          <a:xfrm>
            <a:off x="2564606" y="2321719"/>
            <a:ext cx="2238375" cy="2280047"/>
            <a:chExt cx="2983180" cy="3040546"/>
          </a:xfrm>
        </p:grpSpPr>
        <p:sp>
          <p:nvSpPr>
            <p:cNvPr id="16" name="Freeform 5"/>
            <p:cNvSpPr/>
            <p:nvPr/>
          </p:nvSpPr>
          <p:spPr bwMode="auto">
            <a:xfrm>
              <a:off x="0" y="0"/>
              <a:ext cx="2983180" cy="3040546"/>
            </a:xfrm>
            <a:custGeom>
              <a:gdLst>
                <a:gd name="T0" fmla="*/ 2147483647 w 550"/>
                <a:gd name="T1" fmla="*/ 2147483647 h 561"/>
                <a:gd name="T2" fmla="*/ 2147483647 w 550"/>
                <a:gd name="T3" fmla="*/ 2147483647 h 561"/>
                <a:gd name="T4" fmla="*/ 2147483647 w 550"/>
                <a:gd name="T5" fmla="*/ 2147483647 h 561"/>
                <a:gd name="T6" fmla="*/ 2147483647 w 550"/>
                <a:gd name="T7" fmla="*/ 2147483647 h 561"/>
                <a:gd name="T8" fmla="*/ 2147483647 w 550"/>
                <a:gd name="T9" fmla="*/ 2147483647 h 5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0" h="561">
                  <a:moveTo>
                    <a:pt x="92" y="110"/>
                  </a:moveTo>
                  <a:cubicBezTo>
                    <a:pt x="0" y="211"/>
                    <a:pt x="8" y="367"/>
                    <a:pt x="110" y="459"/>
                  </a:cubicBezTo>
                  <a:cubicBezTo>
                    <a:pt x="224" y="561"/>
                    <a:pt x="416" y="510"/>
                    <a:pt x="541" y="514"/>
                  </a:cubicBezTo>
                  <a:cubicBezTo>
                    <a:pt x="522" y="387"/>
                    <a:pt x="550" y="189"/>
                    <a:pt x="441" y="91"/>
                  </a:cubicBezTo>
                  <a:cubicBezTo>
                    <a:pt x="339" y="0"/>
                    <a:pt x="183" y="8"/>
                    <a:pt x="92" y="110"/>
                  </a:cubicBezTo>
                  <a:close/>
                </a:path>
              </a:pathLst>
            </a:custGeom>
            <a:solidFill>
              <a:srgbClr val="0C5687"/>
            </a:solidFill>
            <a:ln w="9525" cmpd="sng">
              <a:solidFill>
                <a:srgbClr val="FFFFFF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TextBox 682"/>
            <p:cNvSpPr txBox="1">
              <a:spLocks noChangeArrowheads="1"/>
            </p:cNvSpPr>
            <p:nvPr/>
          </p:nvSpPr>
          <p:spPr bwMode="auto">
            <a:xfrm>
              <a:off x="1119095" y="2019018"/>
              <a:ext cx="1023759" cy="554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96%</a:t>
              </a:r>
              <a:endParaRPr kumimoji="0" lang="zh-CN" altLang="en-US" sz="21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30"/>
          <p:cNvGrpSpPr/>
          <p:nvPr/>
        </p:nvGrpSpPr>
        <p:grpSpPr>
          <a:xfrm>
            <a:off x="2792017" y="1914526"/>
            <a:ext cx="1749028" cy="1784747"/>
            <a:chExt cx="2331470" cy="2379657"/>
          </a:xfrm>
        </p:grpSpPr>
        <p:sp>
          <p:nvSpPr>
            <p:cNvPr id="19" name="Freeform 6"/>
            <p:cNvSpPr/>
            <p:nvPr/>
          </p:nvSpPr>
          <p:spPr bwMode="auto">
            <a:xfrm>
              <a:off x="0" y="0"/>
              <a:ext cx="2331470" cy="2379657"/>
            </a:xfrm>
            <a:custGeom>
              <a:gdLst>
                <a:gd name="T0" fmla="*/ 2147483647 w 430"/>
                <a:gd name="T1" fmla="*/ 2147483647 h 439"/>
                <a:gd name="T2" fmla="*/ 2147483647 w 430"/>
                <a:gd name="T3" fmla="*/ 2147483647 h 439"/>
                <a:gd name="T4" fmla="*/ 2147483647 w 430"/>
                <a:gd name="T5" fmla="*/ 2147483647 h 439"/>
                <a:gd name="T6" fmla="*/ 2147483647 w 430"/>
                <a:gd name="T7" fmla="*/ 2147483647 h 439"/>
                <a:gd name="T8" fmla="*/ 2147483647 w 430"/>
                <a:gd name="T9" fmla="*/ 2147483647 h 4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0" h="439">
                  <a:moveTo>
                    <a:pt x="72" y="86"/>
                  </a:moveTo>
                  <a:cubicBezTo>
                    <a:pt x="0" y="165"/>
                    <a:pt x="7" y="288"/>
                    <a:pt x="86" y="359"/>
                  </a:cubicBezTo>
                  <a:cubicBezTo>
                    <a:pt x="175" y="439"/>
                    <a:pt x="325" y="400"/>
                    <a:pt x="423" y="402"/>
                  </a:cubicBezTo>
                  <a:cubicBezTo>
                    <a:pt x="408" y="303"/>
                    <a:pt x="430" y="148"/>
                    <a:pt x="345" y="72"/>
                  </a:cubicBezTo>
                  <a:cubicBezTo>
                    <a:pt x="265" y="0"/>
                    <a:pt x="143" y="7"/>
                    <a:pt x="72" y="8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rgbClr val="FFFFFF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TextBox 682"/>
            <p:cNvSpPr txBox="1">
              <a:spLocks noChangeArrowheads="1"/>
            </p:cNvSpPr>
            <p:nvPr/>
          </p:nvSpPr>
          <p:spPr bwMode="auto">
            <a:xfrm>
              <a:off x="802199" y="1519708"/>
              <a:ext cx="1023963" cy="55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48%</a:t>
              </a:r>
              <a:endParaRPr kumimoji="0" lang="zh-CN" altLang="en-US" sz="21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33"/>
          <p:cNvGrpSpPr/>
          <p:nvPr/>
        </p:nvGrpSpPr>
        <p:grpSpPr>
          <a:xfrm>
            <a:off x="2946798" y="1496617"/>
            <a:ext cx="1412081" cy="1439465"/>
            <a:chExt cx="1881698" cy="1918412"/>
          </a:xfrm>
        </p:grpSpPr>
        <p:sp>
          <p:nvSpPr>
            <p:cNvPr id="22" name="Freeform 7"/>
            <p:cNvSpPr/>
            <p:nvPr/>
          </p:nvSpPr>
          <p:spPr bwMode="auto">
            <a:xfrm>
              <a:off x="0" y="0"/>
              <a:ext cx="1881698" cy="1918412"/>
            </a:xfrm>
            <a:custGeom>
              <a:gdLst>
                <a:gd name="T0" fmla="*/ 2147483647 w 347"/>
                <a:gd name="T1" fmla="*/ 2147483647 h 354"/>
                <a:gd name="T2" fmla="*/ 2147483647 w 347"/>
                <a:gd name="T3" fmla="*/ 2147483647 h 354"/>
                <a:gd name="T4" fmla="*/ 2147483647 w 347"/>
                <a:gd name="T5" fmla="*/ 2147483647 h 354"/>
                <a:gd name="T6" fmla="*/ 2147483647 w 347"/>
                <a:gd name="T7" fmla="*/ 2147483647 h 354"/>
                <a:gd name="T8" fmla="*/ 2147483647 w 347"/>
                <a:gd name="T9" fmla="*/ 2147483647 h 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7" h="354">
                  <a:moveTo>
                    <a:pt x="58" y="70"/>
                  </a:moveTo>
                  <a:cubicBezTo>
                    <a:pt x="0" y="134"/>
                    <a:pt x="5" y="232"/>
                    <a:pt x="69" y="290"/>
                  </a:cubicBezTo>
                  <a:cubicBezTo>
                    <a:pt x="141" y="354"/>
                    <a:pt x="262" y="322"/>
                    <a:pt x="341" y="325"/>
                  </a:cubicBezTo>
                  <a:cubicBezTo>
                    <a:pt x="329" y="245"/>
                    <a:pt x="347" y="120"/>
                    <a:pt x="278" y="58"/>
                  </a:cubicBezTo>
                  <a:cubicBezTo>
                    <a:pt x="214" y="0"/>
                    <a:pt x="115" y="6"/>
                    <a:pt x="58" y="70"/>
                  </a:cubicBezTo>
                  <a:close/>
                </a:path>
              </a:pathLst>
            </a:custGeom>
            <a:solidFill>
              <a:srgbClr val="0C5687"/>
            </a:solidFill>
            <a:ln w="9525" cmpd="sng">
              <a:solidFill>
                <a:srgbClr val="FFFFFF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TextBox 682"/>
            <p:cNvSpPr txBox="1">
              <a:spLocks noChangeArrowheads="1"/>
            </p:cNvSpPr>
            <p:nvPr/>
          </p:nvSpPr>
          <p:spPr bwMode="auto">
            <a:xfrm>
              <a:off x="552075" y="1061587"/>
              <a:ext cx="1023626" cy="553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24%</a:t>
              </a:r>
              <a:endParaRPr kumimoji="0" lang="zh-CN" altLang="en-US" sz="21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矩形 1"/>
          <p:cNvSpPr>
            <a:spLocks noChangeArrowheads="1"/>
          </p:cNvSpPr>
          <p:nvPr/>
        </p:nvSpPr>
        <p:spPr bwMode="auto">
          <a:xfrm>
            <a:off x="5180359" y="1539409"/>
            <a:ext cx="2992041" cy="50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0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0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任意多边形 37"/>
          <p:cNvSpPr/>
          <p:nvPr/>
        </p:nvSpPr>
        <p:spPr bwMode="auto">
          <a:xfrm>
            <a:off x="4140994" y="1778794"/>
            <a:ext cx="856060" cy="0"/>
          </a:xfrm>
          <a:custGeom>
            <a:gdLst>
              <a:gd name="T0" fmla="*/ 1895102 w 885825"/>
              <a:gd name="T1" fmla="*/ 0 w 885825"/>
              <a:gd name="T2" fmla="*/ 0 60000 65536"/>
              <a:gd name="T3" fmla="*/ 0 60000 65536"/>
            </a:gdLst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85825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任意多边形 38"/>
          <p:cNvSpPr/>
          <p:nvPr/>
        </p:nvSpPr>
        <p:spPr bwMode="auto">
          <a:xfrm>
            <a:off x="4306491" y="2471737"/>
            <a:ext cx="690563" cy="44054"/>
          </a:xfrm>
          <a:custGeom>
            <a:gdLst>
              <a:gd name="T0" fmla="*/ 994785 w 885825"/>
              <a:gd name="T1" fmla="*/ 0 h 58957"/>
              <a:gd name="T2" fmla="*/ 0 w 885825"/>
              <a:gd name="T3" fmla="*/ 0 h 58957"/>
              <a:gd name="T4" fmla="*/ 0 60000 65536"/>
              <a:gd name="T5" fmla="*/ 0 60000 65536"/>
            </a:gdLst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5825" h="58957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任意多边形 39"/>
          <p:cNvSpPr/>
          <p:nvPr/>
        </p:nvSpPr>
        <p:spPr bwMode="auto">
          <a:xfrm>
            <a:off x="4458891" y="3190875"/>
            <a:ext cx="538163" cy="44054"/>
          </a:xfrm>
          <a:custGeom>
            <a:gdLst>
              <a:gd name="T0" fmla="*/ 470826 w 885825"/>
              <a:gd name="T1" fmla="*/ 0 h 58957"/>
              <a:gd name="T2" fmla="*/ 0 w 885825"/>
              <a:gd name="T3" fmla="*/ 0 h 58957"/>
              <a:gd name="T4" fmla="*/ 0 60000 65536"/>
              <a:gd name="T5" fmla="*/ 0 60000 65536"/>
            </a:gdLst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5825" h="58957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任意多边形 40"/>
          <p:cNvSpPr/>
          <p:nvPr/>
        </p:nvSpPr>
        <p:spPr bwMode="auto">
          <a:xfrm>
            <a:off x="4727973" y="3921919"/>
            <a:ext cx="269081" cy="44054"/>
          </a:xfrm>
          <a:custGeom>
            <a:gdLst>
              <a:gd name="T0" fmla="*/ 58853 w 885825"/>
              <a:gd name="T1" fmla="*/ 0 h 58957"/>
              <a:gd name="T2" fmla="*/ 0 w 885825"/>
              <a:gd name="T3" fmla="*/ 0 h 58957"/>
              <a:gd name="T4" fmla="*/ 0 60000 65536"/>
              <a:gd name="T5" fmla="*/ 0 60000 65536"/>
            </a:gdLst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5825" h="58957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9" name="组合 41"/>
          <p:cNvPicPr>
            <a:picLocks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8729" y="1120379"/>
            <a:ext cx="1001315" cy="96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矩形 1"/>
          <p:cNvSpPr>
            <a:spLocks noChangeArrowheads="1"/>
          </p:cNvSpPr>
          <p:nvPr/>
        </p:nvSpPr>
        <p:spPr bwMode="auto">
          <a:xfrm>
            <a:off x="5180359" y="2269262"/>
            <a:ext cx="2992041" cy="50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0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0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1"/>
          <p:cNvSpPr>
            <a:spLocks noChangeArrowheads="1"/>
          </p:cNvSpPr>
          <p:nvPr/>
        </p:nvSpPr>
        <p:spPr bwMode="auto">
          <a:xfrm>
            <a:off x="5139878" y="2993162"/>
            <a:ext cx="2992041" cy="50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0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0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1"/>
          <p:cNvSpPr>
            <a:spLocks noChangeArrowheads="1"/>
          </p:cNvSpPr>
          <p:nvPr/>
        </p:nvSpPr>
        <p:spPr bwMode="auto">
          <a:xfrm>
            <a:off x="5122020" y="3724206"/>
            <a:ext cx="2992040" cy="50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0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0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300">
        <p:cover/>
      </p:transition>
    </mc:Choice>
    <mc:Fallback>
      <p:transition spd="slow" advClick="0" advTm="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5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 animBg="1"/>
      <p:bldP spid="26" grpId="0" animBg="1"/>
      <p:bldP spid="27" grpId="0" animBg="1"/>
      <p:bldP spid="28" grpId="0" animBg="1"/>
      <p:bldP spid="30" grpId="0"/>
      <p:bldP spid="31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530027" y="113953"/>
            <a:ext cx="283154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30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单击添加标题文本内容</a:t>
            </a:r>
            <a:endParaRPr kumimoji="0" lang="zh-CN" altLang="en-US" b="1" i="0" u="none" strike="noStrike" kern="0" cap="none" spc="300" normalizeH="0" baseline="0" noProof="0">
              <a:ln>
                <a:noFill/>
              </a:ln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1253728" y="4274344"/>
            <a:ext cx="6548438" cy="4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1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</a:t>
            </a:r>
            <a:r>
              <a:rPr lang="zh-CN" altLang="en-US" sz="11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1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11"/>
          <p:cNvGrpSpPr/>
          <p:nvPr/>
        </p:nvGrpSpPr>
        <p:grpSpPr>
          <a:xfrm>
            <a:off x="1484710" y="1202532"/>
            <a:ext cx="1616869" cy="1421606"/>
            <a:chExt cx="2155844" cy="1896249"/>
          </a:xfrm>
        </p:grpSpPr>
        <p:sp>
          <p:nvSpPr>
            <p:cNvPr id="5" name="Freeform 68"/>
            <p:cNvSpPr/>
            <p:nvPr/>
          </p:nvSpPr>
          <p:spPr bwMode="auto">
            <a:xfrm>
              <a:off x="0" y="0"/>
              <a:ext cx="2155844" cy="1896249"/>
            </a:xfrm>
            <a:custGeom>
              <a:gdLst>
                <a:gd name="T0" fmla="*/ 2147483647 w 1254"/>
                <a:gd name="T1" fmla="*/ 2147483647 h 1103"/>
                <a:gd name="T2" fmla="*/ 2147483647 w 1254"/>
                <a:gd name="T3" fmla="*/ 2147483647 h 1103"/>
                <a:gd name="T4" fmla="*/ 2147483647 w 1254"/>
                <a:gd name="T5" fmla="*/ 0 h 1103"/>
                <a:gd name="T6" fmla="*/ 2147483647 w 1254"/>
                <a:gd name="T7" fmla="*/ 0 h 1103"/>
                <a:gd name="T8" fmla="*/ 0 w 1254"/>
                <a:gd name="T9" fmla="*/ 2147483647 h 1103"/>
                <a:gd name="T10" fmla="*/ 2147483647 w 1254"/>
                <a:gd name="T11" fmla="*/ 2147483647 h 1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54" h="1103">
                  <a:moveTo>
                    <a:pt x="206" y="1103"/>
                  </a:moveTo>
                  <a:lnTo>
                    <a:pt x="1254" y="1103"/>
                  </a:lnTo>
                  <a:lnTo>
                    <a:pt x="1254" y="0"/>
                  </a:lnTo>
                  <a:lnTo>
                    <a:pt x="206" y="0"/>
                  </a:lnTo>
                  <a:lnTo>
                    <a:pt x="0" y="550"/>
                  </a:lnTo>
                  <a:lnTo>
                    <a:pt x="206" y="1103"/>
                  </a:lnTo>
                  <a:close/>
                </a:path>
              </a:pathLst>
            </a:custGeom>
            <a:solidFill>
              <a:srgbClr val="0C5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6" name="直接连接符 13"/>
            <p:cNvCxnSpPr>
              <a:cxnSpLocks noChangeShapeType="1"/>
            </p:cNvCxnSpPr>
            <p:nvPr/>
          </p:nvCxnSpPr>
          <p:spPr bwMode="auto">
            <a:xfrm>
              <a:off x="370083" y="779253"/>
              <a:ext cx="1503816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TextBox 692"/>
            <p:cNvSpPr txBox="1">
              <a:spLocks noChangeArrowheads="1"/>
            </p:cNvSpPr>
            <p:nvPr/>
          </p:nvSpPr>
          <p:spPr bwMode="auto">
            <a:xfrm>
              <a:off x="398883" y="284241"/>
              <a:ext cx="1272154" cy="43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zh-CN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275650" y="882499"/>
              <a:ext cx="1698845" cy="944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lvl="0"/>
              <a:r>
                <a:rPr lang="zh-CN" altLang="en-US" sz="800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8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16"/>
          <p:cNvGrpSpPr/>
          <p:nvPr/>
        </p:nvGrpSpPr>
        <p:grpSpPr>
          <a:xfrm>
            <a:off x="3830241" y="1198960"/>
            <a:ext cx="1395413" cy="1427559"/>
            <a:chExt cx="1860146" cy="1903126"/>
          </a:xfrm>
        </p:grpSpPr>
        <p:sp>
          <p:nvSpPr>
            <p:cNvPr id="10" name="Rectangle 67"/>
            <p:cNvSpPr>
              <a:spLocks noChangeArrowheads="1"/>
            </p:cNvSpPr>
            <p:nvPr/>
          </p:nvSpPr>
          <p:spPr bwMode="auto">
            <a:xfrm>
              <a:off x="0" y="0"/>
              <a:ext cx="1860146" cy="1903126"/>
            </a:xfrm>
            <a:prstGeom prst="rect">
              <a:avLst/>
            </a:prstGeom>
            <a:solidFill>
              <a:srgbClr val="0C5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1" name="直接连接符 18"/>
            <p:cNvCxnSpPr>
              <a:cxnSpLocks noChangeShapeType="1"/>
            </p:cNvCxnSpPr>
            <p:nvPr/>
          </p:nvCxnSpPr>
          <p:spPr bwMode="auto">
            <a:xfrm>
              <a:off x="196537" y="782691"/>
              <a:ext cx="1503816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Box 692"/>
            <p:cNvSpPr txBox="1">
              <a:spLocks noChangeArrowheads="1"/>
            </p:cNvSpPr>
            <p:nvPr/>
          </p:nvSpPr>
          <p:spPr bwMode="auto">
            <a:xfrm>
              <a:off x="209618" y="287679"/>
              <a:ext cx="1271866" cy="430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zh-CN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"/>
            <p:cNvSpPr>
              <a:spLocks noChangeArrowheads="1"/>
            </p:cNvSpPr>
            <p:nvPr/>
          </p:nvSpPr>
          <p:spPr bwMode="auto">
            <a:xfrm>
              <a:off x="86387" y="885938"/>
              <a:ext cx="1698846" cy="943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lvl="0"/>
              <a:r>
                <a:rPr lang="zh-CN" altLang="en-US" sz="800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8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22"/>
          <p:cNvGrpSpPr/>
          <p:nvPr/>
        </p:nvGrpSpPr>
        <p:grpSpPr>
          <a:xfrm>
            <a:off x="5951935" y="1202532"/>
            <a:ext cx="1618059" cy="1421606"/>
            <a:chExt cx="2157564" cy="1896249"/>
          </a:xfrm>
        </p:grpSpPr>
        <p:sp>
          <p:nvSpPr>
            <p:cNvPr id="15" name="Freeform 69"/>
            <p:cNvSpPr/>
            <p:nvPr/>
          </p:nvSpPr>
          <p:spPr bwMode="auto">
            <a:xfrm>
              <a:off x="0" y="0"/>
              <a:ext cx="2157564" cy="1896249"/>
            </a:xfrm>
            <a:custGeom>
              <a:gdLst>
                <a:gd name="T0" fmla="*/ 2147483647 w 1255"/>
                <a:gd name="T1" fmla="*/ 2147483647 h 1103"/>
                <a:gd name="T2" fmla="*/ 0 w 1255"/>
                <a:gd name="T3" fmla="*/ 2147483647 h 1103"/>
                <a:gd name="T4" fmla="*/ 0 w 1255"/>
                <a:gd name="T5" fmla="*/ 0 h 1103"/>
                <a:gd name="T6" fmla="*/ 2147483647 w 1255"/>
                <a:gd name="T7" fmla="*/ 0 h 1103"/>
                <a:gd name="T8" fmla="*/ 2147483647 w 1255"/>
                <a:gd name="T9" fmla="*/ 2147483647 h 1103"/>
                <a:gd name="T10" fmla="*/ 2147483647 w 1255"/>
                <a:gd name="T11" fmla="*/ 2147483647 h 1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55" h="1103">
                  <a:moveTo>
                    <a:pt x="1049" y="1103"/>
                  </a:moveTo>
                  <a:lnTo>
                    <a:pt x="0" y="1103"/>
                  </a:lnTo>
                  <a:lnTo>
                    <a:pt x="0" y="0"/>
                  </a:lnTo>
                  <a:lnTo>
                    <a:pt x="1049" y="0"/>
                  </a:lnTo>
                  <a:lnTo>
                    <a:pt x="1255" y="550"/>
                  </a:lnTo>
                  <a:lnTo>
                    <a:pt x="1049" y="1103"/>
                  </a:lnTo>
                  <a:close/>
                </a:path>
              </a:pathLst>
            </a:custGeom>
            <a:solidFill>
              <a:srgbClr val="0C5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6" name="直接连接符 28"/>
            <p:cNvCxnSpPr>
              <a:cxnSpLocks noChangeShapeType="1"/>
            </p:cNvCxnSpPr>
            <p:nvPr/>
          </p:nvCxnSpPr>
          <p:spPr bwMode="auto">
            <a:xfrm>
              <a:off x="183606" y="779253"/>
              <a:ext cx="1503816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692"/>
            <p:cNvSpPr txBox="1">
              <a:spLocks noChangeArrowheads="1"/>
            </p:cNvSpPr>
            <p:nvPr/>
          </p:nvSpPr>
          <p:spPr bwMode="auto">
            <a:xfrm>
              <a:off x="209771" y="284241"/>
              <a:ext cx="1272232" cy="43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zh-CN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"/>
            <p:cNvSpPr>
              <a:spLocks noChangeArrowheads="1"/>
            </p:cNvSpPr>
            <p:nvPr/>
          </p:nvSpPr>
          <p:spPr bwMode="auto">
            <a:xfrm>
              <a:off x="117975" y="882499"/>
              <a:ext cx="1698846" cy="944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lvl="0"/>
              <a:r>
                <a:rPr lang="zh-CN" altLang="en-US" sz="800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8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9" name="图片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0241" y="2923312"/>
            <a:ext cx="1395413" cy="87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1885" y="2941205"/>
            <a:ext cx="1358503" cy="84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125" y="2920666"/>
            <a:ext cx="1320404" cy="87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300">
        <p:cover/>
      </p:transition>
    </mc:Choice>
    <mc:Fallback>
      <p:transition spd="slow" advClick="0" advTm="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6" name="组合 65"/>
          <p:cNvGrpSpPr/>
          <p:nvPr/>
        </p:nvGrpSpPr>
        <p:grpSpPr>
          <a:xfrm>
            <a:off x="2006168" y="1035171"/>
            <a:ext cx="5034246" cy="3208178"/>
            <a:chOff x="2374451" y="1269866"/>
            <a:chExt cx="4297680" cy="2738787"/>
          </a:xfrm>
        </p:grpSpPr>
        <p:grpSp>
          <p:nvGrpSpPr>
            <p:cNvPr id="4" name="Group 4"/>
            <p:cNvGrpSpPr/>
            <p:nvPr/>
          </p:nvGrpSpPr>
          <p:grpSpPr>
            <a:xfrm>
              <a:off x="2374451" y="1269866"/>
              <a:ext cx="4297680" cy="2738787"/>
              <a:chOff x="2946400" y="571500"/>
              <a:chExt cx="5978129" cy="3809691"/>
            </a:xfrm>
            <a:effectLst>
              <a:outerShdw blurRad="127000" dist="279400" dir="11340000" algn="r" rotWithShape="0">
                <a:prstClr val="black">
                  <a:alpha val="20000"/>
                </a:prstClr>
              </a:outerShdw>
            </a:effectLst>
          </p:grpSpPr>
          <p:sp>
            <p:nvSpPr>
              <p:cNvPr id="5" name="Shape 6"/>
              <p:cNvSpPr/>
              <p:nvPr/>
            </p:nvSpPr>
            <p:spPr>
              <a:xfrm>
                <a:off x="2946400" y="571500"/>
                <a:ext cx="5978129" cy="380969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908"/>
                    </a:moveTo>
                    <a:cubicBezTo>
                      <a:pt x="21600" y="20839"/>
                      <a:pt x="21115" y="21600"/>
                      <a:pt x="20522" y="21600"/>
                    </a:cubicBezTo>
                    <a:lnTo>
                      <a:pt x="1078" y="21600"/>
                    </a:lnTo>
                    <a:cubicBezTo>
                      <a:pt x="485" y="21600"/>
                      <a:pt x="0" y="20839"/>
                      <a:pt x="0" y="19908"/>
                    </a:cubicBezTo>
                    <a:lnTo>
                      <a:pt x="0" y="1692"/>
                    </a:lnTo>
                    <a:cubicBezTo>
                      <a:pt x="0" y="761"/>
                      <a:pt x="485" y="0"/>
                      <a:pt x="1078" y="0"/>
                    </a:cubicBezTo>
                    <a:lnTo>
                      <a:pt x="20522" y="0"/>
                    </a:lnTo>
                    <a:cubicBezTo>
                      <a:pt x="21115" y="0"/>
                      <a:pt x="21600" y="761"/>
                      <a:pt x="21600" y="1692"/>
                    </a:cubicBezTo>
                    <a:cubicBezTo>
                      <a:pt x="21600" y="1692"/>
                      <a:pt x="21600" y="19908"/>
                      <a:pt x="21600" y="19908"/>
                    </a:cubicBezTo>
                    <a:close/>
                  </a:path>
                </a:pathLst>
              </a:custGeom>
              <a:solidFill>
                <a:srgbClr val="0C5687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6" name="Shape 7"/>
              <p:cNvSpPr/>
              <p:nvPr/>
            </p:nvSpPr>
            <p:spPr>
              <a:xfrm>
                <a:off x="3327400" y="952500"/>
                <a:ext cx="5202286" cy="303380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ubicBezTo>
                      <a:pt x="21600" y="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FEFEFE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7" name="Shape 8"/>
              <p:cNvSpPr/>
              <p:nvPr/>
            </p:nvSpPr>
            <p:spPr>
              <a:xfrm>
                <a:off x="2971800" y="596900"/>
                <a:ext cx="4600900" cy="373815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88" y="0"/>
                    </a:moveTo>
                    <a:lnTo>
                      <a:pt x="1233" y="0"/>
                    </a:lnTo>
                    <a:cubicBezTo>
                      <a:pt x="553" y="0"/>
                      <a:pt x="0" y="681"/>
                      <a:pt x="0" y="1518"/>
                    </a:cubicBezTo>
                    <a:lnTo>
                      <a:pt x="0" y="20082"/>
                    </a:lnTo>
                    <a:cubicBezTo>
                      <a:pt x="0" y="20919"/>
                      <a:pt x="553" y="21600"/>
                      <a:pt x="1233" y="21600"/>
                    </a:cubicBezTo>
                    <a:lnTo>
                      <a:pt x="21255" y="21600"/>
                    </a:lnTo>
                    <a:cubicBezTo>
                      <a:pt x="21480" y="20263"/>
                      <a:pt x="21600" y="18879"/>
                      <a:pt x="21600" y="17459"/>
                    </a:cubicBezTo>
                    <a:cubicBezTo>
                      <a:pt x="21600" y="10022"/>
                      <a:pt x="18341" y="3524"/>
                      <a:pt x="13488" y="0"/>
                    </a:cubicBezTo>
                    <a:close/>
                  </a:path>
                </a:pathLst>
              </a:custGeom>
              <a:solidFill>
                <a:srgbClr val="FEFEFE">
                  <a:alpha val="20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46" name="Group 141"/>
            <p:cNvGrpSpPr/>
            <p:nvPr/>
          </p:nvGrpSpPr>
          <p:grpSpPr>
            <a:xfrm>
              <a:off x="2648783" y="1542479"/>
              <a:ext cx="3739926" cy="207826"/>
              <a:chOff x="5273056" y="2476258"/>
              <a:chExt cx="4986568" cy="277101"/>
            </a:xfrm>
          </p:grpSpPr>
          <p:sp>
            <p:nvSpPr>
              <p:cNvPr id="47" name="Shape 7"/>
              <p:cNvSpPr/>
              <p:nvPr/>
            </p:nvSpPr>
            <p:spPr>
              <a:xfrm>
                <a:off x="5273056" y="2476258"/>
                <a:ext cx="4986568" cy="27710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ubicBezTo>
                      <a:pt x="21600" y="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010101">
                  <a:alpha val="10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9462241" y="2481270"/>
                <a:ext cx="753163" cy="246221"/>
              </a:xfrm>
              <a:prstGeom prst="rect">
                <a:avLst/>
              </a:prstGeom>
              <a:noFill/>
            </p:spPr>
            <p:txBody>
              <a:bodyPr wrap="square" numCol="1" spcCol="45720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600" b="0" i="0" u="none" strike="noStrike" kern="0" cap="none" spc="0" normalizeH="0" baseline="0" noProof="0">
                  <a:ln>
                    <a:noFill/>
                  </a:ln>
                  <a:solidFill>
                    <a:srgbClr val="7D8287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</a:endParaRPr>
              </a:p>
            </p:txBody>
          </p:sp>
          <p:grpSp>
            <p:nvGrpSpPr>
              <p:cNvPr id="49" name="Group 136"/>
              <p:cNvGrpSpPr/>
              <p:nvPr/>
            </p:nvGrpSpPr>
            <p:grpSpPr>
              <a:xfrm>
                <a:off x="5438003" y="2550090"/>
                <a:ext cx="385882" cy="105300"/>
                <a:chOff x="11188552" y="2046586"/>
                <a:chExt cx="698648" cy="190648"/>
              </a:xfrm>
            </p:grpSpPr>
            <p:sp>
              <p:nvSpPr>
                <p:cNvPr id="52" name="Oval 133"/>
                <p:cNvSpPr/>
                <p:nvPr/>
              </p:nvSpPr>
              <p:spPr>
                <a:xfrm>
                  <a:off x="11188552" y="2046586"/>
                  <a:ext cx="190648" cy="190648"/>
                </a:xfrm>
                <a:prstGeom prst="ellipse">
                  <a:avLst/>
                </a:prstGeom>
                <a:solidFill>
                  <a:srgbClr val="0C5687"/>
                </a:solidFill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Oval 134"/>
                <p:cNvSpPr/>
                <p:nvPr/>
              </p:nvSpPr>
              <p:spPr>
                <a:xfrm>
                  <a:off x="11442552" y="2046586"/>
                  <a:ext cx="190648" cy="190648"/>
                </a:xfrm>
                <a:prstGeom prst="ellipse">
                  <a:avLst/>
                </a:prstGeom>
                <a:solidFill>
                  <a:srgbClr val="0C5687"/>
                </a:solidFill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Oval 135"/>
                <p:cNvSpPr/>
                <p:nvPr/>
              </p:nvSpPr>
              <p:spPr>
                <a:xfrm>
                  <a:off x="11696552" y="2046586"/>
                  <a:ext cx="190648" cy="190648"/>
                </a:xfrm>
                <a:prstGeom prst="ellipse">
                  <a:avLst/>
                </a:prstGeom>
                <a:solidFill>
                  <a:srgbClr val="0C5687"/>
                </a:solidFill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charset="0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50" name="Straight Connector 137"/>
              <p:cNvCxnSpPr/>
              <p:nvPr/>
            </p:nvCxnSpPr>
            <p:spPr>
              <a:xfrm>
                <a:off x="6713125" y="2617689"/>
                <a:ext cx="1973675" cy="0"/>
              </a:xfrm>
              <a:prstGeom prst="line">
                <a:avLst/>
              </a:prstGeom>
              <a:noFill/>
              <a:ln w="76200" cap="rnd" cmpd="sng" algn="ctr">
                <a:solidFill>
                  <a:srgbClr val="010101">
                    <a:alpha val="8000"/>
                  </a:srgbClr>
                </a:solidFill>
                <a:prstDash val="solid"/>
                <a:round/>
              </a:ln>
              <a:effectLst/>
            </p:spPr>
          </p:cxnSp>
          <p:cxnSp>
            <p:nvCxnSpPr>
              <p:cNvPr id="51" name="Straight Connector 139"/>
              <p:cNvCxnSpPr/>
              <p:nvPr/>
            </p:nvCxnSpPr>
            <p:spPr>
              <a:xfrm>
                <a:off x="6062885" y="2617689"/>
                <a:ext cx="490315" cy="0"/>
              </a:xfrm>
              <a:prstGeom prst="line">
                <a:avLst/>
              </a:prstGeom>
              <a:noFill/>
              <a:ln w="76200" cap="rnd" cmpd="sng" algn="ctr">
                <a:solidFill>
                  <a:srgbClr val="010101">
                    <a:alpha val="8000"/>
                  </a:srgbClr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65" name="组合 64"/>
          <p:cNvGrpSpPr/>
          <p:nvPr/>
        </p:nvGrpSpPr>
        <p:grpSpPr>
          <a:xfrm>
            <a:off x="2473942" y="2067694"/>
            <a:ext cx="1257231" cy="1257231"/>
            <a:chOff x="2975881" y="1928015"/>
            <a:chExt cx="1257231" cy="1257231"/>
          </a:xfrm>
        </p:grpSpPr>
        <p:grpSp>
          <p:nvGrpSpPr>
            <p:cNvPr id="35" name="Group 38"/>
            <p:cNvGrpSpPr/>
            <p:nvPr/>
          </p:nvGrpSpPr>
          <p:grpSpPr>
            <a:xfrm>
              <a:off x="2975881" y="1928015"/>
              <a:ext cx="1257231" cy="1257231"/>
              <a:chOff x="5709186" y="2990307"/>
              <a:chExt cx="1676308" cy="1676308"/>
            </a:xfrm>
          </p:grpSpPr>
          <p:sp>
            <p:nvSpPr>
              <p:cNvPr id="39" name="Shape 53"/>
              <p:cNvSpPr/>
              <p:nvPr/>
            </p:nvSpPr>
            <p:spPr>
              <a:xfrm>
                <a:off x="6027485" y="3308606"/>
                <a:ext cx="1039711" cy="103971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37" name="Shape 53"/>
              <p:cNvSpPr/>
              <p:nvPr/>
            </p:nvSpPr>
            <p:spPr>
              <a:xfrm>
                <a:off x="5884075" y="3165196"/>
                <a:ext cx="1326530" cy="132653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noFill/>
              <a:ln w="50800">
                <a:solidFill>
                  <a:srgbClr val="7D8287">
                    <a:alpha val="50000"/>
                  </a:srgbClr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38" name="Shape 53"/>
              <p:cNvSpPr/>
              <p:nvPr/>
            </p:nvSpPr>
            <p:spPr>
              <a:xfrm>
                <a:off x="5709186" y="2990307"/>
                <a:ext cx="1676308" cy="167630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noFill/>
              <a:ln w="19050">
                <a:solidFill>
                  <a:srgbClr val="7D8287">
                    <a:alpha val="25000"/>
                  </a:srgbClr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3273739" y="2214228"/>
              <a:ext cx="611971" cy="68480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lvl="0" algn="ctr"/>
              <a:r>
                <a:rPr lang="en-US" altLang="zh-CN" sz="4000" b="1" smtClean="0">
                  <a:solidFill>
                    <a:srgbClr val="0C5687"/>
                  </a:solidFill>
                  <a:latin typeface="Agency FB" pitchFamily="34" charset="0"/>
                  <a:ea typeface="微软雅黑" panose="020b0503020204020204" pitchFamily="34" charset="-122"/>
                  <a:cs typeface="Montserrat" charset="0"/>
                </a:rPr>
                <a:t>04</a:t>
              </a:r>
              <a:endParaRPr lang="en-US" altLang="zh-CN" sz="4000" b="1">
                <a:solidFill>
                  <a:srgbClr val="0C5687"/>
                </a:solidFill>
                <a:latin typeface="Agency FB" pitchFamily="34" charset="0"/>
                <a:ea typeface="微软雅黑" panose="020b0503020204020204" pitchFamily="34" charset="-122"/>
                <a:cs typeface="Montserrat" charset="0"/>
              </a:endParaRPr>
            </a:p>
          </p:txBody>
        </p:sp>
      </p:grpSp>
      <p:pic>
        <p:nvPicPr>
          <p:cNvPr id="55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2696309"/>
            <a:ext cx="1663852" cy="398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3707904" y="2215629"/>
            <a:ext cx="280831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ctr"/>
            <a:r>
              <a:rPr lang="zh-CN" altLang="en-US" sz="2800" b="1" kern="0" spc="30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ea typeface="微软雅黑" panose="020b0503020204020204" pitchFamily="34" charset="-122"/>
              </a:rPr>
              <a:t>单击添加标题</a:t>
            </a:r>
            <a:endParaRPr lang="zh-CN" altLang="en-US" sz="2800" b="1" kern="0" spc="30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5400000" scaled="0"/>
              </a:gradFill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3923928" y="2811735"/>
            <a:ext cx="1060547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14630" marR="0" lvl="0" indent="-21463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1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174734" y="2795680"/>
            <a:ext cx="1060547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14630" lvl="0" indent="-214630">
              <a:buFont typeface="Wingdings" panose="05000000000000000000" pitchFamily="2" charset="2"/>
              <a:buChar char="l"/>
              <a:defRPr/>
            </a:pPr>
            <a:r>
              <a:rPr lang="zh-CN" altLang="en-US" sz="11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100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sz="1100" kern="0">
              <a:solidFill>
                <a:sysClr val="window" lastClr="FFFFFF">
                  <a:lumMod val="50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3923928" y="3053303"/>
            <a:ext cx="1060547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14630" lvl="0" indent="-214630">
              <a:buFont typeface="Wingdings" panose="05000000000000000000" pitchFamily="2" charset="2"/>
              <a:buChar char="l"/>
              <a:defRPr/>
            </a:pPr>
            <a:r>
              <a:rPr lang="zh-CN" altLang="en-US" sz="11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100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sz="1100" kern="0">
              <a:solidFill>
                <a:sysClr val="window" lastClr="FFFFFF">
                  <a:lumMod val="50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5174734" y="3037247"/>
            <a:ext cx="1060547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14630" lvl="0" indent="-214630">
              <a:buFont typeface="Wingdings" panose="05000000000000000000" pitchFamily="2" charset="2"/>
              <a:buChar char="l"/>
              <a:defRPr/>
            </a:pPr>
            <a:r>
              <a:rPr lang="zh-CN" altLang="en-US" sz="11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100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sz="1100" kern="0">
              <a:solidFill>
                <a:sysClr val="window" lastClr="FFFFFF">
                  <a:lumMod val="50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2895" y="681933"/>
            <a:ext cx="1151044" cy="1175866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90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" presetClass="entr" presetSubtype="4" accel="4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accel="46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accel="46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accel="46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530027" y="113953"/>
            <a:ext cx="283154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30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单击添加标题文本内容</a:t>
            </a:r>
            <a:endParaRPr kumimoji="0" lang="zh-CN" altLang="en-US" b="1" i="0" u="none" strike="noStrike" kern="0" cap="none" spc="300" normalizeH="0" baseline="0" noProof="0">
              <a:ln>
                <a:noFill/>
              </a:ln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>
            <a:off x="2632472" y="2780031"/>
            <a:ext cx="389334" cy="0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" name="直接箭头连接符 3"/>
          <p:cNvCxnSpPr/>
          <p:nvPr/>
        </p:nvCxnSpPr>
        <p:spPr>
          <a:xfrm>
            <a:off x="3752850" y="2769315"/>
            <a:ext cx="389335" cy="0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" name="直接箭头连接符 4"/>
          <p:cNvCxnSpPr/>
          <p:nvPr/>
        </p:nvCxnSpPr>
        <p:spPr>
          <a:xfrm flipV="1">
            <a:off x="2491979" y="1948975"/>
            <a:ext cx="406003" cy="284560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" name="直接箭头连接符 5"/>
          <p:cNvCxnSpPr/>
          <p:nvPr/>
        </p:nvCxnSpPr>
        <p:spPr>
          <a:xfrm>
            <a:off x="2319338" y="3495597"/>
            <a:ext cx="401241" cy="310753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4283968" y="1172687"/>
            <a:ext cx="3608685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10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0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5050632" y="2499742"/>
            <a:ext cx="3413522" cy="50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10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0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35"/>
          <p:cNvSpPr txBox="1">
            <a:spLocks noChangeArrowheads="1"/>
          </p:cNvSpPr>
          <p:nvPr/>
        </p:nvSpPr>
        <p:spPr bwMode="auto">
          <a:xfrm>
            <a:off x="4214812" y="3875406"/>
            <a:ext cx="3525539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10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0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143375" y="2403793"/>
            <a:ext cx="729854" cy="731044"/>
            <a:chOff x="5450577" y="2812773"/>
            <a:chExt cx="974035" cy="974035"/>
          </a:xfrm>
        </p:grpSpPr>
        <p:sp>
          <p:nvSpPr>
            <p:cNvPr id="11" name="椭圆 10"/>
            <p:cNvSpPr/>
            <p:nvPr/>
          </p:nvSpPr>
          <p:spPr>
            <a:xfrm>
              <a:off x="5450577" y="2812773"/>
              <a:ext cx="974035" cy="974035"/>
            </a:xfrm>
            <a:prstGeom prst="ellipse">
              <a:avLst/>
            </a:prstGeom>
            <a:solidFill>
              <a:srgbClr val="0C56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2" name="图片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92456" y="3048817"/>
              <a:ext cx="555912" cy="55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3021807" y="2403793"/>
            <a:ext cx="731044" cy="731044"/>
            <a:chOff x="3955773" y="2812773"/>
            <a:chExt cx="974035" cy="974035"/>
          </a:xfrm>
        </p:grpSpPr>
        <p:sp>
          <p:nvSpPr>
            <p:cNvPr id="14" name="椭圆 13"/>
            <p:cNvSpPr/>
            <p:nvPr/>
          </p:nvSpPr>
          <p:spPr>
            <a:xfrm>
              <a:off x="3955773" y="2812773"/>
              <a:ext cx="974035" cy="974035"/>
            </a:xfrm>
            <a:prstGeom prst="ellipse">
              <a:avLst/>
            </a:prstGeom>
            <a:solidFill>
              <a:srgbClr val="0C56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5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37388" y="3012276"/>
              <a:ext cx="632594" cy="623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952501" y="1929925"/>
            <a:ext cx="1679972" cy="1679972"/>
            <a:chOff x="1196321" y="2179981"/>
            <a:chExt cx="2239617" cy="2239617"/>
          </a:xfrm>
        </p:grpSpPr>
        <p:sp>
          <p:nvSpPr>
            <p:cNvPr id="17" name="椭圆 16"/>
            <p:cNvSpPr/>
            <p:nvPr/>
          </p:nvSpPr>
          <p:spPr>
            <a:xfrm>
              <a:off x="1196321" y="2179981"/>
              <a:ext cx="2239617" cy="2239617"/>
            </a:xfrm>
            <a:prstGeom prst="ellipse">
              <a:avLst/>
            </a:prstGeom>
            <a:solidFill>
              <a:srgbClr val="0C56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8" name="图片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10716" y="2369609"/>
              <a:ext cx="930180" cy="930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文本框 21"/>
            <p:cNvSpPr txBox="1">
              <a:spLocks noChangeArrowheads="1"/>
            </p:cNvSpPr>
            <p:nvPr/>
          </p:nvSpPr>
          <p:spPr bwMode="auto">
            <a:xfrm>
              <a:off x="1579365" y="3401620"/>
              <a:ext cx="1439125" cy="769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添加你的文字</a:t>
              </a:r>
              <a:endParaRPr kumimoji="0" lang="en-US" altLang="zh-CN" sz="105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添加你的文字</a:t>
              </a:r>
              <a:endParaRPr kumimoji="0" lang="en-US" altLang="zh-CN" sz="105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添加你的文字</a:t>
              </a:r>
              <a:endParaRPr kumimoji="0" lang="en-US" altLang="zh-CN" sz="105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808685" y="905987"/>
            <a:ext cx="1157288" cy="1157288"/>
            <a:chOff x="3670852" y="815009"/>
            <a:chExt cx="1543878" cy="1543878"/>
          </a:xfrm>
        </p:grpSpPr>
        <p:sp>
          <p:nvSpPr>
            <p:cNvPr id="21" name="椭圆 20"/>
            <p:cNvSpPr/>
            <p:nvPr/>
          </p:nvSpPr>
          <p:spPr>
            <a:xfrm>
              <a:off x="3670852" y="815009"/>
              <a:ext cx="1543878" cy="1543878"/>
            </a:xfrm>
            <a:prstGeom prst="ellipse">
              <a:avLst/>
            </a:prstGeom>
            <a:solidFill>
              <a:srgbClr val="0C56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2" name="图片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47526" y="1038077"/>
              <a:ext cx="593208" cy="593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矩形 25"/>
            <p:cNvSpPr>
              <a:spLocks noChangeArrowheads="1"/>
            </p:cNvSpPr>
            <p:nvPr/>
          </p:nvSpPr>
          <p:spPr bwMode="auto">
            <a:xfrm>
              <a:off x="3965529" y="1626697"/>
              <a:ext cx="964884" cy="554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  <a:endParaRPr kumimoji="0" lang="en-US" altLang="zh-CN" sz="105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  <a:endParaRPr kumimoji="0" lang="en-US" altLang="zh-CN" sz="105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808685" y="3475356"/>
            <a:ext cx="1157288" cy="1157288"/>
            <a:chOff x="3670852" y="4240696"/>
            <a:chExt cx="1543878" cy="1543878"/>
          </a:xfrm>
        </p:grpSpPr>
        <p:sp>
          <p:nvSpPr>
            <p:cNvPr id="25" name="椭圆 24"/>
            <p:cNvSpPr/>
            <p:nvPr/>
          </p:nvSpPr>
          <p:spPr>
            <a:xfrm>
              <a:off x="3670852" y="4240696"/>
              <a:ext cx="1543878" cy="1543878"/>
            </a:xfrm>
            <a:prstGeom prst="ellipse">
              <a:avLst/>
            </a:prstGeom>
            <a:solidFill>
              <a:srgbClr val="0C56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6" name="图片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47526" y="4443967"/>
              <a:ext cx="511529" cy="511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矩形 29"/>
            <p:cNvSpPr>
              <a:spLocks noChangeArrowheads="1"/>
            </p:cNvSpPr>
            <p:nvPr/>
          </p:nvSpPr>
          <p:spPr bwMode="auto">
            <a:xfrm>
              <a:off x="3965530" y="4992778"/>
              <a:ext cx="964884" cy="554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  <a:endParaRPr kumimoji="0" lang="en-US" altLang="zh-CN" sz="105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  <a:endParaRPr kumimoji="0" lang="en-US" altLang="zh-CN" sz="105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300">
        <p:cover/>
      </p:transition>
    </mc:Choice>
    <mc:Fallback>
      <p:transition spd="slow" advClick="0" advTm="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530027" y="113953"/>
            <a:ext cx="283154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30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单击添加标题文本内容</a:t>
            </a:r>
            <a:endParaRPr kumimoji="0" lang="zh-CN" altLang="en-US" b="1" i="0" u="none" strike="noStrike" kern="0" cap="none" spc="300" normalizeH="0" baseline="0" noProof="0">
              <a:ln>
                <a:noFill/>
              </a:ln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39391" y="1489473"/>
            <a:ext cx="7871222" cy="2450429"/>
            <a:chOff x="1171978" y="1849783"/>
            <a:chExt cx="10493827" cy="3267604"/>
          </a:xfrm>
        </p:grpSpPr>
        <p:grpSp>
          <p:nvGrpSpPr>
            <p:cNvPr id="4" name="组合 3"/>
            <p:cNvGrpSpPr/>
            <p:nvPr/>
          </p:nvGrpSpPr>
          <p:grpSpPr>
            <a:xfrm>
              <a:off x="1171978" y="3090927"/>
              <a:ext cx="9311426" cy="103032"/>
              <a:chOff x="1094704" y="3503051"/>
              <a:chExt cx="9311426" cy="103032"/>
            </a:xfrm>
            <a:solidFill>
              <a:sysClr val="windowText" lastClr="000000">
                <a:lumMod val="65000"/>
                <a:lumOff val="35000"/>
              </a:sysClr>
            </a:solidFill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1146220" y="3554569"/>
                <a:ext cx="9156879" cy="0"/>
              </a:xfrm>
              <a:prstGeom prst="line">
                <a:avLst/>
              </a:prstGeom>
              <a:grpFill/>
              <a:ln w="6350" cap="flat" cmpd="sng" algn="ctr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800000"/>
              </a:ln>
              <a:effectLst/>
            </p:spPr>
          </p:cxnSp>
          <p:sp>
            <p:nvSpPr>
              <p:cNvPr id="31" name="椭圆 30"/>
              <p:cNvSpPr/>
              <p:nvPr/>
            </p:nvSpPr>
            <p:spPr>
              <a:xfrm>
                <a:off x="10303099" y="3503052"/>
                <a:ext cx="103031" cy="103031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094704" y="3503051"/>
                <a:ext cx="103031" cy="103031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" name="菱形 4"/>
            <p:cNvSpPr/>
            <p:nvPr/>
          </p:nvSpPr>
          <p:spPr>
            <a:xfrm>
              <a:off x="1519602" y="2929403"/>
              <a:ext cx="425404" cy="425497"/>
            </a:xfrm>
            <a:prstGeom prst="diamond">
              <a:avLst/>
            </a:prstGeom>
            <a:solidFill>
              <a:srgbClr val="0C56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 flipH="1">
              <a:off x="1732304" y="3329497"/>
              <a:ext cx="0" cy="404857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7" name="菱形 6"/>
            <p:cNvSpPr/>
            <p:nvPr/>
          </p:nvSpPr>
          <p:spPr>
            <a:xfrm>
              <a:off x="1419601" y="3720066"/>
              <a:ext cx="625407" cy="623956"/>
            </a:xfrm>
            <a:prstGeom prst="diamond">
              <a:avLst/>
            </a:prstGeom>
            <a:solidFill>
              <a:srgbClr val="0C56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2611684" y="2929403"/>
              <a:ext cx="425404" cy="425497"/>
            </a:xfrm>
            <a:prstGeom prst="diamond">
              <a:avLst/>
            </a:prstGeom>
            <a:solidFill>
              <a:srgbClr val="0C56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 flipH="1">
              <a:off x="2824386" y="2524545"/>
              <a:ext cx="0" cy="404858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10" name="菱形 9"/>
            <p:cNvSpPr/>
            <p:nvPr/>
          </p:nvSpPr>
          <p:spPr>
            <a:xfrm>
              <a:off x="2511683" y="1913290"/>
              <a:ext cx="625407" cy="623956"/>
            </a:xfrm>
            <a:prstGeom prst="diamond">
              <a:avLst/>
            </a:prstGeom>
            <a:solidFill>
              <a:srgbClr val="0C56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4606956" y="2929403"/>
              <a:ext cx="425404" cy="425497"/>
            </a:xfrm>
            <a:prstGeom prst="diamond">
              <a:avLst/>
            </a:prstGeom>
            <a:solidFill>
              <a:srgbClr val="0C56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4819658" y="2521370"/>
              <a:ext cx="0" cy="406445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13" name="菱形 12"/>
            <p:cNvSpPr/>
            <p:nvPr/>
          </p:nvSpPr>
          <p:spPr>
            <a:xfrm>
              <a:off x="4508542" y="1910115"/>
              <a:ext cx="623820" cy="625544"/>
            </a:xfrm>
            <a:prstGeom prst="diamond">
              <a:avLst/>
            </a:prstGeom>
            <a:solidFill>
              <a:srgbClr val="0C56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6616514" y="2929403"/>
              <a:ext cx="423816" cy="425497"/>
            </a:xfrm>
            <a:prstGeom prst="diamond">
              <a:avLst/>
            </a:prstGeom>
            <a:solidFill>
              <a:srgbClr val="0C56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6829216" y="2521370"/>
              <a:ext cx="0" cy="406445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16" name="菱形 15"/>
            <p:cNvSpPr/>
            <p:nvPr/>
          </p:nvSpPr>
          <p:spPr>
            <a:xfrm>
              <a:off x="6518100" y="1910115"/>
              <a:ext cx="623820" cy="625544"/>
            </a:xfrm>
            <a:prstGeom prst="diamond">
              <a:avLst/>
            </a:prstGeom>
            <a:solidFill>
              <a:srgbClr val="0C56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7959394" y="2945280"/>
              <a:ext cx="425404" cy="425497"/>
            </a:xfrm>
            <a:prstGeom prst="diamond">
              <a:avLst/>
            </a:prstGeom>
            <a:solidFill>
              <a:srgbClr val="0C56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8172096" y="3345374"/>
              <a:ext cx="0" cy="404857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19" name="菱形 18"/>
            <p:cNvSpPr/>
            <p:nvPr/>
          </p:nvSpPr>
          <p:spPr>
            <a:xfrm>
              <a:off x="7859392" y="3734354"/>
              <a:ext cx="623821" cy="625544"/>
            </a:xfrm>
            <a:prstGeom prst="diamond">
              <a:avLst/>
            </a:prstGeom>
            <a:solidFill>
              <a:srgbClr val="0C56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9543548" y="2929403"/>
              <a:ext cx="425404" cy="425497"/>
            </a:xfrm>
            <a:prstGeom prst="diamond">
              <a:avLst/>
            </a:prstGeom>
            <a:solidFill>
              <a:srgbClr val="0C56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 flipH="1">
              <a:off x="9756250" y="2521370"/>
              <a:ext cx="0" cy="406445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22" name="菱形 21"/>
            <p:cNvSpPr/>
            <p:nvPr/>
          </p:nvSpPr>
          <p:spPr>
            <a:xfrm>
              <a:off x="9445133" y="1910115"/>
              <a:ext cx="623820" cy="625544"/>
            </a:xfrm>
            <a:prstGeom prst="diamond">
              <a:avLst/>
            </a:prstGeom>
            <a:solidFill>
              <a:srgbClr val="0C56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TextBox 35"/>
            <p:cNvSpPr txBox="1">
              <a:spLocks noChangeArrowheads="1"/>
            </p:cNvSpPr>
            <p:nvPr/>
          </p:nvSpPr>
          <p:spPr bwMode="auto">
            <a:xfrm>
              <a:off x="2110408" y="4070830"/>
              <a:ext cx="3126312" cy="1046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just">
                <a:lnSpc>
                  <a:spcPct val="150000"/>
                </a:lnSpc>
              </a:pPr>
              <a:r>
                <a:rPr lang="zh-CN" altLang="en-US" sz="1000" kern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0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6"/>
            <p:cNvSpPr txBox="1">
              <a:spLocks noChangeArrowheads="1"/>
            </p:cNvSpPr>
            <p:nvPr/>
          </p:nvSpPr>
          <p:spPr bwMode="auto">
            <a:xfrm>
              <a:off x="2055368" y="3590922"/>
              <a:ext cx="2453175" cy="4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添加您的文字</a:t>
              </a:r>
              <a:endPara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35"/>
            <p:cNvSpPr txBox="1">
              <a:spLocks noChangeArrowheads="1"/>
            </p:cNvSpPr>
            <p:nvPr/>
          </p:nvSpPr>
          <p:spPr bwMode="auto">
            <a:xfrm>
              <a:off x="8539493" y="3974807"/>
              <a:ext cx="3126312" cy="1046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just">
                <a:lnSpc>
                  <a:spcPct val="150000"/>
                </a:lnSpc>
              </a:pPr>
              <a:r>
                <a:rPr lang="zh-CN" altLang="en-US" sz="1000" kern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0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8"/>
            <p:cNvSpPr txBox="1">
              <a:spLocks noChangeArrowheads="1"/>
            </p:cNvSpPr>
            <p:nvPr/>
          </p:nvSpPr>
          <p:spPr bwMode="auto">
            <a:xfrm>
              <a:off x="8484452" y="3533108"/>
              <a:ext cx="2463812" cy="4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添加您的文字</a:t>
              </a:r>
              <a:endPara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9"/>
            <p:cNvSpPr txBox="1">
              <a:spLocks noChangeArrowheads="1"/>
            </p:cNvSpPr>
            <p:nvPr/>
          </p:nvSpPr>
          <p:spPr bwMode="auto">
            <a:xfrm>
              <a:off x="3166639" y="1853343"/>
              <a:ext cx="1439126" cy="800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添加你的文字</a:t>
              </a:r>
              <a:endParaRPr kumimoji="0" lang="en-US" altLang="zh-CN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添加你的文字</a:t>
              </a:r>
              <a:endParaRPr kumimoji="0" lang="en-US" altLang="zh-CN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添加你的文字</a:t>
              </a:r>
              <a:endParaRPr kumimoji="0" lang="en-US" altLang="zh-CN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30"/>
            <p:cNvSpPr txBox="1">
              <a:spLocks noChangeArrowheads="1"/>
            </p:cNvSpPr>
            <p:nvPr/>
          </p:nvSpPr>
          <p:spPr bwMode="auto">
            <a:xfrm>
              <a:off x="5103880" y="1850396"/>
              <a:ext cx="1439126" cy="800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添加你的文字</a:t>
              </a:r>
              <a:endParaRPr kumimoji="0" lang="en-US" altLang="zh-CN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添加你的文字</a:t>
              </a:r>
              <a:endParaRPr kumimoji="0" lang="en-US" altLang="zh-CN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添加你的文字</a:t>
              </a:r>
              <a:endParaRPr kumimoji="0" lang="en-US" altLang="zh-CN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31"/>
            <p:cNvSpPr txBox="1">
              <a:spLocks noChangeArrowheads="1"/>
            </p:cNvSpPr>
            <p:nvPr/>
          </p:nvSpPr>
          <p:spPr bwMode="auto">
            <a:xfrm>
              <a:off x="7146879" y="1849783"/>
              <a:ext cx="1439126" cy="800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添加你的文字</a:t>
              </a:r>
              <a:endParaRPr kumimoji="0" lang="en-US" altLang="zh-CN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添加你的文字</a:t>
              </a:r>
              <a:endParaRPr kumimoji="0" lang="en-US" altLang="zh-CN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添加你的文字</a:t>
              </a:r>
              <a:endParaRPr kumimoji="0" lang="en-US" altLang="zh-CN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300">
        <p:cover/>
      </p:transition>
    </mc:Choice>
    <mc:Fallback>
      <p:transition spd="slow" advClick="0" advTm="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530027" y="113953"/>
            <a:ext cx="283154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30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单击添加标题文本内容</a:t>
            </a:r>
            <a:endParaRPr kumimoji="0" lang="zh-CN" altLang="en-US" b="1" i="0" u="none" strike="noStrike" kern="0" cap="none" spc="300" normalizeH="0" baseline="0" noProof="0">
              <a:ln>
                <a:noFill/>
              </a:ln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331640" y="1250082"/>
            <a:ext cx="1957388" cy="2468165"/>
          </a:xfrm>
          <a:prstGeom prst="roundRect">
            <a:avLst/>
          </a:prstGeom>
          <a:noFill/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602831" y="1250081"/>
            <a:ext cx="1958579" cy="2981325"/>
          </a:xfrm>
          <a:prstGeom prst="roundRect">
            <a:avLst/>
          </a:prstGeom>
          <a:noFill/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853782" y="1250082"/>
            <a:ext cx="1958578" cy="2468165"/>
          </a:xfrm>
          <a:prstGeom prst="roundRect">
            <a:avLst/>
          </a:prstGeom>
          <a:noFill/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604294" y="1395213"/>
            <a:ext cx="1343025" cy="1777383"/>
            <a:chOff x="2259496" y="1987826"/>
            <a:chExt cx="1789452" cy="2370061"/>
          </a:xfrm>
        </p:grpSpPr>
        <p:sp>
          <p:nvSpPr>
            <p:cNvPr id="7" name="文本框 11"/>
            <p:cNvSpPr txBox="1">
              <a:spLocks noChangeArrowheads="1"/>
            </p:cNvSpPr>
            <p:nvPr/>
          </p:nvSpPr>
          <p:spPr bwMode="auto">
            <a:xfrm>
              <a:off x="2259496" y="1987826"/>
              <a:ext cx="781877" cy="43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kumimoji="0" lang="zh-CN" altLang="en-US" sz="1500" b="1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35"/>
            <p:cNvSpPr txBox="1">
              <a:spLocks noChangeArrowheads="1"/>
            </p:cNvSpPr>
            <p:nvPr/>
          </p:nvSpPr>
          <p:spPr bwMode="auto">
            <a:xfrm>
              <a:off x="2307104" y="2387936"/>
              <a:ext cx="1741844" cy="1969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50000"/>
                </a:lnSpc>
              </a:pPr>
              <a:r>
                <a:rPr lang="zh-CN" altLang="en-US" sz="1000" kern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0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934148" y="1820097"/>
            <a:ext cx="1429940" cy="1519332"/>
            <a:chOff x="5036235" y="1987826"/>
            <a:chExt cx="1907087" cy="2026171"/>
          </a:xfrm>
        </p:grpSpPr>
        <p:sp>
          <p:nvSpPr>
            <p:cNvPr id="10" name="文本框 14"/>
            <p:cNvSpPr txBox="1">
              <a:spLocks noChangeArrowheads="1"/>
            </p:cNvSpPr>
            <p:nvPr/>
          </p:nvSpPr>
          <p:spPr bwMode="auto">
            <a:xfrm>
              <a:off x="5102087" y="1987826"/>
              <a:ext cx="781878" cy="430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kumimoji="0" lang="zh-CN" altLang="en-US" sz="1500" b="1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35"/>
            <p:cNvSpPr txBox="1">
              <a:spLocks noChangeArrowheads="1"/>
            </p:cNvSpPr>
            <p:nvPr/>
          </p:nvSpPr>
          <p:spPr bwMode="auto">
            <a:xfrm>
              <a:off x="5036235" y="2387936"/>
              <a:ext cx="1907087" cy="1626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just">
                <a:lnSpc>
                  <a:spcPct val="150000"/>
                </a:lnSpc>
              </a:pPr>
              <a:r>
                <a:rPr lang="zh-CN" altLang="en-US" sz="1000" kern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0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180013" y="1395213"/>
            <a:ext cx="1462855" cy="1546550"/>
            <a:chOff x="8014660" y="1987826"/>
            <a:chExt cx="1950874" cy="2062255"/>
          </a:xfrm>
        </p:grpSpPr>
        <p:sp>
          <p:nvSpPr>
            <p:cNvPr id="13" name="文本框 17"/>
            <p:cNvSpPr txBox="1">
              <a:spLocks noChangeArrowheads="1"/>
            </p:cNvSpPr>
            <p:nvPr/>
          </p:nvSpPr>
          <p:spPr bwMode="auto">
            <a:xfrm>
              <a:off x="8014660" y="1987826"/>
              <a:ext cx="781878" cy="43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kumimoji="0" lang="zh-CN" altLang="en-US" sz="1500" b="1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35"/>
            <p:cNvSpPr txBox="1">
              <a:spLocks noChangeArrowheads="1"/>
            </p:cNvSpPr>
            <p:nvPr/>
          </p:nvSpPr>
          <p:spPr bwMode="auto">
            <a:xfrm>
              <a:off x="8014660" y="2387936"/>
              <a:ext cx="1950874" cy="1662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just">
                <a:lnSpc>
                  <a:spcPct val="150000"/>
                </a:lnSpc>
              </a:pPr>
              <a:r>
                <a:rPr lang="zh-CN" altLang="en-US" sz="1000" kern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点击输入本栏的具体文字，简明扼要的说明分项内容，此为概念图解，请根据您的具体内容酌情</a:t>
              </a:r>
              <a:r>
                <a:rPr lang="zh-CN" altLang="en-US" sz="1000" kern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修改</a:t>
              </a:r>
              <a:r>
                <a:rPr kumimoji="0" lang="zh-CN" altLang="en-US" sz="9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kumimoji="0" lang="en-US" altLang="zh-CN" sz="9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898378" y="3132459"/>
            <a:ext cx="825104" cy="825104"/>
            <a:chOff x="2650435" y="4152807"/>
            <a:chExt cx="1099930" cy="1099930"/>
          </a:xfrm>
        </p:grpSpPr>
        <p:sp>
          <p:nvSpPr>
            <p:cNvPr id="16" name="椭圆 15"/>
            <p:cNvSpPr/>
            <p:nvPr/>
          </p:nvSpPr>
          <p:spPr>
            <a:xfrm>
              <a:off x="2650435" y="4152807"/>
              <a:ext cx="1099930" cy="1099930"/>
            </a:xfrm>
            <a:prstGeom prst="ellipse">
              <a:avLst/>
            </a:prstGeom>
            <a:solidFill>
              <a:srgbClr val="0C56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7" name="图片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00998" y="4429314"/>
              <a:ext cx="598804" cy="601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组合 17"/>
          <p:cNvGrpSpPr/>
          <p:nvPr/>
        </p:nvGrpSpPr>
        <p:grpSpPr>
          <a:xfrm>
            <a:off x="4169569" y="3690863"/>
            <a:ext cx="825104" cy="825103"/>
            <a:chOff x="5493026" y="4898055"/>
            <a:chExt cx="1099930" cy="1099930"/>
          </a:xfrm>
        </p:grpSpPr>
        <p:sp>
          <p:nvSpPr>
            <p:cNvPr id="19" name="椭圆 18"/>
            <p:cNvSpPr/>
            <p:nvPr/>
          </p:nvSpPr>
          <p:spPr>
            <a:xfrm>
              <a:off x="5493026" y="4898055"/>
              <a:ext cx="1099930" cy="1099930"/>
            </a:xfrm>
            <a:prstGeom prst="ellipse">
              <a:avLst/>
            </a:prstGeom>
            <a:solidFill>
              <a:srgbClr val="0C56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0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03427" y="5115969"/>
              <a:ext cx="658735" cy="658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组合 20"/>
          <p:cNvGrpSpPr/>
          <p:nvPr/>
        </p:nvGrpSpPr>
        <p:grpSpPr>
          <a:xfrm>
            <a:off x="6420520" y="3132459"/>
            <a:ext cx="825103" cy="825104"/>
            <a:chOff x="8335617" y="4152807"/>
            <a:chExt cx="1099930" cy="1099930"/>
          </a:xfrm>
        </p:grpSpPr>
        <p:sp>
          <p:nvSpPr>
            <p:cNvPr id="22" name="椭圆 21"/>
            <p:cNvSpPr/>
            <p:nvPr/>
          </p:nvSpPr>
          <p:spPr>
            <a:xfrm>
              <a:off x="8335617" y="4152807"/>
              <a:ext cx="1099930" cy="1099930"/>
            </a:xfrm>
            <a:prstGeom prst="ellipse">
              <a:avLst/>
            </a:prstGeom>
            <a:solidFill>
              <a:srgbClr val="0C56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3" name="图片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94269" y="4337057"/>
              <a:ext cx="782625" cy="785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300">
        <p:cover/>
      </p:transition>
    </mc:Choice>
    <mc:Fallback>
      <p:transition spd="slow" advClick="0" advTm="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530027" y="113953"/>
            <a:ext cx="283154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30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单击添加标题文本内容</a:t>
            </a:r>
            <a:endParaRPr kumimoji="0" lang="zh-CN" altLang="en-US" b="1" i="0" u="none" strike="noStrike" kern="0" cap="none" spc="300" normalizeH="0" baseline="0" noProof="0">
              <a:ln>
                <a:noFill/>
              </a:ln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81051" y="1104205"/>
            <a:ext cx="3261121" cy="3483769"/>
            <a:chOff x="781051" y="1104205"/>
            <a:chExt cx="3261121" cy="3483769"/>
          </a:xfrm>
        </p:grpSpPr>
        <p:grpSp>
          <p:nvGrpSpPr>
            <p:cNvPr id="3" name="组合 14"/>
            <p:cNvGrpSpPr/>
            <p:nvPr/>
          </p:nvGrpSpPr>
          <p:grpSpPr>
            <a:xfrm>
              <a:off x="781051" y="1104205"/>
              <a:ext cx="3202781" cy="3483769"/>
              <a:chExt cx="4265115" cy="4640683"/>
            </a:xfrm>
          </p:grpSpPr>
          <p:sp>
            <p:nvSpPr>
              <p:cNvPr id="4" name="流程图: 联系 15"/>
              <p:cNvSpPr>
                <a:spLocks noChangeArrowheads="1"/>
              </p:cNvSpPr>
              <p:nvPr/>
            </p:nvSpPr>
            <p:spPr bwMode="auto">
              <a:xfrm>
                <a:off x="1630558" y="0"/>
                <a:ext cx="1003998" cy="1004550"/>
              </a:xfrm>
              <a:prstGeom prst="flowChartConnector">
                <a:avLst/>
              </a:prstGeom>
              <a:solidFill>
                <a:srgbClr val="0C56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" name="流程图: 联系 16"/>
              <p:cNvSpPr>
                <a:spLocks noChangeArrowheads="1"/>
              </p:cNvSpPr>
              <p:nvPr/>
            </p:nvSpPr>
            <p:spPr bwMode="auto">
              <a:xfrm>
                <a:off x="3261117" y="1004550"/>
                <a:ext cx="1003998" cy="1004550"/>
              </a:xfrm>
              <a:prstGeom prst="flowChartConnector">
                <a:avLst/>
              </a:prstGeom>
              <a:solidFill>
                <a:srgbClr val="0C56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" name="流程图: 联系 17"/>
              <p:cNvSpPr>
                <a:spLocks noChangeArrowheads="1"/>
              </p:cNvSpPr>
              <p:nvPr/>
            </p:nvSpPr>
            <p:spPr bwMode="auto">
              <a:xfrm>
                <a:off x="3261117" y="2631583"/>
                <a:ext cx="1003998" cy="1004550"/>
              </a:xfrm>
              <a:prstGeom prst="flowChartConnector">
                <a:avLst/>
              </a:prstGeom>
              <a:solidFill>
                <a:srgbClr val="0C56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流程图: 联系 18"/>
              <p:cNvSpPr>
                <a:spLocks noChangeArrowheads="1"/>
              </p:cNvSpPr>
              <p:nvPr/>
            </p:nvSpPr>
            <p:spPr bwMode="auto">
              <a:xfrm>
                <a:off x="152400" y="2627299"/>
                <a:ext cx="1003998" cy="1004550"/>
              </a:xfrm>
              <a:prstGeom prst="flowChartConnector">
                <a:avLst/>
              </a:prstGeom>
              <a:solidFill>
                <a:srgbClr val="0C56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流程图: 联系 19"/>
              <p:cNvSpPr>
                <a:spLocks noChangeArrowheads="1"/>
              </p:cNvSpPr>
              <p:nvPr/>
            </p:nvSpPr>
            <p:spPr bwMode="auto">
              <a:xfrm>
                <a:off x="1564651" y="3636133"/>
                <a:ext cx="1003998" cy="1004550"/>
              </a:xfrm>
              <a:prstGeom prst="flowChartConnector">
                <a:avLst/>
              </a:prstGeom>
              <a:solidFill>
                <a:srgbClr val="0C56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流程图: 联系 20"/>
              <p:cNvSpPr>
                <a:spLocks noChangeArrowheads="1"/>
              </p:cNvSpPr>
              <p:nvPr/>
            </p:nvSpPr>
            <p:spPr bwMode="auto">
              <a:xfrm>
                <a:off x="0" y="1004550"/>
                <a:ext cx="1003998" cy="1004550"/>
              </a:xfrm>
              <a:prstGeom prst="flowChartConnector">
                <a:avLst/>
              </a:prstGeom>
              <a:solidFill>
                <a:srgbClr val="0C56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0" name="直接连接符 21"/>
              <p:cNvCxnSpPr>
                <a:cxnSpLocks noChangeShapeType="1"/>
                <a:stCxn id="9" idx="6"/>
                <a:endCxn id="5" idx="2"/>
              </p:cNvCxnSpPr>
              <p:nvPr/>
            </p:nvCxnSpPr>
            <p:spPr bwMode="auto">
              <a:xfrm>
                <a:off x="1003998" y="1506825"/>
                <a:ext cx="2257119" cy="0"/>
              </a:xfrm>
              <a:prstGeom prst="line">
                <a:avLst/>
              </a:prstGeom>
              <a:noFill/>
              <a:ln w="6350">
                <a:solidFill>
                  <a:srgbClr val="979797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直接连接符 22"/>
              <p:cNvCxnSpPr>
                <a:cxnSpLocks noChangeShapeType="1"/>
                <a:stCxn id="4" idx="5"/>
                <a:endCxn id="6" idx="0"/>
              </p:cNvCxnSpPr>
              <p:nvPr/>
            </p:nvCxnSpPr>
            <p:spPr bwMode="auto">
              <a:xfrm>
                <a:off x="2487524" y="857437"/>
                <a:ext cx="1275592" cy="1774146"/>
              </a:xfrm>
              <a:prstGeom prst="line">
                <a:avLst/>
              </a:prstGeom>
              <a:noFill/>
              <a:ln w="6350">
                <a:solidFill>
                  <a:srgbClr val="979797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直接连接符 23"/>
              <p:cNvCxnSpPr>
                <a:cxnSpLocks noChangeShapeType="1"/>
                <a:stCxn id="9" idx="5"/>
                <a:endCxn id="8" idx="1"/>
              </p:cNvCxnSpPr>
              <p:nvPr/>
            </p:nvCxnSpPr>
            <p:spPr bwMode="auto">
              <a:xfrm>
                <a:off x="856966" y="1861987"/>
                <a:ext cx="854717" cy="1921259"/>
              </a:xfrm>
              <a:prstGeom prst="line">
                <a:avLst/>
              </a:prstGeom>
              <a:noFill/>
              <a:ln w="6350">
                <a:solidFill>
                  <a:srgbClr val="979797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直接连接符 24"/>
              <p:cNvCxnSpPr>
                <a:cxnSpLocks noChangeShapeType="1"/>
                <a:stCxn id="7" idx="6"/>
                <a:endCxn id="6" idx="2"/>
              </p:cNvCxnSpPr>
              <p:nvPr/>
            </p:nvCxnSpPr>
            <p:spPr bwMode="auto">
              <a:xfrm>
                <a:off x="1156398" y="3129575"/>
                <a:ext cx="2104719" cy="4283"/>
              </a:xfrm>
              <a:prstGeom prst="line">
                <a:avLst/>
              </a:prstGeom>
              <a:noFill/>
              <a:ln w="6350">
                <a:solidFill>
                  <a:srgbClr val="979797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直接连接符 25"/>
              <p:cNvCxnSpPr>
                <a:cxnSpLocks noChangeShapeType="1"/>
                <a:stCxn id="7" idx="0"/>
                <a:endCxn id="4" idx="3"/>
              </p:cNvCxnSpPr>
              <p:nvPr/>
            </p:nvCxnSpPr>
            <p:spPr bwMode="auto">
              <a:xfrm flipV="1">
                <a:off x="654399" y="857437"/>
                <a:ext cx="1123191" cy="1769862"/>
              </a:xfrm>
              <a:prstGeom prst="line">
                <a:avLst/>
              </a:prstGeom>
              <a:noFill/>
              <a:ln w="6350">
                <a:solidFill>
                  <a:srgbClr val="979797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直接连接符 26"/>
              <p:cNvCxnSpPr>
                <a:cxnSpLocks noChangeShapeType="1"/>
                <a:stCxn id="5" idx="3"/>
                <a:endCxn id="8" idx="7"/>
              </p:cNvCxnSpPr>
              <p:nvPr/>
            </p:nvCxnSpPr>
            <p:spPr bwMode="auto">
              <a:xfrm flipH="1">
                <a:off x="2421617" y="1861987"/>
                <a:ext cx="986532" cy="1921259"/>
              </a:xfrm>
              <a:prstGeom prst="line">
                <a:avLst/>
              </a:prstGeom>
              <a:noFill/>
              <a:ln w="6350">
                <a:solidFill>
                  <a:srgbClr val="979797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" name="流程图: 联系 27"/>
              <p:cNvSpPr>
                <a:spLocks noChangeArrowheads="1"/>
              </p:cNvSpPr>
              <p:nvPr/>
            </p:nvSpPr>
            <p:spPr bwMode="auto">
              <a:xfrm>
                <a:off x="1650035" y="1696306"/>
                <a:ext cx="1003998" cy="1004550"/>
              </a:xfrm>
              <a:prstGeom prst="flowChartConnector">
                <a:avLst/>
              </a:prstGeom>
              <a:solidFill>
                <a:srgbClr val="0C56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7" name="文本框 28"/>
            <p:cNvSpPr txBox="1">
              <a:spLocks noChangeArrowheads="1"/>
            </p:cNvSpPr>
            <p:nvPr/>
          </p:nvSpPr>
          <p:spPr bwMode="auto">
            <a:xfrm>
              <a:off x="2122885" y="1367333"/>
              <a:ext cx="658415" cy="3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5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5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29"/>
            <p:cNvSpPr txBox="1">
              <a:spLocks noChangeArrowheads="1"/>
            </p:cNvSpPr>
            <p:nvPr/>
          </p:nvSpPr>
          <p:spPr bwMode="auto">
            <a:xfrm>
              <a:off x="926306" y="2088851"/>
              <a:ext cx="658416" cy="3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5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5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30"/>
            <p:cNvSpPr txBox="1">
              <a:spLocks noChangeArrowheads="1"/>
            </p:cNvSpPr>
            <p:nvPr/>
          </p:nvSpPr>
          <p:spPr bwMode="auto">
            <a:xfrm>
              <a:off x="981075" y="3303289"/>
              <a:ext cx="658416" cy="3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5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5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31"/>
            <p:cNvSpPr txBox="1">
              <a:spLocks noChangeArrowheads="1"/>
            </p:cNvSpPr>
            <p:nvPr/>
          </p:nvSpPr>
          <p:spPr bwMode="auto">
            <a:xfrm>
              <a:off x="2081213" y="4115295"/>
              <a:ext cx="658416" cy="3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5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5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32"/>
            <p:cNvSpPr txBox="1">
              <a:spLocks noChangeArrowheads="1"/>
            </p:cNvSpPr>
            <p:nvPr/>
          </p:nvSpPr>
          <p:spPr bwMode="auto">
            <a:xfrm>
              <a:off x="3383756" y="3333054"/>
              <a:ext cx="658416" cy="3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5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5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33"/>
            <p:cNvSpPr txBox="1">
              <a:spLocks noChangeArrowheads="1"/>
            </p:cNvSpPr>
            <p:nvPr/>
          </p:nvSpPr>
          <p:spPr bwMode="auto">
            <a:xfrm>
              <a:off x="3352800" y="2107901"/>
              <a:ext cx="657225" cy="3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5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5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34"/>
            <p:cNvSpPr txBox="1">
              <a:spLocks noChangeArrowheads="1"/>
            </p:cNvSpPr>
            <p:nvPr/>
          </p:nvSpPr>
          <p:spPr bwMode="auto">
            <a:xfrm>
              <a:off x="2138363" y="2641301"/>
              <a:ext cx="657225" cy="3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5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5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4" name="直接连接符 35"/>
          <p:cNvCxnSpPr>
            <a:cxnSpLocks noChangeShapeType="1"/>
          </p:cNvCxnSpPr>
          <p:nvPr/>
        </p:nvCxnSpPr>
        <p:spPr bwMode="auto">
          <a:xfrm flipH="1">
            <a:off x="4335067" y="1104205"/>
            <a:ext cx="2381" cy="3483769"/>
          </a:xfrm>
          <a:prstGeom prst="line">
            <a:avLst/>
          </a:prstGeom>
          <a:noFill/>
          <a:ln w="6350">
            <a:solidFill>
              <a:srgbClr val="40404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文本框 78"/>
          <p:cNvSpPr txBox="1">
            <a:spLocks noChangeArrowheads="1"/>
          </p:cNvSpPr>
          <p:nvPr/>
        </p:nvSpPr>
        <p:spPr bwMode="auto">
          <a:xfrm>
            <a:off x="4748213" y="2413650"/>
            <a:ext cx="3970735" cy="145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10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0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150000"/>
              </a:lnSpc>
            </a:pPr>
            <a:r>
              <a:rPr lang="zh-CN" altLang="en-US" sz="10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r>
              <a:rPr lang="zh-CN" altLang="en-US" sz="1000" kern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en-US" altLang="zh-CN" sz="900" smtClean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lvl="0" algn="just">
              <a:lnSpc>
                <a:spcPct val="150000"/>
              </a:lnSpc>
            </a:pPr>
            <a:r>
              <a:rPr lang="zh-CN" altLang="en-US" sz="10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r>
              <a:rPr lang="zh-CN" altLang="en-US" sz="1000" kern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00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37"/>
          <p:cNvSpPr txBox="1">
            <a:spLocks noChangeArrowheads="1"/>
          </p:cNvSpPr>
          <p:nvPr/>
        </p:nvSpPr>
        <p:spPr bwMode="auto">
          <a:xfrm>
            <a:off x="4738688" y="1995686"/>
            <a:ext cx="170552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300">
        <p:cover/>
      </p:transition>
    </mc:Choice>
    <mc:Fallback>
      <p:transition spd="slow" advClick="0" advTm="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530027" y="113953"/>
            <a:ext cx="283154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30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单击添加标题文本内容</a:t>
            </a:r>
            <a:endParaRPr kumimoji="0" lang="zh-CN" altLang="en-US" b="1" i="0" u="none" strike="noStrike" kern="0" cap="none" spc="300" normalizeH="0" baseline="0" noProof="0">
              <a:ln>
                <a:noFill/>
              </a:ln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574" y="3142860"/>
            <a:ext cx="1768079" cy="1221284"/>
          </a:xfrm>
          <a:prstGeom prst="parallelogram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893" y="3142860"/>
            <a:ext cx="1768079" cy="1229090"/>
          </a:xfrm>
          <a:prstGeom prst="parallelogram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533" y="3138071"/>
            <a:ext cx="1801367" cy="1224013"/>
          </a:xfrm>
          <a:prstGeom prst="parallelogram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1213" y="3142860"/>
            <a:ext cx="1768079" cy="1229090"/>
          </a:xfrm>
          <a:prstGeom prst="parallelogram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7" name="右箭头 6"/>
          <p:cNvSpPr/>
          <p:nvPr/>
        </p:nvSpPr>
        <p:spPr>
          <a:xfrm>
            <a:off x="1021556" y="2592803"/>
            <a:ext cx="7277100" cy="601266"/>
          </a:xfrm>
          <a:prstGeom prst="rightArrow">
            <a:avLst>
              <a:gd name="adj1" fmla="val 65836"/>
              <a:gd name="adj2" fmla="val 50000"/>
            </a:avLst>
          </a:prstGeom>
          <a:gradFill>
            <a:gsLst>
              <a:gs pos="56000">
                <a:srgbClr val="949494"/>
              </a:gs>
              <a:gs pos="100000">
                <a:srgbClr val="0C5687"/>
              </a:gs>
              <a:gs pos="0">
                <a:sysClr val="window" lastClr="FFFFFF"/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89435" y="1433134"/>
            <a:ext cx="1768078" cy="1238250"/>
            <a:chOff x="1367699" y="1397149"/>
            <a:chExt cx="2357438" cy="1650929"/>
          </a:xfrm>
        </p:grpSpPr>
        <p:sp>
          <p:nvSpPr>
            <p:cNvPr id="9" name="平行四边形 8"/>
            <p:cNvSpPr/>
            <p:nvPr/>
          </p:nvSpPr>
          <p:spPr>
            <a:xfrm flipV="1">
              <a:off x="1367699" y="1397149"/>
              <a:ext cx="2357438" cy="1650929"/>
            </a:xfrm>
            <a:prstGeom prst="parallelogram">
              <a:avLst/>
            </a:prstGeom>
            <a:solidFill>
              <a:srgbClr val="0C56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51"/>
            <p:cNvGrpSpPr/>
            <p:nvPr/>
          </p:nvGrpSpPr>
          <p:grpSpPr>
            <a:xfrm>
              <a:off x="1826222" y="1531307"/>
              <a:ext cx="1651298" cy="1479938"/>
              <a:chOff x="1826222" y="1531307"/>
              <a:chExt cx="1651298" cy="1479938"/>
            </a:xfrm>
          </p:grpSpPr>
          <p:sp>
            <p:nvSpPr>
              <p:cNvPr id="11" name="TextBox 35"/>
              <p:cNvSpPr txBox="1">
                <a:spLocks noChangeArrowheads="1"/>
              </p:cNvSpPr>
              <p:nvPr/>
            </p:nvSpPr>
            <p:spPr bwMode="auto">
              <a:xfrm>
                <a:off x="1826222" y="1964850"/>
                <a:ext cx="1651298" cy="1046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lvl="0" algn="just"/>
                <a:r>
                  <a:rPr lang="zh-CN" altLang="en-US" sz="900" kern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点击输入本栏的具体文字，简明扼要的说明分项内容，此为概念图解，请根据您的具体内容酌情修改。</a:t>
                </a:r>
                <a:endParaRPr lang="zh-CN" altLang="en-US" sz="9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文本框 53"/>
              <p:cNvSpPr txBox="1">
                <a:spLocks noChangeArrowheads="1"/>
              </p:cNvSpPr>
              <p:nvPr/>
            </p:nvSpPr>
            <p:spPr bwMode="auto">
              <a:xfrm>
                <a:off x="2229381" y="1531307"/>
                <a:ext cx="1165868" cy="492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kumimoji="0" lang="zh-CN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2800350" y="1424800"/>
            <a:ext cx="1768079" cy="1238250"/>
            <a:chOff x="3514792" y="1386740"/>
            <a:chExt cx="2357438" cy="1650929"/>
          </a:xfrm>
        </p:grpSpPr>
        <p:sp>
          <p:nvSpPr>
            <p:cNvPr id="14" name="平行四边形 13"/>
            <p:cNvSpPr/>
            <p:nvPr/>
          </p:nvSpPr>
          <p:spPr>
            <a:xfrm flipV="1">
              <a:off x="3514792" y="1386740"/>
              <a:ext cx="2357438" cy="1650929"/>
            </a:xfrm>
            <a:prstGeom prst="parallelogram">
              <a:avLst/>
            </a:prstGeom>
            <a:solidFill>
              <a:srgbClr val="0C56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5" name="组合 56"/>
            <p:cNvGrpSpPr/>
            <p:nvPr/>
          </p:nvGrpSpPr>
          <p:grpSpPr>
            <a:xfrm>
              <a:off x="3937661" y="1533221"/>
              <a:ext cx="1651298" cy="1478727"/>
              <a:chOff x="3937661" y="1533221"/>
              <a:chExt cx="1651298" cy="1478727"/>
            </a:xfrm>
          </p:grpSpPr>
          <p:sp>
            <p:nvSpPr>
              <p:cNvPr id="16" name="TextBox 35"/>
              <p:cNvSpPr txBox="1">
                <a:spLocks noChangeArrowheads="1"/>
              </p:cNvSpPr>
              <p:nvPr/>
            </p:nvSpPr>
            <p:spPr bwMode="auto">
              <a:xfrm>
                <a:off x="3937661" y="1965553"/>
                <a:ext cx="1651298" cy="1046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lvl="0" algn="just"/>
                <a:r>
                  <a:rPr lang="zh-CN" altLang="en-US" sz="900" kern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点击输入本栏的具体文字，简明扼要的说明分项内容，此为概念图解，请根据您的具体内容酌情修改。</a:t>
                </a:r>
                <a:endParaRPr lang="zh-CN" altLang="en-US" sz="9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文本框 58"/>
              <p:cNvSpPr txBox="1">
                <a:spLocks noChangeArrowheads="1"/>
              </p:cNvSpPr>
              <p:nvPr/>
            </p:nvSpPr>
            <p:spPr bwMode="auto">
              <a:xfrm>
                <a:off x="4436831" y="1533221"/>
                <a:ext cx="1105244" cy="492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kumimoji="0" lang="zh-CN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4410075" y="1415275"/>
            <a:ext cx="1768079" cy="1238250"/>
            <a:chOff x="5661885" y="1373585"/>
            <a:chExt cx="2357438" cy="1650929"/>
          </a:xfrm>
        </p:grpSpPr>
        <p:sp>
          <p:nvSpPr>
            <p:cNvPr id="19" name="平行四边形 18"/>
            <p:cNvSpPr/>
            <p:nvPr/>
          </p:nvSpPr>
          <p:spPr>
            <a:xfrm flipV="1">
              <a:off x="5661885" y="1373585"/>
              <a:ext cx="2357438" cy="1650929"/>
            </a:xfrm>
            <a:prstGeom prst="parallelogram">
              <a:avLst/>
            </a:prstGeom>
            <a:solidFill>
              <a:srgbClr val="0C56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0" name="组合 61"/>
            <p:cNvGrpSpPr/>
            <p:nvPr/>
          </p:nvGrpSpPr>
          <p:grpSpPr>
            <a:xfrm>
              <a:off x="6146700" y="1531307"/>
              <a:ext cx="1651298" cy="1480184"/>
              <a:chOff x="6146700" y="1531307"/>
              <a:chExt cx="1651298" cy="1480184"/>
            </a:xfrm>
          </p:grpSpPr>
          <p:sp>
            <p:nvSpPr>
              <p:cNvPr id="21" name="TextBox 35"/>
              <p:cNvSpPr txBox="1">
                <a:spLocks noChangeArrowheads="1"/>
              </p:cNvSpPr>
              <p:nvPr/>
            </p:nvSpPr>
            <p:spPr bwMode="auto">
              <a:xfrm>
                <a:off x="6146700" y="1965096"/>
                <a:ext cx="1651298" cy="1046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lvl="0" algn="just"/>
                <a:r>
                  <a:rPr lang="zh-CN" altLang="en-US" sz="900" kern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点击输入本栏的具体文字，简明扼要的说明分项内容，此为概念图解，请根据您的具体内容酌情修改。</a:t>
                </a:r>
                <a:endParaRPr lang="zh-CN" altLang="en-US" sz="9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文本框 63"/>
              <p:cNvSpPr txBox="1">
                <a:spLocks noChangeArrowheads="1"/>
              </p:cNvSpPr>
              <p:nvPr/>
            </p:nvSpPr>
            <p:spPr bwMode="auto">
              <a:xfrm>
                <a:off x="6645870" y="1531307"/>
                <a:ext cx="1073504" cy="492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kumimoji="0" lang="zh-CN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061473" y="1405750"/>
            <a:ext cx="1768078" cy="1238008"/>
            <a:chOff x="7863679" y="1360430"/>
            <a:chExt cx="2357438" cy="1652196"/>
          </a:xfrm>
        </p:grpSpPr>
        <p:sp>
          <p:nvSpPr>
            <p:cNvPr id="24" name="平行四边形 23"/>
            <p:cNvSpPr/>
            <p:nvPr/>
          </p:nvSpPr>
          <p:spPr>
            <a:xfrm flipV="1">
              <a:off x="7863679" y="1360430"/>
              <a:ext cx="2357438" cy="1650929"/>
            </a:xfrm>
            <a:prstGeom prst="parallelogram">
              <a:avLst/>
            </a:prstGeom>
            <a:solidFill>
              <a:srgbClr val="0C56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5" name="组合 66"/>
            <p:cNvGrpSpPr/>
            <p:nvPr/>
          </p:nvGrpSpPr>
          <p:grpSpPr>
            <a:xfrm>
              <a:off x="8258865" y="1531307"/>
              <a:ext cx="1651298" cy="1481319"/>
              <a:chOff x="8258865" y="1531307"/>
              <a:chExt cx="1651298" cy="1481319"/>
            </a:xfrm>
          </p:grpSpPr>
          <p:sp>
            <p:nvSpPr>
              <p:cNvPr id="26" name="TextBox 35"/>
              <p:cNvSpPr txBox="1">
                <a:spLocks noChangeArrowheads="1"/>
              </p:cNvSpPr>
              <p:nvPr/>
            </p:nvSpPr>
            <p:spPr bwMode="auto">
              <a:xfrm>
                <a:off x="8258865" y="1965223"/>
                <a:ext cx="1651298" cy="1047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lvl="0" algn="just"/>
                <a:r>
                  <a:rPr lang="zh-CN" altLang="en-US" sz="900" kern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点击输入本栏的具体文字，简明扼要的说明分项内容，此为概念图解，请根据您的具体内容酌情修改。</a:t>
                </a:r>
                <a:endParaRPr lang="zh-CN" altLang="en-US" sz="9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文本框 68"/>
              <p:cNvSpPr txBox="1">
                <a:spLocks noChangeArrowheads="1"/>
              </p:cNvSpPr>
              <p:nvPr/>
            </p:nvSpPr>
            <p:spPr bwMode="auto">
              <a:xfrm>
                <a:off x="8662024" y="1531307"/>
                <a:ext cx="1245630" cy="49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kumimoji="0" lang="zh-CN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300">
        <p:cover/>
      </p:transition>
    </mc:Choice>
    <mc:Fallback>
      <p:transition spd="slow" advClick="0" advTm="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275855" y="0"/>
            <a:ext cx="5760641" cy="5143500"/>
          </a:xfrm>
          <a:prstGeom prst="rect">
            <a:avLst/>
          </a:prstGeom>
          <a:solidFill>
            <a:srgbClr val="0C5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7"/>
          <p:cNvSpPr>
            <a:spLocks noChangeArrowheads="1"/>
          </p:cNvSpPr>
          <p:nvPr/>
        </p:nvSpPr>
        <p:spPr bwMode="auto">
          <a:xfrm>
            <a:off x="0" y="2931790"/>
            <a:ext cx="2771800" cy="1512168"/>
          </a:xfrm>
          <a:prstGeom prst="rect">
            <a:avLst/>
          </a:prstGeom>
          <a:solidFill>
            <a:srgbClr val="0C5687"/>
          </a:solidFill>
          <a:ln>
            <a:noFill/>
          </a:ln>
        </p:spPr>
        <p:txBody>
          <a:bodyPr lIns="81628" tIns="40814" rIns="81628" bIns="40814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331640" y="3219822"/>
            <a:ext cx="1190772" cy="69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28" tIns="40814" rIns="81628" bIns="408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kumimoji="0" lang="zh-CN" altLang="en-US" sz="4000" b="1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359522" y="3785119"/>
            <a:ext cx="1152300" cy="45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28" tIns="40814" rIns="81628" bIns="408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微软雅黑" panose="020b0503020204020204" pitchFamily="34" charset="-122"/>
              </a:rPr>
              <a:t>CONTENTS</a:t>
            </a: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 pitchFamily="34" charset="0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3163044"/>
            <a:ext cx="1151044" cy="117586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171825" y="0"/>
            <a:ext cx="104031" cy="51435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039969" y="0"/>
            <a:ext cx="104031" cy="51435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923929" y="1131590"/>
            <a:ext cx="894259" cy="523220"/>
            <a:chOff x="2215144" y="927951"/>
            <a:chExt cx="1244730" cy="959254"/>
          </a:xfrm>
        </p:grpSpPr>
        <p:sp>
          <p:nvSpPr>
            <p:cNvPr id="10" name="平行四边形 9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文本框 9"/>
            <p:cNvSpPr txBox="1"/>
            <p:nvPr/>
          </p:nvSpPr>
          <p:spPr>
            <a:xfrm>
              <a:off x="2393075" y="927951"/>
              <a:ext cx="1066799" cy="95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C5687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01</a:t>
              </a: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0C5687"/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923929" y="1811204"/>
            <a:ext cx="894259" cy="523220"/>
            <a:chOff x="2215144" y="1952311"/>
            <a:chExt cx="1244730" cy="959257"/>
          </a:xfrm>
        </p:grpSpPr>
        <p:sp>
          <p:nvSpPr>
            <p:cNvPr id="13" name="平行四边形 12"/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文本框 10"/>
            <p:cNvSpPr txBox="1"/>
            <p:nvPr/>
          </p:nvSpPr>
          <p:spPr>
            <a:xfrm>
              <a:off x="2393075" y="1952311"/>
              <a:ext cx="1066799" cy="959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C5687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02</a:t>
              </a: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0C5687"/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923929" y="2513052"/>
            <a:ext cx="894259" cy="523220"/>
            <a:chOff x="2215144" y="3018134"/>
            <a:chExt cx="1244730" cy="959255"/>
          </a:xfrm>
        </p:grpSpPr>
        <p:sp>
          <p:nvSpPr>
            <p:cNvPr id="16" name="平行四边形 15"/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文本框 11"/>
            <p:cNvSpPr txBox="1"/>
            <p:nvPr/>
          </p:nvSpPr>
          <p:spPr>
            <a:xfrm>
              <a:off x="2393075" y="3018134"/>
              <a:ext cx="1066799" cy="959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C5687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03</a:t>
              </a: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0C5687"/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923929" y="3195543"/>
            <a:ext cx="894259" cy="523220"/>
            <a:chOff x="2215144" y="4047039"/>
            <a:chExt cx="1244730" cy="959256"/>
          </a:xfrm>
        </p:grpSpPr>
        <p:sp>
          <p:nvSpPr>
            <p:cNvPr id="19" name="平行四边形 18"/>
            <p:cNvSpPr/>
            <p:nvPr/>
          </p:nvSpPr>
          <p:spPr>
            <a:xfrm>
              <a:off x="2215144" y="4135856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文本框 12"/>
            <p:cNvSpPr txBox="1"/>
            <p:nvPr/>
          </p:nvSpPr>
          <p:spPr>
            <a:xfrm>
              <a:off x="2393075" y="4047039"/>
              <a:ext cx="1066799" cy="959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C5687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04</a:t>
              </a: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0C5687"/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923928" y="3895082"/>
            <a:ext cx="884486" cy="523220"/>
            <a:chOff x="2215144" y="5107938"/>
            <a:chExt cx="1231128" cy="959259"/>
          </a:xfrm>
        </p:grpSpPr>
        <p:sp>
          <p:nvSpPr>
            <p:cNvPr id="22" name="平行四边形 21"/>
            <p:cNvSpPr/>
            <p:nvPr/>
          </p:nvSpPr>
          <p:spPr>
            <a:xfrm>
              <a:off x="2215144" y="5186859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文本框 13"/>
            <p:cNvSpPr txBox="1"/>
            <p:nvPr/>
          </p:nvSpPr>
          <p:spPr>
            <a:xfrm>
              <a:off x="2379473" y="5107938"/>
              <a:ext cx="1066799" cy="959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C5687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05</a:t>
              </a: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0C5687"/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603182" y="1144901"/>
            <a:ext cx="3857250" cy="459690"/>
            <a:chOff x="4315150" y="953426"/>
            <a:chExt cx="3857250" cy="540057"/>
          </a:xfrm>
        </p:grpSpPr>
        <p:sp>
          <p:nvSpPr>
            <p:cNvPr id="25" name="矩形 24"/>
            <p:cNvSpPr/>
            <p:nvPr/>
          </p:nvSpPr>
          <p:spPr>
            <a:xfrm>
              <a:off x="4841196" y="1036090"/>
              <a:ext cx="2827147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kern="0" spc="3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单击添加主标题内容</a:t>
              </a:r>
              <a:endParaRPr kumimoji="0" lang="en-GB" altLang="zh-CN" sz="1800" b="1" i="0" u="none" strike="noStrike" kern="0" cap="none" spc="3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平行四边形 25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3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603182" y="1839054"/>
            <a:ext cx="3857250" cy="459690"/>
            <a:chOff x="4315150" y="1647579"/>
            <a:chExt cx="3857250" cy="540057"/>
          </a:xfrm>
        </p:grpSpPr>
        <p:sp>
          <p:nvSpPr>
            <p:cNvPr id="28" name="矩形 27"/>
            <p:cNvSpPr/>
            <p:nvPr/>
          </p:nvSpPr>
          <p:spPr>
            <a:xfrm>
              <a:off x="4841196" y="1730243"/>
              <a:ext cx="2827147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lvl="0">
                <a:defRPr/>
              </a:pPr>
              <a:r>
                <a:rPr lang="zh-CN" altLang="en-US" b="1" kern="0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单击添加主标题内容</a:t>
              </a:r>
              <a:endParaRPr lang="en-GB" altLang="zh-CN" b="1" kern="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平行四边形 28"/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3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603182" y="2533206"/>
            <a:ext cx="3857250" cy="459690"/>
            <a:chOff x="4315150" y="2341731"/>
            <a:chExt cx="3857250" cy="540057"/>
          </a:xfrm>
        </p:grpSpPr>
        <p:sp>
          <p:nvSpPr>
            <p:cNvPr id="31" name="矩形 30"/>
            <p:cNvSpPr/>
            <p:nvPr/>
          </p:nvSpPr>
          <p:spPr>
            <a:xfrm>
              <a:off x="4841197" y="2424395"/>
              <a:ext cx="2827146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lvl="0">
                <a:defRPr/>
              </a:pPr>
              <a:r>
                <a:rPr lang="zh-CN" altLang="en-US" b="1" kern="0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单击添加主标题内容</a:t>
              </a:r>
              <a:endParaRPr lang="en-GB" altLang="zh-CN" b="1" kern="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平行四边形 31"/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3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603182" y="3227359"/>
            <a:ext cx="3857250" cy="459690"/>
            <a:chOff x="4315150" y="3035884"/>
            <a:chExt cx="3857250" cy="540057"/>
          </a:xfrm>
        </p:grpSpPr>
        <p:sp>
          <p:nvSpPr>
            <p:cNvPr id="34" name="矩形 33"/>
            <p:cNvSpPr/>
            <p:nvPr/>
          </p:nvSpPr>
          <p:spPr>
            <a:xfrm>
              <a:off x="4841196" y="3118548"/>
              <a:ext cx="2827147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lvl="0">
                <a:defRPr/>
              </a:pPr>
              <a:r>
                <a:rPr lang="zh-CN" altLang="en-US" b="1" kern="0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单击添加主标题内容</a:t>
              </a:r>
              <a:endParaRPr lang="en-GB" altLang="zh-CN" b="1" kern="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平行四边形 34"/>
            <p:cNvSpPr/>
            <p:nvPr/>
          </p:nvSpPr>
          <p:spPr>
            <a:xfrm>
              <a:off x="4315150" y="3035884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3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603182" y="3921513"/>
            <a:ext cx="3857250" cy="459690"/>
            <a:chOff x="4315150" y="3730038"/>
            <a:chExt cx="3857250" cy="540057"/>
          </a:xfrm>
        </p:grpSpPr>
        <p:sp>
          <p:nvSpPr>
            <p:cNvPr id="37" name="矩形 36"/>
            <p:cNvSpPr/>
            <p:nvPr/>
          </p:nvSpPr>
          <p:spPr>
            <a:xfrm>
              <a:off x="4841197" y="3812702"/>
              <a:ext cx="2827146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lvl="0">
                <a:defRPr/>
              </a:pPr>
              <a:r>
                <a:rPr lang="zh-CN" altLang="en-US" b="1" kern="0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单击添加主标题内容</a:t>
              </a:r>
              <a:endParaRPr lang="en-GB" altLang="zh-CN" b="1" kern="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平行四边形 37"/>
            <p:cNvSpPr/>
            <p:nvPr/>
          </p:nvSpPr>
          <p:spPr>
            <a:xfrm>
              <a:off x="4315150" y="3730038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3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20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6" name="组合 65"/>
          <p:cNvGrpSpPr/>
          <p:nvPr/>
        </p:nvGrpSpPr>
        <p:grpSpPr>
          <a:xfrm>
            <a:off x="2006168" y="1035171"/>
            <a:ext cx="5034246" cy="3208178"/>
            <a:chOff x="2374451" y="1269866"/>
            <a:chExt cx="4297680" cy="2738787"/>
          </a:xfrm>
        </p:grpSpPr>
        <p:grpSp>
          <p:nvGrpSpPr>
            <p:cNvPr id="4" name="Group 4"/>
            <p:cNvGrpSpPr/>
            <p:nvPr/>
          </p:nvGrpSpPr>
          <p:grpSpPr>
            <a:xfrm>
              <a:off x="2374451" y="1269866"/>
              <a:ext cx="4297680" cy="2738787"/>
              <a:chOff x="2946400" y="571500"/>
              <a:chExt cx="5978129" cy="3809691"/>
            </a:xfrm>
            <a:effectLst>
              <a:outerShdw blurRad="127000" dist="279400" dir="11340000" algn="r" rotWithShape="0">
                <a:prstClr val="black">
                  <a:alpha val="20000"/>
                </a:prstClr>
              </a:outerShdw>
            </a:effectLst>
          </p:grpSpPr>
          <p:sp>
            <p:nvSpPr>
              <p:cNvPr id="5" name="Shape 6"/>
              <p:cNvSpPr/>
              <p:nvPr/>
            </p:nvSpPr>
            <p:spPr>
              <a:xfrm>
                <a:off x="2946400" y="571500"/>
                <a:ext cx="5978129" cy="380969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908"/>
                    </a:moveTo>
                    <a:cubicBezTo>
                      <a:pt x="21600" y="20839"/>
                      <a:pt x="21115" y="21600"/>
                      <a:pt x="20522" y="21600"/>
                    </a:cubicBezTo>
                    <a:lnTo>
                      <a:pt x="1078" y="21600"/>
                    </a:lnTo>
                    <a:cubicBezTo>
                      <a:pt x="485" y="21600"/>
                      <a:pt x="0" y="20839"/>
                      <a:pt x="0" y="19908"/>
                    </a:cubicBezTo>
                    <a:lnTo>
                      <a:pt x="0" y="1692"/>
                    </a:lnTo>
                    <a:cubicBezTo>
                      <a:pt x="0" y="761"/>
                      <a:pt x="485" y="0"/>
                      <a:pt x="1078" y="0"/>
                    </a:cubicBezTo>
                    <a:lnTo>
                      <a:pt x="20522" y="0"/>
                    </a:lnTo>
                    <a:cubicBezTo>
                      <a:pt x="21115" y="0"/>
                      <a:pt x="21600" y="761"/>
                      <a:pt x="21600" y="1692"/>
                    </a:cubicBezTo>
                    <a:cubicBezTo>
                      <a:pt x="21600" y="1692"/>
                      <a:pt x="21600" y="19908"/>
                      <a:pt x="21600" y="19908"/>
                    </a:cubicBezTo>
                    <a:close/>
                  </a:path>
                </a:pathLst>
              </a:custGeom>
              <a:solidFill>
                <a:srgbClr val="0C5687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6" name="Shape 7"/>
              <p:cNvSpPr/>
              <p:nvPr/>
            </p:nvSpPr>
            <p:spPr>
              <a:xfrm>
                <a:off x="3327400" y="952500"/>
                <a:ext cx="5202286" cy="303380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ubicBezTo>
                      <a:pt x="21600" y="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FEFEFE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7" name="Shape 8"/>
              <p:cNvSpPr/>
              <p:nvPr/>
            </p:nvSpPr>
            <p:spPr>
              <a:xfrm>
                <a:off x="2971800" y="596900"/>
                <a:ext cx="4600900" cy="373815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88" y="0"/>
                    </a:moveTo>
                    <a:lnTo>
                      <a:pt x="1233" y="0"/>
                    </a:lnTo>
                    <a:cubicBezTo>
                      <a:pt x="553" y="0"/>
                      <a:pt x="0" y="681"/>
                      <a:pt x="0" y="1518"/>
                    </a:cubicBezTo>
                    <a:lnTo>
                      <a:pt x="0" y="20082"/>
                    </a:lnTo>
                    <a:cubicBezTo>
                      <a:pt x="0" y="20919"/>
                      <a:pt x="553" y="21600"/>
                      <a:pt x="1233" y="21600"/>
                    </a:cubicBezTo>
                    <a:lnTo>
                      <a:pt x="21255" y="21600"/>
                    </a:lnTo>
                    <a:cubicBezTo>
                      <a:pt x="21480" y="20263"/>
                      <a:pt x="21600" y="18879"/>
                      <a:pt x="21600" y="17459"/>
                    </a:cubicBezTo>
                    <a:cubicBezTo>
                      <a:pt x="21600" y="10022"/>
                      <a:pt x="18341" y="3524"/>
                      <a:pt x="13488" y="0"/>
                    </a:cubicBezTo>
                    <a:close/>
                  </a:path>
                </a:pathLst>
              </a:custGeom>
              <a:solidFill>
                <a:srgbClr val="FEFEFE">
                  <a:alpha val="20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46" name="Group 141"/>
            <p:cNvGrpSpPr/>
            <p:nvPr/>
          </p:nvGrpSpPr>
          <p:grpSpPr>
            <a:xfrm>
              <a:off x="2648783" y="1542479"/>
              <a:ext cx="3739926" cy="207826"/>
              <a:chOff x="5273056" y="2476258"/>
              <a:chExt cx="4986568" cy="277101"/>
            </a:xfrm>
          </p:grpSpPr>
          <p:sp>
            <p:nvSpPr>
              <p:cNvPr id="47" name="Shape 7"/>
              <p:cNvSpPr/>
              <p:nvPr/>
            </p:nvSpPr>
            <p:spPr>
              <a:xfrm>
                <a:off x="5273056" y="2476258"/>
                <a:ext cx="4986568" cy="27710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ubicBezTo>
                      <a:pt x="21600" y="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010101">
                  <a:alpha val="10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9462241" y="2481270"/>
                <a:ext cx="753163" cy="246221"/>
              </a:xfrm>
              <a:prstGeom prst="rect">
                <a:avLst/>
              </a:prstGeom>
              <a:noFill/>
            </p:spPr>
            <p:txBody>
              <a:bodyPr wrap="square" numCol="1" spcCol="45720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600" b="0" i="0" u="none" strike="noStrike" kern="0" cap="none" spc="0" normalizeH="0" baseline="0" noProof="0">
                  <a:ln>
                    <a:noFill/>
                  </a:ln>
                  <a:solidFill>
                    <a:srgbClr val="7D8287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</a:endParaRPr>
              </a:p>
            </p:txBody>
          </p:sp>
          <p:grpSp>
            <p:nvGrpSpPr>
              <p:cNvPr id="49" name="Group 136"/>
              <p:cNvGrpSpPr/>
              <p:nvPr/>
            </p:nvGrpSpPr>
            <p:grpSpPr>
              <a:xfrm>
                <a:off x="5438003" y="2550090"/>
                <a:ext cx="385882" cy="105300"/>
                <a:chOff x="11188552" y="2046586"/>
                <a:chExt cx="698648" cy="190648"/>
              </a:xfrm>
            </p:grpSpPr>
            <p:sp>
              <p:nvSpPr>
                <p:cNvPr id="52" name="Oval 133"/>
                <p:cNvSpPr/>
                <p:nvPr/>
              </p:nvSpPr>
              <p:spPr>
                <a:xfrm>
                  <a:off x="11188552" y="2046586"/>
                  <a:ext cx="190648" cy="190648"/>
                </a:xfrm>
                <a:prstGeom prst="ellipse">
                  <a:avLst/>
                </a:prstGeom>
                <a:solidFill>
                  <a:srgbClr val="0C5687"/>
                </a:solidFill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Oval 134"/>
                <p:cNvSpPr/>
                <p:nvPr/>
              </p:nvSpPr>
              <p:spPr>
                <a:xfrm>
                  <a:off x="11442552" y="2046586"/>
                  <a:ext cx="190648" cy="190648"/>
                </a:xfrm>
                <a:prstGeom prst="ellipse">
                  <a:avLst/>
                </a:prstGeom>
                <a:solidFill>
                  <a:srgbClr val="0C5687"/>
                </a:solidFill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Oval 135"/>
                <p:cNvSpPr/>
                <p:nvPr/>
              </p:nvSpPr>
              <p:spPr>
                <a:xfrm>
                  <a:off x="11696552" y="2046586"/>
                  <a:ext cx="190648" cy="190648"/>
                </a:xfrm>
                <a:prstGeom prst="ellipse">
                  <a:avLst/>
                </a:prstGeom>
                <a:solidFill>
                  <a:srgbClr val="0C5687"/>
                </a:solidFill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charset="0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50" name="Straight Connector 137"/>
              <p:cNvCxnSpPr/>
              <p:nvPr/>
            </p:nvCxnSpPr>
            <p:spPr>
              <a:xfrm>
                <a:off x="6713125" y="2617689"/>
                <a:ext cx="1973675" cy="0"/>
              </a:xfrm>
              <a:prstGeom prst="line">
                <a:avLst/>
              </a:prstGeom>
              <a:noFill/>
              <a:ln w="76200" cap="rnd" cmpd="sng" algn="ctr">
                <a:solidFill>
                  <a:srgbClr val="010101">
                    <a:alpha val="8000"/>
                  </a:srgbClr>
                </a:solidFill>
                <a:prstDash val="solid"/>
                <a:round/>
              </a:ln>
              <a:effectLst/>
            </p:spPr>
          </p:cxnSp>
          <p:cxnSp>
            <p:nvCxnSpPr>
              <p:cNvPr id="51" name="Straight Connector 139"/>
              <p:cNvCxnSpPr/>
              <p:nvPr/>
            </p:nvCxnSpPr>
            <p:spPr>
              <a:xfrm>
                <a:off x="6062885" y="2617689"/>
                <a:ext cx="490315" cy="0"/>
              </a:xfrm>
              <a:prstGeom prst="line">
                <a:avLst/>
              </a:prstGeom>
              <a:noFill/>
              <a:ln w="76200" cap="rnd" cmpd="sng" algn="ctr">
                <a:solidFill>
                  <a:srgbClr val="010101">
                    <a:alpha val="8000"/>
                  </a:srgbClr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65" name="组合 64"/>
          <p:cNvGrpSpPr/>
          <p:nvPr/>
        </p:nvGrpSpPr>
        <p:grpSpPr>
          <a:xfrm>
            <a:off x="2473942" y="2067694"/>
            <a:ext cx="1257231" cy="1257231"/>
            <a:chOff x="2975881" y="1928015"/>
            <a:chExt cx="1257231" cy="1257231"/>
          </a:xfrm>
        </p:grpSpPr>
        <p:grpSp>
          <p:nvGrpSpPr>
            <p:cNvPr id="35" name="Group 38"/>
            <p:cNvGrpSpPr/>
            <p:nvPr/>
          </p:nvGrpSpPr>
          <p:grpSpPr>
            <a:xfrm>
              <a:off x="2975881" y="1928015"/>
              <a:ext cx="1257231" cy="1257231"/>
              <a:chOff x="5709186" y="2990307"/>
              <a:chExt cx="1676308" cy="1676308"/>
            </a:xfrm>
          </p:grpSpPr>
          <p:sp>
            <p:nvSpPr>
              <p:cNvPr id="39" name="Shape 53"/>
              <p:cNvSpPr/>
              <p:nvPr/>
            </p:nvSpPr>
            <p:spPr>
              <a:xfrm>
                <a:off x="6027485" y="3308606"/>
                <a:ext cx="1039711" cy="103971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37" name="Shape 53"/>
              <p:cNvSpPr/>
              <p:nvPr/>
            </p:nvSpPr>
            <p:spPr>
              <a:xfrm>
                <a:off x="5884075" y="3165196"/>
                <a:ext cx="1326530" cy="132653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noFill/>
              <a:ln w="50800">
                <a:solidFill>
                  <a:srgbClr val="7D8287">
                    <a:alpha val="50000"/>
                  </a:srgbClr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38" name="Shape 53"/>
              <p:cNvSpPr/>
              <p:nvPr/>
            </p:nvSpPr>
            <p:spPr>
              <a:xfrm>
                <a:off x="5709186" y="2990307"/>
                <a:ext cx="1676308" cy="167630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noFill/>
              <a:ln w="19050">
                <a:solidFill>
                  <a:srgbClr val="7D8287">
                    <a:alpha val="25000"/>
                  </a:srgbClr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3273739" y="2214228"/>
              <a:ext cx="611971" cy="68480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lvl="0" algn="ctr"/>
              <a:r>
                <a:rPr lang="en-US" altLang="zh-CN" sz="4000" b="1" smtClean="0">
                  <a:solidFill>
                    <a:srgbClr val="0C5687"/>
                  </a:solidFill>
                  <a:latin typeface="Agency FB" pitchFamily="34" charset="0"/>
                  <a:ea typeface="微软雅黑" panose="020b0503020204020204" pitchFamily="34" charset="-122"/>
                  <a:cs typeface="Montserrat" charset="0"/>
                </a:rPr>
                <a:t>05</a:t>
              </a:r>
              <a:endParaRPr lang="en-US" altLang="zh-CN" sz="4000" b="1">
                <a:solidFill>
                  <a:srgbClr val="0C5687"/>
                </a:solidFill>
                <a:latin typeface="Agency FB" pitchFamily="34" charset="0"/>
                <a:ea typeface="微软雅黑" panose="020b0503020204020204" pitchFamily="34" charset="-122"/>
                <a:cs typeface="Montserrat" charset="0"/>
              </a:endParaRPr>
            </a:p>
          </p:txBody>
        </p:sp>
      </p:grpSp>
      <p:pic>
        <p:nvPicPr>
          <p:cNvPr id="55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2696309"/>
            <a:ext cx="1663852" cy="398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3707904" y="2215629"/>
            <a:ext cx="280831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ctr"/>
            <a:r>
              <a:rPr lang="zh-CN" altLang="en-US" sz="2800" b="1" kern="0" spc="30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ea typeface="微软雅黑" panose="020b0503020204020204" pitchFamily="34" charset="-122"/>
              </a:rPr>
              <a:t>单击添加标题</a:t>
            </a:r>
            <a:endParaRPr lang="zh-CN" altLang="en-US" sz="2800" b="1" kern="0" spc="30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5400000" scaled="0"/>
              </a:gradFill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3923928" y="2811735"/>
            <a:ext cx="1060547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14630" marR="0" lvl="0" indent="-21463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1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174734" y="2795680"/>
            <a:ext cx="1060547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14630" lvl="0" indent="-214630">
              <a:buFont typeface="Wingdings" panose="05000000000000000000" pitchFamily="2" charset="2"/>
              <a:buChar char="l"/>
              <a:defRPr/>
            </a:pPr>
            <a:r>
              <a:rPr lang="zh-CN" altLang="en-US" sz="11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100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sz="1100" kern="0">
              <a:solidFill>
                <a:sysClr val="window" lastClr="FFFFFF">
                  <a:lumMod val="50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3923928" y="3053303"/>
            <a:ext cx="1060547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14630" lvl="0" indent="-214630">
              <a:buFont typeface="Wingdings" panose="05000000000000000000" pitchFamily="2" charset="2"/>
              <a:buChar char="l"/>
              <a:defRPr/>
            </a:pPr>
            <a:r>
              <a:rPr lang="zh-CN" altLang="en-US" sz="11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100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sz="1100" kern="0">
              <a:solidFill>
                <a:sysClr val="window" lastClr="FFFFFF">
                  <a:lumMod val="50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5174734" y="3037247"/>
            <a:ext cx="1060547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14630" lvl="0" indent="-214630">
              <a:buFont typeface="Wingdings" panose="05000000000000000000" pitchFamily="2" charset="2"/>
              <a:buChar char="l"/>
              <a:defRPr/>
            </a:pPr>
            <a:r>
              <a:rPr lang="zh-CN" altLang="en-US" sz="11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100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sz="1100" kern="0">
              <a:solidFill>
                <a:sysClr val="window" lastClr="FFFFFF">
                  <a:lumMod val="50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2895" y="681933"/>
            <a:ext cx="1151044" cy="1175866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90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" presetClass="entr" presetSubtype="4" accel="4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accel="46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accel="46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accel="46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530027" y="113953"/>
            <a:ext cx="283154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30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单击添加标题文本内容</a:t>
            </a:r>
            <a:endParaRPr kumimoji="0" lang="zh-CN" altLang="en-US" b="1" i="0" u="none" strike="noStrike" kern="0" cap="none" spc="300" normalizeH="0" baseline="0" noProof="0">
              <a:ln>
                <a:noFill/>
              </a:ln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>
            <a:stCxn id="6" idx="6"/>
            <a:endCxn id="9" idx="2"/>
          </p:cNvCxnSpPr>
          <p:nvPr/>
        </p:nvCxnSpPr>
        <p:spPr>
          <a:xfrm>
            <a:off x="3088481" y="1750219"/>
            <a:ext cx="995363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4" name="直接连接符 3"/>
          <p:cNvCxnSpPr/>
          <p:nvPr/>
        </p:nvCxnSpPr>
        <p:spPr>
          <a:xfrm>
            <a:off x="5136356" y="1750219"/>
            <a:ext cx="1062038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grpSp>
        <p:nvGrpSpPr>
          <p:cNvPr id="5" name="组合 4"/>
          <p:cNvGrpSpPr/>
          <p:nvPr/>
        </p:nvGrpSpPr>
        <p:grpSpPr>
          <a:xfrm>
            <a:off x="2026444" y="1218010"/>
            <a:ext cx="1062038" cy="1063228"/>
            <a:chOff x="2251119" y="1379113"/>
            <a:chExt cx="1416676" cy="1416676"/>
          </a:xfrm>
        </p:grpSpPr>
        <p:sp>
          <p:nvSpPr>
            <p:cNvPr id="6" name="椭圆 5"/>
            <p:cNvSpPr/>
            <p:nvPr/>
          </p:nvSpPr>
          <p:spPr>
            <a:xfrm>
              <a:off x="2251119" y="1379113"/>
              <a:ext cx="1416676" cy="1416676"/>
            </a:xfrm>
            <a:prstGeom prst="ellipse">
              <a:avLst/>
            </a:prstGeom>
            <a:solidFill>
              <a:srgbClr val="0C56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7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52381" y="1698911"/>
              <a:ext cx="777080" cy="777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4083844" y="1218010"/>
            <a:ext cx="1062038" cy="1063228"/>
            <a:chOff x="4994319" y="1379113"/>
            <a:chExt cx="1416676" cy="1416676"/>
          </a:xfrm>
        </p:grpSpPr>
        <p:sp>
          <p:nvSpPr>
            <p:cNvPr id="9" name="椭圆 8"/>
            <p:cNvSpPr/>
            <p:nvPr/>
          </p:nvSpPr>
          <p:spPr>
            <a:xfrm>
              <a:off x="4994319" y="1379113"/>
              <a:ext cx="1416676" cy="1416676"/>
            </a:xfrm>
            <a:prstGeom prst="ellipse">
              <a:avLst/>
            </a:prstGeom>
            <a:solidFill>
              <a:srgbClr val="0C56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0" name="图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20122" y="1698911"/>
              <a:ext cx="777080" cy="777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6209110" y="1218010"/>
            <a:ext cx="1062038" cy="1063228"/>
            <a:chOff x="7827670" y="1379113"/>
            <a:chExt cx="1416676" cy="1416676"/>
          </a:xfrm>
        </p:grpSpPr>
        <p:sp>
          <p:nvSpPr>
            <p:cNvPr id="12" name="椭圆 11"/>
            <p:cNvSpPr/>
            <p:nvPr/>
          </p:nvSpPr>
          <p:spPr>
            <a:xfrm>
              <a:off x="7827670" y="1379113"/>
              <a:ext cx="1416676" cy="1416676"/>
            </a:xfrm>
            <a:prstGeom prst="ellipse">
              <a:avLst/>
            </a:prstGeom>
            <a:solidFill>
              <a:srgbClr val="0C56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3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47468" y="1698911"/>
              <a:ext cx="777080" cy="777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本框 16"/>
          <p:cNvSpPr txBox="1">
            <a:spLocks noChangeArrowheads="1"/>
          </p:cNvSpPr>
          <p:nvPr/>
        </p:nvSpPr>
        <p:spPr bwMode="auto">
          <a:xfrm>
            <a:off x="3349228" y="1450181"/>
            <a:ext cx="54768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kumimoji="0" lang="zh-CN" altLang="en-US" sz="1500" b="1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7"/>
          <p:cNvSpPr txBox="1">
            <a:spLocks noChangeArrowheads="1"/>
          </p:cNvSpPr>
          <p:nvPr/>
        </p:nvSpPr>
        <p:spPr bwMode="auto">
          <a:xfrm>
            <a:off x="5394722" y="1450181"/>
            <a:ext cx="54768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kumimoji="0" lang="zh-CN" altLang="en-US" sz="1500" b="1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223081" y="1876494"/>
            <a:ext cx="85664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kumimoji="0" lang="en-US" altLang="zh-CN" sz="1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kumimoji="0" lang="en-US" altLang="zh-CN" sz="1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299531" y="1865779"/>
            <a:ext cx="85664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kumimoji="0" lang="en-US" altLang="zh-CN" sz="1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kumimoji="0" lang="en-US" altLang="zh-CN" sz="14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4722" y="2955235"/>
            <a:ext cx="937022" cy="61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0832" y="2936629"/>
            <a:ext cx="932260" cy="64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803" y="2948893"/>
            <a:ext cx="937022" cy="62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4885" y="2970172"/>
            <a:ext cx="937022" cy="5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8776" y="2966284"/>
            <a:ext cx="937022" cy="59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文本框 25"/>
          <p:cNvSpPr txBox="1">
            <a:spLocks noChangeArrowheads="1"/>
          </p:cNvSpPr>
          <p:nvPr/>
        </p:nvSpPr>
        <p:spPr bwMode="auto">
          <a:xfrm>
            <a:off x="1579960" y="3762896"/>
            <a:ext cx="1115094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10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</a:t>
            </a:r>
            <a:r>
              <a:rPr lang="zh-CN" altLang="en-US" sz="1000" kern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内容。</a:t>
            </a:r>
            <a:endParaRPr lang="zh-CN" altLang="en-US" sz="100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6"/>
          <p:cNvSpPr txBox="1">
            <a:spLocks noChangeArrowheads="1"/>
          </p:cNvSpPr>
          <p:nvPr/>
        </p:nvSpPr>
        <p:spPr bwMode="auto">
          <a:xfrm>
            <a:off x="2892029" y="3762896"/>
            <a:ext cx="1115094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10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</a:t>
            </a:r>
            <a:r>
              <a:rPr lang="zh-CN" altLang="en-US" sz="1000" kern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内容。</a:t>
            </a:r>
            <a:endParaRPr lang="zh-CN" altLang="en-US" sz="100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7"/>
          <p:cNvSpPr txBox="1">
            <a:spLocks noChangeArrowheads="1"/>
          </p:cNvSpPr>
          <p:nvPr/>
        </p:nvSpPr>
        <p:spPr bwMode="auto">
          <a:xfrm>
            <a:off x="4155282" y="3766468"/>
            <a:ext cx="1113790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10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</a:t>
            </a:r>
            <a:r>
              <a:rPr lang="zh-CN" altLang="en-US" sz="1000" kern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内容。</a:t>
            </a:r>
            <a:endParaRPr lang="zh-CN" altLang="en-US" sz="100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8"/>
          <p:cNvSpPr txBox="1">
            <a:spLocks noChangeArrowheads="1"/>
          </p:cNvSpPr>
          <p:nvPr/>
        </p:nvSpPr>
        <p:spPr bwMode="auto">
          <a:xfrm>
            <a:off x="5410200" y="3762896"/>
            <a:ext cx="1113790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10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</a:t>
            </a:r>
            <a:r>
              <a:rPr lang="zh-CN" altLang="en-US" sz="1000" kern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内容。</a:t>
            </a:r>
            <a:endParaRPr lang="zh-CN" altLang="en-US" sz="100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9"/>
          <p:cNvSpPr txBox="1">
            <a:spLocks noChangeArrowheads="1"/>
          </p:cNvSpPr>
          <p:nvPr/>
        </p:nvSpPr>
        <p:spPr bwMode="auto">
          <a:xfrm>
            <a:off x="6697266" y="3762896"/>
            <a:ext cx="1115094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10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</a:t>
            </a:r>
            <a:r>
              <a:rPr lang="zh-CN" altLang="en-US" sz="1000" kern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内容。</a:t>
            </a:r>
            <a:endParaRPr lang="zh-CN" altLang="en-US" sz="100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300">
        <p:cover/>
      </p:transition>
    </mc:Choice>
    <mc:Fallback>
      <p:transition spd="slow" advClick="0" advTm="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23" grpId="0"/>
      <p:bldP spid="24" grpId="0"/>
      <p:bldP spid="25" grpId="0"/>
      <p:bldP spid="26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530027" y="113953"/>
            <a:ext cx="283154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30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单击添加标题文本内容</a:t>
            </a:r>
            <a:endParaRPr kumimoji="0" lang="zh-CN" altLang="en-US" b="1" i="0" u="none" strike="noStrike" kern="0" cap="none" spc="300" normalizeH="0" baseline="0" noProof="0">
              <a:ln>
                <a:noFill/>
              </a:ln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平行四边形 2"/>
          <p:cNvSpPr/>
          <p:nvPr/>
        </p:nvSpPr>
        <p:spPr>
          <a:xfrm rot="20362696" flipV="1">
            <a:off x="3690938" y="2337172"/>
            <a:ext cx="1818085" cy="814388"/>
          </a:xfrm>
          <a:prstGeom prst="parallelogram">
            <a:avLst>
              <a:gd name="adj" fmla="val 68951"/>
            </a:avLst>
          </a:prstGeom>
          <a:solidFill>
            <a:srgbClr val="0C56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平行四边形 3"/>
          <p:cNvSpPr/>
          <p:nvPr/>
        </p:nvSpPr>
        <p:spPr>
          <a:xfrm rot="5400000">
            <a:off x="3198614" y="3018804"/>
            <a:ext cx="1504950" cy="872729"/>
          </a:xfrm>
          <a:prstGeom prst="parallelogram">
            <a:avLst>
              <a:gd name="adj" fmla="val 68951"/>
            </a:avLst>
          </a:prstGeom>
          <a:solidFill>
            <a:srgbClr val="0C56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平行四边形 4"/>
          <p:cNvSpPr/>
          <p:nvPr/>
        </p:nvSpPr>
        <p:spPr>
          <a:xfrm rot="5400000" flipH="1">
            <a:off x="4363046" y="2977133"/>
            <a:ext cx="1341834" cy="1119188"/>
          </a:xfrm>
          <a:prstGeom prst="parallelogram">
            <a:avLst>
              <a:gd name="adj" fmla="val 38323"/>
            </a:avLst>
          </a:prstGeom>
          <a:solidFill>
            <a:srgbClr val="0C56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 flipV="1">
            <a:off x="4627960" y="1860922"/>
            <a:ext cx="0" cy="841772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7" name="直接连接符 6"/>
          <p:cNvCxnSpPr/>
          <p:nvPr/>
        </p:nvCxnSpPr>
        <p:spPr>
          <a:xfrm>
            <a:off x="5033963" y="3455169"/>
            <a:ext cx="840581" cy="472679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8" name="直接连接符 7"/>
          <p:cNvCxnSpPr/>
          <p:nvPr/>
        </p:nvCxnSpPr>
        <p:spPr>
          <a:xfrm flipH="1">
            <a:off x="3246835" y="3455169"/>
            <a:ext cx="703659" cy="395288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grpSp>
        <p:nvGrpSpPr>
          <p:cNvPr id="9" name="组合 8"/>
          <p:cNvGrpSpPr/>
          <p:nvPr/>
        </p:nvGrpSpPr>
        <p:grpSpPr>
          <a:xfrm>
            <a:off x="4333875" y="1271563"/>
            <a:ext cx="589360" cy="589360"/>
            <a:chOff x="5570112" y="1017431"/>
            <a:chExt cx="785611" cy="785611"/>
          </a:xfrm>
        </p:grpSpPr>
        <p:sp>
          <p:nvSpPr>
            <p:cNvPr id="10" name="椭圆 9"/>
            <p:cNvSpPr/>
            <p:nvPr/>
          </p:nvSpPr>
          <p:spPr>
            <a:xfrm>
              <a:off x="5570112" y="1017431"/>
              <a:ext cx="785611" cy="785611"/>
            </a:xfrm>
            <a:prstGeom prst="ellipse">
              <a:avLst/>
            </a:prstGeom>
            <a:solidFill>
              <a:srgbClr val="0C56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1" name="图片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50415" y="1198382"/>
              <a:ext cx="415933" cy="415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2701529" y="3671863"/>
            <a:ext cx="589359" cy="588169"/>
            <a:chOff x="3393346" y="4216942"/>
            <a:chExt cx="785611" cy="785611"/>
          </a:xfrm>
        </p:grpSpPr>
        <p:sp>
          <p:nvSpPr>
            <p:cNvPr id="13" name="椭圆 12"/>
            <p:cNvSpPr/>
            <p:nvPr/>
          </p:nvSpPr>
          <p:spPr>
            <a:xfrm>
              <a:off x="3393346" y="4216942"/>
              <a:ext cx="785611" cy="785611"/>
            </a:xfrm>
            <a:prstGeom prst="ellipse">
              <a:avLst/>
            </a:prstGeom>
            <a:solidFill>
              <a:srgbClr val="0C56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4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20453" y="4354302"/>
              <a:ext cx="510890" cy="510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5844779" y="3782591"/>
            <a:ext cx="589359" cy="589359"/>
            <a:chOff x="7585422" y="4364663"/>
            <a:chExt cx="785611" cy="785611"/>
          </a:xfrm>
        </p:grpSpPr>
        <p:sp>
          <p:nvSpPr>
            <p:cNvPr id="16" name="椭圆 15"/>
            <p:cNvSpPr/>
            <p:nvPr/>
          </p:nvSpPr>
          <p:spPr>
            <a:xfrm>
              <a:off x="7585422" y="4364663"/>
              <a:ext cx="785611" cy="785611"/>
            </a:xfrm>
            <a:prstGeom prst="ellipse">
              <a:avLst/>
            </a:prstGeom>
            <a:solidFill>
              <a:srgbClr val="0C56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7" name="图片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68594" y="4546242"/>
              <a:ext cx="433087" cy="43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文本框 20"/>
          <p:cNvSpPr txBox="1">
            <a:spLocks noChangeArrowheads="1"/>
          </p:cNvSpPr>
          <p:nvPr/>
        </p:nvSpPr>
        <p:spPr bwMode="auto">
          <a:xfrm>
            <a:off x="4936332" y="1106067"/>
            <a:ext cx="120831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您的文字</a:t>
            </a: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35"/>
          <p:cNvSpPr txBox="1">
            <a:spLocks noChangeArrowheads="1"/>
          </p:cNvSpPr>
          <p:nvPr/>
        </p:nvSpPr>
        <p:spPr bwMode="auto">
          <a:xfrm>
            <a:off x="4949429" y="1393007"/>
            <a:ext cx="2715815" cy="73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10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0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22"/>
          <p:cNvSpPr txBox="1">
            <a:spLocks noChangeArrowheads="1"/>
          </p:cNvSpPr>
          <p:nvPr/>
        </p:nvSpPr>
        <p:spPr bwMode="auto">
          <a:xfrm>
            <a:off x="6073378" y="2694360"/>
            <a:ext cx="137894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您的文字</a:t>
            </a: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35"/>
          <p:cNvSpPr txBox="1">
            <a:spLocks noChangeArrowheads="1"/>
          </p:cNvSpPr>
          <p:nvPr/>
        </p:nvSpPr>
        <p:spPr bwMode="auto">
          <a:xfrm>
            <a:off x="6073379" y="3000350"/>
            <a:ext cx="210383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10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0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4"/>
          <p:cNvSpPr txBox="1">
            <a:spLocks noChangeArrowheads="1"/>
          </p:cNvSpPr>
          <p:nvPr/>
        </p:nvSpPr>
        <p:spPr bwMode="auto">
          <a:xfrm>
            <a:off x="1763688" y="2522910"/>
            <a:ext cx="141647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您的文字</a:t>
            </a: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35"/>
          <p:cNvSpPr txBox="1">
            <a:spLocks noChangeArrowheads="1"/>
          </p:cNvSpPr>
          <p:nvPr/>
        </p:nvSpPr>
        <p:spPr bwMode="auto">
          <a:xfrm>
            <a:off x="1000125" y="2855094"/>
            <a:ext cx="2083594" cy="76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10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0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300">
        <p:cover/>
      </p:transition>
    </mc:Choice>
    <mc:Fallback>
      <p:transition spd="slow" advClick="0" advTm="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530027" y="113953"/>
            <a:ext cx="283154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30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单击添加标题文本内容</a:t>
            </a:r>
            <a:endParaRPr kumimoji="0" lang="zh-CN" altLang="en-US" b="1" i="0" u="none" strike="noStrike" kern="0" cap="none" spc="300" normalizeH="0" baseline="0" noProof="0">
              <a:ln>
                <a:noFill/>
              </a:ln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组合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0669" y="2242012"/>
            <a:ext cx="6204347" cy="119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16"/>
          <p:cNvSpPr txBox="1">
            <a:spLocks noChangeArrowheads="1"/>
          </p:cNvSpPr>
          <p:nvPr/>
        </p:nvSpPr>
        <p:spPr bwMode="auto">
          <a:xfrm>
            <a:off x="1900238" y="2844468"/>
            <a:ext cx="536972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01</a:t>
            </a:r>
            <a:endParaRPr kumimoji="0" lang="zh-CN" altLang="en-US" sz="21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17"/>
          <p:cNvSpPr txBox="1">
            <a:spLocks noChangeArrowheads="1"/>
          </p:cNvSpPr>
          <p:nvPr/>
        </p:nvSpPr>
        <p:spPr bwMode="auto">
          <a:xfrm>
            <a:off x="2995613" y="2320593"/>
            <a:ext cx="535781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02</a:t>
            </a:r>
            <a:endParaRPr kumimoji="0" lang="zh-CN" altLang="en-US" sz="21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18"/>
          <p:cNvSpPr txBox="1">
            <a:spLocks noChangeArrowheads="1"/>
          </p:cNvSpPr>
          <p:nvPr/>
        </p:nvSpPr>
        <p:spPr bwMode="auto">
          <a:xfrm>
            <a:off x="3949304" y="2850421"/>
            <a:ext cx="535781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03</a:t>
            </a:r>
            <a:endParaRPr kumimoji="0" lang="zh-CN" altLang="en-US" sz="21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19"/>
          <p:cNvSpPr txBox="1">
            <a:spLocks noChangeArrowheads="1"/>
          </p:cNvSpPr>
          <p:nvPr/>
        </p:nvSpPr>
        <p:spPr bwMode="auto">
          <a:xfrm>
            <a:off x="4868467" y="2333689"/>
            <a:ext cx="535781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04</a:t>
            </a:r>
            <a:endParaRPr kumimoji="0" lang="zh-CN" altLang="en-US" sz="21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20"/>
          <p:cNvSpPr txBox="1">
            <a:spLocks noChangeArrowheads="1"/>
          </p:cNvSpPr>
          <p:nvPr/>
        </p:nvSpPr>
        <p:spPr bwMode="auto">
          <a:xfrm>
            <a:off x="5838826" y="2956387"/>
            <a:ext cx="535781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05</a:t>
            </a:r>
            <a:endParaRPr kumimoji="0" lang="zh-CN" altLang="en-US" sz="21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21"/>
          <p:cNvSpPr txBox="1">
            <a:spLocks noChangeArrowheads="1"/>
          </p:cNvSpPr>
          <p:nvPr/>
        </p:nvSpPr>
        <p:spPr bwMode="auto">
          <a:xfrm>
            <a:off x="6842523" y="2333689"/>
            <a:ext cx="535781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06</a:t>
            </a:r>
            <a:endParaRPr kumimoji="0" lang="zh-CN" altLang="en-US" sz="21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1547664" y="3595395"/>
            <a:ext cx="1677591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10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0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41823" y="1092702"/>
            <a:ext cx="1677591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10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0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3335982" y="3595395"/>
            <a:ext cx="1677591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10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0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5281464" y="3595395"/>
            <a:ext cx="1677591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10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0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4295626" y="1127231"/>
            <a:ext cx="1677591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10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0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6222056" y="1089131"/>
            <a:ext cx="1676023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10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0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300">
        <p:cover/>
      </p:transition>
    </mc:Choice>
    <mc:Fallback>
      <p:transition spd="slow" advClick="0" advTm="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530027" y="113953"/>
            <a:ext cx="283154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30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单击添加标题文本内容</a:t>
            </a:r>
            <a:endParaRPr kumimoji="0" lang="zh-CN" altLang="en-US" b="1" i="0" u="none" strike="noStrike" kern="0" cap="none" spc="300" normalizeH="0" baseline="0" noProof="0">
              <a:ln>
                <a:noFill/>
              </a:ln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35"/>
          <p:cNvSpPr txBox="1">
            <a:spLocks noChangeArrowheads="1"/>
          </p:cNvSpPr>
          <p:nvPr/>
        </p:nvSpPr>
        <p:spPr bwMode="auto">
          <a:xfrm>
            <a:off x="1383507" y="1197769"/>
            <a:ext cx="6093619" cy="27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1000" ker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0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4"/>
          <p:cNvSpPr txBox="1">
            <a:spLocks noChangeArrowheads="1"/>
          </p:cNvSpPr>
          <p:nvPr/>
        </p:nvSpPr>
        <p:spPr bwMode="auto">
          <a:xfrm>
            <a:off x="1383507" y="897731"/>
            <a:ext cx="179903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  <a:endParaRPr kumimoji="0" lang="zh-CN" altLang="en-US" sz="1500" b="1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464469" y="1644254"/>
            <a:ext cx="6215063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469" y="3161110"/>
            <a:ext cx="1637110" cy="1092994"/>
          </a:xfrm>
          <a:prstGeom prst="rect">
            <a:avLst/>
          </a:prstGeom>
          <a:ln w="3175">
            <a:solidFill>
              <a:sysClr val="windowText" lastClr="000000">
                <a:lumMod val="95000"/>
                <a:lumOff val="5000"/>
              </a:sys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422" y="1844279"/>
            <a:ext cx="1637109" cy="1092994"/>
          </a:xfrm>
          <a:prstGeom prst="rect">
            <a:avLst/>
          </a:prstGeom>
          <a:ln w="3175">
            <a:solidFill>
              <a:sysClr val="windowText" lastClr="000000">
                <a:lumMod val="95000"/>
                <a:lumOff val="5000"/>
              </a:sysClr>
            </a:solidFill>
          </a:ln>
        </p:spPr>
      </p:pic>
      <p:sp>
        <p:nvSpPr>
          <p:cNvPr id="8" name="矩形 7"/>
          <p:cNvSpPr/>
          <p:nvPr/>
        </p:nvSpPr>
        <p:spPr>
          <a:xfrm>
            <a:off x="3182541" y="1844279"/>
            <a:ext cx="2756297" cy="1092994"/>
          </a:xfrm>
          <a:prstGeom prst="rect">
            <a:avLst/>
          </a:prstGeom>
          <a:solidFill>
            <a:srgbClr val="0C56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82542" y="3161110"/>
            <a:ext cx="4496990" cy="1092994"/>
          </a:xfrm>
          <a:prstGeom prst="rect">
            <a:avLst/>
          </a:prstGeom>
          <a:solidFill>
            <a:srgbClr val="0C56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 b="10836"/>
          <a:stretch>
            <a:fillRect/>
          </a:stretch>
        </p:blipFill>
        <p:spPr>
          <a:xfrm>
            <a:off x="1464469" y="1844279"/>
            <a:ext cx="1556147" cy="1094184"/>
          </a:xfrm>
          <a:prstGeom prst="rect">
            <a:avLst/>
          </a:prstGeom>
          <a:ln w="3175">
            <a:solidFill>
              <a:sysClr val="windowText" lastClr="000000">
                <a:lumMod val="95000"/>
                <a:lumOff val="5000"/>
              </a:sysClr>
            </a:solidFill>
          </a:ln>
        </p:spPr>
      </p:pic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182541" y="3363838"/>
            <a:ext cx="4396978" cy="73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0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</a:t>
            </a:r>
            <a:r>
              <a:rPr lang="zh-CN" altLang="en-US" sz="1000" kern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000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TextBox 35"/>
          <p:cNvSpPr txBox="1">
            <a:spLocks noChangeArrowheads="1"/>
          </p:cNvSpPr>
          <p:nvPr/>
        </p:nvSpPr>
        <p:spPr bwMode="auto">
          <a:xfrm>
            <a:off x="3224212" y="2067694"/>
            <a:ext cx="2672954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10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00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300">
        <p:cover/>
      </p:transition>
    </mc:Choice>
    <mc:Fallback>
      <p:transition spd="slow" advClick="0" advTm="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 animBg="1"/>
      <p:bldP spid="9" grpId="0" animBg="1"/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530027" y="113953"/>
            <a:ext cx="283154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30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单击添加标题文本内容</a:t>
            </a:r>
            <a:endParaRPr kumimoji="0" lang="zh-CN" altLang="en-US" b="1" i="0" u="none" strike="noStrike" kern="0" cap="none" spc="300" normalizeH="0" baseline="0" noProof="0">
              <a:ln>
                <a:noFill/>
              </a:ln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11560" y="1386433"/>
            <a:ext cx="1828800" cy="3049191"/>
            <a:chOff x="1868556" y="1563758"/>
            <a:chExt cx="2438400" cy="4065768"/>
          </a:xfrm>
        </p:grpSpPr>
        <p:sp>
          <p:nvSpPr>
            <p:cNvPr id="5" name="圆角矩形 4"/>
            <p:cNvSpPr/>
            <p:nvPr/>
          </p:nvSpPr>
          <p:spPr>
            <a:xfrm>
              <a:off x="1868556" y="1563758"/>
              <a:ext cx="2438400" cy="4065768"/>
            </a:xfrm>
            <a:prstGeom prst="roundRect">
              <a:avLst>
                <a:gd name="adj" fmla="val 7143"/>
              </a:avLst>
            </a:prstGeom>
            <a:solidFill>
              <a:srgbClr val="0C56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6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09263" y="1765286"/>
              <a:ext cx="1956986" cy="1572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35"/>
            <p:cNvSpPr txBox="1">
              <a:spLocks noChangeArrowheads="1"/>
            </p:cNvSpPr>
            <p:nvPr/>
          </p:nvSpPr>
          <p:spPr bwMode="auto">
            <a:xfrm>
              <a:off x="2114461" y="3881027"/>
              <a:ext cx="1960784" cy="166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just">
                <a:lnSpc>
                  <a:spcPct val="150000"/>
                </a:lnSpc>
              </a:pPr>
              <a:r>
                <a:rPr lang="zh-CN" altLang="en-US" sz="10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0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" name="组合 8"/>
            <p:cNvGrpSpPr/>
            <p:nvPr/>
          </p:nvGrpSpPr>
          <p:grpSpPr>
            <a:xfrm>
              <a:off x="2279719" y="3119577"/>
              <a:ext cx="1576387" cy="484209"/>
              <a:chOff x="2279719" y="3119577"/>
              <a:chExt cx="1576387" cy="484209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2279719" y="3119577"/>
                <a:ext cx="1576387" cy="484209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文本框 11"/>
              <p:cNvSpPr txBox="1">
                <a:spLocks noChangeArrowheads="1"/>
              </p:cNvSpPr>
              <p:nvPr/>
            </p:nvSpPr>
            <p:spPr bwMode="auto">
              <a:xfrm>
                <a:off x="2712298" y="3158047"/>
                <a:ext cx="1143808" cy="430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5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kumimoji="0" lang="zh-CN" altLang="en-US" sz="15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1" name="图片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03549" y="3158047"/>
                <a:ext cx="341405" cy="338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2" name="组合 11"/>
          <p:cNvGrpSpPr/>
          <p:nvPr/>
        </p:nvGrpSpPr>
        <p:grpSpPr>
          <a:xfrm>
            <a:off x="2621335" y="1386433"/>
            <a:ext cx="1828800" cy="3049191"/>
            <a:chOff x="1868556" y="1563758"/>
            <a:chExt cx="2438400" cy="4065768"/>
          </a:xfrm>
        </p:grpSpPr>
        <p:sp>
          <p:nvSpPr>
            <p:cNvPr id="13" name="圆角矩形 12"/>
            <p:cNvSpPr/>
            <p:nvPr/>
          </p:nvSpPr>
          <p:spPr>
            <a:xfrm>
              <a:off x="1868556" y="1563758"/>
              <a:ext cx="2438400" cy="4065768"/>
            </a:xfrm>
            <a:prstGeom prst="roundRect">
              <a:avLst>
                <a:gd name="adj" fmla="val 7143"/>
              </a:avLst>
            </a:prstGeom>
            <a:solidFill>
              <a:srgbClr val="0C56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4" name="图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09263" y="1765286"/>
              <a:ext cx="1956986" cy="1572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35"/>
            <p:cNvSpPr txBox="1">
              <a:spLocks noChangeArrowheads="1"/>
            </p:cNvSpPr>
            <p:nvPr/>
          </p:nvSpPr>
          <p:spPr bwMode="auto">
            <a:xfrm>
              <a:off x="2054293" y="3879923"/>
              <a:ext cx="2027237" cy="166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just">
                <a:lnSpc>
                  <a:spcPct val="150000"/>
                </a:lnSpc>
              </a:pPr>
              <a:r>
                <a:rPr lang="zh-CN" altLang="en-US" sz="10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0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组合 17"/>
            <p:cNvGrpSpPr/>
            <p:nvPr/>
          </p:nvGrpSpPr>
          <p:grpSpPr>
            <a:xfrm>
              <a:off x="2279719" y="3119577"/>
              <a:ext cx="1576387" cy="484209"/>
              <a:chOff x="2279719" y="3119577"/>
              <a:chExt cx="1576387" cy="484209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2279719" y="3119577"/>
                <a:ext cx="1576387" cy="484209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文本框 19"/>
              <p:cNvSpPr txBox="1">
                <a:spLocks noChangeArrowheads="1"/>
              </p:cNvSpPr>
              <p:nvPr/>
            </p:nvSpPr>
            <p:spPr bwMode="auto">
              <a:xfrm>
                <a:off x="2712298" y="3158047"/>
                <a:ext cx="989060" cy="430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5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kumimoji="0" lang="zh-CN" altLang="en-US" sz="15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9" name="图片 2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03549" y="3158047"/>
                <a:ext cx="341405" cy="338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0" name="组合 19"/>
          <p:cNvGrpSpPr/>
          <p:nvPr/>
        </p:nvGrpSpPr>
        <p:grpSpPr>
          <a:xfrm>
            <a:off x="4707310" y="1394768"/>
            <a:ext cx="1828800" cy="3049190"/>
            <a:chOff x="1868556" y="1563758"/>
            <a:chExt cx="2438400" cy="4065768"/>
          </a:xfrm>
        </p:grpSpPr>
        <p:sp>
          <p:nvSpPr>
            <p:cNvPr id="21" name="圆角矩形 20"/>
            <p:cNvSpPr/>
            <p:nvPr/>
          </p:nvSpPr>
          <p:spPr>
            <a:xfrm>
              <a:off x="1868556" y="1563758"/>
              <a:ext cx="2438400" cy="4065768"/>
            </a:xfrm>
            <a:prstGeom prst="roundRect">
              <a:avLst>
                <a:gd name="adj" fmla="val 7143"/>
              </a:avLst>
            </a:prstGeom>
            <a:solidFill>
              <a:srgbClr val="0C56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2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09263" y="1765286"/>
              <a:ext cx="1956986" cy="1572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35"/>
            <p:cNvSpPr txBox="1">
              <a:spLocks noChangeArrowheads="1"/>
            </p:cNvSpPr>
            <p:nvPr/>
          </p:nvSpPr>
          <p:spPr bwMode="auto">
            <a:xfrm>
              <a:off x="2081716" y="3859368"/>
              <a:ext cx="1972391" cy="166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just">
                <a:lnSpc>
                  <a:spcPct val="150000"/>
                </a:lnSpc>
              </a:pPr>
              <a:r>
                <a:rPr lang="zh-CN" altLang="en-US" sz="10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0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4" name="组合 25"/>
            <p:cNvGrpSpPr/>
            <p:nvPr/>
          </p:nvGrpSpPr>
          <p:grpSpPr>
            <a:xfrm>
              <a:off x="2279719" y="3119577"/>
              <a:ext cx="1576387" cy="484208"/>
              <a:chOff x="2279719" y="3119577"/>
              <a:chExt cx="1576387" cy="484208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2279719" y="3119577"/>
                <a:ext cx="1576387" cy="484208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文本框 27"/>
              <p:cNvSpPr txBox="1">
                <a:spLocks noChangeArrowheads="1"/>
              </p:cNvSpPr>
              <p:nvPr/>
            </p:nvSpPr>
            <p:spPr bwMode="auto">
              <a:xfrm>
                <a:off x="2712298" y="3158047"/>
                <a:ext cx="992070" cy="430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5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kumimoji="0" lang="zh-CN" altLang="en-US" sz="15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7" name="图片 2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03549" y="3158047"/>
                <a:ext cx="341405" cy="338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8" name="组合 27"/>
          <p:cNvGrpSpPr/>
          <p:nvPr/>
        </p:nvGrpSpPr>
        <p:grpSpPr>
          <a:xfrm>
            <a:off x="6796854" y="1394768"/>
            <a:ext cx="1828800" cy="3049190"/>
            <a:chOff x="1868556" y="1563758"/>
            <a:chExt cx="2438400" cy="4065768"/>
          </a:xfrm>
        </p:grpSpPr>
        <p:sp>
          <p:nvSpPr>
            <p:cNvPr id="29" name="圆角矩形 28"/>
            <p:cNvSpPr/>
            <p:nvPr/>
          </p:nvSpPr>
          <p:spPr>
            <a:xfrm>
              <a:off x="1868556" y="1563758"/>
              <a:ext cx="2438400" cy="4065768"/>
            </a:xfrm>
            <a:prstGeom prst="roundRect">
              <a:avLst>
                <a:gd name="adj" fmla="val 7143"/>
              </a:avLst>
            </a:prstGeom>
            <a:solidFill>
              <a:srgbClr val="0C56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0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09263" y="1765286"/>
              <a:ext cx="1956986" cy="1572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5"/>
            <p:cNvSpPr txBox="1">
              <a:spLocks noChangeArrowheads="1"/>
            </p:cNvSpPr>
            <p:nvPr/>
          </p:nvSpPr>
          <p:spPr bwMode="auto">
            <a:xfrm>
              <a:off x="2090020" y="3901256"/>
              <a:ext cx="1939880" cy="166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just">
                <a:lnSpc>
                  <a:spcPct val="150000"/>
                </a:lnSpc>
              </a:pPr>
              <a:r>
                <a:rPr lang="zh-CN" altLang="en-US" sz="10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0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2" name="组合 25"/>
            <p:cNvGrpSpPr/>
            <p:nvPr/>
          </p:nvGrpSpPr>
          <p:grpSpPr>
            <a:xfrm>
              <a:off x="2279719" y="3119577"/>
              <a:ext cx="1576387" cy="484208"/>
              <a:chOff x="2279719" y="3119577"/>
              <a:chExt cx="1576387" cy="484208"/>
            </a:xfrm>
          </p:grpSpPr>
          <p:sp>
            <p:nvSpPr>
              <p:cNvPr id="33" name="圆角矩形 32"/>
              <p:cNvSpPr/>
              <p:nvPr/>
            </p:nvSpPr>
            <p:spPr>
              <a:xfrm>
                <a:off x="2279719" y="3119577"/>
                <a:ext cx="1576387" cy="484208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文本框 27"/>
              <p:cNvSpPr txBox="1">
                <a:spLocks noChangeArrowheads="1"/>
              </p:cNvSpPr>
              <p:nvPr/>
            </p:nvSpPr>
            <p:spPr bwMode="auto">
              <a:xfrm>
                <a:off x="2712298" y="3158047"/>
                <a:ext cx="1086331" cy="430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5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kumimoji="0" lang="zh-CN" altLang="en-US" sz="15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35" name="图片 2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03549" y="3158047"/>
                <a:ext cx="341405" cy="338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300">
        <p:cover/>
      </p:transition>
    </mc:Choice>
    <mc:Fallback>
      <p:transition spd="slow" advClick="0" advTm="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23528" y="3086410"/>
            <a:ext cx="4215985" cy="1573572"/>
          </a:xfrm>
          <a:prstGeom prst="rect">
            <a:avLst/>
          </a:prstGeom>
          <a:solidFill>
            <a:srgbClr val="0C568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07068" y="3153626"/>
            <a:ext cx="3831818" cy="108491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i="0" u="none" strike="noStrike" kern="0" cap="none" spc="600" normalizeH="0" baseline="0" noProof="0" smtClean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51300">
                      <a:schemeClr val="bg1">
                        <a:lumMod val="9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感谢聆听</a:t>
            </a:r>
            <a:endParaRPr kumimoji="0" lang="zh-CN" altLang="en-US" sz="6600" i="0" u="none" strike="noStrike" kern="0" cap="none" spc="600" normalizeH="0" baseline="0" noProof="0">
              <a:ln>
                <a:noFill/>
              </a:ln>
              <a:gradFill>
                <a:gsLst>
                  <a:gs pos="0">
                    <a:schemeClr val="bg1"/>
                  </a:gs>
                  <a:gs pos="513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56"/>
          <p:cNvSpPr txBox="1"/>
          <p:nvPr/>
        </p:nvSpPr>
        <p:spPr>
          <a:xfrm>
            <a:off x="507065" y="4159996"/>
            <a:ext cx="3816424" cy="4072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51300">
                      <a:schemeClr val="bg1">
                        <a:lumMod val="9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r>
              <a:rPr kumimoji="0" lang="en-US" altLang="zh-CN" sz="2000" i="0" u="none" strike="noStrike" kern="0" cap="none" spc="0" normalizeH="0" noProof="0" smtClean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51300">
                      <a:schemeClr val="bg1">
                        <a:lumMod val="9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YOU FOR WATCHING</a:t>
            </a:r>
            <a:endParaRPr kumimoji="0" lang="en-US" altLang="zh-CN" sz="200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chemeClr val="bg1"/>
                  </a:gs>
                  <a:gs pos="513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12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405740" y="2300410"/>
            <a:ext cx="335606" cy="369524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4" tIns="34270" rIns="68544" bIns="34270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36881" y="2302196"/>
            <a:ext cx="5262578" cy="3695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199" tIns="0" rIns="101199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08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4542" y="1871085"/>
            <a:ext cx="5235801" cy="4355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42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080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380342" y="1868408"/>
            <a:ext cx="480201" cy="43825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4" tIns="34270" rIns="68544" bIns="34270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187061" y="2848447"/>
            <a:ext cx="4701153" cy="951479"/>
          </a:xfrm>
          <a:prstGeom prst="rect">
            <a:avLst/>
          </a:prstGeom>
          <a:noFill/>
          <a:ln w="25400">
            <a:noFill/>
          </a:ln>
        </p:spPr>
        <p:txBody>
          <a:bodyPr lIns="68544" tIns="34270" rIns="68544" bIns="34270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7003" y="731276"/>
            <a:ext cx="2142163" cy="107108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6668" y="-10478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6" y="1211580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085" b="1" i="0" u="none" strike="noStrike" kern="1200" cap="none" spc="15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095500" y="2336006"/>
            <a:ext cx="4950619" cy="1473517"/>
          </a:xfrm>
          <a:prstGeom prst="rect">
            <a:avLst/>
          </a:prstGeom>
          <a:noFill/>
          <a:ln w="25400">
            <a:noFill/>
          </a:ln>
        </p:spPr>
        <p:txBody>
          <a:bodyPr wrap="none" lIns="68540" tIns="34268" rIns="68540" bIns="34268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1800"/>
              </a:lnSpc>
            </a:pPr>
            <a:r>
              <a:rPr lang="en-US" altLang="zh-CN" sz="21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1800" b="1" spc="15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1800"/>
              </a:lnSpc>
            </a:pPr>
            <a:endParaRPr lang="en-US" altLang="zh-CN" sz="18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9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9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9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9924" y="72723"/>
            <a:ext cx="2142045" cy="10710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414939" y="3809524"/>
            <a:ext cx="6315551" cy="102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75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675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05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6" name="组合 65"/>
          <p:cNvGrpSpPr/>
          <p:nvPr/>
        </p:nvGrpSpPr>
        <p:grpSpPr>
          <a:xfrm>
            <a:off x="2006168" y="1035171"/>
            <a:ext cx="5034246" cy="3208178"/>
            <a:chOff x="2374451" y="1269866"/>
            <a:chExt cx="4297680" cy="2738787"/>
          </a:xfrm>
        </p:grpSpPr>
        <p:grpSp>
          <p:nvGrpSpPr>
            <p:cNvPr id="4" name="Group 4"/>
            <p:cNvGrpSpPr/>
            <p:nvPr/>
          </p:nvGrpSpPr>
          <p:grpSpPr>
            <a:xfrm>
              <a:off x="2374451" y="1269866"/>
              <a:ext cx="4297680" cy="2738787"/>
              <a:chOff x="2946400" y="571500"/>
              <a:chExt cx="5978129" cy="3809691"/>
            </a:xfrm>
            <a:effectLst>
              <a:outerShdw blurRad="127000" dist="279400" dir="11340000" algn="r" rotWithShape="0">
                <a:prstClr val="black">
                  <a:alpha val="20000"/>
                </a:prstClr>
              </a:outerShdw>
            </a:effectLst>
          </p:grpSpPr>
          <p:sp>
            <p:nvSpPr>
              <p:cNvPr id="5" name="Shape 6"/>
              <p:cNvSpPr/>
              <p:nvPr/>
            </p:nvSpPr>
            <p:spPr>
              <a:xfrm>
                <a:off x="2946400" y="571500"/>
                <a:ext cx="5978129" cy="380969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908"/>
                    </a:moveTo>
                    <a:cubicBezTo>
                      <a:pt x="21600" y="20839"/>
                      <a:pt x="21115" y="21600"/>
                      <a:pt x="20522" y="21600"/>
                    </a:cubicBezTo>
                    <a:lnTo>
                      <a:pt x="1078" y="21600"/>
                    </a:lnTo>
                    <a:cubicBezTo>
                      <a:pt x="485" y="21600"/>
                      <a:pt x="0" y="20839"/>
                      <a:pt x="0" y="19908"/>
                    </a:cubicBezTo>
                    <a:lnTo>
                      <a:pt x="0" y="1692"/>
                    </a:lnTo>
                    <a:cubicBezTo>
                      <a:pt x="0" y="761"/>
                      <a:pt x="485" y="0"/>
                      <a:pt x="1078" y="0"/>
                    </a:cubicBezTo>
                    <a:lnTo>
                      <a:pt x="20522" y="0"/>
                    </a:lnTo>
                    <a:cubicBezTo>
                      <a:pt x="21115" y="0"/>
                      <a:pt x="21600" y="761"/>
                      <a:pt x="21600" y="1692"/>
                    </a:cubicBezTo>
                    <a:cubicBezTo>
                      <a:pt x="21600" y="1692"/>
                      <a:pt x="21600" y="19908"/>
                      <a:pt x="21600" y="19908"/>
                    </a:cubicBezTo>
                    <a:close/>
                  </a:path>
                </a:pathLst>
              </a:custGeom>
              <a:solidFill>
                <a:srgbClr val="0C5687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6" name="Shape 7"/>
              <p:cNvSpPr/>
              <p:nvPr/>
            </p:nvSpPr>
            <p:spPr>
              <a:xfrm>
                <a:off x="3327400" y="952500"/>
                <a:ext cx="5202286" cy="303380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ubicBezTo>
                      <a:pt x="21600" y="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FEFEFE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7" name="Shape 8"/>
              <p:cNvSpPr/>
              <p:nvPr/>
            </p:nvSpPr>
            <p:spPr>
              <a:xfrm>
                <a:off x="2971800" y="596900"/>
                <a:ext cx="4600900" cy="373815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88" y="0"/>
                    </a:moveTo>
                    <a:lnTo>
                      <a:pt x="1233" y="0"/>
                    </a:lnTo>
                    <a:cubicBezTo>
                      <a:pt x="553" y="0"/>
                      <a:pt x="0" y="681"/>
                      <a:pt x="0" y="1518"/>
                    </a:cubicBezTo>
                    <a:lnTo>
                      <a:pt x="0" y="20082"/>
                    </a:lnTo>
                    <a:cubicBezTo>
                      <a:pt x="0" y="20919"/>
                      <a:pt x="553" y="21600"/>
                      <a:pt x="1233" y="21600"/>
                    </a:cubicBezTo>
                    <a:lnTo>
                      <a:pt x="21255" y="21600"/>
                    </a:lnTo>
                    <a:cubicBezTo>
                      <a:pt x="21480" y="20263"/>
                      <a:pt x="21600" y="18879"/>
                      <a:pt x="21600" y="17459"/>
                    </a:cubicBezTo>
                    <a:cubicBezTo>
                      <a:pt x="21600" y="10022"/>
                      <a:pt x="18341" y="3524"/>
                      <a:pt x="13488" y="0"/>
                    </a:cubicBezTo>
                    <a:close/>
                  </a:path>
                </a:pathLst>
              </a:custGeom>
              <a:solidFill>
                <a:srgbClr val="FEFEFE">
                  <a:alpha val="20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46" name="Group 141"/>
            <p:cNvGrpSpPr/>
            <p:nvPr/>
          </p:nvGrpSpPr>
          <p:grpSpPr>
            <a:xfrm>
              <a:off x="2648783" y="1542479"/>
              <a:ext cx="3739926" cy="207826"/>
              <a:chOff x="5273056" y="2476258"/>
              <a:chExt cx="4986568" cy="277101"/>
            </a:xfrm>
          </p:grpSpPr>
          <p:sp>
            <p:nvSpPr>
              <p:cNvPr id="47" name="Shape 7"/>
              <p:cNvSpPr/>
              <p:nvPr/>
            </p:nvSpPr>
            <p:spPr>
              <a:xfrm>
                <a:off x="5273056" y="2476258"/>
                <a:ext cx="4986568" cy="27710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ubicBezTo>
                      <a:pt x="21600" y="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010101">
                  <a:alpha val="10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9462241" y="2481270"/>
                <a:ext cx="753163" cy="246221"/>
              </a:xfrm>
              <a:prstGeom prst="rect">
                <a:avLst/>
              </a:prstGeom>
              <a:noFill/>
            </p:spPr>
            <p:txBody>
              <a:bodyPr wrap="square" numCol="1" spcCol="45720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600" b="0" i="0" u="none" strike="noStrike" kern="0" cap="none" spc="0" normalizeH="0" baseline="0" noProof="0">
                  <a:ln>
                    <a:noFill/>
                  </a:ln>
                  <a:solidFill>
                    <a:srgbClr val="7D8287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</a:endParaRPr>
              </a:p>
            </p:txBody>
          </p:sp>
          <p:grpSp>
            <p:nvGrpSpPr>
              <p:cNvPr id="49" name="Group 136"/>
              <p:cNvGrpSpPr/>
              <p:nvPr/>
            </p:nvGrpSpPr>
            <p:grpSpPr>
              <a:xfrm>
                <a:off x="5438003" y="2550090"/>
                <a:ext cx="385882" cy="105300"/>
                <a:chOff x="11188552" y="2046586"/>
                <a:chExt cx="698648" cy="190648"/>
              </a:xfrm>
            </p:grpSpPr>
            <p:sp>
              <p:nvSpPr>
                <p:cNvPr id="52" name="Oval 133"/>
                <p:cNvSpPr/>
                <p:nvPr/>
              </p:nvSpPr>
              <p:spPr>
                <a:xfrm>
                  <a:off x="11188552" y="2046586"/>
                  <a:ext cx="190648" cy="190648"/>
                </a:xfrm>
                <a:prstGeom prst="ellipse">
                  <a:avLst/>
                </a:prstGeom>
                <a:solidFill>
                  <a:srgbClr val="0C5687"/>
                </a:solidFill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Oval 134"/>
                <p:cNvSpPr/>
                <p:nvPr/>
              </p:nvSpPr>
              <p:spPr>
                <a:xfrm>
                  <a:off x="11442552" y="2046586"/>
                  <a:ext cx="190648" cy="190648"/>
                </a:xfrm>
                <a:prstGeom prst="ellipse">
                  <a:avLst/>
                </a:prstGeom>
                <a:solidFill>
                  <a:srgbClr val="0C5687"/>
                </a:solidFill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Oval 135"/>
                <p:cNvSpPr/>
                <p:nvPr/>
              </p:nvSpPr>
              <p:spPr>
                <a:xfrm>
                  <a:off x="11696552" y="2046586"/>
                  <a:ext cx="190648" cy="190648"/>
                </a:xfrm>
                <a:prstGeom prst="ellipse">
                  <a:avLst/>
                </a:prstGeom>
                <a:solidFill>
                  <a:srgbClr val="0C5687"/>
                </a:solidFill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charset="0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50" name="Straight Connector 137"/>
              <p:cNvCxnSpPr/>
              <p:nvPr/>
            </p:nvCxnSpPr>
            <p:spPr>
              <a:xfrm>
                <a:off x="6713125" y="2617689"/>
                <a:ext cx="1973675" cy="0"/>
              </a:xfrm>
              <a:prstGeom prst="line">
                <a:avLst/>
              </a:prstGeom>
              <a:noFill/>
              <a:ln w="76200" cap="rnd" cmpd="sng" algn="ctr">
                <a:solidFill>
                  <a:srgbClr val="010101">
                    <a:alpha val="8000"/>
                  </a:srgbClr>
                </a:solidFill>
                <a:prstDash val="solid"/>
                <a:round/>
              </a:ln>
              <a:effectLst/>
            </p:spPr>
          </p:cxnSp>
          <p:cxnSp>
            <p:nvCxnSpPr>
              <p:cNvPr id="51" name="Straight Connector 139"/>
              <p:cNvCxnSpPr/>
              <p:nvPr/>
            </p:nvCxnSpPr>
            <p:spPr>
              <a:xfrm>
                <a:off x="6062885" y="2617689"/>
                <a:ext cx="490315" cy="0"/>
              </a:xfrm>
              <a:prstGeom prst="line">
                <a:avLst/>
              </a:prstGeom>
              <a:noFill/>
              <a:ln w="76200" cap="rnd" cmpd="sng" algn="ctr">
                <a:solidFill>
                  <a:srgbClr val="010101">
                    <a:alpha val="8000"/>
                  </a:srgbClr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65" name="组合 64"/>
          <p:cNvGrpSpPr/>
          <p:nvPr/>
        </p:nvGrpSpPr>
        <p:grpSpPr>
          <a:xfrm>
            <a:off x="2473942" y="2067694"/>
            <a:ext cx="1257231" cy="1257231"/>
            <a:chOff x="2975881" y="1928015"/>
            <a:chExt cx="1257231" cy="1257231"/>
          </a:xfrm>
        </p:grpSpPr>
        <p:grpSp>
          <p:nvGrpSpPr>
            <p:cNvPr id="35" name="Group 38"/>
            <p:cNvGrpSpPr/>
            <p:nvPr/>
          </p:nvGrpSpPr>
          <p:grpSpPr>
            <a:xfrm>
              <a:off x="2975881" y="1928015"/>
              <a:ext cx="1257231" cy="1257231"/>
              <a:chOff x="5709186" y="2990307"/>
              <a:chExt cx="1676308" cy="1676308"/>
            </a:xfrm>
          </p:grpSpPr>
          <p:sp>
            <p:nvSpPr>
              <p:cNvPr id="39" name="Shape 53"/>
              <p:cNvSpPr/>
              <p:nvPr/>
            </p:nvSpPr>
            <p:spPr>
              <a:xfrm>
                <a:off x="6027485" y="3308606"/>
                <a:ext cx="1039711" cy="103971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37" name="Shape 53"/>
              <p:cNvSpPr/>
              <p:nvPr/>
            </p:nvSpPr>
            <p:spPr>
              <a:xfrm>
                <a:off x="5884075" y="3165196"/>
                <a:ext cx="1326530" cy="132653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noFill/>
              <a:ln w="50800">
                <a:solidFill>
                  <a:srgbClr val="7D8287">
                    <a:alpha val="50000"/>
                  </a:srgbClr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38" name="Shape 53"/>
              <p:cNvSpPr/>
              <p:nvPr/>
            </p:nvSpPr>
            <p:spPr>
              <a:xfrm>
                <a:off x="5709186" y="2990307"/>
                <a:ext cx="1676308" cy="167630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noFill/>
              <a:ln w="19050">
                <a:solidFill>
                  <a:srgbClr val="7D8287">
                    <a:alpha val="25000"/>
                  </a:srgbClr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3342142" y="2214228"/>
              <a:ext cx="533498" cy="68480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lvl="0" algn="ctr"/>
              <a:r>
                <a:rPr lang="en-US" altLang="zh-CN" sz="4000" b="1" smtClean="0">
                  <a:solidFill>
                    <a:srgbClr val="0C5687"/>
                  </a:solidFill>
                  <a:latin typeface="Agency FB" pitchFamily="34" charset="0"/>
                  <a:ea typeface="微软雅黑" panose="020b0503020204020204" pitchFamily="34" charset="-122"/>
                  <a:cs typeface="Montserrat" charset="0"/>
                </a:rPr>
                <a:t>01</a:t>
              </a:r>
              <a:endParaRPr lang="en-US" altLang="zh-CN" sz="4000" b="1">
                <a:solidFill>
                  <a:srgbClr val="0C5687"/>
                </a:solidFill>
                <a:latin typeface="Agency FB" pitchFamily="34" charset="0"/>
                <a:ea typeface="微软雅黑" panose="020b0503020204020204" pitchFamily="34" charset="-122"/>
                <a:cs typeface="Montserrat" charset="0"/>
              </a:endParaRPr>
            </a:p>
          </p:txBody>
        </p:sp>
      </p:grpSp>
      <p:pic>
        <p:nvPicPr>
          <p:cNvPr id="55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2696309"/>
            <a:ext cx="1663852" cy="398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3707904" y="2215629"/>
            <a:ext cx="280831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ctr"/>
            <a:r>
              <a:rPr lang="zh-CN" altLang="en-US" sz="2800" b="1" kern="0" spc="30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ea typeface="微软雅黑" panose="020b0503020204020204" pitchFamily="34" charset="-122"/>
              </a:rPr>
              <a:t>单击添加标题</a:t>
            </a:r>
            <a:endParaRPr lang="zh-CN" altLang="en-US" sz="2800" b="1" kern="0" spc="30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5400000" scaled="0"/>
              </a:gradFill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3923928" y="2811735"/>
            <a:ext cx="1060547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14630" marR="0" lvl="0" indent="-21463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1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174734" y="2795680"/>
            <a:ext cx="1060547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14630" lvl="0" indent="-214630">
              <a:buFont typeface="Wingdings" panose="05000000000000000000" pitchFamily="2" charset="2"/>
              <a:buChar char="l"/>
              <a:defRPr/>
            </a:pPr>
            <a:r>
              <a:rPr lang="zh-CN" altLang="en-US" sz="11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100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sz="1100" kern="0">
              <a:solidFill>
                <a:sysClr val="window" lastClr="FFFFFF">
                  <a:lumMod val="50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3923928" y="3053303"/>
            <a:ext cx="1060547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14630" lvl="0" indent="-214630">
              <a:buFont typeface="Wingdings" panose="05000000000000000000" pitchFamily="2" charset="2"/>
              <a:buChar char="l"/>
              <a:defRPr/>
            </a:pPr>
            <a:r>
              <a:rPr lang="zh-CN" altLang="en-US" sz="11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100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sz="1100" kern="0">
              <a:solidFill>
                <a:sysClr val="window" lastClr="FFFFFF">
                  <a:lumMod val="50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5174734" y="3037247"/>
            <a:ext cx="1060547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14630" lvl="0" indent="-214630">
              <a:buFont typeface="Wingdings" panose="05000000000000000000" pitchFamily="2" charset="2"/>
              <a:buChar char="l"/>
              <a:defRPr/>
            </a:pPr>
            <a:r>
              <a:rPr lang="zh-CN" altLang="en-US" sz="11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100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sz="1100" kern="0">
              <a:solidFill>
                <a:sysClr val="window" lastClr="FFFFFF">
                  <a:lumMod val="50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2895" y="681933"/>
            <a:ext cx="1151044" cy="1175866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90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" presetClass="entr" presetSubtype="4" accel="4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accel="46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accel="46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accel="46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530027" y="113953"/>
            <a:ext cx="283154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30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单击添加标题文本内容</a:t>
            </a:r>
            <a:endParaRPr kumimoji="0" lang="zh-CN" altLang="en-US" b="1" i="0" u="none" strike="noStrike" kern="0" cap="none" spc="300" normalizeH="0" baseline="0" noProof="0">
              <a:ln>
                <a:noFill/>
              </a:ln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5"/>
          <p:cNvSpPr>
            <a:spLocks noChangeArrowheads="1"/>
          </p:cNvSpPr>
          <p:nvPr/>
        </p:nvSpPr>
        <p:spPr bwMode="auto">
          <a:xfrm>
            <a:off x="3393282" y="1533004"/>
            <a:ext cx="5075635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050" ker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点击输入本栏的具体文字，简明扼要的说明分项内容，此为概念图解，请根据您的具体内容酌情修改</a:t>
            </a:r>
            <a:r>
              <a:rPr lang="zh-CN" altLang="en-US" sz="1050" kern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050" ker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7"/>
          <p:cNvSpPr txBox="1">
            <a:spLocks noChangeArrowheads="1"/>
          </p:cNvSpPr>
          <p:nvPr/>
        </p:nvSpPr>
        <p:spPr bwMode="auto">
          <a:xfrm>
            <a:off x="3414107" y="1203598"/>
            <a:ext cx="216600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添加您的副标题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8"/>
          <p:cNvSpPr txBox="1">
            <a:spLocks noChangeArrowheads="1"/>
          </p:cNvSpPr>
          <p:nvPr/>
        </p:nvSpPr>
        <p:spPr bwMode="auto">
          <a:xfrm>
            <a:off x="3504623" y="2859782"/>
            <a:ext cx="1622822" cy="284693"/>
          </a:xfrm>
          <a:prstGeom prst="rect">
            <a:avLst/>
          </a:prstGeom>
          <a:solidFill>
            <a:srgbClr val="0C5687"/>
          </a:solidFill>
          <a:ln>
            <a:noFill/>
          </a:ln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点击添加您的文本</a:t>
            </a:r>
            <a:endParaRPr kumimoji="0" lang="zh-CN" altLang="en-US" sz="1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9"/>
          <p:cNvSpPr txBox="1">
            <a:spLocks noChangeArrowheads="1"/>
          </p:cNvSpPr>
          <p:nvPr/>
        </p:nvSpPr>
        <p:spPr bwMode="auto">
          <a:xfrm>
            <a:off x="6333548" y="2859782"/>
            <a:ext cx="1622822" cy="284693"/>
          </a:xfrm>
          <a:prstGeom prst="rect">
            <a:avLst/>
          </a:prstGeom>
          <a:solidFill>
            <a:srgbClr val="0C5687"/>
          </a:solidFill>
          <a:ln>
            <a:noFill/>
          </a:ln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点击添加您的文本</a:t>
            </a:r>
            <a:endParaRPr kumimoji="0" lang="zh-CN" altLang="en-US" sz="1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5"/>
          <p:cNvSpPr txBox="1">
            <a:spLocks noChangeArrowheads="1"/>
          </p:cNvSpPr>
          <p:nvPr/>
        </p:nvSpPr>
        <p:spPr bwMode="auto">
          <a:xfrm>
            <a:off x="3419872" y="3207792"/>
            <a:ext cx="2384170" cy="79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1050" ker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50" ker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5"/>
          <p:cNvSpPr txBox="1">
            <a:spLocks noChangeArrowheads="1"/>
          </p:cNvSpPr>
          <p:nvPr/>
        </p:nvSpPr>
        <p:spPr bwMode="auto">
          <a:xfrm>
            <a:off x="6248797" y="3165655"/>
            <a:ext cx="2384170" cy="79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1050" ker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50" ker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376721"/>
            <a:ext cx="2478880" cy="25853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300">
        <p:cover/>
      </p:transition>
    </mc:Choice>
    <mc:Fallback>
      <p:transition spd="slow" advClick="0" advTm="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8" grpId="0"/>
      <p:bldP spid="29" grpId="0" animBg="1"/>
      <p:bldP spid="30" grpId="0" animBg="1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530027" y="113953"/>
            <a:ext cx="283154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30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单击添加标题文本内容</a:t>
            </a:r>
            <a:endParaRPr kumimoji="0" lang="zh-CN" altLang="en-US" b="1" i="0" u="none" strike="noStrike" kern="0" cap="none" spc="300" normalizeH="0" baseline="0" noProof="0">
              <a:ln>
                <a:noFill/>
              </a:ln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574262" y="981075"/>
            <a:ext cx="240502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7"/>
          <p:cNvSpPr/>
          <p:nvPr/>
        </p:nvSpPr>
        <p:spPr bwMode="auto">
          <a:xfrm>
            <a:off x="2786165" y="1862138"/>
            <a:ext cx="2329143" cy="2127647"/>
          </a:xfrm>
          <a:custGeom>
            <a:gdLst>
              <a:gd name="T0" fmla="*/ 2147483647 w 4137"/>
              <a:gd name="T1" fmla="*/ 2147483647 h 3776"/>
              <a:gd name="T2" fmla="*/ 2147483647 w 4137"/>
              <a:gd name="T3" fmla="*/ 2147483647 h 3776"/>
              <a:gd name="T4" fmla="*/ 2147483647 w 4137"/>
              <a:gd name="T5" fmla="*/ 2147483647 h 3776"/>
              <a:gd name="T6" fmla="*/ 2147483647 w 4137"/>
              <a:gd name="T7" fmla="*/ 2147483647 h 3776"/>
              <a:gd name="T8" fmla="*/ 2147483647 w 4137"/>
              <a:gd name="T9" fmla="*/ 2147483647 h 3776"/>
              <a:gd name="T10" fmla="*/ 2147483647 w 4137"/>
              <a:gd name="T11" fmla="*/ 2147483647 h 3776"/>
              <a:gd name="T12" fmla="*/ 2147483647 w 4137"/>
              <a:gd name="T13" fmla="*/ 2147483647 h 3776"/>
              <a:gd name="T14" fmla="*/ 2147483647 w 4137"/>
              <a:gd name="T15" fmla="*/ 0 h 3776"/>
              <a:gd name="T16" fmla="*/ 2147483647 w 4137"/>
              <a:gd name="T17" fmla="*/ 2147483647 h 37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137" h="3776">
                <a:moveTo>
                  <a:pt x="2687" y="148"/>
                </a:moveTo>
                <a:cubicBezTo>
                  <a:pt x="3536" y="487"/>
                  <a:pt x="3958" y="1447"/>
                  <a:pt x="3629" y="2303"/>
                </a:cubicBezTo>
                <a:cubicBezTo>
                  <a:pt x="3297" y="3166"/>
                  <a:pt x="2328" y="3597"/>
                  <a:pt x="1466" y="3265"/>
                </a:cubicBezTo>
                <a:cubicBezTo>
                  <a:pt x="610" y="2936"/>
                  <a:pt x="179" y="1980"/>
                  <a:pt x="496" y="1123"/>
                </a:cubicBezTo>
                <a:lnTo>
                  <a:pt x="348" y="1066"/>
                </a:lnTo>
                <a:cubicBezTo>
                  <a:pt x="0" y="2005"/>
                  <a:pt x="471" y="3053"/>
                  <a:pt x="1409" y="3413"/>
                </a:cubicBezTo>
                <a:cubicBezTo>
                  <a:pt x="2353" y="3776"/>
                  <a:pt x="3414" y="3305"/>
                  <a:pt x="3777" y="2360"/>
                </a:cubicBezTo>
                <a:cubicBezTo>
                  <a:pt x="4137" y="1422"/>
                  <a:pt x="3675" y="371"/>
                  <a:pt x="2744" y="0"/>
                </a:cubicBezTo>
                <a:lnTo>
                  <a:pt x="2687" y="148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824782" y="2744392"/>
            <a:ext cx="2320812" cy="1964531"/>
          </a:xfrm>
          <a:custGeom>
            <a:gdLst>
              <a:gd name="T0" fmla="*/ 2147483647 w 4122"/>
              <a:gd name="T1" fmla="*/ 2147483647 h 3487"/>
              <a:gd name="T2" fmla="*/ 2147483647 w 4122"/>
              <a:gd name="T3" fmla="*/ 2147483647 h 3487"/>
              <a:gd name="T4" fmla="*/ 2147483647 w 4122"/>
              <a:gd name="T5" fmla="*/ 2147483647 h 3487"/>
              <a:gd name="T6" fmla="*/ 2147483647 w 4122"/>
              <a:gd name="T7" fmla="*/ 2147483647 h 3487"/>
              <a:gd name="T8" fmla="*/ 2147483647 w 4122"/>
              <a:gd name="T9" fmla="*/ 2147483647 h 3487"/>
              <a:gd name="T10" fmla="*/ 2147483647 w 4122"/>
              <a:gd name="T11" fmla="*/ 2147483647 h 3487"/>
              <a:gd name="T12" fmla="*/ 2147483647 w 4122"/>
              <a:gd name="T13" fmla="*/ 2147483647 h 3487"/>
              <a:gd name="T14" fmla="*/ 2147483647 w 4122"/>
              <a:gd name="T15" fmla="*/ 0 h 3487"/>
              <a:gd name="T16" fmla="*/ 2147483647 w 4122"/>
              <a:gd name="T17" fmla="*/ 2147483647 h 34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122" h="3487">
                <a:moveTo>
                  <a:pt x="3119" y="125"/>
                </a:moveTo>
                <a:cubicBezTo>
                  <a:pt x="3828" y="702"/>
                  <a:pt x="3944" y="1744"/>
                  <a:pt x="3374" y="2463"/>
                </a:cubicBezTo>
                <a:cubicBezTo>
                  <a:pt x="2799" y="3187"/>
                  <a:pt x="1746" y="3308"/>
                  <a:pt x="1022" y="2734"/>
                </a:cubicBezTo>
                <a:cubicBezTo>
                  <a:pt x="303" y="2164"/>
                  <a:pt x="178" y="1123"/>
                  <a:pt x="737" y="399"/>
                </a:cubicBezTo>
                <a:lnTo>
                  <a:pt x="613" y="301"/>
                </a:lnTo>
                <a:cubicBezTo>
                  <a:pt x="0" y="1093"/>
                  <a:pt x="136" y="2234"/>
                  <a:pt x="923" y="2858"/>
                </a:cubicBezTo>
                <a:cubicBezTo>
                  <a:pt x="1716" y="3487"/>
                  <a:pt x="2869" y="3354"/>
                  <a:pt x="3498" y="2561"/>
                </a:cubicBezTo>
                <a:cubicBezTo>
                  <a:pt x="4122" y="1774"/>
                  <a:pt x="3996" y="632"/>
                  <a:pt x="3218" y="0"/>
                </a:cubicBezTo>
                <a:lnTo>
                  <a:pt x="3119" y="125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Freeform 9"/>
          <p:cNvSpPr/>
          <p:nvPr/>
        </p:nvSpPr>
        <p:spPr bwMode="auto">
          <a:xfrm>
            <a:off x="1152075" y="676275"/>
            <a:ext cx="2206557" cy="2125266"/>
          </a:xfrm>
          <a:custGeom>
            <a:gdLst>
              <a:gd name="T0" fmla="*/ 2147483647 w 3919"/>
              <a:gd name="T1" fmla="*/ 2147483647 h 3773"/>
              <a:gd name="T2" fmla="*/ 2147483647 w 3919"/>
              <a:gd name="T3" fmla="*/ 2147483647 h 3773"/>
              <a:gd name="T4" fmla="*/ 2147483647 w 3919"/>
              <a:gd name="T5" fmla="*/ 2147483647 h 3773"/>
              <a:gd name="T6" fmla="*/ 2147483647 w 3919"/>
              <a:gd name="T7" fmla="*/ 2147483647 h 3773"/>
              <a:gd name="T8" fmla="*/ 2147483647 w 3919"/>
              <a:gd name="T9" fmla="*/ 2147483647 h 3773"/>
              <a:gd name="T10" fmla="*/ 2147483647 w 3919"/>
              <a:gd name="T11" fmla="*/ 2147483647 h 3773"/>
              <a:gd name="T12" fmla="*/ 2147483647 w 3919"/>
              <a:gd name="T13" fmla="*/ 2147483647 h 3773"/>
              <a:gd name="T14" fmla="*/ 2147483647 w 3919"/>
              <a:gd name="T15" fmla="*/ 2147483647 h 3773"/>
              <a:gd name="T16" fmla="*/ 2147483647 w 3919"/>
              <a:gd name="T17" fmla="*/ 2147483647 h 37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19" h="3773">
                <a:moveTo>
                  <a:pt x="1687" y="3617"/>
                </a:moveTo>
                <a:cubicBezTo>
                  <a:pt x="785" y="3466"/>
                  <a:pt x="170" y="2617"/>
                  <a:pt x="309" y="1711"/>
                </a:cubicBezTo>
                <a:cubicBezTo>
                  <a:pt x="450" y="797"/>
                  <a:pt x="1305" y="171"/>
                  <a:pt x="2219" y="311"/>
                </a:cubicBezTo>
                <a:cubicBezTo>
                  <a:pt x="3125" y="451"/>
                  <a:pt x="3749" y="1294"/>
                  <a:pt x="3622" y="2199"/>
                </a:cubicBezTo>
                <a:lnTo>
                  <a:pt x="3778" y="2223"/>
                </a:lnTo>
                <a:cubicBezTo>
                  <a:pt x="3919" y="1231"/>
                  <a:pt x="3236" y="308"/>
                  <a:pt x="2243" y="155"/>
                </a:cubicBezTo>
                <a:cubicBezTo>
                  <a:pt x="1243" y="0"/>
                  <a:pt x="307" y="687"/>
                  <a:pt x="153" y="1687"/>
                </a:cubicBezTo>
                <a:cubicBezTo>
                  <a:pt x="0" y="2680"/>
                  <a:pt x="675" y="3609"/>
                  <a:pt x="1663" y="3773"/>
                </a:cubicBezTo>
                <a:lnTo>
                  <a:pt x="1687" y="3617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061623" y="1000125"/>
            <a:ext cx="654588" cy="653654"/>
          </a:xfrm>
          <a:prstGeom prst="ellipse">
            <a:avLst/>
          </a:prstGeom>
          <a:solidFill>
            <a:srgbClr val="0C5687"/>
          </a:solidFill>
          <a:ln>
            <a:noFill/>
          </a:ln>
        </p:spPr>
        <p:txBody>
          <a:bodyPr lIns="68562" tIns="34281" rIns="68562" bIns="3428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813804" y="4230291"/>
            <a:ext cx="653398" cy="653653"/>
          </a:xfrm>
          <a:prstGeom prst="ellipse">
            <a:avLst/>
          </a:prstGeom>
          <a:solidFill>
            <a:srgbClr val="0C5687"/>
          </a:solidFill>
          <a:ln>
            <a:noFill/>
          </a:ln>
        </p:spPr>
        <p:txBody>
          <a:bodyPr lIns="68562" tIns="34281" rIns="68562" bIns="3428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580927" y="2906316"/>
            <a:ext cx="653397" cy="653653"/>
          </a:xfrm>
          <a:prstGeom prst="ellipse">
            <a:avLst/>
          </a:prstGeom>
          <a:solidFill>
            <a:srgbClr val="0C5687"/>
          </a:solidFill>
          <a:ln>
            <a:noFill/>
          </a:ln>
        </p:spPr>
        <p:txBody>
          <a:bodyPr lIns="68562" tIns="34281" rIns="68562" bIns="3428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1079476" y="1046560"/>
            <a:ext cx="581988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sz="15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5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sz="15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1350151" y="3206773"/>
            <a:ext cx="1349641" cy="87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just" eaLnBrk="1" hangingPunct="1"/>
            <a:r>
              <a:rPr lang="zh-CN" altLang="en-US" sz="1050" ker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50" ker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711381" y="1334565"/>
            <a:ext cx="1348451" cy="87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just" eaLnBrk="1" hangingPunct="1"/>
            <a:r>
              <a:rPr lang="zh-CN" altLang="en-US" sz="1050" ker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kumimoji="0" lang="zh-CN" altLang="en-US" sz="105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3250328" y="2414685"/>
            <a:ext cx="1349641" cy="87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just" eaLnBrk="1" hangingPunct="1"/>
            <a:r>
              <a:rPr lang="zh-CN" altLang="en-US" sz="1050" ker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50" ker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1837607" y="4312444"/>
            <a:ext cx="580798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sz="15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5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sz="15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4630913" y="3001566"/>
            <a:ext cx="580798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sz="15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5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sz="15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300">
        <p:cover/>
      </p:transition>
    </mc:Choice>
    <mc:Fallback>
      <p:transition spd="slow" advClick="0" advTm="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rAng="0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rAng="0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rAng="0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rAng="0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rAng="0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rAng="0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530027" y="113953"/>
            <a:ext cx="283154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30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单击添加标题文本内容</a:t>
            </a:r>
            <a:endParaRPr kumimoji="0" lang="zh-CN" altLang="en-US" b="1" i="0" u="none" strike="noStrike" kern="0" cap="none" spc="300" normalizeH="0" baseline="0" noProof="0">
              <a:ln>
                <a:noFill/>
              </a:ln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十字星 5"/>
          <p:cNvSpPr>
            <a:spLocks noChangeArrowheads="1"/>
          </p:cNvSpPr>
          <p:nvPr/>
        </p:nvSpPr>
        <p:spPr bwMode="auto">
          <a:xfrm>
            <a:off x="3271838" y="1562025"/>
            <a:ext cx="2599135" cy="2599135"/>
          </a:xfrm>
          <a:prstGeom prst="star4">
            <a:avLst>
              <a:gd name="adj" fmla="val 22162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8" name="椭圆 6"/>
          <p:cNvSpPr>
            <a:spLocks noChangeArrowheads="1"/>
          </p:cNvSpPr>
          <p:nvPr/>
        </p:nvSpPr>
        <p:spPr bwMode="auto">
          <a:xfrm>
            <a:off x="4131469" y="1122685"/>
            <a:ext cx="879872" cy="878681"/>
          </a:xfrm>
          <a:prstGeom prst="ellipse">
            <a:avLst/>
          </a:prstGeom>
          <a:solidFill>
            <a:srgbClr val="0C5687"/>
          </a:solidFill>
          <a:ln>
            <a:noFill/>
          </a:ln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9" name="椭圆 7"/>
          <p:cNvSpPr>
            <a:spLocks noChangeArrowheads="1"/>
          </p:cNvSpPr>
          <p:nvPr/>
        </p:nvSpPr>
        <p:spPr bwMode="auto">
          <a:xfrm>
            <a:off x="5501879" y="2421656"/>
            <a:ext cx="878681" cy="879872"/>
          </a:xfrm>
          <a:prstGeom prst="ellipse">
            <a:avLst/>
          </a:prstGeom>
          <a:solidFill>
            <a:srgbClr val="0C5687"/>
          </a:solidFill>
          <a:ln>
            <a:noFill/>
          </a:ln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0" name="椭圆 8"/>
          <p:cNvSpPr>
            <a:spLocks noChangeArrowheads="1"/>
          </p:cNvSpPr>
          <p:nvPr/>
        </p:nvSpPr>
        <p:spPr bwMode="auto">
          <a:xfrm>
            <a:off x="2762251" y="2421656"/>
            <a:ext cx="878681" cy="879872"/>
          </a:xfrm>
          <a:prstGeom prst="ellipse">
            <a:avLst/>
          </a:prstGeom>
          <a:solidFill>
            <a:srgbClr val="0C5687"/>
          </a:solidFill>
          <a:ln>
            <a:noFill/>
          </a:ln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1" name="椭圆 9"/>
          <p:cNvSpPr>
            <a:spLocks noChangeArrowheads="1"/>
          </p:cNvSpPr>
          <p:nvPr/>
        </p:nvSpPr>
        <p:spPr bwMode="auto">
          <a:xfrm>
            <a:off x="4152901" y="3637285"/>
            <a:ext cx="878681" cy="878681"/>
          </a:xfrm>
          <a:prstGeom prst="ellipse">
            <a:avLst/>
          </a:prstGeom>
          <a:solidFill>
            <a:srgbClr val="0C5687"/>
          </a:solidFill>
          <a:ln>
            <a:noFill/>
          </a:ln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2" name="椭圆 14"/>
          <p:cNvSpPr>
            <a:spLocks noChangeArrowheads="1"/>
          </p:cNvSpPr>
          <p:nvPr/>
        </p:nvSpPr>
        <p:spPr bwMode="auto">
          <a:xfrm>
            <a:off x="4112419" y="2374031"/>
            <a:ext cx="879872" cy="878681"/>
          </a:xfrm>
          <a:prstGeom prst="ellipse">
            <a:avLst/>
          </a:prstGeom>
          <a:solidFill>
            <a:srgbClr val="0C5687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eaLnBrk="1" hangingPunct="1"/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77"/>
          <p:cNvSpPr>
            <a:spLocks noChangeArrowheads="1"/>
          </p:cNvSpPr>
          <p:nvPr/>
        </p:nvSpPr>
        <p:spPr bwMode="auto">
          <a:xfrm>
            <a:off x="5303044" y="1059581"/>
            <a:ext cx="2221284" cy="79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050" ker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50" ker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77"/>
          <p:cNvSpPr>
            <a:spLocks noChangeArrowheads="1"/>
          </p:cNvSpPr>
          <p:nvPr/>
        </p:nvSpPr>
        <p:spPr bwMode="auto">
          <a:xfrm>
            <a:off x="6480572" y="2581200"/>
            <a:ext cx="2195884" cy="79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050" ker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50" ker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77"/>
          <p:cNvSpPr>
            <a:spLocks noChangeArrowheads="1"/>
          </p:cNvSpPr>
          <p:nvPr/>
        </p:nvSpPr>
        <p:spPr bwMode="auto">
          <a:xfrm>
            <a:off x="1490501" y="3840881"/>
            <a:ext cx="2543337" cy="79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050" ker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50" ker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77"/>
          <p:cNvSpPr>
            <a:spLocks noChangeArrowheads="1"/>
          </p:cNvSpPr>
          <p:nvPr/>
        </p:nvSpPr>
        <p:spPr bwMode="auto">
          <a:xfrm>
            <a:off x="323528" y="2547863"/>
            <a:ext cx="2333947" cy="79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050" ker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50" ker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300">
        <p:cover/>
      </p:transition>
    </mc:Choice>
    <mc:Fallback>
      <p:transition spd="slow" advClick="0" advTm="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530027" y="113953"/>
            <a:ext cx="283154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30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单击添加标题文本内容</a:t>
            </a:r>
            <a:endParaRPr kumimoji="0" lang="zh-CN" altLang="en-US" b="1" i="0" u="none" strike="noStrike" kern="0" cap="none" spc="300" normalizeH="0" baseline="0" noProof="0">
              <a:ln>
                <a:noFill/>
              </a:ln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6516" y="1208485"/>
            <a:ext cx="827484" cy="827484"/>
            <a:chOff x="508000" y="1988457"/>
            <a:chExt cx="1103086" cy="1103086"/>
          </a:xfrm>
        </p:grpSpPr>
        <p:sp>
          <p:nvSpPr>
            <p:cNvPr id="4" name="圆角矩形 3"/>
            <p:cNvSpPr/>
            <p:nvPr/>
          </p:nvSpPr>
          <p:spPr>
            <a:xfrm>
              <a:off x="508000" y="1988457"/>
              <a:ext cx="1103086" cy="1103086"/>
            </a:xfrm>
            <a:prstGeom prst="roundRect">
              <a:avLst>
                <a:gd name="adj" fmla="val 25877"/>
              </a:avLst>
            </a:prstGeom>
            <a:solidFill>
              <a:srgbClr val="0C56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124"/>
            <p:cNvSpPr>
              <a:spLocks noEditPoints="1"/>
            </p:cNvSpPr>
            <p:nvPr/>
          </p:nvSpPr>
          <p:spPr bwMode="auto">
            <a:xfrm>
              <a:off x="805988" y="2312250"/>
              <a:ext cx="507109" cy="499059"/>
            </a:xfrm>
            <a:custGeom>
              <a:gdLst>
                <a:gd name="T0" fmla="*/ 2147483647 w 60"/>
                <a:gd name="T1" fmla="*/ 2147483647 h 59"/>
                <a:gd name="T2" fmla="*/ 0 w 60"/>
                <a:gd name="T3" fmla="*/ 2147483647 h 59"/>
                <a:gd name="T4" fmla="*/ 2147483647 w 60"/>
                <a:gd name="T5" fmla="*/ 2147483647 h 59"/>
                <a:gd name="T6" fmla="*/ 2147483647 w 60"/>
                <a:gd name="T7" fmla="*/ 2147483647 h 59"/>
                <a:gd name="T8" fmla="*/ 2147483647 w 60"/>
                <a:gd name="T9" fmla="*/ 2147483647 h 59"/>
                <a:gd name="T10" fmla="*/ 2147483647 w 60"/>
                <a:gd name="T11" fmla="*/ 2147483647 h 59"/>
                <a:gd name="T12" fmla="*/ 2147483647 w 60"/>
                <a:gd name="T13" fmla="*/ 2147483647 h 59"/>
                <a:gd name="T14" fmla="*/ 2147483647 w 60"/>
                <a:gd name="T15" fmla="*/ 2147483647 h 59"/>
                <a:gd name="T16" fmla="*/ 2147483647 w 60"/>
                <a:gd name="T17" fmla="*/ 2147483647 h 59"/>
                <a:gd name="T18" fmla="*/ 2147483647 w 60"/>
                <a:gd name="T19" fmla="*/ 2147483647 h 59"/>
                <a:gd name="T20" fmla="*/ 2147483647 w 60"/>
                <a:gd name="T21" fmla="*/ 2147483647 h 59"/>
                <a:gd name="T22" fmla="*/ 2147483647 w 60"/>
                <a:gd name="T23" fmla="*/ 2147483647 h 59"/>
                <a:gd name="T24" fmla="*/ 2147483647 w 60"/>
                <a:gd name="T25" fmla="*/ 2147483647 h 59"/>
                <a:gd name="T26" fmla="*/ 2147483647 w 60"/>
                <a:gd name="T27" fmla="*/ 2147483647 h 59"/>
                <a:gd name="T28" fmla="*/ 2147483647 w 60"/>
                <a:gd name="T29" fmla="*/ 2147483647 h 59"/>
                <a:gd name="T30" fmla="*/ 2147483647 w 60"/>
                <a:gd name="T31" fmla="*/ 2147483647 h 59"/>
                <a:gd name="T32" fmla="*/ 2147483647 w 60"/>
                <a:gd name="T33" fmla="*/ 2147483647 h 59"/>
                <a:gd name="T34" fmla="*/ 2147483647 w 60"/>
                <a:gd name="T35" fmla="*/ 2147483647 h 59"/>
                <a:gd name="T36" fmla="*/ 2147483647 w 60"/>
                <a:gd name="T37" fmla="*/ 2147483647 h 59"/>
                <a:gd name="T38" fmla="*/ 2147483647 w 60"/>
                <a:gd name="T39" fmla="*/ 2147483647 h 59"/>
                <a:gd name="T40" fmla="*/ 2147483647 w 60"/>
                <a:gd name="T41" fmla="*/ 2147483647 h 59"/>
                <a:gd name="T42" fmla="*/ 2147483647 w 60"/>
                <a:gd name="T43" fmla="*/ 2147483647 h 59"/>
                <a:gd name="T44" fmla="*/ 2147483647 w 60"/>
                <a:gd name="T45" fmla="*/ 2147483647 h 59"/>
                <a:gd name="T46" fmla="*/ 2147483647 w 60"/>
                <a:gd name="T47" fmla="*/ 2147483647 h 59"/>
                <a:gd name="T48" fmla="*/ 2147483647 w 60"/>
                <a:gd name="T49" fmla="*/ 2147483647 h 59"/>
                <a:gd name="T50" fmla="*/ 2147483647 w 60"/>
                <a:gd name="T51" fmla="*/ 2147483647 h 59"/>
                <a:gd name="T52" fmla="*/ 2147483647 w 60"/>
                <a:gd name="T53" fmla="*/ 2147483647 h 59"/>
                <a:gd name="T54" fmla="*/ 2147483647 w 60"/>
                <a:gd name="T55" fmla="*/ 2147483647 h 59"/>
                <a:gd name="T56" fmla="*/ 2147483647 w 60"/>
                <a:gd name="T57" fmla="*/ 2147483647 h 59"/>
                <a:gd name="T58" fmla="*/ 2147483647 w 60"/>
                <a:gd name="T59" fmla="*/ 2147483647 h 59"/>
                <a:gd name="T60" fmla="*/ 2147483647 w 60"/>
                <a:gd name="T61" fmla="*/ 2147483647 h 59"/>
                <a:gd name="T62" fmla="*/ 2147483647 w 60"/>
                <a:gd name="T63" fmla="*/ 2147483647 h 59"/>
                <a:gd name="T64" fmla="*/ 2147483647 w 60"/>
                <a:gd name="T65" fmla="*/ 2147483647 h 59"/>
                <a:gd name="T66" fmla="*/ 2147483647 w 60"/>
                <a:gd name="T67" fmla="*/ 2147483647 h 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0" h="59">
                  <a:moveTo>
                    <a:pt x="54" y="44"/>
                  </a:moveTo>
                  <a:cubicBezTo>
                    <a:pt x="58" y="45"/>
                    <a:pt x="60" y="47"/>
                    <a:pt x="60" y="50"/>
                  </a:cubicBezTo>
                  <a:cubicBezTo>
                    <a:pt x="60" y="55"/>
                    <a:pt x="47" y="59"/>
                    <a:pt x="30" y="59"/>
                  </a:cubicBezTo>
                  <a:cubicBezTo>
                    <a:pt x="13" y="59"/>
                    <a:pt x="0" y="55"/>
                    <a:pt x="0" y="50"/>
                  </a:cubicBezTo>
                  <a:cubicBezTo>
                    <a:pt x="0" y="47"/>
                    <a:pt x="2" y="45"/>
                    <a:pt x="6" y="44"/>
                  </a:cubicBezTo>
                  <a:cubicBezTo>
                    <a:pt x="5" y="45"/>
                    <a:pt x="5" y="45"/>
                    <a:pt x="5" y="46"/>
                  </a:cubicBezTo>
                  <a:cubicBezTo>
                    <a:pt x="5" y="49"/>
                    <a:pt x="16" y="52"/>
                    <a:pt x="30" y="52"/>
                  </a:cubicBezTo>
                  <a:cubicBezTo>
                    <a:pt x="44" y="52"/>
                    <a:pt x="55" y="49"/>
                    <a:pt x="55" y="46"/>
                  </a:cubicBezTo>
                  <a:cubicBezTo>
                    <a:pt x="55" y="45"/>
                    <a:pt x="55" y="45"/>
                    <a:pt x="54" y="44"/>
                  </a:cubicBezTo>
                  <a:close/>
                  <a:moveTo>
                    <a:pt x="15" y="2"/>
                  </a:moveTo>
                  <a:cubicBezTo>
                    <a:pt x="18" y="2"/>
                    <a:pt x="21" y="4"/>
                    <a:pt x="21" y="7"/>
                  </a:cubicBezTo>
                  <a:cubicBezTo>
                    <a:pt x="21" y="10"/>
                    <a:pt x="18" y="13"/>
                    <a:pt x="15" y="13"/>
                  </a:cubicBezTo>
                  <a:cubicBezTo>
                    <a:pt x="12" y="13"/>
                    <a:pt x="10" y="10"/>
                    <a:pt x="10" y="7"/>
                  </a:cubicBezTo>
                  <a:cubicBezTo>
                    <a:pt x="10" y="4"/>
                    <a:pt x="12" y="2"/>
                    <a:pt x="15" y="2"/>
                  </a:cubicBezTo>
                  <a:close/>
                  <a:moveTo>
                    <a:pt x="45" y="2"/>
                  </a:moveTo>
                  <a:cubicBezTo>
                    <a:pt x="42" y="2"/>
                    <a:pt x="39" y="4"/>
                    <a:pt x="39" y="7"/>
                  </a:cubicBezTo>
                  <a:cubicBezTo>
                    <a:pt x="39" y="10"/>
                    <a:pt x="42" y="13"/>
                    <a:pt x="45" y="13"/>
                  </a:cubicBezTo>
                  <a:cubicBezTo>
                    <a:pt x="48" y="13"/>
                    <a:pt x="50" y="10"/>
                    <a:pt x="50" y="7"/>
                  </a:cubicBezTo>
                  <a:cubicBezTo>
                    <a:pt x="50" y="4"/>
                    <a:pt x="48" y="2"/>
                    <a:pt x="45" y="2"/>
                  </a:cubicBezTo>
                  <a:close/>
                  <a:moveTo>
                    <a:pt x="39" y="33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2" y="31"/>
                    <a:pt x="53" y="29"/>
                    <a:pt x="53" y="27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6"/>
                    <a:pt x="51" y="14"/>
                    <a:pt x="48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1" y="14"/>
                    <a:pt x="41" y="14"/>
                    <a:pt x="40" y="14"/>
                  </a:cubicBezTo>
                  <a:cubicBezTo>
                    <a:pt x="41" y="15"/>
                    <a:pt x="42" y="17"/>
                    <a:pt x="42" y="18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30"/>
                    <a:pt x="41" y="32"/>
                    <a:pt x="39" y="33"/>
                  </a:cubicBezTo>
                  <a:close/>
                  <a:moveTo>
                    <a:pt x="30" y="0"/>
                  </a:moveTo>
                  <a:cubicBezTo>
                    <a:pt x="33" y="0"/>
                    <a:pt x="36" y="2"/>
                    <a:pt x="36" y="6"/>
                  </a:cubicBezTo>
                  <a:cubicBezTo>
                    <a:pt x="36" y="9"/>
                    <a:pt x="33" y="12"/>
                    <a:pt x="30" y="12"/>
                  </a:cubicBezTo>
                  <a:cubicBezTo>
                    <a:pt x="27" y="12"/>
                    <a:pt x="24" y="9"/>
                    <a:pt x="24" y="6"/>
                  </a:cubicBezTo>
                  <a:cubicBezTo>
                    <a:pt x="24" y="2"/>
                    <a:pt x="27" y="0"/>
                    <a:pt x="30" y="0"/>
                  </a:cubicBezTo>
                  <a:close/>
                  <a:moveTo>
                    <a:pt x="36" y="32"/>
                  </a:moveTo>
                  <a:cubicBezTo>
                    <a:pt x="38" y="31"/>
                    <a:pt x="39" y="29"/>
                    <a:pt x="39" y="2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5"/>
                    <a:pt x="36" y="13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3" y="13"/>
                    <a:pt x="21" y="15"/>
                    <a:pt x="21" y="1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9"/>
                    <a:pt x="22" y="31"/>
                    <a:pt x="24" y="32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32"/>
                    <a:pt x="36" y="32"/>
                    <a:pt x="36" y="32"/>
                  </a:cubicBezTo>
                  <a:close/>
                  <a:moveTo>
                    <a:pt x="21" y="33"/>
                  </a:moveTo>
                  <a:cubicBezTo>
                    <a:pt x="19" y="32"/>
                    <a:pt x="18" y="30"/>
                    <a:pt x="18" y="2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7"/>
                    <a:pt x="19" y="15"/>
                    <a:pt x="19" y="14"/>
                  </a:cubicBezTo>
                  <a:cubicBezTo>
                    <a:pt x="19" y="14"/>
                    <a:pt x="19" y="14"/>
                    <a:pt x="18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9" y="14"/>
                    <a:pt x="7" y="16"/>
                    <a:pt x="7" y="19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8" y="31"/>
                    <a:pt x="9" y="32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21" y="48"/>
                    <a:pt x="21" y="48"/>
                    <a:pt x="21" y="48"/>
                  </a:cubicBezTo>
                  <a:lnTo>
                    <a:pt x="21" y="33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6516" y="2418160"/>
            <a:ext cx="827484" cy="827484"/>
            <a:chOff x="508000" y="3601357"/>
            <a:chExt cx="1103086" cy="1103086"/>
          </a:xfrm>
        </p:grpSpPr>
        <p:sp>
          <p:nvSpPr>
            <p:cNvPr id="7" name="圆角矩形 6"/>
            <p:cNvSpPr/>
            <p:nvPr/>
          </p:nvSpPr>
          <p:spPr>
            <a:xfrm>
              <a:off x="508000" y="3601357"/>
              <a:ext cx="1103086" cy="1103086"/>
            </a:xfrm>
            <a:prstGeom prst="roundRect">
              <a:avLst>
                <a:gd name="adj" fmla="val 25877"/>
              </a:avLst>
            </a:prstGeom>
            <a:solidFill>
              <a:srgbClr val="0C56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125"/>
            <p:cNvSpPr>
              <a:spLocks noEditPoints="1"/>
            </p:cNvSpPr>
            <p:nvPr/>
          </p:nvSpPr>
          <p:spPr bwMode="auto">
            <a:xfrm>
              <a:off x="803735" y="3921480"/>
              <a:ext cx="507109" cy="462839"/>
            </a:xfrm>
            <a:custGeom>
              <a:gdLst>
                <a:gd name="T0" fmla="*/ 2147483647 w 60"/>
                <a:gd name="T1" fmla="*/ 2147483647 h 55"/>
                <a:gd name="T2" fmla="*/ 2147483647 w 60"/>
                <a:gd name="T3" fmla="*/ 2147483647 h 55"/>
                <a:gd name="T4" fmla="*/ 2147483647 w 60"/>
                <a:gd name="T5" fmla="*/ 2147483647 h 55"/>
                <a:gd name="T6" fmla="*/ 2147483647 w 60"/>
                <a:gd name="T7" fmla="*/ 0 h 55"/>
                <a:gd name="T8" fmla="*/ 2147483647 w 60"/>
                <a:gd name="T9" fmla="*/ 2147483647 h 55"/>
                <a:gd name="T10" fmla="*/ 2147483647 w 60"/>
                <a:gd name="T11" fmla="*/ 2147483647 h 55"/>
                <a:gd name="T12" fmla="*/ 2147483647 w 60"/>
                <a:gd name="T13" fmla="*/ 2147483647 h 55"/>
                <a:gd name="T14" fmla="*/ 2147483647 w 60"/>
                <a:gd name="T15" fmla="*/ 2147483647 h 55"/>
                <a:gd name="T16" fmla="*/ 0 w 60"/>
                <a:gd name="T17" fmla="*/ 2147483647 h 55"/>
                <a:gd name="T18" fmla="*/ 2147483647 w 60"/>
                <a:gd name="T19" fmla="*/ 2147483647 h 55"/>
                <a:gd name="T20" fmla="*/ 2147483647 w 60"/>
                <a:gd name="T21" fmla="*/ 2147483647 h 55"/>
                <a:gd name="T22" fmla="*/ 2147483647 w 60"/>
                <a:gd name="T23" fmla="*/ 2147483647 h 55"/>
                <a:gd name="T24" fmla="*/ 2147483647 w 60"/>
                <a:gd name="T25" fmla="*/ 2147483647 h 55"/>
                <a:gd name="T26" fmla="*/ 2147483647 w 60"/>
                <a:gd name="T27" fmla="*/ 2147483647 h 55"/>
                <a:gd name="T28" fmla="*/ 2147483647 w 60"/>
                <a:gd name="T29" fmla="*/ 2147483647 h 55"/>
                <a:gd name="T30" fmla="*/ 2147483647 w 60"/>
                <a:gd name="T31" fmla="*/ 2147483647 h 55"/>
                <a:gd name="T32" fmla="*/ 2147483647 w 60"/>
                <a:gd name="T33" fmla="*/ 2147483647 h 55"/>
                <a:gd name="T34" fmla="*/ 2147483647 w 60"/>
                <a:gd name="T35" fmla="*/ 2147483647 h 55"/>
                <a:gd name="T36" fmla="*/ 2147483647 w 60"/>
                <a:gd name="T37" fmla="*/ 2147483647 h 55"/>
                <a:gd name="T38" fmla="*/ 2147483647 w 60"/>
                <a:gd name="T39" fmla="*/ 2147483647 h 55"/>
                <a:gd name="T40" fmla="*/ 2147483647 w 60"/>
                <a:gd name="T41" fmla="*/ 2147483647 h 55"/>
                <a:gd name="T42" fmla="*/ 2147483647 w 60"/>
                <a:gd name="T43" fmla="*/ 2147483647 h 55"/>
                <a:gd name="T44" fmla="*/ 2147483647 w 60"/>
                <a:gd name="T45" fmla="*/ 2147483647 h 55"/>
                <a:gd name="T46" fmla="*/ 2147483647 w 60"/>
                <a:gd name="T47" fmla="*/ 2147483647 h 55"/>
                <a:gd name="T48" fmla="*/ 2147483647 w 60"/>
                <a:gd name="T49" fmla="*/ 2147483647 h 55"/>
                <a:gd name="T50" fmla="*/ 2147483647 w 60"/>
                <a:gd name="T51" fmla="*/ 2147483647 h 55"/>
                <a:gd name="T52" fmla="*/ 2147483647 w 60"/>
                <a:gd name="T53" fmla="*/ 2147483647 h 55"/>
                <a:gd name="T54" fmla="*/ 2147483647 w 60"/>
                <a:gd name="T55" fmla="*/ 2147483647 h 55"/>
                <a:gd name="T56" fmla="*/ 2147483647 w 60"/>
                <a:gd name="T57" fmla="*/ 2147483647 h 55"/>
                <a:gd name="T58" fmla="*/ 2147483647 w 60"/>
                <a:gd name="T59" fmla="*/ 2147483647 h 55"/>
                <a:gd name="T60" fmla="*/ 2147483647 w 60"/>
                <a:gd name="T61" fmla="*/ 2147483647 h 55"/>
                <a:gd name="T62" fmla="*/ 2147483647 w 60"/>
                <a:gd name="T63" fmla="*/ 2147483647 h 55"/>
                <a:gd name="T64" fmla="*/ 2147483647 w 60"/>
                <a:gd name="T65" fmla="*/ 2147483647 h 55"/>
                <a:gd name="T66" fmla="*/ 2147483647 w 60"/>
                <a:gd name="T67" fmla="*/ 2147483647 h 55"/>
                <a:gd name="T68" fmla="*/ 2147483647 w 60"/>
                <a:gd name="T69" fmla="*/ 2147483647 h 55"/>
                <a:gd name="T70" fmla="*/ 2147483647 w 60"/>
                <a:gd name="T71" fmla="*/ 2147483647 h 55"/>
                <a:gd name="T72" fmla="*/ 2147483647 w 60"/>
                <a:gd name="T73" fmla="*/ 2147483647 h 55"/>
                <a:gd name="T74" fmla="*/ 2147483647 w 60"/>
                <a:gd name="T75" fmla="*/ 2147483647 h 55"/>
                <a:gd name="T76" fmla="*/ 2147483647 w 60"/>
                <a:gd name="T77" fmla="*/ 2147483647 h 5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" h="55">
                  <a:moveTo>
                    <a:pt x="12" y="55"/>
                  </a:moveTo>
                  <a:cubicBezTo>
                    <a:pt x="7" y="40"/>
                    <a:pt x="12" y="34"/>
                    <a:pt x="20" y="32"/>
                  </a:cubicBezTo>
                  <a:cubicBezTo>
                    <a:pt x="23" y="31"/>
                    <a:pt x="27" y="30"/>
                    <a:pt x="30" y="30"/>
                  </a:cubicBezTo>
                  <a:cubicBezTo>
                    <a:pt x="33" y="29"/>
                    <a:pt x="36" y="29"/>
                    <a:pt x="38" y="28"/>
                  </a:cubicBezTo>
                  <a:cubicBezTo>
                    <a:pt x="42" y="27"/>
                    <a:pt x="46" y="24"/>
                    <a:pt x="44" y="16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4" y="28"/>
                    <a:pt x="48" y="33"/>
                    <a:pt x="40" y="35"/>
                  </a:cubicBezTo>
                  <a:cubicBezTo>
                    <a:pt x="37" y="36"/>
                    <a:pt x="34" y="37"/>
                    <a:pt x="31" y="37"/>
                  </a:cubicBezTo>
                  <a:cubicBezTo>
                    <a:pt x="28" y="38"/>
                    <a:pt x="25" y="38"/>
                    <a:pt x="23" y="39"/>
                  </a:cubicBezTo>
                  <a:cubicBezTo>
                    <a:pt x="18" y="40"/>
                    <a:pt x="16" y="43"/>
                    <a:pt x="19" y="53"/>
                  </a:cubicBezTo>
                  <a:cubicBezTo>
                    <a:pt x="12" y="55"/>
                    <a:pt x="12" y="55"/>
                    <a:pt x="12" y="55"/>
                  </a:cubicBezTo>
                  <a:close/>
                  <a:moveTo>
                    <a:pt x="1" y="18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2" y="23"/>
                    <a:pt x="3" y="23"/>
                    <a:pt x="5" y="24"/>
                  </a:cubicBezTo>
                  <a:cubicBezTo>
                    <a:pt x="3" y="26"/>
                    <a:pt x="2" y="28"/>
                    <a:pt x="1" y="30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0"/>
                    <a:pt x="6" y="28"/>
                    <a:pt x="8" y="27"/>
                  </a:cubicBezTo>
                  <a:cubicBezTo>
                    <a:pt x="9" y="29"/>
                    <a:pt x="10" y="31"/>
                    <a:pt x="11" y="33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3" y="28"/>
                    <a:pt x="12" y="26"/>
                    <a:pt x="10" y="24"/>
                  </a:cubicBezTo>
                  <a:cubicBezTo>
                    <a:pt x="12" y="22"/>
                    <a:pt x="14" y="21"/>
                    <a:pt x="16" y="20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2" y="18"/>
                    <a:pt x="9" y="20"/>
                    <a:pt x="7" y="22"/>
                  </a:cubicBezTo>
                  <a:cubicBezTo>
                    <a:pt x="6" y="20"/>
                    <a:pt x="4" y="19"/>
                    <a:pt x="1" y="18"/>
                  </a:cubicBezTo>
                  <a:close/>
                  <a:moveTo>
                    <a:pt x="52" y="33"/>
                  </a:moveTo>
                  <a:cubicBezTo>
                    <a:pt x="50" y="33"/>
                    <a:pt x="48" y="34"/>
                    <a:pt x="46" y="36"/>
                  </a:cubicBezTo>
                  <a:cubicBezTo>
                    <a:pt x="45" y="37"/>
                    <a:pt x="44" y="39"/>
                    <a:pt x="44" y="42"/>
                  </a:cubicBezTo>
                  <a:cubicBezTo>
                    <a:pt x="44" y="44"/>
                    <a:pt x="45" y="46"/>
                    <a:pt x="46" y="48"/>
                  </a:cubicBezTo>
                  <a:cubicBezTo>
                    <a:pt x="48" y="49"/>
                    <a:pt x="50" y="50"/>
                    <a:pt x="52" y="50"/>
                  </a:cubicBezTo>
                  <a:cubicBezTo>
                    <a:pt x="54" y="50"/>
                    <a:pt x="57" y="49"/>
                    <a:pt x="58" y="48"/>
                  </a:cubicBezTo>
                  <a:cubicBezTo>
                    <a:pt x="60" y="46"/>
                    <a:pt x="60" y="44"/>
                    <a:pt x="60" y="42"/>
                  </a:cubicBezTo>
                  <a:cubicBezTo>
                    <a:pt x="60" y="39"/>
                    <a:pt x="60" y="37"/>
                    <a:pt x="58" y="36"/>
                  </a:cubicBezTo>
                  <a:cubicBezTo>
                    <a:pt x="57" y="34"/>
                    <a:pt x="54" y="33"/>
                    <a:pt x="52" y="33"/>
                  </a:cubicBezTo>
                  <a:close/>
                  <a:moveTo>
                    <a:pt x="55" y="39"/>
                  </a:moveTo>
                  <a:cubicBezTo>
                    <a:pt x="54" y="39"/>
                    <a:pt x="53" y="38"/>
                    <a:pt x="52" y="38"/>
                  </a:cubicBezTo>
                  <a:cubicBezTo>
                    <a:pt x="51" y="38"/>
                    <a:pt x="50" y="39"/>
                    <a:pt x="50" y="39"/>
                  </a:cubicBezTo>
                  <a:cubicBezTo>
                    <a:pt x="49" y="40"/>
                    <a:pt x="49" y="41"/>
                    <a:pt x="49" y="42"/>
                  </a:cubicBezTo>
                  <a:cubicBezTo>
                    <a:pt x="49" y="43"/>
                    <a:pt x="49" y="44"/>
                    <a:pt x="50" y="44"/>
                  </a:cubicBezTo>
                  <a:cubicBezTo>
                    <a:pt x="50" y="45"/>
                    <a:pt x="51" y="45"/>
                    <a:pt x="52" y="45"/>
                  </a:cubicBezTo>
                  <a:cubicBezTo>
                    <a:pt x="53" y="45"/>
                    <a:pt x="54" y="45"/>
                    <a:pt x="55" y="44"/>
                  </a:cubicBezTo>
                  <a:cubicBezTo>
                    <a:pt x="55" y="44"/>
                    <a:pt x="56" y="43"/>
                    <a:pt x="56" y="42"/>
                  </a:cubicBezTo>
                  <a:cubicBezTo>
                    <a:pt x="56" y="41"/>
                    <a:pt x="55" y="40"/>
                    <a:pt x="55" y="39"/>
                  </a:cubicBezTo>
                  <a:close/>
                  <a:moveTo>
                    <a:pt x="38" y="40"/>
                  </a:moveTo>
                  <a:cubicBezTo>
                    <a:pt x="34" y="40"/>
                    <a:pt x="34" y="40"/>
                    <a:pt x="34" y="40"/>
                  </a:cubicBezTo>
                  <a:cubicBezTo>
                    <a:pt x="34" y="41"/>
                    <a:pt x="33" y="43"/>
                    <a:pt x="32" y="44"/>
                  </a:cubicBezTo>
                  <a:cubicBezTo>
                    <a:pt x="30" y="43"/>
                    <a:pt x="28" y="42"/>
                    <a:pt x="26" y="42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7" y="46"/>
                    <a:pt x="29" y="47"/>
                    <a:pt x="30" y="48"/>
                  </a:cubicBezTo>
                  <a:cubicBezTo>
                    <a:pt x="29" y="49"/>
                    <a:pt x="27" y="51"/>
                    <a:pt x="25" y="52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30" y="54"/>
                    <a:pt x="32" y="52"/>
                    <a:pt x="34" y="50"/>
                  </a:cubicBezTo>
                  <a:cubicBezTo>
                    <a:pt x="35" y="51"/>
                    <a:pt x="37" y="53"/>
                    <a:pt x="39" y="55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0" y="50"/>
                    <a:pt x="38" y="48"/>
                    <a:pt x="36" y="47"/>
                  </a:cubicBezTo>
                  <a:cubicBezTo>
                    <a:pt x="37" y="45"/>
                    <a:pt x="37" y="43"/>
                    <a:pt x="38" y="40"/>
                  </a:cubicBezTo>
                  <a:close/>
                  <a:moveTo>
                    <a:pt x="28" y="9"/>
                  </a:moveTo>
                  <a:cubicBezTo>
                    <a:pt x="26" y="9"/>
                    <a:pt x="23" y="10"/>
                    <a:pt x="22" y="11"/>
                  </a:cubicBezTo>
                  <a:cubicBezTo>
                    <a:pt x="20" y="13"/>
                    <a:pt x="20" y="15"/>
                    <a:pt x="20" y="17"/>
                  </a:cubicBezTo>
                  <a:cubicBezTo>
                    <a:pt x="20" y="20"/>
                    <a:pt x="20" y="22"/>
                    <a:pt x="22" y="23"/>
                  </a:cubicBezTo>
                  <a:cubicBezTo>
                    <a:pt x="23" y="25"/>
                    <a:pt x="26" y="26"/>
                    <a:pt x="28" y="26"/>
                  </a:cubicBezTo>
                  <a:cubicBezTo>
                    <a:pt x="30" y="26"/>
                    <a:pt x="32" y="25"/>
                    <a:pt x="34" y="23"/>
                  </a:cubicBezTo>
                  <a:cubicBezTo>
                    <a:pt x="35" y="22"/>
                    <a:pt x="36" y="20"/>
                    <a:pt x="36" y="17"/>
                  </a:cubicBezTo>
                  <a:cubicBezTo>
                    <a:pt x="36" y="15"/>
                    <a:pt x="35" y="13"/>
                    <a:pt x="34" y="11"/>
                  </a:cubicBezTo>
                  <a:cubicBezTo>
                    <a:pt x="32" y="10"/>
                    <a:pt x="30" y="9"/>
                    <a:pt x="28" y="9"/>
                  </a:cubicBezTo>
                  <a:close/>
                  <a:moveTo>
                    <a:pt x="30" y="15"/>
                  </a:moveTo>
                  <a:cubicBezTo>
                    <a:pt x="30" y="14"/>
                    <a:pt x="29" y="14"/>
                    <a:pt x="28" y="14"/>
                  </a:cubicBezTo>
                  <a:cubicBezTo>
                    <a:pt x="27" y="14"/>
                    <a:pt x="26" y="14"/>
                    <a:pt x="25" y="15"/>
                  </a:cubicBezTo>
                  <a:cubicBezTo>
                    <a:pt x="25" y="15"/>
                    <a:pt x="24" y="16"/>
                    <a:pt x="24" y="17"/>
                  </a:cubicBezTo>
                  <a:cubicBezTo>
                    <a:pt x="24" y="18"/>
                    <a:pt x="25" y="19"/>
                    <a:pt x="25" y="20"/>
                  </a:cubicBezTo>
                  <a:cubicBezTo>
                    <a:pt x="26" y="20"/>
                    <a:pt x="27" y="21"/>
                    <a:pt x="28" y="21"/>
                  </a:cubicBezTo>
                  <a:cubicBezTo>
                    <a:pt x="29" y="21"/>
                    <a:pt x="30" y="20"/>
                    <a:pt x="30" y="20"/>
                  </a:cubicBezTo>
                  <a:cubicBezTo>
                    <a:pt x="31" y="19"/>
                    <a:pt x="32" y="18"/>
                    <a:pt x="32" y="17"/>
                  </a:cubicBezTo>
                  <a:cubicBezTo>
                    <a:pt x="32" y="16"/>
                    <a:pt x="31" y="15"/>
                    <a:pt x="30" y="1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082779" y="1208485"/>
            <a:ext cx="827484" cy="827484"/>
            <a:chOff x="6394799" y="1988457"/>
            <a:chExt cx="1103086" cy="1103086"/>
          </a:xfrm>
        </p:grpSpPr>
        <p:sp>
          <p:nvSpPr>
            <p:cNvPr id="10" name="圆角矩形 9"/>
            <p:cNvSpPr/>
            <p:nvPr/>
          </p:nvSpPr>
          <p:spPr>
            <a:xfrm>
              <a:off x="6394799" y="1988457"/>
              <a:ext cx="1103086" cy="1103086"/>
            </a:xfrm>
            <a:prstGeom prst="roundRect">
              <a:avLst>
                <a:gd name="adj" fmla="val 25877"/>
              </a:avLst>
            </a:prstGeom>
            <a:solidFill>
              <a:srgbClr val="0C56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Freeform 126"/>
            <p:cNvSpPr>
              <a:spLocks noEditPoints="1"/>
            </p:cNvSpPr>
            <p:nvPr/>
          </p:nvSpPr>
          <p:spPr bwMode="auto">
            <a:xfrm>
              <a:off x="6710898" y="2286445"/>
              <a:ext cx="470888" cy="507109"/>
            </a:xfrm>
            <a:custGeom>
              <a:gdLst>
                <a:gd name="T0" fmla="*/ 0 w 56"/>
                <a:gd name="T1" fmla="*/ 2147483647 h 60"/>
                <a:gd name="T2" fmla="*/ 2147483647 w 56"/>
                <a:gd name="T3" fmla="*/ 2147483647 h 60"/>
                <a:gd name="T4" fmla="*/ 2147483647 w 56"/>
                <a:gd name="T5" fmla="*/ 2147483647 h 60"/>
                <a:gd name="T6" fmla="*/ 2147483647 w 56"/>
                <a:gd name="T7" fmla="*/ 2147483647 h 60"/>
                <a:gd name="T8" fmla="*/ 2147483647 w 56"/>
                <a:gd name="T9" fmla="*/ 2147483647 h 60"/>
                <a:gd name="T10" fmla="*/ 2147483647 w 56"/>
                <a:gd name="T11" fmla="*/ 2147483647 h 60"/>
                <a:gd name="T12" fmla="*/ 0 w 56"/>
                <a:gd name="T13" fmla="*/ 2147483647 h 60"/>
                <a:gd name="T14" fmla="*/ 0 w 56"/>
                <a:gd name="T15" fmla="*/ 2147483647 h 60"/>
                <a:gd name="T16" fmla="*/ 0 w 56"/>
                <a:gd name="T17" fmla="*/ 2147483647 h 60"/>
                <a:gd name="T18" fmla="*/ 2147483647 w 56"/>
                <a:gd name="T19" fmla="*/ 2147483647 h 60"/>
                <a:gd name="T20" fmla="*/ 2147483647 w 56"/>
                <a:gd name="T21" fmla="*/ 2147483647 h 60"/>
                <a:gd name="T22" fmla="*/ 2147483647 w 56"/>
                <a:gd name="T23" fmla="*/ 2147483647 h 60"/>
                <a:gd name="T24" fmla="*/ 2147483647 w 56"/>
                <a:gd name="T25" fmla="*/ 2147483647 h 60"/>
                <a:gd name="T26" fmla="*/ 2147483647 w 56"/>
                <a:gd name="T27" fmla="*/ 2147483647 h 60"/>
                <a:gd name="T28" fmla="*/ 2147483647 w 56"/>
                <a:gd name="T29" fmla="*/ 2147483647 h 60"/>
                <a:gd name="T30" fmla="*/ 2147483647 w 56"/>
                <a:gd name="T31" fmla="*/ 2147483647 h 60"/>
                <a:gd name="T32" fmla="*/ 2147483647 w 56"/>
                <a:gd name="T33" fmla="*/ 2147483647 h 60"/>
                <a:gd name="T34" fmla="*/ 2147483647 w 56"/>
                <a:gd name="T35" fmla="*/ 0 h 60"/>
                <a:gd name="T36" fmla="*/ 2147483647 w 56"/>
                <a:gd name="T37" fmla="*/ 2147483647 h 60"/>
                <a:gd name="T38" fmla="*/ 2147483647 w 56"/>
                <a:gd name="T39" fmla="*/ 2147483647 h 60"/>
                <a:gd name="T40" fmla="*/ 2147483647 w 56"/>
                <a:gd name="T41" fmla="*/ 2147483647 h 60"/>
                <a:gd name="T42" fmla="*/ 2147483647 w 56"/>
                <a:gd name="T43" fmla="*/ 2147483647 h 60"/>
                <a:gd name="T44" fmla="*/ 2147483647 w 56"/>
                <a:gd name="T45" fmla="*/ 2147483647 h 60"/>
                <a:gd name="T46" fmla="*/ 2147483647 w 56"/>
                <a:gd name="T47" fmla="*/ 2147483647 h 60"/>
                <a:gd name="T48" fmla="*/ 2147483647 w 56"/>
                <a:gd name="T49" fmla="*/ 2147483647 h 60"/>
                <a:gd name="T50" fmla="*/ 2147483647 w 56"/>
                <a:gd name="T51" fmla="*/ 2147483647 h 60"/>
                <a:gd name="T52" fmla="*/ 2147483647 w 56"/>
                <a:gd name="T53" fmla="*/ 2147483647 h 60"/>
                <a:gd name="T54" fmla="*/ 2147483647 w 56"/>
                <a:gd name="T55" fmla="*/ 2147483647 h 60"/>
                <a:gd name="T56" fmla="*/ 2147483647 w 56"/>
                <a:gd name="T57" fmla="*/ 2147483647 h 60"/>
                <a:gd name="T58" fmla="*/ 2147483647 w 56"/>
                <a:gd name="T59" fmla="*/ 2147483647 h 60"/>
                <a:gd name="T60" fmla="*/ 2147483647 w 56"/>
                <a:gd name="T61" fmla="*/ 2147483647 h 60"/>
                <a:gd name="T62" fmla="*/ 2147483647 w 56"/>
                <a:gd name="T63" fmla="*/ 2147483647 h 60"/>
                <a:gd name="T64" fmla="*/ 2147483647 w 56"/>
                <a:gd name="T65" fmla="*/ 2147483647 h 60"/>
                <a:gd name="T66" fmla="*/ 2147483647 w 56"/>
                <a:gd name="T67" fmla="*/ 2147483647 h 60"/>
                <a:gd name="T68" fmla="*/ 2147483647 w 56"/>
                <a:gd name="T69" fmla="*/ 2147483647 h 60"/>
                <a:gd name="T70" fmla="*/ 2147483647 w 56"/>
                <a:gd name="T71" fmla="*/ 2147483647 h 60"/>
                <a:gd name="T72" fmla="*/ 2147483647 w 56"/>
                <a:gd name="T73" fmla="*/ 2147483647 h 60"/>
                <a:gd name="T74" fmla="*/ 2147483647 w 56"/>
                <a:gd name="T75" fmla="*/ 2147483647 h 60"/>
                <a:gd name="T76" fmla="*/ 2147483647 w 56"/>
                <a:gd name="T77" fmla="*/ 2147483647 h 60"/>
                <a:gd name="T78" fmla="*/ 2147483647 w 56"/>
                <a:gd name="T79" fmla="*/ 2147483647 h 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6" h="60">
                  <a:moveTo>
                    <a:pt x="0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"/>
                    <a:pt x="0" y="5"/>
                    <a:pt x="0" y="5"/>
                  </a:cubicBezTo>
                  <a:close/>
                  <a:moveTo>
                    <a:pt x="8" y="27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1"/>
                    <a:pt x="11" y="31"/>
                  </a:cubicBezTo>
                  <a:cubicBezTo>
                    <a:pt x="15" y="30"/>
                    <a:pt x="18" y="30"/>
                    <a:pt x="22" y="30"/>
                  </a:cubicBezTo>
                  <a:cubicBezTo>
                    <a:pt x="30" y="30"/>
                    <a:pt x="38" y="30"/>
                    <a:pt x="43" y="12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3" y="24"/>
                    <a:pt x="28" y="24"/>
                    <a:pt x="22" y="24"/>
                  </a:cubicBezTo>
                  <a:cubicBezTo>
                    <a:pt x="18" y="24"/>
                    <a:pt x="13" y="24"/>
                    <a:pt x="9" y="26"/>
                  </a:cubicBezTo>
                  <a:cubicBezTo>
                    <a:pt x="9" y="26"/>
                    <a:pt x="9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lose/>
                  <a:moveTo>
                    <a:pt x="40" y="52"/>
                  </a:moveTo>
                  <a:cubicBezTo>
                    <a:pt x="49" y="52"/>
                    <a:pt x="49" y="52"/>
                    <a:pt x="49" y="5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52"/>
                    <a:pt x="40" y="52"/>
                    <a:pt x="40" y="52"/>
                  </a:cubicBezTo>
                  <a:close/>
                  <a:moveTo>
                    <a:pt x="26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52"/>
                    <a:pt x="26" y="52"/>
                    <a:pt x="26" y="52"/>
                  </a:cubicBezTo>
                  <a:close/>
                  <a:moveTo>
                    <a:pt x="13" y="52"/>
                  </a:moveTo>
                  <a:cubicBezTo>
                    <a:pt x="22" y="52"/>
                    <a:pt x="22" y="52"/>
                    <a:pt x="22" y="52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3" y="35"/>
                    <a:pt x="13" y="35"/>
                    <a:pt x="13" y="35"/>
                  </a:cubicBezTo>
                  <a:lnTo>
                    <a:pt x="13" y="5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82779" y="3627835"/>
            <a:ext cx="827484" cy="827484"/>
            <a:chOff x="6394799" y="5214257"/>
            <a:chExt cx="1103086" cy="1103086"/>
          </a:xfrm>
        </p:grpSpPr>
        <p:sp>
          <p:nvSpPr>
            <p:cNvPr id="13" name="圆角矩形 12"/>
            <p:cNvSpPr/>
            <p:nvPr/>
          </p:nvSpPr>
          <p:spPr>
            <a:xfrm>
              <a:off x="6394799" y="5214257"/>
              <a:ext cx="1103086" cy="1103086"/>
            </a:xfrm>
            <a:prstGeom prst="roundRect">
              <a:avLst>
                <a:gd name="adj" fmla="val 25877"/>
              </a:avLst>
            </a:prstGeom>
            <a:solidFill>
              <a:srgbClr val="0C56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Freeform 137"/>
            <p:cNvSpPr>
              <a:spLocks noEditPoints="1"/>
            </p:cNvSpPr>
            <p:nvPr/>
          </p:nvSpPr>
          <p:spPr bwMode="auto">
            <a:xfrm>
              <a:off x="6735046" y="5476648"/>
              <a:ext cx="446740" cy="575529"/>
            </a:xfrm>
            <a:custGeom>
              <a:gdLst>
                <a:gd name="T0" fmla="*/ 2147483647 w 53"/>
                <a:gd name="T1" fmla="*/ 2147483647 h 68"/>
                <a:gd name="T2" fmla="*/ 2147483647 w 53"/>
                <a:gd name="T3" fmla="*/ 2147483647 h 68"/>
                <a:gd name="T4" fmla="*/ 2147483647 w 53"/>
                <a:gd name="T5" fmla="*/ 2147483647 h 68"/>
                <a:gd name="T6" fmla="*/ 2147483647 w 53"/>
                <a:gd name="T7" fmla="*/ 2147483647 h 68"/>
                <a:gd name="T8" fmla="*/ 2147483647 w 53"/>
                <a:gd name="T9" fmla="*/ 2147483647 h 68"/>
                <a:gd name="T10" fmla="*/ 2147483647 w 53"/>
                <a:gd name="T11" fmla="*/ 2147483647 h 68"/>
                <a:gd name="T12" fmla="*/ 2147483647 w 53"/>
                <a:gd name="T13" fmla="*/ 2147483647 h 68"/>
                <a:gd name="T14" fmla="*/ 2147483647 w 53"/>
                <a:gd name="T15" fmla="*/ 2147483647 h 68"/>
                <a:gd name="T16" fmla="*/ 2147483647 w 53"/>
                <a:gd name="T17" fmla="*/ 2147483647 h 68"/>
                <a:gd name="T18" fmla="*/ 2147483647 w 53"/>
                <a:gd name="T19" fmla="*/ 2147483647 h 68"/>
                <a:gd name="T20" fmla="*/ 2147483647 w 53"/>
                <a:gd name="T21" fmla="*/ 2147483647 h 68"/>
                <a:gd name="T22" fmla="*/ 2147483647 w 53"/>
                <a:gd name="T23" fmla="*/ 2147483647 h 68"/>
                <a:gd name="T24" fmla="*/ 2147483647 w 53"/>
                <a:gd name="T25" fmla="*/ 2147483647 h 68"/>
                <a:gd name="T26" fmla="*/ 2147483647 w 53"/>
                <a:gd name="T27" fmla="*/ 2147483647 h 68"/>
                <a:gd name="T28" fmla="*/ 2147483647 w 53"/>
                <a:gd name="T29" fmla="*/ 2147483647 h 68"/>
                <a:gd name="T30" fmla="*/ 2147483647 w 53"/>
                <a:gd name="T31" fmla="*/ 2147483647 h 68"/>
                <a:gd name="T32" fmla="*/ 2147483647 w 53"/>
                <a:gd name="T33" fmla="*/ 2147483647 h 68"/>
                <a:gd name="T34" fmla="*/ 2147483647 w 53"/>
                <a:gd name="T35" fmla="*/ 2147483647 h 68"/>
                <a:gd name="T36" fmla="*/ 2147483647 w 53"/>
                <a:gd name="T37" fmla="*/ 2147483647 h 68"/>
                <a:gd name="T38" fmla="*/ 2147483647 w 53"/>
                <a:gd name="T39" fmla="*/ 2147483647 h 68"/>
                <a:gd name="T40" fmla="*/ 2147483647 w 53"/>
                <a:gd name="T41" fmla="*/ 2147483647 h 68"/>
                <a:gd name="T42" fmla="*/ 2147483647 w 53"/>
                <a:gd name="T43" fmla="*/ 2147483647 h 68"/>
                <a:gd name="T44" fmla="*/ 2147483647 w 53"/>
                <a:gd name="T45" fmla="*/ 2147483647 h 68"/>
                <a:gd name="T46" fmla="*/ 0 w 53"/>
                <a:gd name="T47" fmla="*/ 2147483647 h 68"/>
                <a:gd name="T48" fmla="*/ 2147483647 w 53"/>
                <a:gd name="T49" fmla="*/ 2147483647 h 68"/>
                <a:gd name="T50" fmla="*/ 2147483647 w 53"/>
                <a:gd name="T51" fmla="*/ 2147483647 h 68"/>
                <a:gd name="T52" fmla="*/ 2147483647 w 53"/>
                <a:gd name="T53" fmla="*/ 2147483647 h 68"/>
                <a:gd name="T54" fmla="*/ 2147483647 w 53"/>
                <a:gd name="T55" fmla="*/ 2147483647 h 68"/>
                <a:gd name="T56" fmla="*/ 2147483647 w 53"/>
                <a:gd name="T57" fmla="*/ 2147483647 h 68"/>
                <a:gd name="T58" fmla="*/ 2147483647 w 53"/>
                <a:gd name="T59" fmla="*/ 2147483647 h 68"/>
                <a:gd name="T60" fmla="*/ 2147483647 w 53"/>
                <a:gd name="T61" fmla="*/ 2147483647 h 68"/>
                <a:gd name="T62" fmla="*/ 2147483647 w 53"/>
                <a:gd name="T63" fmla="*/ 2147483647 h 68"/>
                <a:gd name="T64" fmla="*/ 2147483647 w 53"/>
                <a:gd name="T65" fmla="*/ 2147483647 h 68"/>
                <a:gd name="T66" fmla="*/ 2147483647 w 53"/>
                <a:gd name="T67" fmla="*/ 2147483647 h 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2" h="68">
                  <a:moveTo>
                    <a:pt x="9" y="3"/>
                  </a:moveTo>
                  <a:cubicBezTo>
                    <a:pt x="20" y="0"/>
                    <a:pt x="32" y="0"/>
                    <a:pt x="44" y="3"/>
                  </a:cubicBezTo>
                  <a:cubicBezTo>
                    <a:pt x="43" y="14"/>
                    <a:pt x="42" y="23"/>
                    <a:pt x="39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2" y="23"/>
                    <a:pt x="10" y="15"/>
                    <a:pt x="9" y="3"/>
                  </a:cubicBezTo>
                  <a:close/>
                  <a:moveTo>
                    <a:pt x="27" y="62"/>
                  </a:moveTo>
                  <a:cubicBezTo>
                    <a:pt x="29" y="62"/>
                    <a:pt x="30" y="64"/>
                    <a:pt x="30" y="65"/>
                  </a:cubicBezTo>
                  <a:cubicBezTo>
                    <a:pt x="30" y="67"/>
                    <a:pt x="28" y="68"/>
                    <a:pt x="27" y="68"/>
                  </a:cubicBezTo>
                  <a:cubicBezTo>
                    <a:pt x="25" y="68"/>
                    <a:pt x="24" y="67"/>
                    <a:pt x="24" y="65"/>
                  </a:cubicBezTo>
                  <a:cubicBezTo>
                    <a:pt x="24" y="64"/>
                    <a:pt x="25" y="62"/>
                    <a:pt x="27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2" y="62"/>
                    <a:pt x="18" y="63"/>
                    <a:pt x="14" y="64"/>
                  </a:cubicBezTo>
                  <a:cubicBezTo>
                    <a:pt x="15" y="64"/>
                    <a:pt x="15" y="65"/>
                    <a:pt x="15" y="65"/>
                  </a:cubicBezTo>
                  <a:cubicBezTo>
                    <a:pt x="15" y="67"/>
                    <a:pt x="13" y="68"/>
                    <a:pt x="12" y="68"/>
                  </a:cubicBezTo>
                  <a:cubicBezTo>
                    <a:pt x="10" y="68"/>
                    <a:pt x="9" y="67"/>
                    <a:pt x="9" y="65"/>
                  </a:cubicBezTo>
                  <a:cubicBezTo>
                    <a:pt x="9" y="64"/>
                    <a:pt x="9" y="63"/>
                    <a:pt x="10" y="63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4" y="60"/>
                    <a:pt x="19" y="58"/>
                    <a:pt x="24" y="5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0" y="48"/>
                    <a:pt x="16" y="47"/>
                    <a:pt x="13" y="46"/>
                  </a:cubicBezTo>
                  <a:cubicBezTo>
                    <a:pt x="13" y="44"/>
                    <a:pt x="13" y="43"/>
                    <a:pt x="13" y="41"/>
                  </a:cubicBezTo>
                  <a:cubicBezTo>
                    <a:pt x="22" y="41"/>
                    <a:pt x="31" y="41"/>
                    <a:pt x="40" y="41"/>
                  </a:cubicBezTo>
                  <a:cubicBezTo>
                    <a:pt x="40" y="43"/>
                    <a:pt x="40" y="44"/>
                    <a:pt x="40" y="46"/>
                  </a:cubicBezTo>
                  <a:cubicBezTo>
                    <a:pt x="37" y="47"/>
                    <a:pt x="33" y="48"/>
                    <a:pt x="29" y="4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4" y="58"/>
                    <a:pt x="39" y="59"/>
                    <a:pt x="45" y="61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5" y="63"/>
                    <a:pt x="46" y="64"/>
                    <a:pt x="46" y="65"/>
                  </a:cubicBezTo>
                  <a:cubicBezTo>
                    <a:pt x="46" y="67"/>
                    <a:pt x="44" y="68"/>
                    <a:pt x="43" y="68"/>
                  </a:cubicBezTo>
                  <a:cubicBezTo>
                    <a:pt x="41" y="68"/>
                    <a:pt x="40" y="67"/>
                    <a:pt x="40" y="65"/>
                  </a:cubicBezTo>
                  <a:cubicBezTo>
                    <a:pt x="40" y="65"/>
                    <a:pt x="40" y="65"/>
                    <a:pt x="40" y="64"/>
                  </a:cubicBezTo>
                  <a:cubicBezTo>
                    <a:pt x="35" y="63"/>
                    <a:pt x="31" y="62"/>
                    <a:pt x="27" y="62"/>
                  </a:cubicBezTo>
                  <a:close/>
                  <a:moveTo>
                    <a:pt x="46" y="32"/>
                  </a:moveTo>
                  <a:cubicBezTo>
                    <a:pt x="46" y="35"/>
                    <a:pt x="46" y="37"/>
                    <a:pt x="45" y="38"/>
                  </a:cubicBezTo>
                  <a:cubicBezTo>
                    <a:pt x="44" y="40"/>
                    <a:pt x="43" y="42"/>
                    <a:pt x="42" y="43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6" y="44"/>
                    <a:pt x="47" y="42"/>
                    <a:pt x="48" y="40"/>
                  </a:cubicBezTo>
                  <a:cubicBezTo>
                    <a:pt x="49" y="38"/>
                    <a:pt x="49" y="35"/>
                    <a:pt x="50" y="32"/>
                  </a:cubicBezTo>
                  <a:cubicBezTo>
                    <a:pt x="51" y="32"/>
                    <a:pt x="53" y="31"/>
                    <a:pt x="53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31"/>
                    <a:pt x="45" y="32"/>
                    <a:pt x="46" y="32"/>
                  </a:cubicBezTo>
                  <a:close/>
                  <a:moveTo>
                    <a:pt x="6" y="32"/>
                  </a:moveTo>
                  <a:cubicBezTo>
                    <a:pt x="8" y="32"/>
                    <a:pt x="9" y="31"/>
                    <a:pt x="9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1" y="32"/>
                    <a:pt x="3" y="32"/>
                  </a:cubicBezTo>
                  <a:cubicBezTo>
                    <a:pt x="3" y="35"/>
                    <a:pt x="4" y="38"/>
                    <a:pt x="5" y="40"/>
                  </a:cubicBezTo>
                  <a:cubicBezTo>
                    <a:pt x="6" y="42"/>
                    <a:pt x="7" y="44"/>
                    <a:pt x="8" y="45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9" y="42"/>
                    <a:pt x="8" y="40"/>
                    <a:pt x="8" y="38"/>
                  </a:cubicBezTo>
                  <a:cubicBezTo>
                    <a:pt x="7" y="37"/>
                    <a:pt x="6" y="35"/>
                    <a:pt x="6" y="32"/>
                  </a:cubicBezTo>
                  <a:close/>
                  <a:moveTo>
                    <a:pt x="16" y="8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16" y="8"/>
                    <a:pt x="16" y="8"/>
                    <a:pt x="16" y="8"/>
                  </a:cubicBezTo>
                  <a:close/>
                  <a:moveTo>
                    <a:pt x="19" y="21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19" y="21"/>
                    <a:pt x="19" y="21"/>
                    <a:pt x="19" y="21"/>
                  </a:cubicBezTo>
                  <a:close/>
                  <a:moveTo>
                    <a:pt x="18" y="14"/>
                  </a:moveTo>
                  <a:cubicBezTo>
                    <a:pt x="18" y="17"/>
                    <a:pt x="18" y="17"/>
                    <a:pt x="18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4"/>
                    <a:pt x="36" y="14"/>
                    <a:pt x="36" y="14"/>
                  </a:cubicBezTo>
                  <a:lnTo>
                    <a:pt x="18" y="1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082779" y="2418160"/>
            <a:ext cx="827484" cy="827484"/>
            <a:chOff x="6394799" y="3601357"/>
            <a:chExt cx="1103086" cy="1103086"/>
          </a:xfrm>
        </p:grpSpPr>
        <p:sp>
          <p:nvSpPr>
            <p:cNvPr id="16" name="圆角矩形 15"/>
            <p:cNvSpPr/>
            <p:nvPr/>
          </p:nvSpPr>
          <p:spPr>
            <a:xfrm>
              <a:off x="6394799" y="3601357"/>
              <a:ext cx="1103086" cy="1103086"/>
            </a:xfrm>
            <a:prstGeom prst="roundRect">
              <a:avLst>
                <a:gd name="adj" fmla="val 25877"/>
              </a:avLst>
            </a:prstGeom>
            <a:solidFill>
              <a:srgbClr val="0C56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Freeform 138"/>
            <p:cNvSpPr>
              <a:spLocks noEditPoints="1"/>
            </p:cNvSpPr>
            <p:nvPr/>
          </p:nvSpPr>
          <p:spPr bwMode="auto">
            <a:xfrm>
              <a:off x="6650528" y="3932895"/>
              <a:ext cx="591628" cy="446740"/>
            </a:xfrm>
            <a:custGeom>
              <a:gdLst>
                <a:gd name="T0" fmla="*/ 2147483647 w 70"/>
                <a:gd name="T1" fmla="*/ 2147483647 h 53"/>
                <a:gd name="T2" fmla="*/ 2147483647 w 70"/>
                <a:gd name="T3" fmla="*/ 2147483647 h 53"/>
                <a:gd name="T4" fmla="*/ 2147483647 w 70"/>
                <a:gd name="T5" fmla="*/ 2147483647 h 53"/>
                <a:gd name="T6" fmla="*/ 2147483647 w 70"/>
                <a:gd name="T7" fmla="*/ 2147483647 h 53"/>
                <a:gd name="T8" fmla="*/ 2147483647 w 70"/>
                <a:gd name="T9" fmla="*/ 2147483647 h 53"/>
                <a:gd name="T10" fmla="*/ 2147483647 w 70"/>
                <a:gd name="T11" fmla="*/ 2147483647 h 53"/>
                <a:gd name="T12" fmla="*/ 2147483647 w 70"/>
                <a:gd name="T13" fmla="*/ 2147483647 h 53"/>
                <a:gd name="T14" fmla="*/ 2147483647 w 70"/>
                <a:gd name="T15" fmla="*/ 2147483647 h 53"/>
                <a:gd name="T16" fmla="*/ 2147483647 w 70"/>
                <a:gd name="T17" fmla="*/ 2147483647 h 53"/>
                <a:gd name="T18" fmla="*/ 2147483647 w 70"/>
                <a:gd name="T19" fmla="*/ 2147483647 h 53"/>
                <a:gd name="T20" fmla="*/ 2147483647 w 70"/>
                <a:gd name="T21" fmla="*/ 2147483647 h 53"/>
                <a:gd name="T22" fmla="*/ 2147483647 w 70"/>
                <a:gd name="T23" fmla="*/ 2147483647 h 53"/>
                <a:gd name="T24" fmla="*/ 2147483647 w 70"/>
                <a:gd name="T25" fmla="*/ 2147483647 h 53"/>
                <a:gd name="T26" fmla="*/ 2147483647 w 70"/>
                <a:gd name="T27" fmla="*/ 2147483647 h 53"/>
                <a:gd name="T28" fmla="*/ 2147483647 w 70"/>
                <a:gd name="T29" fmla="*/ 2147483647 h 53"/>
                <a:gd name="T30" fmla="*/ 2147483647 w 70"/>
                <a:gd name="T31" fmla="*/ 2147483647 h 53"/>
                <a:gd name="T32" fmla="*/ 2147483647 w 70"/>
                <a:gd name="T33" fmla="*/ 2147483647 h 53"/>
                <a:gd name="T34" fmla="*/ 2147483647 w 70"/>
                <a:gd name="T35" fmla="*/ 2147483647 h 53"/>
                <a:gd name="T36" fmla="*/ 2147483647 w 70"/>
                <a:gd name="T37" fmla="*/ 2147483647 h 53"/>
                <a:gd name="T38" fmla="*/ 2147483647 w 70"/>
                <a:gd name="T39" fmla="*/ 2147483647 h 53"/>
                <a:gd name="T40" fmla="*/ 2147483647 w 70"/>
                <a:gd name="T41" fmla="*/ 2147483647 h 53"/>
                <a:gd name="T42" fmla="*/ 2147483647 w 70"/>
                <a:gd name="T43" fmla="*/ 2147483647 h 53"/>
                <a:gd name="T44" fmla="*/ 2147483647 w 70"/>
                <a:gd name="T45" fmla="*/ 2147483647 h 53"/>
                <a:gd name="T46" fmla="*/ 2147483647 w 70"/>
                <a:gd name="T47" fmla="*/ 2147483647 h 53"/>
                <a:gd name="T48" fmla="*/ 2147483647 w 70"/>
                <a:gd name="T49" fmla="*/ 2147483647 h 53"/>
                <a:gd name="T50" fmla="*/ 2147483647 w 70"/>
                <a:gd name="T51" fmla="*/ 2147483647 h 53"/>
                <a:gd name="T52" fmla="*/ 0 w 70"/>
                <a:gd name="T53" fmla="*/ 2147483647 h 53"/>
                <a:gd name="T54" fmla="*/ 0 w 70"/>
                <a:gd name="T55" fmla="*/ 2147483647 h 53"/>
                <a:gd name="T56" fmla="*/ 2147483647 w 70"/>
                <a:gd name="T57" fmla="*/ 2147483647 h 53"/>
                <a:gd name="T58" fmla="*/ 2147483647 w 70"/>
                <a:gd name="T59" fmla="*/ 2147483647 h 53"/>
                <a:gd name="T60" fmla="*/ 2147483647 w 70"/>
                <a:gd name="T61" fmla="*/ 2147483647 h 53"/>
                <a:gd name="T62" fmla="*/ 2147483647 w 70"/>
                <a:gd name="T63" fmla="*/ 2147483647 h 53"/>
                <a:gd name="T64" fmla="*/ 2147483647 w 70"/>
                <a:gd name="T65" fmla="*/ 2147483647 h 53"/>
                <a:gd name="T66" fmla="*/ 2147483647 w 70"/>
                <a:gd name="T67" fmla="*/ 2147483647 h 53"/>
                <a:gd name="T68" fmla="*/ 2147483647 w 70"/>
                <a:gd name="T69" fmla="*/ 2147483647 h 53"/>
                <a:gd name="T70" fmla="*/ 2147483647 w 70"/>
                <a:gd name="T71" fmla="*/ 2147483647 h 53"/>
                <a:gd name="T72" fmla="*/ 2147483647 w 70"/>
                <a:gd name="T73" fmla="*/ 2147483647 h 53"/>
                <a:gd name="T74" fmla="*/ 2147483647 w 70"/>
                <a:gd name="T75" fmla="*/ 2147483647 h 53"/>
                <a:gd name="T76" fmla="*/ 2147483647 w 70"/>
                <a:gd name="T77" fmla="*/ 2147483647 h 53"/>
                <a:gd name="T78" fmla="*/ 2147483647 w 70"/>
                <a:gd name="T79" fmla="*/ 2147483647 h 53"/>
                <a:gd name="T80" fmla="*/ 2147483647 w 70"/>
                <a:gd name="T81" fmla="*/ 2147483647 h 53"/>
                <a:gd name="T82" fmla="*/ 2147483647 w 70"/>
                <a:gd name="T83" fmla="*/ 2147483647 h 53"/>
                <a:gd name="T84" fmla="*/ 2147483647 w 70"/>
                <a:gd name="T85" fmla="*/ 2147483647 h 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0" h="52">
                  <a:moveTo>
                    <a:pt x="44" y="15"/>
                  </a:moveTo>
                  <a:cubicBezTo>
                    <a:pt x="45" y="15"/>
                    <a:pt x="45" y="15"/>
                    <a:pt x="46" y="15"/>
                  </a:cubicBezTo>
                  <a:cubicBezTo>
                    <a:pt x="47" y="15"/>
                    <a:pt x="47" y="15"/>
                    <a:pt x="48" y="15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7" y="15"/>
                    <a:pt x="57" y="15"/>
                    <a:pt x="58" y="15"/>
                  </a:cubicBezTo>
                  <a:cubicBezTo>
                    <a:pt x="58" y="15"/>
                    <a:pt x="59" y="15"/>
                    <a:pt x="60" y="15"/>
                  </a:cubicBezTo>
                  <a:cubicBezTo>
                    <a:pt x="62" y="17"/>
                    <a:pt x="63" y="22"/>
                    <a:pt x="63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3"/>
                    <a:pt x="41" y="17"/>
                    <a:pt x="44" y="15"/>
                  </a:cubicBezTo>
                  <a:close/>
                  <a:moveTo>
                    <a:pt x="13" y="19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3"/>
                    <a:pt x="22" y="46"/>
                    <a:pt x="22" y="44"/>
                  </a:cubicBezTo>
                  <a:cubicBezTo>
                    <a:pt x="21" y="42"/>
                    <a:pt x="22" y="41"/>
                    <a:pt x="22" y="41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3" y="19"/>
                    <a:pt x="13" y="19"/>
                    <a:pt x="13" y="19"/>
                  </a:cubicBezTo>
                  <a:close/>
                  <a:moveTo>
                    <a:pt x="18" y="35"/>
                  </a:moveTo>
                  <a:cubicBezTo>
                    <a:pt x="14" y="32"/>
                    <a:pt x="14" y="32"/>
                    <a:pt x="14" y="32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8" y="35"/>
                    <a:pt x="18" y="35"/>
                    <a:pt x="18" y="35"/>
                  </a:cubicBezTo>
                  <a:close/>
                  <a:moveTo>
                    <a:pt x="8" y="2"/>
                  </a:moveTo>
                  <a:cubicBezTo>
                    <a:pt x="12" y="2"/>
                    <a:pt x="15" y="5"/>
                    <a:pt x="15" y="9"/>
                  </a:cubicBezTo>
                  <a:cubicBezTo>
                    <a:pt x="15" y="12"/>
                    <a:pt x="12" y="16"/>
                    <a:pt x="8" y="16"/>
                  </a:cubicBezTo>
                  <a:cubicBezTo>
                    <a:pt x="4" y="16"/>
                    <a:pt x="1" y="12"/>
                    <a:pt x="1" y="9"/>
                  </a:cubicBezTo>
                  <a:cubicBezTo>
                    <a:pt x="1" y="5"/>
                    <a:pt x="4" y="2"/>
                    <a:pt x="8" y="2"/>
                  </a:cubicBezTo>
                  <a:close/>
                  <a:moveTo>
                    <a:pt x="47" y="10"/>
                  </a:moveTo>
                  <a:cubicBezTo>
                    <a:pt x="47" y="10"/>
                    <a:pt x="46" y="10"/>
                    <a:pt x="46" y="9"/>
                  </a:cubicBezTo>
                  <a:cubicBezTo>
                    <a:pt x="46" y="9"/>
                    <a:pt x="46" y="8"/>
                    <a:pt x="46" y="8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4"/>
                    <a:pt x="46" y="3"/>
                    <a:pt x="48" y="2"/>
                  </a:cubicBezTo>
                  <a:cubicBezTo>
                    <a:pt x="50" y="0"/>
                    <a:pt x="53" y="0"/>
                    <a:pt x="56" y="2"/>
                  </a:cubicBezTo>
                  <a:cubicBezTo>
                    <a:pt x="57" y="3"/>
                    <a:pt x="57" y="4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8"/>
                    <a:pt x="57" y="9"/>
                    <a:pt x="57" y="9"/>
                  </a:cubicBezTo>
                  <a:cubicBezTo>
                    <a:pt x="57" y="10"/>
                    <a:pt x="57" y="10"/>
                    <a:pt x="56" y="10"/>
                  </a:cubicBezTo>
                  <a:cubicBezTo>
                    <a:pt x="56" y="12"/>
                    <a:pt x="54" y="14"/>
                    <a:pt x="52" y="14"/>
                  </a:cubicBezTo>
                  <a:cubicBezTo>
                    <a:pt x="52" y="14"/>
                    <a:pt x="51" y="14"/>
                    <a:pt x="51" y="14"/>
                  </a:cubicBezTo>
                  <a:cubicBezTo>
                    <a:pt x="49" y="13"/>
                    <a:pt x="48" y="13"/>
                    <a:pt x="47" y="1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96516" y="3627835"/>
            <a:ext cx="827484" cy="827484"/>
            <a:chOff x="508000" y="5214257"/>
            <a:chExt cx="1103086" cy="1103086"/>
          </a:xfrm>
        </p:grpSpPr>
        <p:sp>
          <p:nvSpPr>
            <p:cNvPr id="19" name="圆角矩形 18"/>
            <p:cNvSpPr/>
            <p:nvPr/>
          </p:nvSpPr>
          <p:spPr>
            <a:xfrm>
              <a:off x="508000" y="5214257"/>
              <a:ext cx="1103086" cy="1103086"/>
            </a:xfrm>
            <a:prstGeom prst="roundRect">
              <a:avLst>
                <a:gd name="adj" fmla="val 25877"/>
              </a:avLst>
            </a:prstGeom>
            <a:solidFill>
              <a:srgbClr val="0C56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Freeform 326"/>
            <p:cNvSpPr>
              <a:spLocks noEditPoints="1"/>
            </p:cNvSpPr>
            <p:nvPr/>
          </p:nvSpPr>
          <p:spPr bwMode="auto">
            <a:xfrm>
              <a:off x="790066" y="5563408"/>
              <a:ext cx="547355" cy="462839"/>
            </a:xfrm>
            <a:custGeom>
              <a:gdLst>
                <a:gd name="T0" fmla="*/ 2147483647 w 65"/>
                <a:gd name="T1" fmla="*/ 0 h 55"/>
                <a:gd name="T2" fmla="*/ 2147483647 w 65"/>
                <a:gd name="T3" fmla="*/ 0 h 55"/>
                <a:gd name="T4" fmla="*/ 2147483647 w 65"/>
                <a:gd name="T5" fmla="*/ 0 h 55"/>
                <a:gd name="T6" fmla="*/ 2147483647 w 65"/>
                <a:gd name="T7" fmla="*/ 2147483647 h 55"/>
                <a:gd name="T8" fmla="*/ 2147483647 w 65"/>
                <a:gd name="T9" fmla="*/ 2147483647 h 55"/>
                <a:gd name="T10" fmla="*/ 2147483647 w 65"/>
                <a:gd name="T11" fmla="*/ 2147483647 h 55"/>
                <a:gd name="T12" fmla="*/ 2147483647 w 65"/>
                <a:gd name="T13" fmla="*/ 2147483647 h 55"/>
                <a:gd name="T14" fmla="*/ 2147483647 w 65"/>
                <a:gd name="T15" fmla="*/ 2147483647 h 55"/>
                <a:gd name="T16" fmla="*/ 2147483647 w 65"/>
                <a:gd name="T17" fmla="*/ 2147483647 h 55"/>
                <a:gd name="T18" fmla="*/ 2147483647 w 65"/>
                <a:gd name="T19" fmla="*/ 2147483647 h 55"/>
                <a:gd name="T20" fmla="*/ 2147483647 w 65"/>
                <a:gd name="T21" fmla="*/ 2147483647 h 55"/>
                <a:gd name="T22" fmla="*/ 2147483647 w 65"/>
                <a:gd name="T23" fmla="*/ 2147483647 h 55"/>
                <a:gd name="T24" fmla="*/ 2147483647 w 65"/>
                <a:gd name="T25" fmla="*/ 2147483647 h 55"/>
                <a:gd name="T26" fmla="*/ 2147483647 w 65"/>
                <a:gd name="T27" fmla="*/ 2147483647 h 55"/>
                <a:gd name="T28" fmla="*/ 2147483647 w 65"/>
                <a:gd name="T29" fmla="*/ 2147483647 h 55"/>
                <a:gd name="T30" fmla="*/ 2147483647 w 65"/>
                <a:gd name="T31" fmla="*/ 2147483647 h 55"/>
                <a:gd name="T32" fmla="*/ 0 w 65"/>
                <a:gd name="T33" fmla="*/ 2147483647 h 55"/>
                <a:gd name="T34" fmla="*/ 0 w 65"/>
                <a:gd name="T35" fmla="*/ 2147483647 h 55"/>
                <a:gd name="T36" fmla="*/ 0 w 65"/>
                <a:gd name="T37" fmla="*/ 2147483647 h 55"/>
                <a:gd name="T38" fmla="*/ 0 w 65"/>
                <a:gd name="T39" fmla="*/ 0 h 55"/>
                <a:gd name="T40" fmla="*/ 2147483647 w 65"/>
                <a:gd name="T41" fmla="*/ 0 h 55"/>
                <a:gd name="T42" fmla="*/ 2147483647 w 65"/>
                <a:gd name="T43" fmla="*/ 2147483647 h 55"/>
                <a:gd name="T44" fmla="*/ 2147483647 w 65"/>
                <a:gd name="T45" fmla="*/ 2147483647 h 55"/>
                <a:gd name="T46" fmla="*/ 2147483647 w 65"/>
                <a:gd name="T47" fmla="*/ 2147483647 h 55"/>
                <a:gd name="T48" fmla="*/ 2147483647 w 65"/>
                <a:gd name="T49" fmla="*/ 2147483647 h 55"/>
                <a:gd name="T50" fmla="*/ 2147483647 w 65"/>
                <a:gd name="T51" fmla="*/ 2147483647 h 55"/>
                <a:gd name="T52" fmla="*/ 2147483647 w 65"/>
                <a:gd name="T53" fmla="*/ 2147483647 h 55"/>
                <a:gd name="T54" fmla="*/ 2147483647 w 65"/>
                <a:gd name="T55" fmla="*/ 2147483647 h 55"/>
                <a:gd name="T56" fmla="*/ 2147483647 w 65"/>
                <a:gd name="T57" fmla="*/ 2147483647 h 55"/>
                <a:gd name="T58" fmla="*/ 2147483647 w 65"/>
                <a:gd name="T59" fmla="*/ 2147483647 h 55"/>
                <a:gd name="T60" fmla="*/ 2147483647 w 65"/>
                <a:gd name="T61" fmla="*/ 2147483647 h 55"/>
                <a:gd name="T62" fmla="*/ 2147483647 w 65"/>
                <a:gd name="T63" fmla="*/ 2147483647 h 55"/>
                <a:gd name="T64" fmla="*/ 2147483647 w 65"/>
                <a:gd name="T65" fmla="*/ 2147483647 h 55"/>
                <a:gd name="T66" fmla="*/ 2147483647 w 65"/>
                <a:gd name="T67" fmla="*/ 2147483647 h 55"/>
                <a:gd name="T68" fmla="*/ 2147483647 w 65"/>
                <a:gd name="T69" fmla="*/ 2147483647 h 55"/>
                <a:gd name="T70" fmla="*/ 2147483647 w 65"/>
                <a:gd name="T71" fmla="*/ 2147483647 h 55"/>
                <a:gd name="T72" fmla="*/ 2147483647 w 65"/>
                <a:gd name="T73" fmla="*/ 2147483647 h 55"/>
                <a:gd name="T74" fmla="*/ 2147483647 w 65"/>
                <a:gd name="T75" fmla="*/ 2147483647 h 55"/>
                <a:gd name="T76" fmla="*/ 2147483647 w 65"/>
                <a:gd name="T77" fmla="*/ 2147483647 h 55"/>
                <a:gd name="T78" fmla="*/ 2147483647 w 65"/>
                <a:gd name="T79" fmla="*/ 2147483647 h 55"/>
                <a:gd name="T80" fmla="*/ 2147483647 w 65"/>
                <a:gd name="T81" fmla="*/ 2147483647 h 55"/>
                <a:gd name="T82" fmla="*/ 2147483647 w 65"/>
                <a:gd name="T83" fmla="*/ 2147483647 h 55"/>
                <a:gd name="T84" fmla="*/ 2147483647 w 65"/>
                <a:gd name="T85" fmla="*/ 2147483647 h 55"/>
                <a:gd name="T86" fmla="*/ 2147483647 w 65"/>
                <a:gd name="T87" fmla="*/ 2147483647 h 55"/>
                <a:gd name="T88" fmla="*/ 2147483647 w 65"/>
                <a:gd name="T89" fmla="*/ 2147483647 h 55"/>
                <a:gd name="T90" fmla="*/ 2147483647 w 65"/>
                <a:gd name="T91" fmla="*/ 2147483647 h 55"/>
                <a:gd name="T92" fmla="*/ 2147483647 w 65"/>
                <a:gd name="T93" fmla="*/ 2147483647 h 55"/>
                <a:gd name="T94" fmla="*/ 2147483647 w 65"/>
                <a:gd name="T95" fmla="*/ 2147483647 h 55"/>
                <a:gd name="T96" fmla="*/ 2147483647 w 65"/>
                <a:gd name="T97" fmla="*/ 2147483647 h 55"/>
                <a:gd name="T98" fmla="*/ 2147483647 w 65"/>
                <a:gd name="T99" fmla="*/ 2147483647 h 55"/>
                <a:gd name="T100" fmla="*/ 2147483647 w 65"/>
                <a:gd name="T101" fmla="*/ 2147483647 h 55"/>
                <a:gd name="T102" fmla="*/ 2147483647 w 65"/>
                <a:gd name="T103" fmla="*/ 2147483647 h 55"/>
                <a:gd name="T104" fmla="*/ 2147483647 w 65"/>
                <a:gd name="T105" fmla="*/ 2147483647 h 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5" h="55">
                  <a:moveTo>
                    <a:pt x="2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lose/>
                  <a:moveTo>
                    <a:pt x="20" y="16"/>
                  </a:move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3" y="18"/>
                  </a:cubicBezTo>
                  <a:cubicBezTo>
                    <a:pt x="25" y="14"/>
                    <a:pt x="29" y="13"/>
                    <a:pt x="33" y="13"/>
                  </a:cubicBezTo>
                  <a:cubicBezTo>
                    <a:pt x="37" y="13"/>
                    <a:pt x="41" y="15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2" y="11"/>
                    <a:pt x="38" y="9"/>
                    <a:pt x="33" y="9"/>
                  </a:cubicBezTo>
                  <a:cubicBezTo>
                    <a:pt x="29" y="9"/>
                    <a:pt x="24" y="11"/>
                    <a:pt x="20" y="15"/>
                  </a:cubicBezTo>
                  <a:cubicBezTo>
                    <a:pt x="20" y="15"/>
                    <a:pt x="20" y="15"/>
                    <a:pt x="20" y="16"/>
                  </a:cubicBezTo>
                  <a:close/>
                  <a:moveTo>
                    <a:pt x="24" y="21"/>
                  </a:moveTo>
                  <a:cubicBezTo>
                    <a:pt x="26" y="24"/>
                    <a:pt x="26" y="24"/>
                    <a:pt x="26" y="24"/>
                  </a:cubicBezTo>
                  <a:cubicBezTo>
                    <a:pt x="27" y="24"/>
                    <a:pt x="27" y="23"/>
                    <a:pt x="27" y="23"/>
                  </a:cubicBezTo>
                  <a:cubicBezTo>
                    <a:pt x="29" y="21"/>
                    <a:pt x="31" y="21"/>
                    <a:pt x="33" y="21"/>
                  </a:cubicBezTo>
                  <a:cubicBezTo>
                    <a:pt x="35" y="21"/>
                    <a:pt x="38" y="22"/>
                    <a:pt x="39" y="23"/>
                  </a:cubicBezTo>
                  <a:cubicBezTo>
                    <a:pt x="39" y="23"/>
                    <a:pt x="40" y="24"/>
                    <a:pt x="40" y="24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39" y="18"/>
                    <a:pt x="36" y="17"/>
                    <a:pt x="33" y="17"/>
                  </a:cubicBezTo>
                  <a:cubicBezTo>
                    <a:pt x="30" y="17"/>
                    <a:pt x="27" y="18"/>
                    <a:pt x="25" y="21"/>
                  </a:cubicBezTo>
                  <a:cubicBezTo>
                    <a:pt x="24" y="21"/>
                    <a:pt x="24" y="21"/>
                    <a:pt x="24" y="21"/>
                  </a:cubicBezTo>
                  <a:close/>
                  <a:moveTo>
                    <a:pt x="33" y="24"/>
                  </a:moveTo>
                  <a:cubicBezTo>
                    <a:pt x="32" y="24"/>
                    <a:pt x="31" y="25"/>
                    <a:pt x="31" y="27"/>
                  </a:cubicBezTo>
                  <a:cubicBezTo>
                    <a:pt x="31" y="28"/>
                    <a:pt x="32" y="30"/>
                    <a:pt x="33" y="30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6" y="25"/>
                    <a:pt x="35" y="24"/>
                    <a:pt x="33" y="24"/>
                  </a:cubicBezTo>
                  <a:close/>
                  <a:moveTo>
                    <a:pt x="59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9" y="34"/>
                    <a:pt x="59" y="34"/>
                    <a:pt x="59" y="34"/>
                  </a:cubicBezTo>
                  <a:lnTo>
                    <a:pt x="59" y="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文本框 25"/>
          <p:cNvSpPr txBox="1"/>
          <p:nvPr/>
        </p:nvSpPr>
        <p:spPr>
          <a:xfrm>
            <a:off x="1574007" y="1132285"/>
            <a:ext cx="1551385" cy="300038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kumimoji="0" lang="zh-CN" altLang="en-US" sz="15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574006" y="1390650"/>
            <a:ext cx="2491979" cy="55399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lvl="0" algn="just"/>
            <a:r>
              <a:rPr lang="zh-CN" altLang="en-US" sz="1050" ker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50" ker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7"/>
          <p:cNvSpPr txBox="1"/>
          <p:nvPr/>
        </p:nvSpPr>
        <p:spPr>
          <a:xfrm>
            <a:off x="1574007" y="2334816"/>
            <a:ext cx="1551385" cy="300038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kumimoji="0" lang="zh-CN" altLang="en-US" sz="15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574006" y="2593181"/>
            <a:ext cx="2491979" cy="55399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lvl="0" algn="just"/>
            <a:r>
              <a:rPr lang="zh-CN" altLang="en-US" sz="1050" ker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50" ker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9"/>
          <p:cNvSpPr txBox="1"/>
          <p:nvPr/>
        </p:nvSpPr>
        <p:spPr>
          <a:xfrm>
            <a:off x="1574007" y="3537347"/>
            <a:ext cx="1551385" cy="300038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kumimoji="0" lang="zh-CN" altLang="en-US" sz="15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574006" y="3796904"/>
            <a:ext cx="2491979" cy="55399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lvl="0" algn="just"/>
            <a:r>
              <a:rPr lang="zh-CN" altLang="en-US" sz="1050" ker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50" ker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31"/>
          <p:cNvSpPr txBox="1"/>
          <p:nvPr/>
        </p:nvSpPr>
        <p:spPr>
          <a:xfrm>
            <a:off x="5955506" y="1132285"/>
            <a:ext cx="1552575" cy="300038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kumimoji="0" lang="zh-CN" altLang="en-US" sz="15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955506" y="1390650"/>
            <a:ext cx="2491979" cy="55399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lvl="0" algn="just"/>
            <a:r>
              <a:rPr lang="zh-CN" altLang="en-US" sz="1050" ker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50" ker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33"/>
          <p:cNvSpPr txBox="1"/>
          <p:nvPr/>
        </p:nvSpPr>
        <p:spPr>
          <a:xfrm>
            <a:off x="5955506" y="2334816"/>
            <a:ext cx="1552575" cy="300038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kumimoji="0" lang="zh-CN" altLang="en-US" sz="15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955506" y="2593181"/>
            <a:ext cx="2491979" cy="55399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lvl="0" algn="just"/>
            <a:r>
              <a:rPr lang="zh-CN" altLang="en-US" sz="1050" ker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50" ker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5"/>
          <p:cNvSpPr txBox="1"/>
          <p:nvPr/>
        </p:nvSpPr>
        <p:spPr>
          <a:xfrm>
            <a:off x="5955506" y="3537347"/>
            <a:ext cx="1552575" cy="300038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kumimoji="0" lang="zh-CN" altLang="en-US" sz="15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955506" y="3796904"/>
            <a:ext cx="2491979" cy="55399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lvl="0" algn="just"/>
            <a:r>
              <a:rPr lang="zh-CN" altLang="en-US" sz="1050" ker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050" ker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4572000" y="1187054"/>
            <a:ext cx="0" cy="3459956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solid"/>
            <a:miter lim="800000"/>
          </a:ln>
          <a:effectLst/>
        </p:spPr>
      </p:cxnSp>
    </p:spTree>
  </p:cSld>
  <p:clrMapOvr>
    <a:masterClrMapping/>
  </p:clrMapOvr>
  <mc:AlternateContent>
    <mc:Choice xmlns:p14="http://schemas.microsoft.com/office/powerpoint/2010/main" Requires="p14">
      <p:transition spd="slow" advClick="0" advTm="0" p14:dur="1300">
        <p:cover/>
      </p:transition>
    </mc:Choice>
    <mc:Fallback>
      <p:transition spd="slow" advClick="0" advTm="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530027" y="113953"/>
            <a:ext cx="283154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30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单击添加标题文本内容</a:t>
            </a:r>
            <a:endParaRPr kumimoji="0" lang="zh-CN" altLang="en-US" b="1" i="0" u="none" strike="noStrike" kern="0" cap="none" spc="300" normalizeH="0" baseline="0" noProof="0">
              <a:ln>
                <a:noFill/>
              </a:ln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576388" y="966092"/>
            <a:ext cx="6082904" cy="3621882"/>
            <a:chOff x="1576388" y="966092"/>
            <a:chExt cx="6082904" cy="3621882"/>
          </a:xfrm>
        </p:grpSpPr>
        <p:cxnSp>
          <p:nvCxnSpPr>
            <p:cNvPr id="5" name="直接连接符 12"/>
            <p:cNvCxnSpPr>
              <a:cxnSpLocks noChangeShapeType="1"/>
            </p:cNvCxnSpPr>
            <p:nvPr/>
          </p:nvCxnSpPr>
          <p:spPr bwMode="auto">
            <a:xfrm flipH="1">
              <a:off x="4630342" y="1128018"/>
              <a:ext cx="2381" cy="1031081"/>
            </a:xfrm>
            <a:prstGeom prst="line">
              <a:avLst/>
            </a:prstGeom>
            <a:noFill/>
            <a:ln w="6350">
              <a:solidFill>
                <a:schemeClr val="tx1">
                  <a:lumMod val="75000"/>
                  <a:lumOff val="2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右中括号 13"/>
            <p:cNvSpPr/>
            <p:nvPr/>
          </p:nvSpPr>
          <p:spPr bwMode="auto">
            <a:xfrm rot="16200000">
              <a:off x="4511874" y="-65584"/>
              <a:ext cx="238125" cy="4687490"/>
            </a:xfrm>
            <a:prstGeom prst="rightBracket">
              <a:avLst>
                <a:gd name="adj" fmla="val 8384"/>
              </a:avLst>
            </a:prstGeom>
            <a:noFill/>
            <a:ln w="6350">
              <a:solidFill>
                <a:schemeClr val="tx1">
                  <a:lumMod val="75000"/>
                  <a:lumOff val="2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0" rIns="68580" bIns="3429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" name="组合 15"/>
            <p:cNvGrpSpPr/>
            <p:nvPr/>
          </p:nvGrpSpPr>
          <p:grpSpPr>
            <a:xfrm>
              <a:off x="1576388" y="2397224"/>
              <a:ext cx="1421606" cy="2190750"/>
              <a:chExt cx="1896020" cy="2920237"/>
            </a:xfrm>
          </p:grpSpPr>
          <p:sp>
            <p:nvSpPr>
              <p:cNvPr id="9" name="流程图: 过程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96020" cy="2920237"/>
              </a:xfrm>
              <a:prstGeom prst="flowChartProcess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流程图: 过程 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96020" cy="496738"/>
              </a:xfrm>
              <a:prstGeom prst="flowChartProcess">
                <a:avLst/>
              </a:prstGeom>
              <a:solidFill>
                <a:srgbClr val="0C56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" name="组合 18"/>
            <p:cNvGrpSpPr/>
            <p:nvPr/>
          </p:nvGrpSpPr>
          <p:grpSpPr>
            <a:xfrm>
              <a:off x="3132535" y="2397224"/>
              <a:ext cx="1421606" cy="2190750"/>
              <a:chExt cx="1896020" cy="2920237"/>
            </a:xfrm>
          </p:grpSpPr>
          <p:sp>
            <p:nvSpPr>
              <p:cNvPr id="12" name="流程图: 过程 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96020" cy="2920237"/>
              </a:xfrm>
              <a:prstGeom prst="flowChartProcess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流程图: 过程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80315" cy="496738"/>
              </a:xfrm>
              <a:prstGeom prst="flowChartProcess">
                <a:avLst/>
              </a:prstGeom>
              <a:solidFill>
                <a:srgbClr val="0C56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" name="组合 21"/>
            <p:cNvGrpSpPr/>
            <p:nvPr/>
          </p:nvGrpSpPr>
          <p:grpSpPr>
            <a:xfrm>
              <a:off x="4667251" y="2397224"/>
              <a:ext cx="1421606" cy="2190750"/>
              <a:chExt cx="1896020" cy="2920237"/>
            </a:xfrm>
          </p:grpSpPr>
          <p:sp>
            <p:nvSpPr>
              <p:cNvPr id="15" name="流程图: 过程 2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96020" cy="2920237"/>
              </a:xfrm>
              <a:prstGeom prst="flowChartProcess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流程图: 过程 2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96020" cy="496738"/>
              </a:xfrm>
              <a:prstGeom prst="flowChartProcess">
                <a:avLst/>
              </a:prstGeom>
              <a:solidFill>
                <a:srgbClr val="0C56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7" name="组合 24"/>
            <p:cNvGrpSpPr/>
            <p:nvPr/>
          </p:nvGrpSpPr>
          <p:grpSpPr>
            <a:xfrm>
              <a:off x="6216254" y="2397224"/>
              <a:ext cx="1421606" cy="2190750"/>
              <a:chExt cx="1896020" cy="2920237"/>
            </a:xfrm>
          </p:grpSpPr>
          <p:sp>
            <p:nvSpPr>
              <p:cNvPr id="18" name="流程图: 过程 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96020" cy="2920237"/>
              </a:xfrm>
              <a:prstGeom prst="flowChartProcess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流程图: 过程 2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80315" cy="496738"/>
              </a:xfrm>
              <a:prstGeom prst="flowChartProcess">
                <a:avLst/>
              </a:prstGeom>
              <a:solidFill>
                <a:srgbClr val="0C56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568304" y="966092"/>
              <a:ext cx="2125265" cy="309563"/>
              <a:chOff x="3568304" y="966092"/>
              <a:chExt cx="2125265" cy="309563"/>
            </a:xfrm>
          </p:grpSpPr>
          <p:sp>
            <p:nvSpPr>
              <p:cNvPr id="7" name="矩形 14"/>
              <p:cNvSpPr>
                <a:spLocks noChangeArrowheads="1"/>
              </p:cNvSpPr>
              <p:nvPr/>
            </p:nvSpPr>
            <p:spPr bwMode="auto">
              <a:xfrm flipH="1">
                <a:off x="3568304" y="966092"/>
                <a:ext cx="2125265" cy="309563"/>
              </a:xfrm>
              <a:prstGeom prst="rect">
                <a:avLst/>
              </a:prstGeom>
              <a:solidFill>
                <a:srgbClr val="0C5687"/>
              </a:solidFill>
              <a:ln>
                <a:noFill/>
              </a:ln>
            </p:spPr>
            <p:txBody>
              <a:bodyPr lIns="68580" tIns="34290" rIns="68580" bIns="3429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文本框 27"/>
              <p:cNvSpPr txBox="1">
                <a:spLocks noChangeArrowheads="1"/>
              </p:cNvSpPr>
              <p:nvPr/>
            </p:nvSpPr>
            <p:spPr bwMode="auto">
              <a:xfrm>
                <a:off x="3951685" y="966092"/>
                <a:ext cx="1358503" cy="300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5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输入你的内容</a:t>
                </a:r>
                <a:endParaRPr kumimoji="0" lang="zh-CN" altLang="en-US" sz="15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文本框 29"/>
            <p:cNvSpPr txBox="1">
              <a:spLocks noChangeArrowheads="1"/>
            </p:cNvSpPr>
            <p:nvPr/>
          </p:nvSpPr>
          <p:spPr bwMode="auto">
            <a:xfrm>
              <a:off x="1808560" y="2427734"/>
              <a:ext cx="945356" cy="3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  <a:endParaRPr kumimoji="0" lang="zh-CN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30"/>
            <p:cNvSpPr txBox="1">
              <a:spLocks noChangeArrowheads="1"/>
            </p:cNvSpPr>
            <p:nvPr/>
          </p:nvSpPr>
          <p:spPr bwMode="auto">
            <a:xfrm>
              <a:off x="3409951" y="2427734"/>
              <a:ext cx="946547" cy="3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  <a:endParaRPr kumimoji="0" lang="zh-CN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31"/>
            <p:cNvSpPr txBox="1">
              <a:spLocks noChangeArrowheads="1"/>
            </p:cNvSpPr>
            <p:nvPr/>
          </p:nvSpPr>
          <p:spPr bwMode="auto">
            <a:xfrm>
              <a:off x="4899423" y="2433688"/>
              <a:ext cx="945356" cy="3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  <a:endParaRPr kumimoji="0" lang="zh-CN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32"/>
            <p:cNvSpPr txBox="1">
              <a:spLocks noChangeArrowheads="1"/>
            </p:cNvSpPr>
            <p:nvPr/>
          </p:nvSpPr>
          <p:spPr bwMode="auto">
            <a:xfrm>
              <a:off x="6502004" y="2443213"/>
              <a:ext cx="945356" cy="3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  <a:endParaRPr kumimoji="0" lang="zh-CN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10"/>
            <p:cNvSpPr txBox="1">
              <a:spLocks noChangeArrowheads="1"/>
            </p:cNvSpPr>
            <p:nvPr/>
          </p:nvSpPr>
          <p:spPr bwMode="auto">
            <a:xfrm>
              <a:off x="1616869" y="3021111"/>
              <a:ext cx="1369219" cy="128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just">
                <a:lnSpc>
                  <a:spcPct val="150000"/>
                </a:lnSpc>
              </a:pPr>
              <a:r>
                <a:rPr lang="zh-CN" altLang="en-US" sz="105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050" ker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3184923" y="3021111"/>
              <a:ext cx="1369219" cy="1252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just">
                <a:lnSpc>
                  <a:spcPct val="150000"/>
                </a:lnSpc>
              </a:pPr>
              <a:r>
                <a:rPr lang="zh-CN" altLang="en-US" sz="105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050" ker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Box 10"/>
            <p:cNvSpPr txBox="1">
              <a:spLocks noChangeArrowheads="1"/>
            </p:cNvSpPr>
            <p:nvPr/>
          </p:nvSpPr>
          <p:spPr bwMode="auto">
            <a:xfrm>
              <a:off x="4719638" y="3021111"/>
              <a:ext cx="1369219" cy="1252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just">
                <a:lnSpc>
                  <a:spcPct val="150000"/>
                </a:lnSpc>
              </a:pPr>
              <a:r>
                <a:rPr lang="zh-CN" altLang="en-US" sz="105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050" ker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TextBox 10"/>
            <p:cNvSpPr txBox="1">
              <a:spLocks noChangeArrowheads="1"/>
            </p:cNvSpPr>
            <p:nvPr/>
          </p:nvSpPr>
          <p:spPr bwMode="auto">
            <a:xfrm>
              <a:off x="6290073" y="3021111"/>
              <a:ext cx="1369219" cy="1252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just">
                <a:lnSpc>
                  <a:spcPct val="150000"/>
                </a:lnSpc>
              </a:pPr>
              <a:r>
                <a:rPr lang="zh-CN" altLang="en-US" sz="105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050" ker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3568304" y="1562596"/>
              <a:ext cx="2125265" cy="309563"/>
              <a:chOff x="3568304" y="1562596"/>
              <a:chExt cx="2125265" cy="309563"/>
            </a:xfrm>
          </p:grpSpPr>
          <p:sp>
            <p:nvSpPr>
              <p:cNvPr id="4" name="矩形 11"/>
              <p:cNvSpPr>
                <a:spLocks noChangeArrowheads="1"/>
              </p:cNvSpPr>
              <p:nvPr/>
            </p:nvSpPr>
            <p:spPr bwMode="auto">
              <a:xfrm flipH="1">
                <a:off x="3568304" y="1562596"/>
                <a:ext cx="2125265" cy="309563"/>
              </a:xfrm>
              <a:prstGeom prst="rect">
                <a:avLst/>
              </a:prstGeom>
              <a:solidFill>
                <a:srgbClr val="0C5687"/>
              </a:solidFill>
              <a:ln>
                <a:noFill/>
              </a:ln>
            </p:spPr>
            <p:txBody>
              <a:bodyPr lIns="68580" tIns="34290" rIns="68580" bIns="3429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文本框 28"/>
              <p:cNvSpPr txBox="1">
                <a:spLocks noChangeArrowheads="1"/>
              </p:cNvSpPr>
              <p:nvPr/>
            </p:nvSpPr>
            <p:spPr bwMode="auto">
              <a:xfrm>
                <a:off x="3951685" y="1562596"/>
                <a:ext cx="1358503" cy="300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5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输入你的内容</a:t>
                </a:r>
                <a:endParaRPr kumimoji="0" lang="zh-CN" altLang="en-US" sz="15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300">
        <p:cover/>
      </p:transition>
    </mc:Choice>
    <mc:Fallback>
      <p:transition spd="slow" advClick="0" advTm="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RESOURCE_PATHS_HASH_PRESENTER" val="885774655f10c8265c50de4d54dc75b67687e5f8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348</Paragraphs>
  <Slides>38</Slides>
  <Notes>2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baseType="lpstr" size="52">
      <vt:lpstr>Arial</vt:lpstr>
      <vt:lpstr>Calibri</vt:lpstr>
      <vt:lpstr>微软雅黑</vt:lpstr>
      <vt:lpstr>Kozuka Gothic Pro H</vt:lpstr>
      <vt:lpstr>宋体</vt:lpstr>
      <vt:lpstr>Agency FB</vt:lpstr>
      <vt:lpstr>Impact</vt:lpstr>
      <vt:lpstr>Montserrat</vt:lpstr>
      <vt:lpstr>Wingdings</vt:lpstr>
      <vt:lpstr>Calibri Light</vt:lpstr>
      <vt:lpstr>Gill Sans</vt:lpstr>
      <vt:lpstr>华文细黑</vt:lpstr>
      <vt:lpstr>Meiryo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1</cp:revision>
  <dcterms:created xsi:type="dcterms:W3CDTF">2021-02-03T13:30:38Z</dcterms:created>
  <dcterms:modified xsi:type="dcterms:W3CDTF">2023-05-08T05:22:55Z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2052-11.1.0.9929</vt:lpwstr>
  </property>
</Properties>
</file>