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261" r:id="rId9"/>
    <p:sldId id="262" r:id="rId10"/>
    <p:sldId id="281" r:id="rId11"/>
    <p:sldId id="263" r:id="rId12"/>
    <p:sldId id="266" r:id="rId13"/>
    <p:sldId id="267" r:id="rId14"/>
    <p:sldId id="268" r:id="rId15"/>
    <p:sldId id="269" r:id="rId16"/>
    <p:sldId id="280" r:id="rId17"/>
    <p:sldId id="264" r:id="rId18"/>
    <p:sldId id="270" r:id="rId19"/>
    <p:sldId id="271" r:id="rId20"/>
    <p:sldId id="272" r:id="rId21"/>
    <p:sldId id="273" r:id="rId22"/>
    <p:sldId id="279" r:id="rId23"/>
    <p:sldId id="265" r:id="rId24"/>
    <p:sldId id="274" r:id="rId25"/>
    <p:sldId id="275" r:id="rId26"/>
    <p:sldId id="276" r:id="rId27"/>
    <p:sldId id="277" r:id="rId28"/>
    <p:sldId id="278" r:id="rId29"/>
    <p:sldId id="282" r:id="rId30"/>
    <p:sldId id="301" r:id="rId31"/>
    <p:sldId id="324"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7" d="100"/>
          <a:sy n="147" d="100"/>
        </p:scale>
        <p:origin x="972" y="126"/>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0CB2192-885C-4820-B39D-D9C313571FD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0EFED"/>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CB2192-885C-4820-B39D-D9C313571FDF}"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C19E75E-6663-4DF6-8780-5FA1457FEFC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rapidesign.cn/"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rapidesign.cn/"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microsoft.com/office/2007/relationships/hdphoto" Target="../media/image11.wdp"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0EFED"/>
        </a:solidFill>
        <a:effectLst/>
      </p:bgPr>
    </p:bg>
    <p:spTree>
      <p:nvGrpSpPr>
        <p:cNvPr id="1" name=""/>
        <p:cNvGrpSpPr/>
        <p:nvPr/>
      </p:nvGrpSpPr>
      <p:grpSpPr>
        <a:xfrm>
          <a:off x="0" y="0"/>
          <a:ext cx="0" cy="0"/>
        </a:xfrm>
      </p:grpSpPr>
      <p:pic>
        <p:nvPicPr>
          <p:cNvPr id="4"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462" y="-1"/>
            <a:ext cx="6430873" cy="42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01110" y="3319488"/>
            <a:ext cx="49149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BE0202"/>
                </a:solidFill>
                <a:latin typeface="微软雅黑" panose="020b0503020204020204" pitchFamily="34" charset="-122"/>
                <a:ea typeface="微软雅黑" panose="020b0503020204020204" pitchFamily="34" charset="-122"/>
              </a:rPr>
              <a:t>欧美风格商务</a:t>
            </a:r>
            <a:r>
              <a:rPr lang="en-US" altLang="zh-CN" sz="3600" b="1">
                <a:solidFill>
                  <a:srgbClr val="BE0202"/>
                </a:solidFill>
                <a:latin typeface="微软雅黑" panose="020b0503020204020204" pitchFamily="34" charset="-122"/>
                <a:ea typeface="微软雅黑" panose="020b0503020204020204" pitchFamily="34" charset="-122"/>
              </a:rPr>
              <a:t>PPT</a:t>
            </a:r>
            <a:r>
              <a:rPr lang="zh-CN" altLang="en-US" sz="3600" b="1">
                <a:solidFill>
                  <a:srgbClr val="BE0202"/>
                </a:solidFill>
                <a:latin typeface="微软雅黑" panose="020b0503020204020204" pitchFamily="34" charset="-122"/>
                <a:ea typeface="微软雅黑" panose="020b0503020204020204" pitchFamily="34" charset="-122"/>
              </a:rPr>
              <a:t>模板</a:t>
            </a:r>
            <a:endParaRPr lang="zh-CN" altLang="en-US" sz="3600" b="1">
              <a:solidFill>
                <a:srgbClr val="BE0202"/>
              </a:solidFill>
              <a:latin typeface="微软雅黑" panose="020b0503020204020204" pitchFamily="34" charset="-122"/>
              <a:ea typeface="微软雅黑" panose="020b0503020204020204" pitchFamily="34" charset="-122"/>
            </a:endParaRPr>
          </a:p>
        </p:txBody>
      </p:sp>
      <p:sp>
        <p:nvSpPr>
          <p:cNvPr id="6" name="TextBox 12"/>
          <p:cNvSpPr txBox="1">
            <a:spLocks noChangeArrowheads="1"/>
          </p:cNvSpPr>
          <p:nvPr/>
        </p:nvSpPr>
        <p:spPr bwMode="auto">
          <a:xfrm>
            <a:off x="148555" y="3904084"/>
            <a:ext cx="4405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D4948"/>
                </a:solidFill>
                <a:latin typeface="微软雅黑" panose="020b0503020204020204" pitchFamily="34" charset="-122"/>
                <a:ea typeface="微软雅黑" panose="020b0503020204020204" pitchFamily="34" charset="-122"/>
              </a:rPr>
              <a:t>这里可以输入副标题或其他说明文字</a:t>
            </a:r>
            <a:endParaRPr lang="zh-CN" altLang="en-US" sz="1600">
              <a:solidFill>
                <a:srgbClr val="4D4948"/>
              </a:solidFill>
              <a:latin typeface="微软雅黑" panose="020b0503020204020204" pitchFamily="34" charset="-122"/>
              <a:ea typeface="微软雅黑" panose="020b0503020204020204" pitchFamily="34" charset="-122"/>
            </a:endParaRPr>
          </a:p>
        </p:txBody>
      </p:sp>
      <p:cxnSp>
        <p:nvCxnSpPr>
          <p:cNvPr id="7" name="直接连接符 44"/>
          <p:cNvCxnSpPr>
            <a:cxnSpLocks noChangeShapeType="1"/>
          </p:cNvCxnSpPr>
          <p:nvPr/>
        </p:nvCxnSpPr>
        <p:spPr bwMode="auto">
          <a:xfrm>
            <a:off x="179512" y="4227934"/>
            <a:ext cx="6561535" cy="0"/>
          </a:xfrm>
          <a:prstGeom prst="line">
            <a:avLst/>
          </a:prstGeom>
          <a:noFill/>
          <a:ln w="9525" cmpd="sng">
            <a:solidFill>
              <a:srgbClr val="504B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45"/>
          <p:cNvSpPr>
            <a:spLocks noChangeArrowheads="1"/>
          </p:cNvSpPr>
          <p:nvPr/>
        </p:nvSpPr>
        <p:spPr bwMode="auto">
          <a:xfrm>
            <a:off x="131848" y="4535993"/>
            <a:ext cx="781050" cy="247650"/>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矩形 53"/>
          <p:cNvSpPr>
            <a:spLocks noChangeArrowheads="1"/>
          </p:cNvSpPr>
          <p:nvPr/>
        </p:nvSpPr>
        <p:spPr bwMode="auto">
          <a:xfrm>
            <a:off x="935521" y="4535993"/>
            <a:ext cx="1626394" cy="247650"/>
          </a:xfrm>
          <a:prstGeom prst="rect">
            <a:avLst/>
          </a:prstGeom>
          <a:solidFill>
            <a:srgbClr val="504B4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Box 17"/>
          <p:cNvSpPr txBox="1">
            <a:spLocks noChangeArrowheads="1"/>
          </p:cNvSpPr>
          <p:nvPr/>
        </p:nvSpPr>
        <p:spPr bwMode="auto">
          <a:xfrm>
            <a:off x="4301173" y="4398860"/>
            <a:ext cx="2091765"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汇报人   </a:t>
            </a:r>
            <a:r>
              <a:rPr lang="en-US" altLang="zh-CN">
                <a:solidFill>
                  <a:srgbClr val="F8F8F8"/>
                </a:solidFill>
                <a:latin typeface="微软雅黑" panose="020b0503020204020204" pitchFamily="34" charset="-122"/>
                <a:ea typeface="微软雅黑" panose="020b0503020204020204" pitchFamily="34" charset="-122"/>
              </a:rPr>
              <a:t>PPT</a:t>
            </a:r>
            <a:r>
              <a:rPr lang="zh-CN" altLang="en-US">
                <a:solidFill>
                  <a:srgbClr val="F8F8F8"/>
                </a:solidFill>
                <a:latin typeface="微软雅黑" panose="020b0503020204020204" pitchFamily="34" charset="-122"/>
                <a:ea typeface="微软雅黑" panose="020b0503020204020204" pitchFamily="34" charset="-122"/>
              </a:rPr>
              <a:t>汇</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a:off x="0" y="0"/>
            <a:ext cx="1053704" cy="426244"/>
          </a:xfrm>
          <a:custGeom>
            <a:gdLst>
              <a:gd name="T0" fmla="*/ 0 w 2998"/>
              <a:gd name="T1" fmla="*/ 0 h 1197"/>
              <a:gd name="T2" fmla="*/ 2381 w 2998"/>
              <a:gd name="T3" fmla="*/ 0 h 1197"/>
              <a:gd name="T4" fmla="*/ 2998 w 2998"/>
              <a:gd name="T5" fmla="*/ 1197 h 1197"/>
              <a:gd name="T6" fmla="*/ 0 w 2998"/>
              <a:gd name="T7" fmla="*/ 1197 h 1197"/>
              <a:gd name="T8" fmla="*/ 0 w 2998"/>
              <a:gd name="T9" fmla="*/ 0 h 1197"/>
            </a:gdLst>
            <a:cxnLst>
              <a:cxn ang="0">
                <a:pos x="T0" y="T1"/>
              </a:cxn>
              <a:cxn ang="0">
                <a:pos x="T2" y="T3"/>
              </a:cxn>
              <a:cxn ang="0">
                <a:pos x="T4" y="T5"/>
              </a:cxn>
              <a:cxn ang="0">
                <a:pos x="T6" y="T7"/>
              </a:cxn>
              <a:cxn ang="0">
                <a:pos x="T8" y="T9"/>
              </a:cxn>
            </a:cxnLst>
            <a:rect l="0" t="0" r="r" b="b"/>
            <a:pathLst>
              <a:path w="2998" h="1197">
                <a:moveTo>
                  <a:pt x="0" y="0"/>
                </a:moveTo>
                <a:lnTo>
                  <a:pt x="2381" y="0"/>
                </a:lnTo>
                <a:lnTo>
                  <a:pt x="2998" y="1197"/>
                </a:lnTo>
                <a:lnTo>
                  <a:pt x="0" y="1197"/>
                </a:lnTo>
                <a:lnTo>
                  <a:pt x="0" y="0"/>
                </a:lnTo>
                <a:close/>
              </a:path>
            </a:pathLst>
          </a:custGeom>
          <a:solidFill>
            <a:srgbClr val="BE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TextBox 16"/>
          <p:cNvSpPr txBox="1">
            <a:spLocks noChangeArrowheads="1"/>
          </p:cNvSpPr>
          <p:nvPr/>
        </p:nvSpPr>
        <p:spPr bwMode="auto">
          <a:xfrm>
            <a:off x="3197392" y="4416614"/>
            <a:ext cx="1659731" cy="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solidFill>
                  <a:srgbClr val="FF0000"/>
                </a:solidFill>
                <a:latin typeface="微软雅黑" panose="020b0503020204020204" pitchFamily="34" charset="-122"/>
                <a:ea typeface="微软雅黑" panose="020b0503020204020204" pitchFamily="34" charset="-122"/>
              </a:rPr>
              <a:t>20xx.07.15</a:t>
            </a:r>
            <a:endParaRPr lang="en-US">
              <a:solidFill>
                <a:srgbClr val="FF0000"/>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86919" y="30955"/>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solidFill>
                  <a:srgbClr val="F8F8F8"/>
                </a:solidFill>
              </a:rPr>
              <a:t>LOGO</a:t>
            </a:r>
            <a:endParaRPr lang="zh-CN" altLang="en-US">
              <a:solidFill>
                <a:srgbClr val="F8F8F8"/>
              </a:solidFill>
            </a:endParaRPr>
          </a:p>
        </p:txBody>
      </p:sp>
      <p:pic>
        <p:nvPicPr>
          <p:cNvPr id="14" name="dreamtale - the dawn">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16392" y="329446"/>
            <a:ext cx="609600" cy="609600"/>
          </a:xfrm>
          <a:prstGeom prst="rect">
            <a:avLst/>
          </a:prstGeom>
        </p:spPr>
      </p:pic>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8" fill="hold" nodeType="afterGroup">
                            <p:stCondLst>
                              <p:cond delay="1"/>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1"/>
                            </p:stCondLst>
                            <p:childTnLst>
                              <p:par>
                                <p:cTn id="18" presetID="3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 calcmode="lin" valueType="num">
                                      <p:cBhvr>
                                        <p:cTn id="22" dur="500" fill="hold"/>
                                        <p:tgtEl>
                                          <p:spTgt spid="13"/>
                                        </p:tgtEl>
                                        <p:attrNameLst>
                                          <p:attrName>style.rotation</p:attrName>
                                        </p:attrNameLst>
                                      </p:cBhvr>
                                      <p:tavLst>
                                        <p:tav tm="0">
                                          <p:val>
                                            <p:fltVal val="90"/>
                                          </p:val>
                                        </p:tav>
                                        <p:tav tm="100000">
                                          <p:val>
                                            <p:fltVal val="0"/>
                                          </p:val>
                                        </p:tav>
                                      </p:tavLst>
                                    </p:anim>
                                    <p:animEffect transition="in" filter="fade">
                                      <p:cBhvr>
                                        <p:cTn id="23" dur="500"/>
                                        <p:tgtEl>
                                          <p:spTgt spid="13"/>
                                        </p:tgtEl>
                                      </p:cBhvr>
                                    </p:animEffect>
                                  </p:childTnLst>
                                </p:cTn>
                              </p:par>
                            </p:childTnLst>
                          </p:cTn>
                        </p:par>
                        <p:par>
                          <p:cTn id="24" fill="hold" nodeType="afterGroup">
                            <p:stCondLst>
                              <p:cond delay="1001"/>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0"/>
                                        <p:tgtEl>
                                          <p:spTgt spid="7"/>
                                        </p:tgtEl>
                                      </p:cBhvr>
                                    </p:animEffect>
                                  </p:childTnLst>
                                </p:cTn>
                              </p:par>
                            </p:childTnLst>
                          </p:cTn>
                        </p:par>
                        <p:par>
                          <p:cTn id="28" fill="hold" nodeType="afterGroup">
                            <p:stCondLst>
                              <p:cond delay="3001"/>
                            </p:stCondLst>
                            <p:childTnLst>
                              <p:par>
                                <p:cTn id="29" presetID="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
                                        </p:tgtEl>
                                      </p:cBhvr>
                                    </p:animEffect>
                                  </p:childTnLst>
                                </p:cTn>
                              </p:par>
                            </p:childTnLst>
                          </p:cTn>
                        </p:par>
                        <p:par>
                          <p:cTn id="41" fill="hold" nodeType="afterGroup">
                            <p:stCondLst>
                              <p:cond delay="4001"/>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par>
                          <p:cTn id="45" fill="hold" nodeType="afterGroup">
                            <p:stCondLst>
                              <p:cond delay="4501"/>
                            </p:stCondLst>
                            <p:childTnLst>
                              <p:par>
                                <p:cTn id="46" presetID="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300" fill="hold"/>
                                        <p:tgtEl>
                                          <p:spTgt spid="9"/>
                                        </p:tgtEl>
                                        <p:attrNameLst>
                                          <p:attrName>ppt_x</p:attrName>
                                        </p:attrNameLst>
                                      </p:cBhvr>
                                      <p:tavLst>
                                        <p:tav tm="0">
                                          <p:val>
                                            <p:strVal val="1+#ppt_w/2"/>
                                          </p:val>
                                        </p:tav>
                                        <p:tav tm="100000">
                                          <p:val>
                                            <p:strVal val="#ppt_x"/>
                                          </p:val>
                                        </p:tav>
                                      </p:tavLst>
                                    </p:anim>
                                    <p:anim calcmode="lin" valueType="num">
                                      <p:cBhvr additive="base">
                                        <p:cTn id="49" dur="3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300" fill="hold"/>
                                        <p:tgtEl>
                                          <p:spTgt spid="8"/>
                                        </p:tgtEl>
                                        <p:attrNameLst>
                                          <p:attrName>ppt_x</p:attrName>
                                        </p:attrNameLst>
                                      </p:cBhvr>
                                      <p:tavLst>
                                        <p:tav tm="0">
                                          <p:val>
                                            <p:strVal val="0-#ppt_w/2"/>
                                          </p:val>
                                        </p:tav>
                                        <p:tav tm="100000">
                                          <p:val>
                                            <p:strVal val="#ppt_x"/>
                                          </p:val>
                                        </p:tav>
                                      </p:tavLst>
                                    </p:anim>
                                    <p:anim calcmode="lin" valueType="num">
                                      <p:cBhvr additive="base">
                                        <p:cTn id="53" dur="300" fill="hold"/>
                                        <p:tgtEl>
                                          <p:spTgt spid="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801"/>
                            </p:stCondLst>
                            <p:childTnLst>
                              <p:par>
                                <p:cTn id="55" presetID="22" presetClass="entr" presetSubtype="4" fill="hold" nodeType="after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down)">
                                      <p:cBhvr>
                                        <p:cTn id="57" dur="500"/>
                                        <p:tgtEl>
                                          <p:spTgt spid="10">
                                            <p:txEl>
                                              <p:pRg st="0" end="0"/>
                                            </p:txEl>
                                          </p:spTgt>
                                        </p:tgtEl>
                                      </p:cBhvr>
                                    </p:animEffect>
                                  </p:childTnLst>
                                </p:cTn>
                              </p:par>
                            </p:childTnLst>
                          </p:cTn>
                        </p:par>
                        <p:par>
                          <p:cTn id="58" fill="hold" nodeType="afterGroup">
                            <p:stCondLst>
                              <p:cond delay="5301"/>
                            </p:stCondLst>
                            <p:childTnLst>
                              <p:par>
                                <p:cTn id="59" presetID="2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nodeType="afterGroup">
                            <p:stCondLst>
                              <p:cond delay="5801"/>
                            </p:stCondLst>
                            <p:childTnLst>
                              <p:par>
                                <p:cTn id="63" presetID="22" presetClass="entr" presetSubtype="4" fill="hold" nodeType="after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wipe(down)">
                                      <p:cBhvr>
                                        <p:cTn id="6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4"/>
                </p:tgtEl>
              </p:cMediaNode>
            </p:audio>
          </p:childTnLst>
        </p:cTn>
      </p:par>
    </p:tnLst>
    <p:bldLst>
      <p:bldP spid="5" grpId="0"/>
      <p:bldP spid="6" grpId="0"/>
      <p:bldP spid="8" grpId="0" animBg="1"/>
      <p:bldP spid="9" grpId="0" animBg="1"/>
      <p:bldP spid="10" grpId="0"/>
      <p:bldP spid="11" grpId="0" animBg="1"/>
      <p:bldP spid="12"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5343525" y="1377850"/>
            <a:ext cx="3056294" cy="3222177"/>
            <a:chOff x="3707238" y="487890"/>
            <a:chExt cx="5717080" cy="6027381"/>
          </a:xfrm>
          <a:solidFill>
            <a:srgbClr val="BF2121"/>
          </a:solidFill>
        </p:grpSpPr>
        <p:sp>
          <p:nvSpPr>
            <p:cNvPr id="8" name="任意多边形 7"/>
            <p:cNvSpPr/>
            <p:nvPr/>
          </p:nvSpPr>
          <p:spPr>
            <a:xfrm>
              <a:off x="5825066" y="3158066"/>
              <a:ext cx="2980266" cy="2980266"/>
            </a:xfrm>
            <a:custGeom>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396" tIns="760343" rIns="661396" bIns="812465" numCol="1" spcCol="1270" anchor="ctr" anchorCtr="0">
              <a:noAutofit/>
            </a:bodyPr>
            <a:lstStyle/>
            <a:p>
              <a:pPr algn="ctr" defTabSz="1633855">
                <a:lnSpc>
                  <a:spcPct val="90000"/>
                </a:lnSpc>
                <a:spcBef>
                  <a:spcPct val="0"/>
                </a:spcBef>
                <a:spcAft>
                  <a:spcPct val="35000"/>
                </a:spcAft>
              </a:pPr>
              <a:endParaRPr lang="zh-CN" altLang="en-US" sz="3700"/>
            </a:p>
          </p:txBody>
        </p:sp>
        <p:sp>
          <p:nvSpPr>
            <p:cNvPr id="9" name="任意多边形 8"/>
            <p:cNvSpPr/>
            <p:nvPr/>
          </p:nvSpPr>
          <p:spPr>
            <a:xfrm>
              <a:off x="4091093" y="2453639"/>
              <a:ext cx="2167466" cy="2167466"/>
            </a:xfrm>
            <a:custGeom>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306" tIns="589604" rIns="586306" bIns="589604" numCol="1" spcCol="1270" anchor="ctr" anchorCtr="0">
              <a:noAutofit/>
            </a:bodyPr>
            <a:lstStyle/>
            <a:p>
              <a:pPr algn="ctr" defTabSz="1066800">
                <a:lnSpc>
                  <a:spcPct val="90000"/>
                </a:lnSpc>
                <a:spcBef>
                  <a:spcPct val="0"/>
                </a:spcBef>
                <a:spcAft>
                  <a:spcPct val="35000"/>
                </a:spcAft>
              </a:pPr>
              <a:endParaRPr lang="zh-CN" altLang="en-US" sz="2400"/>
            </a:p>
          </p:txBody>
        </p:sp>
        <p:sp>
          <p:nvSpPr>
            <p:cNvPr id="10" name="任意多边形 9"/>
            <p:cNvSpPr/>
            <p:nvPr/>
          </p:nvSpPr>
          <p:spPr>
            <a:xfrm>
              <a:off x="5066452" y="719665"/>
              <a:ext cx="2600961" cy="2600961"/>
            </a:xfrm>
            <a:custGeom>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337" tIns="746337" rIns="746338" bIns="746338" numCol="1" spcCol="1270" anchor="ctr" anchorCtr="0">
              <a:noAutofit/>
            </a:bodyPr>
            <a:lstStyle/>
            <a:p>
              <a:pPr algn="ctr" defTabSz="1100455">
                <a:lnSpc>
                  <a:spcPct val="90000"/>
                </a:lnSpc>
                <a:spcBef>
                  <a:spcPct val="0"/>
                </a:spcBef>
                <a:spcAft>
                  <a:spcPct val="35000"/>
                </a:spcAft>
              </a:pPr>
              <a:endParaRPr lang="zh-CN" altLang="en-US" sz="2500"/>
            </a:p>
          </p:txBody>
        </p:sp>
        <p:sp>
          <p:nvSpPr>
            <p:cNvPr id="11" name="环形箭头 10"/>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2" name="形状 11"/>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3" name="环形箭头 12"/>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grpSp>
        <p:nvGrpSpPr>
          <p:cNvPr id="14" name="组合 13"/>
          <p:cNvGrpSpPr/>
          <p:nvPr/>
        </p:nvGrpSpPr>
        <p:grpSpPr>
          <a:xfrm>
            <a:off x="1026578" y="1237620"/>
            <a:ext cx="3562578" cy="890693"/>
            <a:chOff x="544923" y="2418093"/>
            <a:chExt cx="4750103" cy="1187591"/>
          </a:xfrm>
        </p:grpSpPr>
        <p:sp>
          <p:nvSpPr>
            <p:cNvPr id="15" name="矩形 14"/>
            <p:cNvSpPr/>
            <p:nvPr/>
          </p:nvSpPr>
          <p:spPr>
            <a:xfrm>
              <a:off x="544923" y="2787425"/>
              <a:ext cx="4750103" cy="818259"/>
            </a:xfrm>
            <a:prstGeom prst="rect">
              <a:avLst/>
            </a:prstGeom>
            <a:noFill/>
          </p:spPr>
          <p:txBody>
            <a:bodyPr wrap="square">
              <a:spAutoFit/>
            </a:bodyPr>
            <a:lstStyle/>
            <a:p>
              <a:pPr>
                <a:lnSpc>
                  <a:spcPct val="15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26"/>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a:solidFill>
                    <a:prstClr val="black"/>
                  </a:solidFill>
                  <a:latin typeface="微软雅黑" panose="020b0503020204020204" pitchFamily="34" charset="-122"/>
                  <a:ea typeface="微软雅黑" panose="020b0503020204020204" pitchFamily="34" charset="-122"/>
                </a:rPr>
                <a:t>添加标题</a:t>
              </a:r>
              <a:endParaRPr lang="en-US" altLang="zh-CN" sz="1400" b="1">
                <a:solidFill>
                  <a:prstClr val="black"/>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026578" y="2368699"/>
            <a:ext cx="3562578" cy="890693"/>
            <a:chOff x="544923" y="2418093"/>
            <a:chExt cx="4750103" cy="1187591"/>
          </a:xfrm>
        </p:grpSpPr>
        <p:sp>
          <p:nvSpPr>
            <p:cNvPr id="18" name="矩形 17"/>
            <p:cNvSpPr/>
            <p:nvPr/>
          </p:nvSpPr>
          <p:spPr>
            <a:xfrm>
              <a:off x="544923" y="2787425"/>
              <a:ext cx="4750103" cy="818259"/>
            </a:xfrm>
            <a:prstGeom prst="rect">
              <a:avLst/>
            </a:prstGeom>
            <a:noFill/>
          </p:spPr>
          <p:txBody>
            <a:bodyPr wrap="square">
              <a:spAutoFit/>
            </a:bodyPr>
            <a:lstStyle/>
            <a:p>
              <a:pPr>
                <a:lnSpc>
                  <a:spcPct val="15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30"/>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a:solidFill>
                    <a:prstClr val="black"/>
                  </a:solidFill>
                  <a:latin typeface="微软雅黑" panose="020b0503020204020204" pitchFamily="34" charset="-122"/>
                  <a:ea typeface="微软雅黑" panose="020b0503020204020204" pitchFamily="34" charset="-122"/>
                </a:rPr>
                <a:t>添加标题</a:t>
              </a:r>
              <a:endParaRPr lang="en-US" altLang="zh-CN" sz="1400" b="1">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026578" y="3432509"/>
            <a:ext cx="3562578" cy="890693"/>
            <a:chOff x="544923" y="2418093"/>
            <a:chExt cx="4750103" cy="1187591"/>
          </a:xfrm>
        </p:grpSpPr>
        <p:sp>
          <p:nvSpPr>
            <p:cNvPr id="21" name="矩形 20"/>
            <p:cNvSpPr/>
            <p:nvPr/>
          </p:nvSpPr>
          <p:spPr>
            <a:xfrm>
              <a:off x="544923" y="2787425"/>
              <a:ext cx="4750103" cy="818259"/>
            </a:xfrm>
            <a:prstGeom prst="rect">
              <a:avLst/>
            </a:prstGeom>
            <a:noFill/>
          </p:spPr>
          <p:txBody>
            <a:bodyPr wrap="square">
              <a:spAutoFit/>
            </a:bodyPr>
            <a:lstStyle/>
            <a:p>
              <a:pPr>
                <a:lnSpc>
                  <a:spcPct val="15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文本框 34"/>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a:solidFill>
                    <a:prstClr val="black"/>
                  </a:solidFill>
                  <a:latin typeface="微软雅黑" panose="020b0503020204020204" pitchFamily="34" charset="-122"/>
                  <a:ea typeface="微软雅黑" panose="020b0503020204020204" pitchFamily="34" charset="-122"/>
                </a:rPr>
                <a:t>添加标题</a:t>
              </a:r>
              <a:endParaRPr lang="en-US" altLang="zh-CN" sz="1400" b="1">
                <a:solidFill>
                  <a:prstClr val="black"/>
                </a:solidFill>
                <a:latin typeface="微软雅黑" panose="020b0503020204020204" pitchFamily="34" charset="-122"/>
                <a:ea typeface="微软雅黑" panose="020b0503020204020204" pitchFamily="34" charset="-122"/>
              </a:endParaRPr>
            </a:p>
          </p:txBody>
        </p:sp>
      </p:grpSp>
      <p:sp>
        <p:nvSpPr>
          <p:cNvPr id="23" name="Freeform 7"/>
          <p:cNvSpPr>
            <a:spLocks noChangeAspect="1" noEditPoints="1"/>
          </p:cNvSpPr>
          <p:nvPr/>
        </p:nvSpPr>
        <p:spPr bwMode="auto">
          <a:xfrm>
            <a:off x="6960821" y="3363904"/>
            <a:ext cx="579557" cy="432923"/>
          </a:xfrm>
          <a:custGeom>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68580" tIns="34290" rIns="68580" bIns="34290" numCol="1" anchor="t" anchorCtr="0" compatLnSpc="1"/>
          <a:lstStyle/>
          <a:p>
            <a:pPr defTabSz="783590">
              <a:defRPr/>
            </a:pPr>
            <a:endParaRPr lang="zh-CN" altLang="en-US" sz="1800" kern="0">
              <a:solidFill>
                <a:srgbClr val="464646"/>
              </a:solidFill>
              <a:latin typeface="Segoe UI" panose="020b0502040204020203"/>
              <a:ea typeface="微软雅黑" panose="020b0503020204020204" pitchFamily="34" charset="-122"/>
            </a:endParaRPr>
          </a:p>
        </p:txBody>
      </p:sp>
      <p:grpSp>
        <p:nvGrpSpPr>
          <p:cNvPr id="24" name="Group 10"/>
          <p:cNvGrpSpPr>
            <a:grpSpLocks noChangeAspect="1"/>
          </p:cNvGrpSpPr>
          <p:nvPr/>
        </p:nvGrpSpPr>
        <p:grpSpPr>
          <a:xfrm>
            <a:off x="5840028" y="2702269"/>
            <a:ext cx="563579" cy="563578"/>
            <a:chOff x="6494" y="821"/>
            <a:chExt cx="381" cy="381"/>
          </a:xfrm>
          <a:solidFill>
            <a:schemeClr val="bg1"/>
          </a:solidFill>
        </p:grpSpPr>
        <p:sp>
          <p:nvSpPr>
            <p:cNvPr id="25" name="Freeform 11"/>
            <p:cNvSpPr/>
            <p:nvPr/>
          </p:nvSpPr>
          <p:spPr bwMode="auto">
            <a:xfrm>
              <a:off x="6494" y="844"/>
              <a:ext cx="362" cy="358"/>
            </a:xfrm>
            <a:custGeom>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p:nvPr/>
          </p:nvSpPr>
          <p:spPr bwMode="auto">
            <a:xfrm>
              <a:off x="6696" y="821"/>
              <a:ext cx="179" cy="179"/>
            </a:xfrm>
            <a:custGeom>
              <a:gdLst>
                <a:gd name="T0" fmla="*/ 0 w 47"/>
                <a:gd name="T1" fmla="*/ 0 h 47"/>
                <a:gd name="T2" fmla="*/ 0 w 47"/>
                <a:gd name="T3" fmla="*/ 47 h 47"/>
                <a:gd name="T4" fmla="*/ 47 w 47"/>
                <a:gd name="T5" fmla="*/ 47 h 47"/>
                <a:gd name="T6" fmla="*/ 0 w 47"/>
                <a:gd name="T7" fmla="*/ 0 h 47"/>
              </a:gd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7" name="组合 26"/>
          <p:cNvGrpSpPr/>
          <p:nvPr/>
        </p:nvGrpSpPr>
        <p:grpSpPr>
          <a:xfrm>
            <a:off x="6547973" y="1882433"/>
            <a:ext cx="415050" cy="580690"/>
            <a:chOff x="8239035" y="2834443"/>
            <a:chExt cx="553400" cy="774253"/>
          </a:xfrm>
        </p:grpSpPr>
        <p:sp>
          <p:nvSpPr>
            <p:cNvPr id="28" name="Freeform 10"/>
            <p:cNvSpPr/>
            <p:nvPr/>
          </p:nvSpPr>
          <p:spPr bwMode="auto">
            <a:xfrm>
              <a:off x="8315191" y="2834443"/>
              <a:ext cx="309701" cy="142158"/>
            </a:xfrm>
            <a:custGeom>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29" name="Freeform 11"/>
            <p:cNvSpPr>
              <a:spLocks noEditPoints="1"/>
            </p:cNvSpPr>
            <p:nvPr/>
          </p:nvSpPr>
          <p:spPr bwMode="auto">
            <a:xfrm>
              <a:off x="8239035" y="2976601"/>
              <a:ext cx="553400" cy="632095"/>
            </a:xfrm>
            <a:custGeom>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sp>
        <p:nvSpPr>
          <p:cNvPr id="30" name="文本框 43"/>
          <p:cNvSpPr txBox="1"/>
          <p:nvPr/>
        </p:nvSpPr>
        <p:spPr>
          <a:xfrm>
            <a:off x="6081721" y="1153420"/>
            <a:ext cx="754052" cy="438581"/>
          </a:xfrm>
          <a:prstGeom prst="rect">
            <a:avLst/>
          </a:prstGeom>
          <a:noFill/>
        </p:spPr>
        <p:txBody>
          <a:bodyPr wrap="none" lIns="68580" tIns="34290" rIns="68580" bIns="34290" rtlCol="0">
            <a:spAutoFit/>
          </a:bodyPr>
          <a:lstStyle/>
          <a:p>
            <a:r>
              <a:rPr lang="en-US" altLang="zh-CN" sz="2400" b="1">
                <a:solidFill>
                  <a:srgbClr val="414455"/>
                </a:solidFill>
                <a:latin typeface="Arial" panose="020b0604020202020204" pitchFamily="34" charset="0"/>
                <a:cs typeface="Arial" panose="020b0604020202020204" pitchFamily="34" charset="0"/>
              </a:rPr>
              <a:t>45%</a:t>
            </a:r>
            <a:endParaRPr lang="zh-CN" altLang="en-US" sz="2400" b="1">
              <a:solidFill>
                <a:srgbClr val="414455"/>
              </a:solidFill>
              <a:latin typeface="Arial" panose="020b0604020202020204" pitchFamily="34" charset="0"/>
              <a:cs typeface="Arial" panose="020b0604020202020204" pitchFamily="34" charset="0"/>
            </a:endParaRPr>
          </a:p>
        </p:txBody>
      </p:sp>
      <p:sp>
        <p:nvSpPr>
          <p:cNvPr id="31" name="文本框 44"/>
          <p:cNvSpPr txBox="1"/>
          <p:nvPr/>
        </p:nvSpPr>
        <p:spPr>
          <a:xfrm>
            <a:off x="4873287" y="3117548"/>
            <a:ext cx="754052" cy="438581"/>
          </a:xfrm>
          <a:prstGeom prst="rect">
            <a:avLst/>
          </a:prstGeom>
          <a:noFill/>
        </p:spPr>
        <p:txBody>
          <a:bodyPr wrap="none" lIns="68580" tIns="34290" rIns="68580" bIns="34290" rtlCol="0">
            <a:spAutoFit/>
          </a:bodyPr>
          <a:lstStyle/>
          <a:p>
            <a:r>
              <a:rPr lang="en-US" altLang="zh-CN" sz="2400" b="1">
                <a:solidFill>
                  <a:srgbClr val="414455"/>
                </a:solidFill>
                <a:latin typeface="Arial" panose="020b0604020202020204" pitchFamily="34" charset="0"/>
                <a:cs typeface="Arial" panose="020b0604020202020204" pitchFamily="34" charset="0"/>
              </a:rPr>
              <a:t>68%</a:t>
            </a:r>
            <a:endParaRPr lang="zh-CN" altLang="en-US" sz="2400" b="1">
              <a:solidFill>
                <a:srgbClr val="414455"/>
              </a:solidFill>
              <a:latin typeface="Arial" panose="020b0604020202020204" pitchFamily="34" charset="0"/>
              <a:cs typeface="Arial" panose="020b0604020202020204" pitchFamily="34" charset="0"/>
            </a:endParaRPr>
          </a:p>
        </p:txBody>
      </p:sp>
      <p:sp>
        <p:nvSpPr>
          <p:cNvPr id="32" name="文本框 45"/>
          <p:cNvSpPr txBox="1"/>
          <p:nvPr/>
        </p:nvSpPr>
        <p:spPr>
          <a:xfrm>
            <a:off x="7605212" y="4256947"/>
            <a:ext cx="754052" cy="438581"/>
          </a:xfrm>
          <a:prstGeom prst="rect">
            <a:avLst/>
          </a:prstGeom>
          <a:noFill/>
        </p:spPr>
        <p:txBody>
          <a:bodyPr wrap="none" lIns="68580" tIns="34290" rIns="68580" bIns="34290" rtlCol="0">
            <a:spAutoFit/>
          </a:bodyPr>
          <a:lstStyle/>
          <a:p>
            <a:r>
              <a:rPr lang="en-US" altLang="zh-CN" sz="2400" b="1">
                <a:solidFill>
                  <a:srgbClr val="414455"/>
                </a:solidFill>
                <a:latin typeface="Arial" panose="020b0604020202020204" pitchFamily="34" charset="0"/>
                <a:cs typeface="Arial" panose="020b0604020202020204" pitchFamily="34" charset="0"/>
              </a:rPr>
              <a:t>75%</a:t>
            </a:r>
            <a:endParaRPr lang="zh-CN" altLang="en-US" sz="2400" b="1">
              <a:solidFill>
                <a:srgbClr val="414455"/>
              </a:solidFill>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1"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500"/>
                                        <p:tgtEl>
                                          <p:spTgt spid="7"/>
                                        </p:tgtEl>
                                      </p:cBhvr>
                                    </p:animEffect>
                                  </p:childTnLst>
                                </p:cTn>
                              </p:par>
                            </p:childTnLst>
                          </p:cTn>
                        </p:par>
                        <p:par>
                          <p:cTn id="25" fill="hold" nodeType="afterGroup">
                            <p:stCondLst>
                              <p:cond delay="17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nodeType="afterGroup">
                            <p:stCondLst>
                              <p:cond delay="2200"/>
                            </p:stCondLst>
                            <p:childTnLst>
                              <p:par>
                                <p:cTn id="42" presetID="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1" grpId="0"/>
      <p:bldP spid="3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TextBox 6"/>
          <p:cNvSpPr txBox="1"/>
          <p:nvPr/>
        </p:nvSpPr>
        <p:spPr>
          <a:xfrm>
            <a:off x="917848" y="2517686"/>
            <a:ext cx="2358008"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12"/>
          <p:cNvSpPr txBox="1"/>
          <p:nvPr/>
        </p:nvSpPr>
        <p:spPr>
          <a:xfrm>
            <a:off x="5508104" y="1612597"/>
            <a:ext cx="2664296"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349974" y="1417888"/>
            <a:ext cx="1950375" cy="2806713"/>
            <a:chOff x="3349974" y="1285154"/>
            <a:chExt cx="1950375" cy="2806713"/>
          </a:xfrm>
        </p:grpSpPr>
        <p:sp>
          <p:nvSpPr>
            <p:cNvPr id="10" name="椭圆 9"/>
            <p:cNvSpPr/>
            <p:nvPr/>
          </p:nvSpPr>
          <p:spPr>
            <a:xfrm>
              <a:off x="4109499" y="3079537"/>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a:grpSpLocks noChangeAspect="1"/>
            </p:cNvGrpSpPr>
            <p:nvPr/>
          </p:nvGrpSpPr>
          <p:grpSpPr>
            <a:xfrm>
              <a:off x="4231045" y="3281920"/>
              <a:ext cx="740988" cy="555378"/>
              <a:chOff x="7419975" y="776288"/>
              <a:chExt cx="811213" cy="608013"/>
            </a:xfrm>
            <a:solidFill>
              <a:srgbClr val="FF0000"/>
            </a:solidFill>
          </p:grpSpPr>
          <p:sp>
            <p:nvSpPr>
              <p:cNvPr id="21" name="Freeform 49"/>
              <p:cNvSpPr/>
              <p:nvPr/>
            </p:nvSpPr>
            <p:spPr bwMode="auto">
              <a:xfrm>
                <a:off x="7612063" y="776288"/>
                <a:ext cx="619125" cy="495300"/>
              </a:xfrm>
              <a:custGeom>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50"/>
              <p:cNvSpPr>
                <a:spLocks noEditPoints="1"/>
              </p:cNvSpPr>
              <p:nvPr/>
            </p:nvSpPr>
            <p:spPr bwMode="auto">
              <a:xfrm>
                <a:off x="7419975" y="900113"/>
                <a:ext cx="593725" cy="484188"/>
              </a:xfrm>
              <a:custGeom>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51"/>
              <p:cNvSpPr/>
              <p:nvPr/>
            </p:nvSpPr>
            <p:spPr bwMode="auto">
              <a:xfrm>
                <a:off x="7791450" y="1092200"/>
                <a:ext cx="136525" cy="66675"/>
              </a:xfrm>
              <a:custGeom>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椭圆 11"/>
            <p:cNvSpPr/>
            <p:nvPr/>
          </p:nvSpPr>
          <p:spPr>
            <a:xfrm>
              <a:off x="3349974" y="1932564"/>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288019" y="1285154"/>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75"/>
            <p:cNvSpPr>
              <a:spLocks noEditPoints="1"/>
            </p:cNvSpPr>
            <p:nvPr/>
          </p:nvSpPr>
          <p:spPr bwMode="auto">
            <a:xfrm>
              <a:off x="3565512" y="2115572"/>
              <a:ext cx="613569" cy="589186"/>
            </a:xfrm>
            <a:custGeom>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5" name="组合 14"/>
            <p:cNvGrpSpPr>
              <a:grpSpLocks noChangeAspect="1"/>
            </p:cNvGrpSpPr>
            <p:nvPr/>
          </p:nvGrpSpPr>
          <p:grpSpPr>
            <a:xfrm>
              <a:off x="4434377" y="1510121"/>
              <a:ext cx="689824" cy="537130"/>
              <a:chOff x="4265839" y="-1204913"/>
              <a:chExt cx="809399" cy="630238"/>
            </a:xfrm>
            <a:solidFill>
              <a:srgbClr val="FF0000"/>
            </a:solidFill>
          </p:grpSpPr>
          <p:sp>
            <p:nvSpPr>
              <p:cNvPr id="16" name="Freeform 6"/>
              <p:cNvSpPr/>
              <p:nvPr/>
            </p:nvSpPr>
            <p:spPr bwMode="auto">
              <a:xfrm>
                <a:off x="4343400" y="-954088"/>
                <a:ext cx="676275" cy="222250"/>
              </a:xfrm>
              <a:custGeom>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7"/>
              <p:cNvSpPr/>
              <p:nvPr/>
            </p:nvSpPr>
            <p:spPr bwMode="auto">
              <a:xfrm>
                <a:off x="4265839"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
              <p:cNvSpPr/>
              <p:nvPr/>
            </p:nvSpPr>
            <p:spPr bwMode="auto">
              <a:xfrm>
                <a:off x="4576763"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9"/>
              <p:cNvSpPr/>
              <p:nvPr/>
            </p:nvSpPr>
            <p:spPr bwMode="auto">
              <a:xfrm>
                <a:off x="4865688"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
              <p:cNvSpPr/>
              <p:nvPr/>
            </p:nvSpPr>
            <p:spPr bwMode="auto">
              <a:xfrm>
                <a:off x="4486501" y="-1204913"/>
                <a:ext cx="390525" cy="228600"/>
              </a:xfrm>
              <a:custGeom>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TextBox 33"/>
          <p:cNvSpPr txBox="1"/>
          <p:nvPr/>
        </p:nvSpPr>
        <p:spPr>
          <a:xfrm>
            <a:off x="5508104" y="3212271"/>
            <a:ext cx="2664296"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198689" y="1642854"/>
            <a:ext cx="45719" cy="874831"/>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198689" y="3212271"/>
            <a:ext cx="45719" cy="87483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64077" y="2571416"/>
            <a:ext cx="53771" cy="107827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36874" y="2221914"/>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508104" y="1323495"/>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508104" y="2908351"/>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31"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 calcmode="lin" valueType="num">
                                      <p:cBhvr>
                                        <p:cTn id="25" dur="750" fill="hold"/>
                                        <p:tgtEl>
                                          <p:spTgt spid="9"/>
                                        </p:tgtEl>
                                        <p:attrNameLst>
                                          <p:attrName>style.rotation</p:attrName>
                                        </p:attrNameLst>
                                      </p:cBhvr>
                                      <p:tavLst>
                                        <p:tav tm="0">
                                          <p:val>
                                            <p:fltVal val="90"/>
                                          </p:val>
                                        </p:tav>
                                        <p:tav tm="100000">
                                          <p:val>
                                            <p:fltVal val="0"/>
                                          </p:val>
                                        </p:tav>
                                      </p:tavLst>
                                    </p:anim>
                                    <p:animEffect transition="in" filter="fade">
                                      <p:cBhvr>
                                        <p:cTn id="26" dur="750"/>
                                        <p:tgtEl>
                                          <p:spTgt spid="9"/>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4" fill="hold" grpId="0" nodeType="withEffect">
                                  <p:stCondLst>
                                    <p:cond delay="20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200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8" fill="hold" grpId="0" nodeType="withEffect">
                                  <p:stCondLst>
                                    <p:cond delay="150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150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2"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par>
                                <p:cTn id="48" presetID="22" presetClass="entr" presetSubtype="4" fill="hold" grpId="0" nodeType="withEffect">
                                  <p:stCondLst>
                                    <p:cond delay="200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2" fill="hold" grpId="0" nodeType="withEffect">
                                  <p:stCondLst>
                                    <p:cond delay="150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24" grpId="0"/>
      <p:bldP spid="25" grpId="0" animBg="1"/>
      <p:bldP spid="26" grpId="0" animBg="1"/>
      <p:bldP spid="27" grpId="0" animBg="1"/>
      <p:bldP spid="28" grpId="0"/>
      <p:bldP spid="29" grpId="0"/>
      <p:bldP spid="3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5538813" y="1536444"/>
            <a:ext cx="2796076" cy="2835506"/>
            <a:chOff x="1331640" y="1707654"/>
            <a:chExt cx="2796076" cy="2835506"/>
          </a:xfrm>
          <a:solidFill>
            <a:srgbClr val="471B0E"/>
          </a:solidFill>
        </p:grpSpPr>
        <p:sp>
          <p:nvSpPr>
            <p:cNvPr id="8" name="等腰三角形 5"/>
            <p:cNvSpPr/>
            <p:nvPr/>
          </p:nvSpPr>
          <p:spPr>
            <a:xfrm>
              <a:off x="1608861" y="1707654"/>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5"/>
            <p:cNvSpPr/>
            <p:nvPr/>
          </p:nvSpPr>
          <p:spPr>
            <a:xfrm>
              <a:off x="1619672" y="2445005"/>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等腰三角形 5"/>
            <p:cNvSpPr/>
            <p:nvPr/>
          </p:nvSpPr>
          <p:spPr>
            <a:xfrm flipV="1">
              <a:off x="1608861" y="3167482"/>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5"/>
            <p:cNvSpPr/>
            <p:nvPr/>
          </p:nvSpPr>
          <p:spPr>
            <a:xfrm flipV="1">
              <a:off x="1619672" y="3356821"/>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角矩形 11"/>
            <p:cNvSpPr/>
            <p:nvPr/>
          </p:nvSpPr>
          <p:spPr>
            <a:xfrm>
              <a:off x="1331640" y="3079858"/>
              <a:ext cx="198918" cy="87624"/>
            </a:xfrm>
            <a:custGeom>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5"/>
            <p:cNvSpPr/>
            <p:nvPr/>
          </p:nvSpPr>
          <p:spPr>
            <a:xfrm rot="5400000">
              <a:off x="3312321" y="2346812"/>
              <a:ext cx="509372" cy="1121419"/>
            </a:xfrm>
            <a:custGeom>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4662482" y="1897626"/>
            <a:ext cx="792087" cy="0"/>
          </a:xfrm>
          <a:prstGeom prst="line">
            <a:avLst/>
          </a:prstGeom>
          <a:ln w="6350">
            <a:solidFill>
              <a:srgbClr val="DD1C3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662482" y="2624638"/>
            <a:ext cx="792087" cy="0"/>
          </a:xfrm>
          <a:prstGeom prst="line">
            <a:avLst/>
          </a:prstGeom>
          <a:ln w="6350">
            <a:solidFill>
              <a:srgbClr val="41514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662482" y="3351650"/>
            <a:ext cx="792087" cy="0"/>
          </a:xfrm>
          <a:prstGeom prst="line">
            <a:avLst/>
          </a:prstGeom>
          <a:ln w="6350">
            <a:solidFill>
              <a:srgbClr val="DD1C3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662482" y="4078663"/>
            <a:ext cx="792087" cy="0"/>
          </a:xfrm>
          <a:prstGeom prst="line">
            <a:avLst/>
          </a:prstGeom>
          <a:ln w="6350">
            <a:solidFill>
              <a:srgbClr val="41514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7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 fill="hold"/>
                                        <p:tgtEl>
                                          <p:spTgt spid="14"/>
                                        </p:tgtEl>
                                        <p:attrNameLst>
                                          <p:attrName>ppt_x</p:attrName>
                                        </p:attrNameLst>
                                      </p:cBhvr>
                                      <p:tavLst>
                                        <p:tav tm="0">
                                          <p:val>
                                            <p:strVal val="0-#ppt_w/2"/>
                                          </p:val>
                                        </p:tav>
                                        <p:tav tm="100000">
                                          <p:val>
                                            <p:strVal val="#ppt_x"/>
                                          </p:val>
                                        </p:tav>
                                      </p:tavLst>
                                    </p:anim>
                                    <p:anim calcmode="lin" valueType="num">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300"/>
                            </p:stCondLst>
                            <p:childTnLst>
                              <p:par>
                                <p:cTn id="35" presetID="22" presetClass="entr" presetSubtype="2"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par>
                                <p:cTn id="38" presetID="2" presetClass="entr" presetSubtype="8"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300" fill="hold"/>
                                        <p:tgtEl>
                                          <p:spTgt spid="15"/>
                                        </p:tgtEl>
                                        <p:attrNameLst>
                                          <p:attrName>ppt_x</p:attrName>
                                        </p:attrNameLst>
                                      </p:cBhvr>
                                      <p:tavLst>
                                        <p:tav tm="0">
                                          <p:val>
                                            <p:strVal val="0-#ppt_w/2"/>
                                          </p:val>
                                        </p:tav>
                                        <p:tav tm="100000">
                                          <p:val>
                                            <p:strVal val="#ppt_x"/>
                                          </p:val>
                                        </p:tav>
                                      </p:tavLst>
                                    </p:anim>
                                    <p:anim calcmode="lin" valueType="num">
                                      <p:cBhvr additive="base">
                                        <p:cTn id="41" dur="300" fill="hold"/>
                                        <p:tgtEl>
                                          <p:spTgt spid="1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9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 presetClass="entr" presetSubtype="8" fill="hold" grpId="0" nodeType="withEffect">
                                  <p:stCondLst>
                                    <p:cond delay="3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300" fill="hold"/>
                                        <p:tgtEl>
                                          <p:spTgt spid="16"/>
                                        </p:tgtEl>
                                        <p:attrNameLst>
                                          <p:attrName>ppt_x</p:attrName>
                                        </p:attrNameLst>
                                      </p:cBhvr>
                                      <p:tavLst>
                                        <p:tav tm="0">
                                          <p:val>
                                            <p:strVal val="0-#ppt_w/2"/>
                                          </p:val>
                                        </p:tav>
                                        <p:tav tm="100000">
                                          <p:val>
                                            <p:strVal val="#ppt_x"/>
                                          </p:val>
                                        </p:tav>
                                      </p:tavLst>
                                    </p:anim>
                                    <p:anim calcmode="lin" valueType="num">
                                      <p:cBhvr additive="base">
                                        <p:cTn id="49" dur="300" fill="hold"/>
                                        <p:tgtEl>
                                          <p:spTgt spid="1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5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par>
                                <p:cTn id="54" presetID="2" presetClass="entr" presetSubtype="8" fill="hold" grpId="0" nodeType="withEffect">
                                  <p:stCondLst>
                                    <p:cond delay="3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300" fill="hold"/>
                                        <p:tgtEl>
                                          <p:spTgt spid="17"/>
                                        </p:tgtEl>
                                        <p:attrNameLst>
                                          <p:attrName>ppt_x</p:attrName>
                                        </p:attrNameLst>
                                      </p:cBhvr>
                                      <p:tavLst>
                                        <p:tav tm="0">
                                          <p:val>
                                            <p:strVal val="0-#ppt_w/2"/>
                                          </p:val>
                                        </p:tav>
                                        <p:tav tm="100000">
                                          <p:val>
                                            <p:strVal val="#ppt_x"/>
                                          </p:val>
                                        </p:tav>
                                      </p:tavLst>
                                    </p:anim>
                                    <p:anim calcmode="lin" valueType="num">
                                      <p:cBhvr additive="base">
                                        <p:cTn id="57"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3384187" y="1707654"/>
            <a:ext cx="2483957" cy="2520280"/>
            <a:chOff x="3384187" y="1491630"/>
            <a:chExt cx="2483957" cy="2520280"/>
          </a:xfrm>
        </p:grpSpPr>
        <p:sp>
          <p:nvSpPr>
            <p:cNvPr id="8" name="泪滴形 7"/>
            <p:cNvSpPr/>
            <p:nvPr/>
          </p:nvSpPr>
          <p:spPr>
            <a:xfrm>
              <a:off x="4716016" y="1491630"/>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flipH="1">
              <a:off x="3384187" y="1491630"/>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flipV="1">
              <a:off x="4716016" y="2859782"/>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flipH="1" flipV="1">
              <a:off x="3384187" y="2859782"/>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104887" y="2247555"/>
              <a:ext cx="986726" cy="98672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563888" y="1859938"/>
            <a:ext cx="577162" cy="579442"/>
            <a:chOff x="6470831" y="836733"/>
            <a:chExt cx="871174" cy="874617"/>
          </a:xfrm>
        </p:grpSpPr>
        <p:grpSp>
          <p:nvGrpSpPr>
            <p:cNvPr id="15" name="组合 14"/>
            <p:cNvGrpSpPr/>
            <p:nvPr/>
          </p:nvGrpSpPr>
          <p:grpSpPr>
            <a:xfrm>
              <a:off x="6676237" y="1067480"/>
              <a:ext cx="514350" cy="386732"/>
              <a:chOff x="2231238" y="1865312"/>
              <a:chExt cx="514350" cy="386732"/>
            </a:xfrm>
          </p:grpSpPr>
          <p:sp>
            <p:nvSpPr>
              <p:cNvPr id="17" name="Freeform 11">
                <a:hlinkClick r:id="rId2"/>
              </p:cNvPr>
              <p:cNvSpPr/>
              <p:nvPr/>
            </p:nvSpPr>
            <p:spPr bwMode="auto">
              <a:xfrm>
                <a:off x="2231238" y="1993281"/>
                <a:ext cx="514350" cy="258763"/>
              </a:xfrm>
              <a:custGeom>
                <a:gdLst>
                  <a:gd name="T0" fmla="*/ 324 w 324"/>
                  <a:gd name="T1" fmla="*/ 0 h 163"/>
                  <a:gd name="T2" fmla="*/ 270 w 324"/>
                  <a:gd name="T3" fmla="*/ 163 h 163"/>
                  <a:gd name="T4" fmla="*/ 0 w 324"/>
                  <a:gd name="T5" fmla="*/ 163 h 163"/>
                  <a:gd name="T6" fmla="*/ 54 w 324"/>
                  <a:gd name="T7" fmla="*/ 0 h 163"/>
                  <a:gd name="T8" fmla="*/ 324 w 324"/>
                  <a:gd name="T9" fmla="*/ 0 h 163"/>
                </a:gd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8" name="Freeform 12"/>
              <p:cNvSpPr/>
              <p:nvPr/>
            </p:nvSpPr>
            <p:spPr bwMode="auto">
              <a:xfrm>
                <a:off x="2236788" y="1865312"/>
                <a:ext cx="449262" cy="338138"/>
              </a:xfrm>
              <a:custGeom>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16"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91440" tIns="45720" rIns="91440" bIns="45720" numCol="1" anchor="t" anchorCtr="0" compatLnSpc="1"/>
            <a:lstStyle/>
            <a:p>
              <a:pPr defTabSz="685800"/>
              <a:endParaRPr lang="zh-CN" altLang="en-US" sz="1350">
                <a:solidFill>
                  <a:prstClr val="white"/>
                </a:solidFill>
              </a:endParaRPr>
            </a:p>
          </p:txBody>
        </p:sp>
      </p:grpSp>
      <p:grpSp>
        <p:nvGrpSpPr>
          <p:cNvPr id="19" name="组合 18"/>
          <p:cNvGrpSpPr/>
          <p:nvPr/>
        </p:nvGrpSpPr>
        <p:grpSpPr>
          <a:xfrm>
            <a:off x="5074958" y="3498350"/>
            <a:ext cx="577162" cy="579442"/>
            <a:chOff x="5268255" y="1947116"/>
            <a:chExt cx="871174" cy="874617"/>
          </a:xfrm>
        </p:grpSpPr>
        <p:grpSp>
          <p:nvGrpSpPr>
            <p:cNvPr id="20" name="组合 19"/>
            <p:cNvGrpSpPr/>
            <p:nvPr/>
          </p:nvGrpSpPr>
          <p:grpSpPr>
            <a:xfrm>
              <a:off x="5436439" y="2172492"/>
              <a:ext cx="577850" cy="423863"/>
              <a:chOff x="6527800" y="3987800"/>
              <a:chExt cx="577850" cy="423863"/>
            </a:xfrm>
          </p:grpSpPr>
          <p:sp>
            <p:nvSpPr>
              <p:cNvPr id="22" name="Freeform 7">
                <a:hlinkClick r:id="rId2"/>
              </p:cNvPr>
              <p:cNvSpPr/>
              <p:nvPr/>
            </p:nvSpPr>
            <p:spPr bwMode="auto">
              <a:xfrm>
                <a:off x="6527800" y="3987800"/>
                <a:ext cx="401637" cy="382588"/>
              </a:xfrm>
              <a:custGeom>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Freeform 8">
                <a:hlinkClick r:id="rId2"/>
              </p:cNvPr>
              <p:cNvSpPr>
                <a:spLocks noEditPoints="1"/>
              </p:cNvSpPr>
              <p:nvPr/>
            </p:nvSpPr>
            <p:spPr bwMode="auto">
              <a:xfrm>
                <a:off x="6707188" y="4084638"/>
                <a:ext cx="398462" cy="327025"/>
              </a:xfrm>
              <a:custGeom>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21"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91440" tIns="45720" rIns="91440" bIns="45720" numCol="1" anchor="t" anchorCtr="0" compatLnSpc="1"/>
            <a:lstStyle/>
            <a:p>
              <a:pPr defTabSz="685800"/>
              <a:endParaRPr lang="zh-CN" altLang="en-US" sz="1350">
                <a:solidFill>
                  <a:prstClr val="white"/>
                </a:solidFill>
              </a:endParaRPr>
            </a:p>
          </p:txBody>
        </p:sp>
      </p:grpSp>
      <p:grpSp>
        <p:nvGrpSpPr>
          <p:cNvPr id="24" name="组合 23"/>
          <p:cNvGrpSpPr/>
          <p:nvPr/>
        </p:nvGrpSpPr>
        <p:grpSpPr>
          <a:xfrm>
            <a:off x="3563888" y="3498351"/>
            <a:ext cx="577162" cy="579442"/>
            <a:chOff x="5280206" y="3148807"/>
            <a:chExt cx="871174" cy="874617"/>
          </a:xfrm>
        </p:grpSpPr>
        <p:sp>
          <p:nvSpPr>
            <p:cNvPr id="25" name="Freeform 6">
              <a:hlinkClick r:id="rId2"/>
            </p:cNvPr>
            <p:cNvSpPr>
              <a:spLocks noEditPoints="1"/>
            </p:cNvSpPr>
            <p:nvPr/>
          </p:nvSpPr>
          <p:spPr bwMode="auto">
            <a:xfrm>
              <a:off x="5498895" y="3317033"/>
              <a:ext cx="503237" cy="538163"/>
            </a:xfrm>
            <a:custGeom>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6"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91440" tIns="45720" rIns="91440" bIns="45720" numCol="1" anchor="t" anchorCtr="0" compatLnSpc="1"/>
            <a:lstStyle/>
            <a:p>
              <a:pPr defTabSz="685800"/>
              <a:endParaRPr lang="zh-CN" altLang="en-US" sz="1350">
                <a:solidFill>
                  <a:prstClr val="white"/>
                </a:solidFill>
              </a:endParaRPr>
            </a:p>
          </p:txBody>
        </p:sp>
      </p:grpSp>
      <p:grpSp>
        <p:nvGrpSpPr>
          <p:cNvPr id="27" name="组合 26"/>
          <p:cNvGrpSpPr/>
          <p:nvPr/>
        </p:nvGrpSpPr>
        <p:grpSpPr>
          <a:xfrm>
            <a:off x="5091613" y="1859938"/>
            <a:ext cx="577162" cy="579442"/>
            <a:chOff x="7562234" y="1947116"/>
            <a:chExt cx="871174" cy="874617"/>
          </a:xfrm>
        </p:grpSpPr>
        <p:sp>
          <p:nvSpPr>
            <p:cNvPr id="28"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29" name="Freeform 17">
              <a:hlinkClick r:id="rId2"/>
            </p:cNvPr>
            <p:cNvSpPr/>
            <p:nvPr/>
          </p:nvSpPr>
          <p:spPr bwMode="auto">
            <a:xfrm>
              <a:off x="7748583" y="2149884"/>
              <a:ext cx="500063" cy="465138"/>
            </a:xfrm>
            <a:custGeom>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30" name="TextBox 32"/>
          <p:cNvSpPr txBox="1"/>
          <p:nvPr/>
        </p:nvSpPr>
        <p:spPr>
          <a:xfrm>
            <a:off x="6444208" y="1983782"/>
            <a:ext cx="2304256"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3"/>
          <p:cNvSpPr txBox="1"/>
          <p:nvPr/>
        </p:nvSpPr>
        <p:spPr>
          <a:xfrm>
            <a:off x="6372200" y="3581603"/>
            <a:ext cx="2304256"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4"/>
          <p:cNvSpPr txBox="1"/>
          <p:nvPr/>
        </p:nvSpPr>
        <p:spPr>
          <a:xfrm>
            <a:off x="899592" y="1983782"/>
            <a:ext cx="2304256"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5"/>
          <p:cNvSpPr txBox="1"/>
          <p:nvPr/>
        </p:nvSpPr>
        <p:spPr>
          <a:xfrm>
            <a:off x="899592" y="3581603"/>
            <a:ext cx="2304256"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899592" y="1645228"/>
            <a:ext cx="2232248"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899592" y="3245960"/>
            <a:ext cx="2232248"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948264" y="1645228"/>
            <a:ext cx="1512168"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948264" y="3245960"/>
            <a:ext cx="1512168"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0"/>
          <p:cNvSpPr txBox="1"/>
          <p:nvPr/>
        </p:nvSpPr>
        <p:spPr>
          <a:xfrm>
            <a:off x="4264156" y="2602999"/>
            <a:ext cx="697627" cy="707886"/>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插入</a:t>
            </a:r>
            <a:endParaRPr lang="en-US" altLang="zh-CN"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标签</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9" presetClass="entr" presetSubtype="0" decel="10000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nodeType="withEffect">
                                  <p:stCondLst>
                                    <p:cond delay="1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10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17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175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par>
                                <p:cTn id="64" presetID="22" presetClass="entr" presetSubtype="2" fill="hold" grpId="0" nodeType="withEffect">
                                  <p:stCondLst>
                                    <p:cond delay="175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500"/>
                                        <p:tgtEl>
                                          <p:spTgt spid="32"/>
                                        </p:tgtEl>
                                      </p:cBhvr>
                                    </p:animEffect>
                                  </p:childTnLst>
                                </p:cTn>
                              </p:par>
                              <p:par>
                                <p:cTn id="67" presetID="22" presetClass="entr" presetSubtype="2"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Effect transition="in" filter="wipe(right)">
                                      <p:cBhvr>
                                        <p:cTn id="69" dur="500"/>
                                        <p:tgtEl>
                                          <p:spTgt spid="33"/>
                                        </p:tgtEl>
                                      </p:cBhvr>
                                    </p:animEffect>
                                  </p:childTnLst>
                                </p:cTn>
                              </p:par>
                              <p:par>
                                <p:cTn id="70" presetID="22" presetClass="entr" presetSubtype="2" fill="hold" grpId="0" nodeType="withEffect">
                                  <p:stCondLst>
                                    <p:cond delay="1750"/>
                                  </p:stCondLst>
                                  <p:childTnLst>
                                    <p:set>
                                      <p:cBhvr>
                                        <p:cTn id="71" dur="1" fill="hold">
                                          <p:stCondLst>
                                            <p:cond delay="0"/>
                                          </p:stCondLst>
                                        </p:cTn>
                                        <p:tgtEl>
                                          <p:spTgt spid="34"/>
                                        </p:tgtEl>
                                        <p:attrNameLst>
                                          <p:attrName>style.visibility</p:attrName>
                                        </p:attrNameLst>
                                      </p:cBhvr>
                                      <p:to>
                                        <p:strVal val="visible"/>
                                      </p:to>
                                    </p:set>
                                    <p:animEffect transition="in" filter="wipe(right)">
                                      <p:cBhvr>
                                        <p:cTn id="72" dur="500"/>
                                        <p:tgtEl>
                                          <p:spTgt spid="34"/>
                                        </p:tgtEl>
                                      </p:cBhvr>
                                    </p:animEffect>
                                  </p:childTnLst>
                                </p:cTn>
                              </p:par>
                              <p:par>
                                <p:cTn id="73" presetID="22" presetClass="entr" presetSubtype="2" fill="hold" grpId="0" nodeType="withEffect">
                                  <p:stCondLst>
                                    <p:cond delay="1750"/>
                                  </p:stCondLst>
                                  <p:childTnLst>
                                    <p:set>
                                      <p:cBhvr>
                                        <p:cTn id="74" dur="1" fill="hold">
                                          <p:stCondLst>
                                            <p:cond delay="0"/>
                                          </p:stCondLst>
                                        </p:cTn>
                                        <p:tgtEl>
                                          <p:spTgt spid="35"/>
                                        </p:tgtEl>
                                        <p:attrNameLst>
                                          <p:attrName>style.visibility</p:attrName>
                                        </p:attrNameLst>
                                      </p:cBhvr>
                                      <p:to>
                                        <p:strVal val="visible"/>
                                      </p:to>
                                    </p:set>
                                    <p:animEffect transition="in" filter="wipe(right)">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1" grpId="0"/>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矩形 14"/>
          <p:cNvSpPr/>
          <p:nvPr/>
        </p:nvSpPr>
        <p:spPr>
          <a:xfrm flipV="1">
            <a:off x="0" y="2499742"/>
            <a:ext cx="3082967" cy="184291"/>
          </a:xfrm>
          <a:custGeom>
            <a:rect l="l" t="t" r="r" b="b"/>
            <a:pathLst>
              <a:path w="4571707" h="242218">
                <a:moveTo>
                  <a:pt x="0" y="242218"/>
                </a:moveTo>
                <a:lnTo>
                  <a:pt x="4571707" y="242218"/>
                </a:lnTo>
                <a:lnTo>
                  <a:pt x="4571707" y="0"/>
                </a:lnTo>
                <a:lnTo>
                  <a:pt x="0" y="0"/>
                </a:lnTo>
                <a:close/>
              </a:path>
            </a:pathLst>
          </a:custGeom>
          <a:solidFill>
            <a:srgbClr val="424A53"/>
          </a:solidFill>
          <a:ln>
            <a:solidFill>
              <a:srgbClr val="41514E"/>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8" name="组合 7"/>
          <p:cNvGrpSpPr/>
          <p:nvPr/>
        </p:nvGrpSpPr>
        <p:grpSpPr>
          <a:xfrm>
            <a:off x="2425758" y="2499338"/>
            <a:ext cx="1301991" cy="1300750"/>
            <a:chOff x="3225639" y="4543565"/>
            <a:chExt cx="1735762" cy="1734334"/>
          </a:xfrm>
        </p:grpSpPr>
        <p:sp>
          <p:nvSpPr>
            <p:cNvPr id="9" name="椭圆 8"/>
            <p:cNvSpPr/>
            <p:nvPr/>
          </p:nvSpPr>
          <p:spPr>
            <a:xfrm flipV="1">
              <a:off x="3225639" y="4543565"/>
              <a:ext cx="1735762" cy="1734334"/>
            </a:xfrm>
            <a:prstGeom prst="ellipse">
              <a:avLst/>
            </a:prstGeom>
            <a:solidFill>
              <a:srgbClr val="424A5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0" name="椭圆 9"/>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a:solidFill>
                    <a:srgbClr val="414455"/>
                  </a:solidFill>
                  <a:latin typeface="微软雅黑" panose="020b0503020204020204" pitchFamily="34" charset="-122"/>
                  <a:ea typeface="微软雅黑" panose="020b0503020204020204" pitchFamily="34" charset="-122"/>
                </a:rPr>
                <a:t>02</a:t>
              </a:r>
              <a:endParaRPr lang="zh-CN" altLang="en-US" sz="3000" b="1" kern="0">
                <a:solidFill>
                  <a:srgbClr val="414455"/>
                </a:solidFill>
                <a:latin typeface="微软雅黑" panose="020b0503020204020204" pitchFamily="34" charset="-122"/>
                <a:ea typeface="微软雅黑" panose="020b0503020204020204" pitchFamily="34" charset="-122"/>
              </a:endParaRPr>
            </a:p>
          </p:txBody>
        </p:sp>
      </p:grpSp>
      <p:sp>
        <p:nvSpPr>
          <p:cNvPr id="11" name="矩形 14"/>
          <p:cNvSpPr/>
          <p:nvPr/>
        </p:nvSpPr>
        <p:spPr>
          <a:xfrm>
            <a:off x="0" y="2099427"/>
            <a:ext cx="5328182" cy="184291"/>
          </a:xfrm>
          <a:custGeom>
            <a:rect l="l" t="t" r="r" b="b"/>
            <a:pathLst>
              <a:path w="4571707" h="242218">
                <a:moveTo>
                  <a:pt x="0" y="0"/>
                </a:moveTo>
                <a:lnTo>
                  <a:pt x="4571707" y="0"/>
                </a:lnTo>
                <a:lnTo>
                  <a:pt x="4571707" y="242218"/>
                </a:lnTo>
                <a:lnTo>
                  <a:pt x="0" y="242218"/>
                </a:lnTo>
                <a:close/>
              </a:path>
            </a:pathLst>
          </a:custGeom>
          <a:solidFill>
            <a:srgbClr val="DD1C3E"/>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2" name="组合 11"/>
          <p:cNvGrpSpPr/>
          <p:nvPr/>
        </p:nvGrpSpPr>
        <p:grpSpPr>
          <a:xfrm>
            <a:off x="4598861" y="987574"/>
            <a:ext cx="1301991" cy="1301822"/>
            <a:chOff x="6131016" y="674750"/>
            <a:chExt cx="1735762" cy="1735763"/>
          </a:xfrm>
        </p:grpSpPr>
        <p:sp>
          <p:nvSpPr>
            <p:cNvPr id="13" name="椭圆 12"/>
            <p:cNvSpPr/>
            <p:nvPr/>
          </p:nvSpPr>
          <p:spPr>
            <a:xfrm>
              <a:off x="6131016" y="674750"/>
              <a:ext cx="1735762" cy="1735763"/>
            </a:xfrm>
            <a:prstGeom prst="ellipse">
              <a:avLst/>
            </a:prstGeom>
            <a:solidFill>
              <a:srgbClr val="DD1C3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4" name="椭圆 13"/>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rgbClr val="414455"/>
                  </a:solidFill>
                  <a:latin typeface="微软雅黑" panose="020b0503020204020204" pitchFamily="34" charset="-122"/>
                  <a:ea typeface="微软雅黑" panose="020b0503020204020204" pitchFamily="34" charset="-122"/>
                </a:rPr>
                <a:t>01</a:t>
              </a:r>
              <a:endParaRPr lang="zh-CN" altLang="en-US" sz="3000" b="1" kern="0">
                <a:solidFill>
                  <a:srgbClr val="414455"/>
                </a:solidFill>
                <a:latin typeface="微软雅黑" panose="020b0503020204020204" pitchFamily="34" charset="-122"/>
                <a:ea typeface="微软雅黑" panose="020b0503020204020204" pitchFamily="34" charset="-122"/>
              </a:endParaRPr>
            </a:p>
          </p:txBody>
        </p:sp>
      </p:grpSp>
      <p:sp>
        <p:nvSpPr>
          <p:cNvPr id="15" name="矩形 14"/>
          <p:cNvSpPr/>
          <p:nvPr/>
        </p:nvSpPr>
        <p:spPr>
          <a:xfrm flipV="1">
            <a:off x="4572001" y="2499742"/>
            <a:ext cx="4573315" cy="184291"/>
          </a:xfrm>
          <a:custGeom>
            <a:rect l="l" t="t" r="r" b="b"/>
            <a:pathLst>
              <a:path w="4571707" h="242218">
                <a:moveTo>
                  <a:pt x="0" y="242218"/>
                </a:moveTo>
                <a:lnTo>
                  <a:pt x="4571707" y="242218"/>
                </a:lnTo>
                <a:lnTo>
                  <a:pt x="4571707" y="0"/>
                </a:lnTo>
                <a:lnTo>
                  <a:pt x="0" y="0"/>
                </a:lnTo>
                <a:close/>
              </a:path>
            </a:pathLst>
          </a:custGeom>
          <a:solidFill>
            <a:srgbClr val="424A5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6" name="组合 15"/>
          <p:cNvGrpSpPr/>
          <p:nvPr/>
        </p:nvGrpSpPr>
        <p:grpSpPr>
          <a:xfrm>
            <a:off x="3921004" y="2499338"/>
            <a:ext cx="1301991" cy="1300750"/>
            <a:chOff x="5227325" y="4543565"/>
            <a:chExt cx="1735762" cy="1734334"/>
          </a:xfrm>
        </p:grpSpPr>
        <p:sp>
          <p:nvSpPr>
            <p:cNvPr id="17" name="椭圆 16"/>
            <p:cNvSpPr/>
            <p:nvPr/>
          </p:nvSpPr>
          <p:spPr>
            <a:xfrm flipV="1">
              <a:off x="5227325" y="4543565"/>
              <a:ext cx="1735762" cy="1734334"/>
            </a:xfrm>
            <a:prstGeom prst="ellipse">
              <a:avLst/>
            </a:prstGeom>
            <a:solidFill>
              <a:srgbClr val="424A5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8" name="椭圆 17"/>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rgbClr val="414455"/>
                  </a:solidFill>
                  <a:latin typeface="微软雅黑" panose="020b0503020204020204" pitchFamily="34" charset="-122"/>
                  <a:ea typeface="微软雅黑" panose="020b0503020204020204" pitchFamily="34" charset="-122"/>
                </a:rPr>
                <a:t>03</a:t>
              </a:r>
              <a:endParaRPr lang="zh-CN" altLang="en-US" sz="3000" b="1" kern="0">
                <a:solidFill>
                  <a:srgbClr val="414455"/>
                </a:solidFill>
                <a:latin typeface="微软雅黑" panose="020b0503020204020204" pitchFamily="34" charset="-122"/>
                <a:ea typeface="微软雅黑" panose="020b0503020204020204" pitchFamily="34" charset="-122"/>
              </a:endParaRPr>
            </a:p>
          </p:txBody>
        </p:sp>
      </p:grpSp>
      <p:sp>
        <p:nvSpPr>
          <p:cNvPr id="19" name="TextBox 54"/>
          <p:cNvSpPr txBox="1"/>
          <p:nvPr/>
        </p:nvSpPr>
        <p:spPr>
          <a:xfrm>
            <a:off x="1433642" y="1298198"/>
            <a:ext cx="2895306" cy="487954"/>
          </a:xfrm>
          <a:prstGeom prst="rect">
            <a:avLst/>
          </a:prstGeom>
          <a:noFill/>
        </p:spPr>
        <p:txBody>
          <a:bodyPr wrap="square" lIns="68580" tIns="34290" rIns="68580" bIns="34290"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a:latin typeface="微软雅黑" panose="020b0503020204020204" pitchFamily="34" charset="-122"/>
              <a:ea typeface="微软雅黑" panose="020b0503020204020204" pitchFamily="34" charset="-122"/>
            </a:endParaRPr>
          </a:p>
        </p:txBody>
      </p:sp>
      <p:sp>
        <p:nvSpPr>
          <p:cNvPr id="20" name="TextBox 55"/>
          <p:cNvSpPr txBox="1"/>
          <p:nvPr/>
        </p:nvSpPr>
        <p:spPr>
          <a:xfrm>
            <a:off x="1439244" y="998114"/>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a:solidFill>
                  <a:prstClr val="black"/>
                </a:solidFill>
                <a:latin typeface="微软雅黑" panose="020b0503020204020204" pitchFamily="34" charset="-122"/>
                <a:ea typeface="微软雅黑" panose="020b0503020204020204" pitchFamily="34" charset="-122"/>
              </a:rPr>
              <a:t>添加标题</a:t>
            </a:r>
            <a:endParaRPr lang="en-US" altLang="zh-CN" sz="1600" b="1">
              <a:solidFill>
                <a:prstClr val="black"/>
              </a:solidFill>
              <a:latin typeface="微软雅黑" panose="020b0503020204020204" pitchFamily="34" charset="-122"/>
              <a:ea typeface="微软雅黑" panose="020b0503020204020204" pitchFamily="34" charset="-122"/>
            </a:endParaRPr>
          </a:p>
        </p:txBody>
      </p:sp>
      <p:sp>
        <p:nvSpPr>
          <p:cNvPr id="21" name="TextBox 56"/>
          <p:cNvSpPr txBox="1"/>
          <p:nvPr/>
        </p:nvSpPr>
        <p:spPr>
          <a:xfrm>
            <a:off x="445621" y="3176086"/>
            <a:ext cx="1901683" cy="487954"/>
          </a:xfrm>
          <a:prstGeom prst="rect">
            <a:avLst/>
          </a:prstGeom>
          <a:noFill/>
        </p:spPr>
        <p:txBody>
          <a:bodyPr wrap="square" lIns="68580" tIns="34290" rIns="68580" bIns="34290"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您的内容打在这里，或者通过复制您的文本后，在此框</a:t>
            </a:r>
            <a:endParaRPr lang="zh-CN" altLang="en-US" sz="1100">
              <a:latin typeface="微软雅黑" panose="020b0503020204020204" pitchFamily="34" charset="-122"/>
              <a:ea typeface="微软雅黑" panose="020b0503020204020204" pitchFamily="34" charset="-122"/>
            </a:endParaRPr>
          </a:p>
        </p:txBody>
      </p:sp>
      <p:sp>
        <p:nvSpPr>
          <p:cNvPr id="22" name="TextBox 57"/>
          <p:cNvSpPr txBox="1"/>
          <p:nvPr/>
        </p:nvSpPr>
        <p:spPr>
          <a:xfrm>
            <a:off x="451222" y="2876003"/>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a:solidFill>
                  <a:prstClr val="black"/>
                </a:solidFill>
                <a:latin typeface="微软雅黑" panose="020b0503020204020204" pitchFamily="34" charset="-122"/>
                <a:ea typeface="微软雅黑" panose="020b0503020204020204" pitchFamily="34" charset="-122"/>
              </a:rPr>
              <a:t>添加标题</a:t>
            </a:r>
            <a:endParaRPr lang="en-US" altLang="zh-CN" sz="1600" b="1">
              <a:solidFill>
                <a:prstClr val="black"/>
              </a:solidFill>
              <a:latin typeface="微软雅黑" panose="020b0503020204020204" pitchFamily="34" charset="-122"/>
              <a:ea typeface="微软雅黑" panose="020b0503020204020204" pitchFamily="34" charset="-122"/>
            </a:endParaRPr>
          </a:p>
        </p:txBody>
      </p:sp>
      <p:sp>
        <p:nvSpPr>
          <p:cNvPr id="23" name="TextBox 58"/>
          <p:cNvSpPr txBox="1"/>
          <p:nvPr/>
        </p:nvSpPr>
        <p:spPr>
          <a:xfrm>
            <a:off x="5411005" y="3184286"/>
            <a:ext cx="2895306" cy="487954"/>
          </a:xfrm>
          <a:prstGeom prst="rect">
            <a:avLst/>
          </a:prstGeom>
          <a:noFill/>
        </p:spPr>
        <p:txBody>
          <a:bodyPr wrap="square" lIns="68580" tIns="34290" rIns="68580" bIns="34290"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a:latin typeface="微软雅黑" panose="020b0503020204020204" pitchFamily="34" charset="-122"/>
              <a:ea typeface="微软雅黑" panose="020b0503020204020204" pitchFamily="34" charset="-122"/>
            </a:endParaRPr>
          </a:p>
        </p:txBody>
      </p:sp>
      <p:sp>
        <p:nvSpPr>
          <p:cNvPr id="24" name="TextBox 59"/>
          <p:cNvSpPr txBox="1"/>
          <p:nvPr/>
        </p:nvSpPr>
        <p:spPr>
          <a:xfrm>
            <a:off x="5416607" y="2884202"/>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a:solidFill>
                  <a:prstClr val="black"/>
                </a:solidFill>
                <a:latin typeface="微软雅黑" panose="020b0503020204020204" pitchFamily="34" charset="-122"/>
                <a:ea typeface="微软雅黑" panose="020b0503020204020204" pitchFamily="34" charset="-122"/>
              </a:rPr>
              <a:t>添加标题</a:t>
            </a:r>
            <a:endParaRPr lang="en-US" altLang="zh-CN" sz="1600" b="1">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17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nodeType="afterGroup">
                            <p:stCondLst>
                              <p:cond delay="22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nodeType="afterGroup">
                            <p:stCondLst>
                              <p:cond delay="27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nodeType="afterGroup">
                            <p:stCondLst>
                              <p:cond delay="3200"/>
                            </p:stCondLst>
                            <p:childTnLst>
                              <p:par>
                                <p:cTn id="38" presetID="2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nodeType="afterGroup">
                            <p:stCondLst>
                              <p:cond delay="3700"/>
                            </p:stCondLst>
                            <p:childTnLst>
                              <p:par>
                                <p:cTn id="42" presetID="2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nodeType="afterGroup">
                            <p:stCondLst>
                              <p:cond delay="42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250" fill="hold"/>
                                        <p:tgtEl>
                                          <p:spTgt spid="20"/>
                                        </p:tgtEl>
                                        <p:attrNameLst>
                                          <p:attrName>ppt_x</p:attrName>
                                        </p:attrNameLst>
                                      </p:cBhvr>
                                      <p:tavLst>
                                        <p:tav tm="0">
                                          <p:val>
                                            <p:strVal val="#ppt_x"/>
                                          </p:val>
                                        </p:tav>
                                        <p:tav tm="100000">
                                          <p:val>
                                            <p:strVal val="#ppt_x"/>
                                          </p:val>
                                        </p:tav>
                                      </p:tavLst>
                                    </p:anim>
                                    <p:anim calcmode="lin" valueType="num">
                                      <p:cBhvr>
                                        <p:cTn id="49" dur="250" fill="hold"/>
                                        <p:tgtEl>
                                          <p:spTgt spid="20"/>
                                        </p:tgtEl>
                                        <p:attrNameLst>
                                          <p:attrName>ppt_y</p:attrName>
                                        </p:attrNameLst>
                                      </p:cBhvr>
                                      <p:tavLst>
                                        <p:tav tm="0">
                                          <p:val>
                                            <p:strVal val="#ppt_y-#ppt_h/2"/>
                                          </p:val>
                                        </p:tav>
                                        <p:tav tm="100000">
                                          <p:val>
                                            <p:strVal val="#ppt_y"/>
                                          </p:val>
                                        </p:tav>
                                      </p:tavLst>
                                    </p:anim>
                                    <p:anim calcmode="lin" valueType="num">
                                      <p:cBhvr>
                                        <p:cTn id="50" dur="250" fill="hold"/>
                                        <p:tgtEl>
                                          <p:spTgt spid="20"/>
                                        </p:tgtEl>
                                        <p:attrNameLst>
                                          <p:attrName>ppt_w</p:attrName>
                                        </p:attrNameLst>
                                      </p:cBhvr>
                                      <p:tavLst>
                                        <p:tav tm="0">
                                          <p:val>
                                            <p:strVal val="#ppt_w"/>
                                          </p:val>
                                        </p:tav>
                                        <p:tav tm="100000">
                                          <p:val>
                                            <p:strVal val="#ppt_w"/>
                                          </p:val>
                                        </p:tav>
                                      </p:tavLst>
                                    </p:anim>
                                    <p:anim calcmode="lin" valueType="num">
                                      <p:cBhvr>
                                        <p:cTn id="51" dur="250" fill="hold"/>
                                        <p:tgtEl>
                                          <p:spTgt spid="20"/>
                                        </p:tgtEl>
                                        <p:attrNameLst>
                                          <p:attrName>ppt_h</p:attrName>
                                        </p:attrNameLst>
                                      </p:cBhvr>
                                      <p:tavLst>
                                        <p:tav tm="0">
                                          <p:val>
                                            <p:fltVal val="0"/>
                                          </p:val>
                                        </p:tav>
                                        <p:tav tm="100000">
                                          <p:val>
                                            <p:strVal val="#ppt_h"/>
                                          </p:val>
                                        </p:tav>
                                      </p:tavLst>
                                    </p:anim>
                                  </p:childTnLst>
                                </p:cTn>
                              </p:par>
                            </p:childTnLst>
                          </p:cTn>
                        </p:par>
                        <p:par>
                          <p:cTn id="52" fill="hold" nodeType="afterGroup">
                            <p:stCondLst>
                              <p:cond delay="44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nodeType="afterGroup">
                            <p:stCondLst>
                              <p:cond delay="495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ppt_x</p:attrName>
                                        </p:attrNameLst>
                                      </p:cBhvr>
                                      <p:tavLst>
                                        <p:tav tm="0">
                                          <p:val>
                                            <p:strVal val="#ppt_x"/>
                                          </p:val>
                                        </p:tav>
                                        <p:tav tm="100000">
                                          <p:val>
                                            <p:strVal val="#ppt_x"/>
                                          </p:val>
                                        </p:tav>
                                      </p:tavLst>
                                    </p:anim>
                                    <p:anim calcmode="lin" valueType="num">
                                      <p:cBhvr>
                                        <p:cTn id="60" dur="250" fill="hold"/>
                                        <p:tgtEl>
                                          <p:spTgt spid="22"/>
                                        </p:tgtEl>
                                        <p:attrNameLst>
                                          <p:attrName>ppt_y</p:attrName>
                                        </p:attrNameLst>
                                      </p:cBhvr>
                                      <p:tavLst>
                                        <p:tav tm="0">
                                          <p:val>
                                            <p:strVal val="#ppt_y-#ppt_h/2"/>
                                          </p:val>
                                        </p:tav>
                                        <p:tav tm="100000">
                                          <p:val>
                                            <p:strVal val="#ppt_y"/>
                                          </p:val>
                                        </p:tav>
                                      </p:tavLst>
                                    </p:anim>
                                    <p:anim calcmode="lin" valueType="num">
                                      <p:cBhvr>
                                        <p:cTn id="61" dur="250" fill="hold"/>
                                        <p:tgtEl>
                                          <p:spTgt spid="22"/>
                                        </p:tgtEl>
                                        <p:attrNameLst>
                                          <p:attrName>ppt_w</p:attrName>
                                        </p:attrNameLst>
                                      </p:cBhvr>
                                      <p:tavLst>
                                        <p:tav tm="0">
                                          <p:val>
                                            <p:strVal val="#ppt_w"/>
                                          </p:val>
                                        </p:tav>
                                        <p:tav tm="100000">
                                          <p:val>
                                            <p:strVal val="#ppt_w"/>
                                          </p:val>
                                        </p:tav>
                                      </p:tavLst>
                                    </p:anim>
                                    <p:anim calcmode="lin" valueType="num">
                                      <p:cBhvr>
                                        <p:cTn id="62" dur="250" fill="hold"/>
                                        <p:tgtEl>
                                          <p:spTgt spid="22"/>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2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nodeType="afterGroup">
                            <p:stCondLst>
                              <p:cond delay="5700"/>
                            </p:stCondLst>
                            <p:childTnLst>
                              <p:par>
                                <p:cTn id="68" presetID="17" presetClass="entr" presetSubtype="1" fill="hold" grpId="0" nodeType="afterEffect">
                                  <p:stCondLst>
                                    <p:cond delay="0"/>
                                  </p:stCondLst>
                                  <p:iterate type="lt">
                                    <p:tmPct val="40000"/>
                                  </p:iterate>
                                  <p:childTnLst>
                                    <p:set>
                                      <p:cBhvr>
                                        <p:cTn id="69" dur="1" fill="hold">
                                          <p:stCondLst>
                                            <p:cond delay="0"/>
                                          </p:stCondLst>
                                        </p:cTn>
                                        <p:tgtEl>
                                          <p:spTgt spid="24"/>
                                        </p:tgtEl>
                                        <p:attrNameLst>
                                          <p:attrName>style.visibility</p:attrName>
                                        </p:attrNameLst>
                                      </p:cBhvr>
                                      <p:to>
                                        <p:strVal val="visible"/>
                                      </p:to>
                                    </p:set>
                                    <p:anim calcmode="lin" valueType="num">
                                      <p:cBhvr>
                                        <p:cTn id="70" dur="250" fill="hold"/>
                                        <p:tgtEl>
                                          <p:spTgt spid="24"/>
                                        </p:tgtEl>
                                        <p:attrNameLst>
                                          <p:attrName>ppt_x</p:attrName>
                                        </p:attrNameLst>
                                      </p:cBhvr>
                                      <p:tavLst>
                                        <p:tav tm="0">
                                          <p:val>
                                            <p:strVal val="#ppt_x"/>
                                          </p:val>
                                        </p:tav>
                                        <p:tav tm="100000">
                                          <p:val>
                                            <p:strVal val="#ppt_x"/>
                                          </p:val>
                                        </p:tav>
                                      </p:tavLst>
                                    </p:anim>
                                    <p:anim calcmode="lin" valueType="num">
                                      <p:cBhvr>
                                        <p:cTn id="71" dur="250" fill="hold"/>
                                        <p:tgtEl>
                                          <p:spTgt spid="24"/>
                                        </p:tgtEl>
                                        <p:attrNameLst>
                                          <p:attrName>ppt_y</p:attrName>
                                        </p:attrNameLst>
                                      </p:cBhvr>
                                      <p:tavLst>
                                        <p:tav tm="0">
                                          <p:val>
                                            <p:strVal val="#ppt_y-#ppt_h/2"/>
                                          </p:val>
                                        </p:tav>
                                        <p:tav tm="100000">
                                          <p:val>
                                            <p:strVal val="#ppt_y"/>
                                          </p:val>
                                        </p:tav>
                                      </p:tavLst>
                                    </p:anim>
                                    <p:anim calcmode="lin" valueType="num">
                                      <p:cBhvr>
                                        <p:cTn id="72" dur="250" fill="hold"/>
                                        <p:tgtEl>
                                          <p:spTgt spid="24"/>
                                        </p:tgtEl>
                                        <p:attrNameLst>
                                          <p:attrName>ppt_w</p:attrName>
                                        </p:attrNameLst>
                                      </p:cBhvr>
                                      <p:tavLst>
                                        <p:tav tm="0">
                                          <p:val>
                                            <p:strVal val="#ppt_w"/>
                                          </p:val>
                                        </p:tav>
                                        <p:tav tm="100000">
                                          <p:val>
                                            <p:strVal val="#ppt_w"/>
                                          </p:val>
                                        </p:tav>
                                      </p:tavLst>
                                    </p:anim>
                                    <p:anim calcmode="lin" valueType="num">
                                      <p:cBhvr>
                                        <p:cTn id="73" dur="250" fill="hold"/>
                                        <p:tgtEl>
                                          <p:spTgt spid="24"/>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95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1" grpId="0" animBg="1"/>
      <p:bldP spid="15" grpId="0" animBg="1"/>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p:nvPr/>
        </p:nvSpPr>
        <p:spPr bwMode="auto">
          <a:xfrm>
            <a:off x="3643913" y="1846662"/>
            <a:ext cx="1858565" cy="940594"/>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a:solidFill>
                  <a:srgbClr val="F8F8F8"/>
                </a:solidFill>
              </a:rPr>
              <a:t>03</a:t>
            </a:r>
            <a:endParaRPr lang="zh-CN" altLang="en-US" sz="750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请输入第三部分标题</a:t>
            </a:r>
            <a:endParaRPr lang="zh-CN" altLang="en-US" sz="2400">
              <a:latin typeface="微软雅黑" panose="020b0503020204020204" pitchFamily="34" charset="-122"/>
              <a:ea typeface="微软雅黑" panose="020b0503020204020204" pitchFamily="34" charset="-122"/>
            </a:endParaRP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endParaRPr lang="zh-CN" altLang="en-US">
              <a:solidFill>
                <a:srgbClr val="4D4D4D"/>
              </a:solidFill>
              <a:latin typeface="微软雅黑" panose="020b0503020204020204" pitchFamily="34" charset="-122"/>
              <a:ea typeface="微软雅黑" panose="020b0503020204020204" pitchFamily="34" charset="-122"/>
            </a:endParaRP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endParaRPr lang="zh-CN" altLang="en-US">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06 4.48659E-06 L -0.00434 0.05064 L -0.02378 0.10846 C -0.03593 0.12696 -0.05625 0.15124 -0.07465 0.16396 C -0.09305 0.17668 -0.11302 0.18524 -0.13385 0.18455 C -0.16302 0.19102 -0.18246 0.17183 -0.2 0.16003 C -0.21805 0.14824 -0.23073 0.13159 -0.24166 0.11424 L -0.26562 0.05666 L -0.26961 4.48659E-06" pathEditMode="relative" rAng="0" ptsTypes="FAfafaFAF">
                                      <p:cBhvr>
                                        <p:cTn id="22" dur="2000" spd="-99800" fill="hold"/>
                                        <p:tgtEl>
                                          <p:spTgt spid="6"/>
                                        </p:tgtEl>
                                        <p:attrNameLst>
                                          <p:attrName>ppt_x</p:attrName>
                                          <p:attrName>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nodeType="afterGroup">
                            <p:stCondLst>
                              <p:cond delay="5501"/>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p:bldP spid="10" grpId="0"/>
      <p:bldP spid="1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椭圆 6"/>
          <p:cNvSpPr/>
          <p:nvPr/>
        </p:nvSpPr>
        <p:spPr>
          <a:xfrm>
            <a:off x="1548452" y="2463767"/>
            <a:ext cx="1863481" cy="1863481"/>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3762121" y="1059976"/>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1</a:t>
            </a:r>
            <a:endParaRPr lang="zh-CN" altLang="en-US" sz="1010">
              <a:latin typeface="Impact MT Std" pitchFamily="34" charset="0"/>
              <a:ea typeface="微软雅黑" panose="020b0503020204020204" pitchFamily="34" charset="-122"/>
            </a:endParaRPr>
          </a:p>
        </p:txBody>
      </p:sp>
      <p:cxnSp>
        <p:nvCxnSpPr>
          <p:cNvPr id="9" name="直接连接符 8"/>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a:solidFill>
                  <a:schemeClr val="bg1"/>
                </a:solidFill>
              </a:rPr>
              <a:t>单击添加标题</a:t>
            </a:r>
            <a:endParaRPr lang="en-US" altLang="zh-CN" sz="1800" b="1">
              <a:solidFill>
                <a:schemeClr val="bg1"/>
              </a:solidFill>
            </a:endParaRPr>
          </a:p>
        </p:txBody>
      </p:sp>
      <p:sp>
        <p:nvSpPr>
          <p:cNvPr id="11" name="椭圆 10"/>
          <p:cNvSpPr/>
          <p:nvPr/>
        </p:nvSpPr>
        <p:spPr>
          <a:xfrm>
            <a:off x="1548452" y="951992"/>
            <a:ext cx="1863481" cy="1863481"/>
          </a:xfrm>
          <a:prstGeom prst="ellipse">
            <a:avLst/>
          </a:prstGeom>
          <a:solidFill>
            <a:srgbClr val="4B525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KSO_Shape"/>
          <p:cNvSpPr/>
          <p:nvPr/>
        </p:nvSpPr>
        <p:spPr bwMode="auto">
          <a:xfrm>
            <a:off x="1851912" y="1483073"/>
            <a:ext cx="1235770" cy="862980"/>
          </a:xfrm>
          <a:custGeom>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1010">
              <a:solidFill>
                <a:srgbClr val="FFFFFF"/>
              </a:solidFill>
              <a:ea typeface="宋体" panose="02010600030101010101" pitchFamily="2" charset="-122"/>
            </a:endParaRPr>
          </a:p>
        </p:txBody>
      </p:sp>
      <p:sp>
        <p:nvSpPr>
          <p:cNvPr id="13"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62122" y="1599896"/>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2</a:t>
            </a:r>
            <a:endParaRPr lang="zh-CN" altLang="en-US" sz="1010">
              <a:latin typeface="Impact MT Std" pitchFamily="34" charset="0"/>
              <a:ea typeface="微软雅黑" panose="020b0503020204020204" pitchFamily="34" charset="-122"/>
            </a:endParaRPr>
          </a:p>
        </p:txBody>
      </p:sp>
      <p:cxnSp>
        <p:nvCxnSpPr>
          <p:cNvPr id="15" name="直接连接符 14"/>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762122" y="2152412"/>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3</a:t>
            </a:r>
            <a:endParaRPr lang="zh-CN" altLang="en-US" sz="1010">
              <a:latin typeface="Impact MT Std" pitchFamily="34" charset="0"/>
              <a:ea typeface="微软雅黑" panose="020b0503020204020204" pitchFamily="34" charset="-122"/>
            </a:endParaRPr>
          </a:p>
        </p:txBody>
      </p:sp>
      <p:cxnSp>
        <p:nvCxnSpPr>
          <p:cNvPr id="18" name="直接连接符 17"/>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3762122" y="2692331"/>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4</a:t>
            </a:r>
            <a:endParaRPr lang="zh-CN" altLang="en-US" sz="1010">
              <a:latin typeface="Impact MT Std" pitchFamily="34" charset="0"/>
              <a:ea typeface="微软雅黑" panose="020b0503020204020204" pitchFamily="34" charset="-122"/>
            </a:endParaRPr>
          </a:p>
        </p:txBody>
      </p:sp>
      <p:cxnSp>
        <p:nvCxnSpPr>
          <p:cNvPr id="21" name="直接连接符 20"/>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3762122" y="3232250"/>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5</a:t>
            </a:r>
            <a:endParaRPr lang="zh-CN" altLang="en-US" sz="1010">
              <a:latin typeface="Impact MT Std" pitchFamily="34" charset="0"/>
              <a:ea typeface="微软雅黑" panose="020b0503020204020204" pitchFamily="34" charset="-122"/>
            </a:endParaRPr>
          </a:p>
        </p:txBody>
      </p:sp>
      <p:cxnSp>
        <p:nvCxnSpPr>
          <p:cNvPr id="24" name="直接连接符 23"/>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3762122" y="3772170"/>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a:latin typeface="Impact MT Std" pitchFamily="34" charset="0"/>
                <a:ea typeface="微软雅黑" panose="020b0503020204020204" pitchFamily="34" charset="-122"/>
              </a:rPr>
              <a:t>6</a:t>
            </a:r>
            <a:endParaRPr lang="zh-CN" altLang="en-US" sz="1010">
              <a:latin typeface="Impact MT Std" pitchFamily="34" charset="0"/>
              <a:ea typeface="微软雅黑" panose="020b0503020204020204" pitchFamily="34" charset="-122"/>
            </a:endParaRPr>
          </a:p>
        </p:txBody>
      </p:sp>
      <p:cxnSp>
        <p:nvCxnSpPr>
          <p:cNvPr id="27" name="直接连接符 26"/>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52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25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anim calcmode="lin" valueType="num">
                                      <p:cBhvr>
                                        <p:cTn id="47" dur="500" fill="hold"/>
                                        <p:tgtEl>
                                          <p:spTgt spid="7"/>
                                        </p:tgtEl>
                                        <p:attrNameLst>
                                          <p:attrName>ppt_x</p:attrName>
                                        </p:attrNameLst>
                                      </p:cBhvr>
                                      <p:tavLst>
                                        <p:tav tm="0">
                                          <p:val>
                                            <p:fltVal val="0.5"/>
                                          </p:val>
                                        </p:tav>
                                        <p:tav tm="100000">
                                          <p:val>
                                            <p:strVal val="#ppt_x"/>
                                          </p:val>
                                        </p:tav>
                                      </p:tavLst>
                                    </p:anim>
                                    <p:anim calcmode="lin" valueType="num">
                                      <p:cBhvr>
                                        <p:cTn id="48" dur="500" fill="hold"/>
                                        <p:tgtEl>
                                          <p:spTgt spid="7"/>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155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nodeType="afterGroup">
                            <p:stCondLst>
                              <p:cond delay="2050"/>
                            </p:stCondLst>
                            <p:childTnLst>
                              <p:par>
                                <p:cTn id="54" presetID="2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nodeType="afterGroup">
                            <p:stCondLst>
                              <p:cond delay="2550"/>
                            </p:stCondLst>
                            <p:childTnLst>
                              <p:par>
                                <p:cTn id="58" presetID="53" presetClass="entr" presetSubtype="16"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nodeType="afterGroup">
                            <p:stCondLst>
                              <p:cond delay="305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nodeType="afterGroup">
                            <p:stCondLst>
                              <p:cond delay="3550"/>
                            </p:stCondLst>
                            <p:childTnLst>
                              <p:par>
                                <p:cTn id="68" presetID="2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nodeType="afterGroup">
                            <p:stCondLst>
                              <p:cond delay="4050"/>
                            </p:stCondLst>
                            <p:childTnLst>
                              <p:par>
                                <p:cTn id="72" presetID="53" presetClass="entr" presetSubtype="16"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nodeType="afterGroup">
                            <p:stCondLst>
                              <p:cond delay="4550"/>
                            </p:stCondLst>
                            <p:childTnLst>
                              <p:par>
                                <p:cTn id="78" presetID="10" presetClass="entr" presetSubtype="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par>
                          <p:cTn id="81" fill="hold" nodeType="afterGroup">
                            <p:stCondLst>
                              <p:cond delay="5050"/>
                            </p:stCondLst>
                            <p:childTnLst>
                              <p:par>
                                <p:cTn id="82" presetID="22" presetClass="entr" presetSubtype="8"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left)">
                                      <p:cBhvr>
                                        <p:cTn id="84" dur="500"/>
                                        <p:tgtEl>
                                          <p:spTgt spid="18"/>
                                        </p:tgtEl>
                                      </p:cBhvr>
                                    </p:animEffect>
                                  </p:childTnLst>
                                </p:cTn>
                              </p:par>
                            </p:childTnLst>
                          </p:cTn>
                        </p:par>
                        <p:par>
                          <p:cTn id="85" fill="hold" nodeType="afterGroup">
                            <p:stCondLst>
                              <p:cond delay="5550"/>
                            </p:stCondLst>
                            <p:childTnLst>
                              <p:par>
                                <p:cTn id="86" presetID="53" presetClass="entr" presetSubtype="16"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nodeType="afterGroup">
                            <p:stCondLst>
                              <p:cond delay="605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nodeType="afterGroup">
                            <p:stCondLst>
                              <p:cond delay="655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nodeType="afterGroup">
                            <p:stCondLst>
                              <p:cond delay="7050"/>
                            </p:stCondLst>
                            <p:childTnLst>
                              <p:par>
                                <p:cTn id="100" presetID="53" presetClass="entr" presetSubtype="16"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childTnLst>
                          </p:cTn>
                        </p:par>
                        <p:par>
                          <p:cTn id="105" fill="hold" nodeType="afterGroup">
                            <p:stCondLst>
                              <p:cond delay="7550"/>
                            </p:stCondLst>
                            <p:childTnLst>
                              <p:par>
                                <p:cTn id="106" presetID="10"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childTnLst>
                          </p:cTn>
                        </p:par>
                        <p:par>
                          <p:cTn id="109" fill="hold" nodeType="afterGroup">
                            <p:stCondLst>
                              <p:cond delay="8050"/>
                            </p:stCondLst>
                            <p:childTnLst>
                              <p:par>
                                <p:cTn id="110" presetID="22" presetClass="entr" presetSubtype="8" fill="hold"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left)">
                                      <p:cBhvr>
                                        <p:cTn id="112" dur="500"/>
                                        <p:tgtEl>
                                          <p:spTgt spid="24"/>
                                        </p:tgtEl>
                                      </p:cBhvr>
                                    </p:animEffect>
                                  </p:childTnLst>
                                </p:cTn>
                              </p:par>
                            </p:childTnLst>
                          </p:cTn>
                        </p:par>
                        <p:par>
                          <p:cTn id="113" fill="hold" nodeType="afterGroup">
                            <p:stCondLst>
                              <p:cond delay="8550"/>
                            </p:stCondLst>
                            <p:childTnLst>
                              <p:par>
                                <p:cTn id="114" presetID="53" presetClass="entr" presetSubtype="16"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500" fill="hold"/>
                                        <p:tgtEl>
                                          <p:spTgt spid="25"/>
                                        </p:tgtEl>
                                        <p:attrNameLst>
                                          <p:attrName>ppt_w</p:attrName>
                                        </p:attrNameLst>
                                      </p:cBhvr>
                                      <p:tavLst>
                                        <p:tav tm="0">
                                          <p:val>
                                            <p:fltVal val="0"/>
                                          </p:val>
                                        </p:tav>
                                        <p:tav tm="100000">
                                          <p:val>
                                            <p:strVal val="#ppt_w"/>
                                          </p:val>
                                        </p:tav>
                                      </p:tavLst>
                                    </p:anim>
                                    <p:anim calcmode="lin" valueType="num">
                                      <p:cBhvr>
                                        <p:cTn id="117" dur="500" fill="hold"/>
                                        <p:tgtEl>
                                          <p:spTgt spid="25"/>
                                        </p:tgtEl>
                                        <p:attrNameLst>
                                          <p:attrName>ppt_h</p:attrName>
                                        </p:attrNameLst>
                                      </p:cBhvr>
                                      <p:tavLst>
                                        <p:tav tm="0">
                                          <p:val>
                                            <p:fltVal val="0"/>
                                          </p:val>
                                        </p:tav>
                                        <p:tav tm="100000">
                                          <p:val>
                                            <p:strVal val="#ppt_h"/>
                                          </p:val>
                                        </p:tav>
                                      </p:tavLst>
                                    </p:anim>
                                    <p:animEffect transition="in" filter="fade">
                                      <p:cBhvr>
                                        <p:cTn id="118" dur="500"/>
                                        <p:tgtEl>
                                          <p:spTgt spid="25"/>
                                        </p:tgtEl>
                                      </p:cBhvr>
                                    </p:animEffect>
                                  </p:childTnLst>
                                </p:cTn>
                              </p:par>
                            </p:childTnLst>
                          </p:cTn>
                        </p:par>
                        <p:par>
                          <p:cTn id="119" fill="hold" nodeType="afterGroup">
                            <p:stCondLst>
                              <p:cond delay="905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nodeType="afterGroup">
                            <p:stCondLst>
                              <p:cond delay="9550"/>
                            </p:stCondLst>
                            <p:childTnLst>
                              <p:par>
                                <p:cTn id="124" presetID="22" presetClass="entr" presetSubtype="8" fill="hold" nodeType="after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left)">
                                      <p:cBhvr>
                                        <p:cTn id="126" dur="500"/>
                                        <p:tgtEl>
                                          <p:spTgt spid="27"/>
                                        </p:tgtEl>
                                      </p:cBhvr>
                                    </p:animEffect>
                                  </p:childTnLst>
                                </p:cTn>
                              </p:par>
                            </p:childTnLst>
                          </p:cTn>
                        </p:par>
                        <p:par>
                          <p:cTn id="127" fill="hold" nodeType="afterGroup">
                            <p:stCondLst>
                              <p:cond delay="10050"/>
                            </p:stCondLst>
                            <p:childTnLst>
                              <p:par>
                                <p:cTn id="128" presetID="53" presetClass="entr" presetSubtype="16"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500" fill="hold"/>
                                        <p:tgtEl>
                                          <p:spTgt spid="28"/>
                                        </p:tgtEl>
                                        <p:attrNameLst>
                                          <p:attrName>ppt_w</p:attrName>
                                        </p:attrNameLst>
                                      </p:cBhvr>
                                      <p:tavLst>
                                        <p:tav tm="0">
                                          <p:val>
                                            <p:fltVal val="0"/>
                                          </p:val>
                                        </p:tav>
                                        <p:tav tm="100000">
                                          <p:val>
                                            <p:strVal val="#ppt_w"/>
                                          </p:val>
                                        </p:tav>
                                      </p:tavLst>
                                    </p:anim>
                                    <p:anim calcmode="lin" valueType="num">
                                      <p:cBhvr>
                                        <p:cTn id="131" dur="500" fill="hold"/>
                                        <p:tgtEl>
                                          <p:spTgt spid="28"/>
                                        </p:tgtEl>
                                        <p:attrNameLst>
                                          <p:attrName>ppt_h</p:attrName>
                                        </p:attrNameLst>
                                      </p:cBhvr>
                                      <p:tavLst>
                                        <p:tav tm="0">
                                          <p:val>
                                            <p:fltVal val="0"/>
                                          </p:val>
                                        </p:tav>
                                        <p:tav tm="100000">
                                          <p:val>
                                            <p:strVal val="#ppt_h"/>
                                          </p:val>
                                        </p:tav>
                                      </p:tavLst>
                                    </p:anim>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0" grpId="0"/>
      <p:bldP spid="11" grpId="0" animBg="1"/>
      <p:bldP spid="12" grpId="0" animBg="1"/>
      <p:bldP spid="13" grpId="0"/>
      <p:bldP spid="14" grpId="0" animBg="1"/>
      <p:bldP spid="16" grpId="0"/>
      <p:bldP spid="17" grpId="0" animBg="1"/>
      <p:bldP spid="19" grpId="0"/>
      <p:bldP spid="20" grpId="0" animBg="1"/>
      <p:bldP spid="22" grpId="0"/>
      <p:bldP spid="23" grpId="0" animBg="1"/>
      <p:bldP spid="25" grpId="0"/>
      <p:bldP spid="26" grpId="0" animBg="1"/>
      <p:bldP spid="2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TextBox 8"/>
          <p:cNvSpPr txBox="1">
            <a:spLocks noChangeArrowheads="1"/>
          </p:cNvSpPr>
          <p:nvPr/>
        </p:nvSpPr>
        <p:spPr bwMode="auto">
          <a:xfrm>
            <a:off x="7635478" y="2494360"/>
            <a:ext cx="108942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endParaRPr lang="zh-CN" altLang="en-US" sz="1200" kern="0">
              <a:latin typeface="微软雅黑" panose="020b0503020204020204" pitchFamily="34" charset="-122"/>
              <a:ea typeface="微软雅黑" panose="020b0503020204020204" pitchFamily="34" charset="-122"/>
            </a:endParaRPr>
          </a:p>
        </p:txBody>
      </p:sp>
      <p:sp>
        <p:nvSpPr>
          <p:cNvPr id="8" name="燕尾形箭头 23"/>
          <p:cNvSpPr>
            <a:spLocks noChangeArrowheads="1"/>
          </p:cNvSpPr>
          <p:nvPr/>
        </p:nvSpPr>
        <p:spPr bwMode="auto">
          <a:xfrm rot="16200000">
            <a:off x="5907881" y="1487091"/>
            <a:ext cx="944166" cy="979884"/>
          </a:xfrm>
          <a:prstGeom prst="notchedRightArrow">
            <a:avLst>
              <a:gd name="adj1" fmla="val 60009"/>
              <a:gd name="adj2" fmla="val 36500"/>
            </a:avLst>
          </a:prstGeom>
          <a:solidFill>
            <a:srgbClr val="D20000"/>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9" name="燕尾形箭头 24"/>
          <p:cNvSpPr>
            <a:spLocks noChangeArrowheads="1"/>
          </p:cNvSpPr>
          <p:nvPr/>
        </p:nvSpPr>
        <p:spPr bwMode="auto">
          <a:xfrm>
            <a:off x="6672263" y="2250282"/>
            <a:ext cx="944166" cy="979885"/>
          </a:xfrm>
          <a:prstGeom prst="notchedRightArrow">
            <a:avLst>
              <a:gd name="adj1" fmla="val 60009"/>
              <a:gd name="adj2" fmla="val 36500"/>
            </a:avLst>
          </a:prstGeom>
          <a:solidFill>
            <a:srgbClr val="4B525A"/>
          </a:solidFill>
          <a:ln>
            <a:noFill/>
          </a:ln>
        </p:spPr>
        <p:txBody>
          <a:bodyPr lIns="68580" tIns="34290" rIns="68580" bIns="3429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0" name="燕尾形箭头 25"/>
          <p:cNvSpPr>
            <a:spLocks noChangeArrowheads="1"/>
          </p:cNvSpPr>
          <p:nvPr/>
        </p:nvSpPr>
        <p:spPr bwMode="auto">
          <a:xfrm flipH="1">
            <a:off x="5143501" y="2250282"/>
            <a:ext cx="944166" cy="979885"/>
          </a:xfrm>
          <a:prstGeom prst="notchedRightArrow">
            <a:avLst>
              <a:gd name="adj1" fmla="val 60009"/>
              <a:gd name="adj2" fmla="val 36500"/>
            </a:avLst>
          </a:prstGeom>
          <a:solidFill>
            <a:srgbClr val="4B525A"/>
          </a:solidFill>
          <a:ln>
            <a:noFill/>
          </a:ln>
        </p:spPr>
        <p:txBody>
          <a:bodyPr lIns="68580" tIns="34290" rIns="68580" bIns="3429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 name="TextBox 7"/>
          <p:cNvSpPr txBox="1">
            <a:spLocks noChangeArrowheads="1"/>
          </p:cNvSpPr>
          <p:nvPr/>
        </p:nvSpPr>
        <p:spPr bwMode="auto">
          <a:xfrm>
            <a:off x="5913835" y="2607469"/>
            <a:ext cx="93225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800" kern="0">
                <a:latin typeface="微软雅黑" panose="020b0503020204020204" pitchFamily="34" charset="-122"/>
                <a:ea typeface="微软雅黑" panose="020b0503020204020204" pitchFamily="34" charset="-122"/>
              </a:rPr>
              <a:t>标题</a:t>
            </a:r>
            <a:endParaRPr lang="zh-CN" altLang="en-US" sz="1800" kern="0">
              <a:latin typeface="微软雅黑" panose="020b0503020204020204" pitchFamily="34" charset="-122"/>
              <a:ea typeface="微软雅黑" panose="020b0503020204020204" pitchFamily="34" charset="-122"/>
            </a:endParaRPr>
          </a:p>
        </p:txBody>
      </p:sp>
      <p:sp>
        <p:nvSpPr>
          <p:cNvPr id="12" name="TextBox 8"/>
          <p:cNvSpPr txBox="1">
            <a:spLocks noChangeArrowheads="1"/>
          </p:cNvSpPr>
          <p:nvPr/>
        </p:nvSpPr>
        <p:spPr bwMode="auto">
          <a:xfrm>
            <a:off x="4080273" y="2499123"/>
            <a:ext cx="106322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endParaRPr lang="zh-CN" altLang="en-US" sz="1200" kern="0">
              <a:latin typeface="微软雅黑" panose="020b0503020204020204" pitchFamily="34" charset="-122"/>
              <a:ea typeface="微软雅黑" panose="020b0503020204020204" pitchFamily="34" charset="-122"/>
            </a:endParaRPr>
          </a:p>
        </p:txBody>
      </p:sp>
      <p:sp>
        <p:nvSpPr>
          <p:cNvPr id="13" name="TextBox 10"/>
          <p:cNvSpPr txBox="1">
            <a:spLocks noChangeArrowheads="1"/>
          </p:cNvSpPr>
          <p:nvPr/>
        </p:nvSpPr>
        <p:spPr bwMode="auto">
          <a:xfrm>
            <a:off x="5829300" y="1022748"/>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endParaRPr lang="zh-CN" altLang="en-US" sz="1200" kern="0">
              <a:latin typeface="微软雅黑" panose="020b0503020204020204" pitchFamily="34" charset="-122"/>
              <a:ea typeface="微软雅黑" panose="020b0503020204020204" pitchFamily="34" charset="-122"/>
            </a:endParaRPr>
          </a:p>
        </p:txBody>
      </p:sp>
      <p:sp>
        <p:nvSpPr>
          <p:cNvPr id="14" name="燕尾形箭头 29"/>
          <p:cNvSpPr>
            <a:spLocks noChangeArrowheads="1"/>
          </p:cNvSpPr>
          <p:nvPr/>
        </p:nvSpPr>
        <p:spPr bwMode="auto">
          <a:xfrm rot="5400000" flipV="1">
            <a:off x="5905501" y="3019426"/>
            <a:ext cx="944165" cy="979884"/>
          </a:xfrm>
          <a:prstGeom prst="notchedRightArrow">
            <a:avLst>
              <a:gd name="adj1" fmla="val 60009"/>
              <a:gd name="adj2" fmla="val 36500"/>
            </a:avLst>
          </a:prstGeom>
          <a:solidFill>
            <a:srgbClr val="D20000"/>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5" name="TextBox 8"/>
          <p:cNvSpPr txBox="1">
            <a:spLocks noChangeArrowheads="1"/>
          </p:cNvSpPr>
          <p:nvPr/>
        </p:nvSpPr>
        <p:spPr bwMode="auto">
          <a:xfrm>
            <a:off x="5810250" y="3988594"/>
            <a:ext cx="113228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endParaRPr lang="zh-CN" altLang="en-US" sz="1200" kern="0">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593180" y="1500055"/>
            <a:ext cx="53579" cy="620316"/>
          </a:xfrm>
          <a:prstGeom prst="rect">
            <a:avLst/>
          </a:prstGeom>
          <a:solidFill>
            <a:srgbClr val="D20000"/>
          </a:solidFill>
          <a:ln w="9525">
            <a:noFill/>
            <a:miter lim="800000"/>
          </a:ln>
        </p:spPr>
        <p:txBody>
          <a:bodyPr lIns="68580" tIns="34290" rIns="68580" bIns="34290" anchor="ctr"/>
          <a:lstStyle/>
          <a:p>
            <a:pPr algn="ctr">
              <a:defRPr/>
            </a:pPr>
            <a:endParaRPr lang="zh-CN" altLang="en-US" kern="0"/>
          </a:p>
        </p:txBody>
      </p:sp>
      <p:sp>
        <p:nvSpPr>
          <p:cNvPr id="17" name="矩形 70"/>
          <p:cNvSpPr>
            <a:spLocks noChangeArrowheads="1"/>
          </p:cNvSpPr>
          <p:nvPr/>
        </p:nvSpPr>
        <p:spPr bwMode="auto">
          <a:xfrm>
            <a:off x="593180" y="2418027"/>
            <a:ext cx="53579" cy="619125"/>
          </a:xfrm>
          <a:prstGeom prst="rect">
            <a:avLst/>
          </a:prstGeom>
          <a:solidFill>
            <a:srgbClr val="4B525A"/>
          </a:solidFill>
          <a:ln w="9525">
            <a:noFill/>
            <a:miter lim="800000"/>
          </a:ln>
        </p:spPr>
        <p:txBody>
          <a:bodyPr lIns="68580" tIns="34290" rIns="68580" bIns="34290" anchor="ctr"/>
          <a:lstStyle/>
          <a:p>
            <a:pPr algn="ctr">
              <a:defRPr/>
            </a:pPr>
            <a:endParaRPr lang="zh-CN" altLang="en-US" kern="0"/>
          </a:p>
        </p:txBody>
      </p:sp>
      <p:sp>
        <p:nvSpPr>
          <p:cNvPr id="18" name="矩形 75"/>
          <p:cNvSpPr>
            <a:spLocks noChangeArrowheads="1"/>
          </p:cNvSpPr>
          <p:nvPr/>
        </p:nvSpPr>
        <p:spPr bwMode="auto">
          <a:xfrm>
            <a:off x="593180" y="3335999"/>
            <a:ext cx="53579" cy="619125"/>
          </a:xfrm>
          <a:prstGeom prst="rect">
            <a:avLst/>
          </a:prstGeom>
          <a:solidFill>
            <a:srgbClr val="D20000"/>
          </a:solidFill>
          <a:ln w="9525">
            <a:noFill/>
            <a:miter lim="800000"/>
          </a:ln>
        </p:spPr>
        <p:txBody>
          <a:bodyPr lIns="68580" tIns="34290" rIns="68580" bIns="34290" anchor="ctr"/>
          <a:lstStyle/>
          <a:p>
            <a:pPr algn="ctr">
              <a:defRPr/>
            </a:pPr>
            <a:endParaRPr lang="zh-CN" altLang="en-US" kern="0"/>
          </a:p>
        </p:txBody>
      </p:sp>
      <p:grpSp>
        <p:nvGrpSpPr>
          <p:cNvPr id="19" name="Group 18"/>
          <p:cNvGrpSpPr/>
          <p:nvPr/>
        </p:nvGrpSpPr>
        <p:grpSpPr>
          <a:xfrm>
            <a:off x="755576" y="1417399"/>
            <a:ext cx="2887266" cy="695406"/>
            <a:chExt cx="3850501" cy="928543"/>
          </a:xfrm>
        </p:grpSpPr>
        <p:sp>
          <p:nvSpPr>
            <p:cNvPr id="20"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a:latin typeface="微软雅黑" panose="020b0503020204020204" pitchFamily="34" charset="-122"/>
                  <a:ea typeface="微软雅黑" panose="020b0503020204020204" pitchFamily="34" charset="-122"/>
                </a:rPr>
                <a:t>添加标题</a:t>
              </a:r>
              <a:endParaRPr lang="zh-CN" altLang="en-US" sz="1100" b="1" kern="0">
                <a:latin typeface="微软雅黑" panose="020b0503020204020204" pitchFamily="34" charset="-122"/>
                <a:ea typeface="微软雅黑" panose="020b0503020204020204" pitchFamily="34" charset="-122"/>
              </a:endParaRPr>
            </a:p>
          </p:txBody>
        </p:sp>
        <p:sp>
          <p:nvSpPr>
            <p:cNvPr id="21"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a:latin typeface="微软雅黑" panose="020b0503020204020204" pitchFamily="34" charset="-122"/>
                <a:ea typeface="微软雅黑" panose="020b0503020204020204" pitchFamily="34" charset="-122"/>
              </a:endParaRPr>
            </a:p>
          </p:txBody>
        </p:sp>
      </p:grpSp>
      <p:grpSp>
        <p:nvGrpSpPr>
          <p:cNvPr id="22" name="Group 21"/>
          <p:cNvGrpSpPr/>
          <p:nvPr/>
        </p:nvGrpSpPr>
        <p:grpSpPr>
          <a:xfrm>
            <a:off x="755576" y="2379542"/>
            <a:ext cx="2887266" cy="695854"/>
            <a:chExt cx="3850501" cy="927568"/>
          </a:xfrm>
        </p:grpSpPr>
        <p:sp>
          <p:nvSpPr>
            <p:cNvPr id="23"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a:latin typeface="微软雅黑" panose="020b0503020204020204" pitchFamily="34" charset="-122"/>
                  <a:ea typeface="微软雅黑" panose="020b0503020204020204" pitchFamily="34" charset="-122"/>
                </a:rPr>
                <a:t>添加标题</a:t>
              </a:r>
              <a:endParaRPr lang="zh-CN" altLang="en-US" sz="1100" b="1" kern="0">
                <a:latin typeface="微软雅黑" panose="020b0503020204020204" pitchFamily="34" charset="-122"/>
                <a:ea typeface="微软雅黑" panose="020b0503020204020204" pitchFamily="34" charset="-122"/>
              </a:endParaRPr>
            </a:p>
          </p:txBody>
        </p:sp>
        <p:sp>
          <p:nvSpPr>
            <p:cNvPr id="24"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a:latin typeface="微软雅黑" panose="020b0503020204020204" pitchFamily="34" charset="-122"/>
                <a:ea typeface="微软雅黑" panose="020b0503020204020204" pitchFamily="34" charset="-122"/>
              </a:endParaRPr>
            </a:p>
          </p:txBody>
        </p:sp>
      </p:grpSp>
      <p:grpSp>
        <p:nvGrpSpPr>
          <p:cNvPr id="25" name="Group 24"/>
          <p:cNvGrpSpPr/>
          <p:nvPr/>
        </p:nvGrpSpPr>
        <p:grpSpPr>
          <a:xfrm>
            <a:off x="755576" y="3309651"/>
            <a:ext cx="2887266" cy="695854"/>
            <a:chExt cx="3850501" cy="927568"/>
          </a:xfrm>
        </p:grpSpPr>
        <p:sp>
          <p:nvSpPr>
            <p:cNvPr id="26"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a:latin typeface="微软雅黑" panose="020b0503020204020204" pitchFamily="34" charset="-122"/>
                  <a:ea typeface="微软雅黑" panose="020b0503020204020204" pitchFamily="34" charset="-122"/>
                </a:rPr>
                <a:t>添加标题</a:t>
              </a:r>
              <a:endParaRPr lang="zh-CN" altLang="en-US" sz="1100" b="1" kern="0">
                <a:latin typeface="微软雅黑" panose="020b0503020204020204" pitchFamily="34" charset="-122"/>
                <a:ea typeface="微软雅黑" panose="020b0503020204020204" pitchFamily="34" charset="-122"/>
              </a:endParaRPr>
            </a:p>
          </p:txBody>
        </p:sp>
        <p:sp>
          <p:nvSpPr>
            <p:cNvPr id="27"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7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p:tgtEl>
                                          <p:spTgt spid="7"/>
                                        </p:tgtEl>
                                        <p:attrNameLst>
                                          <p:attrName>ppt_x</p:attrName>
                                        </p:attrNameLst>
                                      </p:cBhvr>
                                      <p:tavLst>
                                        <p:tav tm="0">
                                          <p:val>
                                            <p:strVal val="#ppt_x-#ppt_w*1.125000"/>
                                          </p:val>
                                        </p:tav>
                                        <p:tav tm="100000">
                                          <p:val>
                                            <p:strVal val="#ppt_x"/>
                                          </p:val>
                                        </p:tav>
                                      </p:tavLst>
                                    </p:anim>
                                    <p:animEffect transition="in" filter="wipe(right)">
                                      <p:cBhvr>
                                        <p:cTn id="50" dur="500"/>
                                        <p:tgtEl>
                                          <p:spTgt spid="7"/>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p:tgtEl>
                                          <p:spTgt spid="15"/>
                                        </p:tgtEl>
                                        <p:attrNameLst>
                                          <p:attrName>ppt_y</p:attrName>
                                        </p:attrNameLst>
                                      </p:cBhvr>
                                      <p:tavLst>
                                        <p:tav tm="0">
                                          <p:val>
                                            <p:strVal val="#ppt_y-#ppt_h*1.125000"/>
                                          </p:val>
                                        </p:tav>
                                        <p:tav tm="100000">
                                          <p:val>
                                            <p:strVal val="#ppt_y"/>
                                          </p:val>
                                        </p:tav>
                                      </p:tavLst>
                                    </p:anim>
                                    <p:animEffect transition="in" filter="wipe(down)">
                                      <p:cBhvr>
                                        <p:cTn id="54" dur="500"/>
                                        <p:tgtEl>
                                          <p:spTgt spid="15"/>
                                        </p:tgtEl>
                                      </p:cBhvr>
                                    </p:animEffect>
                                  </p:childTnLst>
                                </p:cTn>
                              </p:par>
                            </p:childTnLst>
                          </p:cTn>
                        </p:par>
                        <p:par>
                          <p:cTn id="55" fill="hold" nodeType="afterGroup">
                            <p:stCondLst>
                              <p:cond delay="22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nodeType="afterGroup">
                            <p:stCondLst>
                              <p:cond delay="2700"/>
                            </p:stCondLst>
                            <p:childTnLst>
                              <p:par>
                                <p:cTn id="62" presetID="2" presetClass="entr" presetSubtype="4"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20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400"/>
                            </p:stCondLst>
                            <p:childTnLst>
                              <p:par>
                                <p:cTn id="75" presetID="2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par>
                          <p:cTn id="78" fill="hold" nodeType="afterGroup">
                            <p:stCondLst>
                              <p:cond delay="39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nodeType="afterGroup">
                            <p:stCondLst>
                              <p:cond delay="44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animBg="1"/>
      <p:bldP spid="11" grpId="0"/>
      <p:bldP spid="12" grpId="0"/>
      <p:bldP spid="13" grpId="0"/>
      <p:bldP spid="14" grpId="0" animBg="1"/>
      <p:bldP spid="15" grpId="0"/>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椭圆 19"/>
          <p:cNvSpPr>
            <a:spLocks noChangeArrowheads="1"/>
          </p:cNvSpPr>
          <p:nvPr/>
        </p:nvSpPr>
        <p:spPr bwMode="auto">
          <a:xfrm>
            <a:off x="1096216" y="1313161"/>
            <a:ext cx="1556147" cy="1554956"/>
          </a:xfrm>
          <a:prstGeom prst="ellipse">
            <a:avLst/>
          </a:prstGeom>
          <a:solidFill>
            <a:srgbClr val="4B525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椭圆 20"/>
          <p:cNvSpPr>
            <a:spLocks noChangeArrowheads="1"/>
          </p:cNvSpPr>
          <p:nvPr/>
        </p:nvSpPr>
        <p:spPr bwMode="auto">
          <a:xfrm>
            <a:off x="2938113" y="1313161"/>
            <a:ext cx="1554956" cy="1554956"/>
          </a:xfrm>
          <a:prstGeom prst="ellipse">
            <a:avLst/>
          </a:prstGeom>
          <a:solidFill>
            <a:srgbClr val="D2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椭圆 21"/>
          <p:cNvSpPr>
            <a:spLocks noChangeArrowheads="1"/>
          </p:cNvSpPr>
          <p:nvPr/>
        </p:nvSpPr>
        <p:spPr bwMode="auto">
          <a:xfrm>
            <a:off x="4778820" y="1313161"/>
            <a:ext cx="1554956" cy="1554956"/>
          </a:xfrm>
          <a:prstGeom prst="ellipse">
            <a:avLst/>
          </a:prstGeom>
          <a:solidFill>
            <a:srgbClr val="4B525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椭圆 22"/>
          <p:cNvSpPr>
            <a:spLocks noChangeArrowheads="1"/>
          </p:cNvSpPr>
          <p:nvPr/>
        </p:nvSpPr>
        <p:spPr bwMode="auto">
          <a:xfrm>
            <a:off x="6619526" y="1313161"/>
            <a:ext cx="1556147" cy="1554956"/>
          </a:xfrm>
          <a:prstGeom prst="ellipse">
            <a:avLst/>
          </a:prstGeom>
          <a:solidFill>
            <a:srgbClr val="D2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1" name="Group 4"/>
          <p:cNvGrpSpPr/>
          <p:nvPr/>
        </p:nvGrpSpPr>
        <p:grpSpPr>
          <a:xfrm>
            <a:off x="1521269" y="1759644"/>
            <a:ext cx="706041" cy="661988"/>
            <a:chExt cx="796" cy="747"/>
          </a:xfrm>
        </p:grpSpPr>
        <p:sp>
          <p:nvSpPr>
            <p:cNvPr id="12" name="Line 5"/>
            <p:cNvSpPr>
              <a:spLocks noChangeShapeType="1"/>
            </p:cNvSpPr>
            <p:nvPr/>
          </p:nvSpPr>
          <p:spPr bwMode="auto">
            <a:xfrm flipH="1">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Freeform 6"/>
            <p:cNvSpPr>
              <a:spLocks noEditPoints="1"/>
            </p:cNvSpPr>
            <p:nvPr/>
          </p:nvSpPr>
          <p:spPr bwMode="auto">
            <a:xfrm>
              <a:off x="0" y="50"/>
              <a:ext cx="796" cy="697"/>
            </a:xfrm>
            <a:custGeom>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
          <p:cNvGrpSpPr/>
          <p:nvPr/>
        </p:nvGrpSpPr>
        <p:grpSpPr>
          <a:xfrm>
            <a:off x="3392932" y="1652488"/>
            <a:ext cx="803672" cy="711994"/>
            <a:chExt cx="741" cy="656"/>
          </a:xfrm>
        </p:grpSpPr>
        <p:sp>
          <p:nvSpPr>
            <p:cNvPr id="15" name="Line 10"/>
            <p:cNvSpPr>
              <a:spLocks noChangeShapeType="1"/>
            </p:cNvSpPr>
            <p:nvPr/>
          </p:nvSpPr>
          <p:spPr bwMode="auto">
            <a:xfrm flipH="1">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Freeform 11"/>
            <p:cNvSpPr>
              <a:spLocks noEditPoints="1"/>
            </p:cNvSpPr>
            <p:nvPr/>
          </p:nvSpPr>
          <p:spPr bwMode="auto">
            <a:xfrm>
              <a:off x="0" y="44"/>
              <a:ext cx="675" cy="612"/>
            </a:xfrm>
            <a:custGeom>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Group 14"/>
          <p:cNvGrpSpPr/>
          <p:nvPr/>
        </p:nvGrpSpPr>
        <p:grpSpPr>
          <a:xfrm>
            <a:off x="5258641" y="1773932"/>
            <a:ext cx="595313" cy="634604"/>
            <a:chExt cx="550" cy="587"/>
          </a:xfrm>
        </p:grpSpPr>
        <p:sp>
          <p:nvSpPr>
            <p:cNvPr id="18" name="Line 15"/>
            <p:cNvSpPr>
              <a:spLocks noChangeShapeType="1"/>
            </p:cNvSpPr>
            <p:nvPr/>
          </p:nvSpPr>
          <p:spPr bwMode="auto">
            <a:xfrm flipH="1">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Freeform 16"/>
            <p:cNvSpPr>
              <a:spLocks noEditPoints="1"/>
            </p:cNvSpPr>
            <p:nvPr/>
          </p:nvSpPr>
          <p:spPr bwMode="auto">
            <a:xfrm>
              <a:off x="36" y="0"/>
              <a:ext cx="514" cy="587"/>
            </a:xfrm>
            <a:custGeom>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0" name="Group 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8386" y="1709638"/>
            <a:ext cx="64889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44"/>
          <p:cNvSpPr txBox="1">
            <a:spLocks noChangeArrowheads="1"/>
          </p:cNvSpPr>
          <p:nvPr/>
        </p:nvSpPr>
        <p:spPr bwMode="auto">
          <a:xfrm>
            <a:off x="144268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2" name="文本框 45"/>
          <p:cNvSpPr txBox="1">
            <a:spLocks noChangeArrowheads="1"/>
          </p:cNvSpPr>
          <p:nvPr/>
        </p:nvSpPr>
        <p:spPr bwMode="auto">
          <a:xfrm>
            <a:off x="1199801"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3" name="文本框 46"/>
          <p:cNvSpPr txBox="1">
            <a:spLocks noChangeArrowheads="1"/>
          </p:cNvSpPr>
          <p:nvPr/>
        </p:nvSpPr>
        <p:spPr bwMode="auto">
          <a:xfrm>
            <a:off x="3266726" y="2930030"/>
            <a:ext cx="8846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4" name="文本框 47"/>
          <p:cNvSpPr txBox="1">
            <a:spLocks noChangeArrowheads="1"/>
          </p:cNvSpPr>
          <p:nvPr/>
        </p:nvSpPr>
        <p:spPr bwMode="auto">
          <a:xfrm>
            <a:off x="3025029"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5" name="文本框 48"/>
          <p:cNvSpPr txBox="1">
            <a:spLocks noChangeArrowheads="1"/>
          </p:cNvSpPr>
          <p:nvPr/>
        </p:nvSpPr>
        <p:spPr bwMode="auto">
          <a:xfrm>
            <a:off x="523244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6" name="文本框 49"/>
          <p:cNvSpPr txBox="1">
            <a:spLocks noChangeArrowheads="1"/>
          </p:cNvSpPr>
          <p:nvPr/>
        </p:nvSpPr>
        <p:spPr bwMode="auto">
          <a:xfrm>
            <a:off x="4989560"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7" name="文本框 50"/>
          <p:cNvSpPr txBox="1">
            <a:spLocks noChangeArrowheads="1"/>
          </p:cNvSpPr>
          <p:nvPr/>
        </p:nvSpPr>
        <p:spPr bwMode="auto">
          <a:xfrm>
            <a:off x="6973142"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8" name="文本框 51"/>
          <p:cNvSpPr txBox="1">
            <a:spLocks noChangeArrowheads="1"/>
          </p:cNvSpPr>
          <p:nvPr/>
        </p:nvSpPr>
        <p:spPr bwMode="auto">
          <a:xfrm>
            <a:off x="6730254"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800"/>
                            </p:stCondLst>
                            <p:childTnLst>
                              <p:par>
                                <p:cTn id="42" presetID="42"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2800"/>
                            </p:stCondLst>
                            <p:childTnLst>
                              <p:par>
                                <p:cTn id="63" presetID="42"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3800"/>
                            </p:stCondLst>
                            <p:childTnLst>
                              <p:par>
                                <p:cTn id="84" presetID="42" presetClass="entr" presetSubtype="0"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矩形 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t="16006" b="21838"/>
          <a:stretch>
            <a:fillRect/>
          </a:stretch>
        </p:blipFill>
        <p:spPr>
          <a:xfrm>
            <a:off x="567258" y="2106429"/>
            <a:ext cx="5486547" cy="2419988"/>
          </a:xfrm>
          <a:prstGeom prst="rect">
            <a:avLst/>
          </a:prstGeom>
        </p:spPr>
      </p:pic>
      <p:sp>
        <p:nvSpPr>
          <p:cNvPr id="9" name="Rectangle 12"/>
          <p:cNvSpPr/>
          <p:nvPr/>
        </p:nvSpPr>
        <p:spPr bwMode="auto">
          <a:xfrm>
            <a:off x="6130216" y="2106429"/>
            <a:ext cx="2453181" cy="2419987"/>
          </a:xfrm>
          <a:prstGeom prst="rect">
            <a:avLst/>
          </a:prstGeom>
          <a:solidFill>
            <a:srgbClr val="4B525A"/>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450"/>
              </a:spcAft>
              <a:buClrTx/>
              <a:buSzTx/>
              <a:buFontTx/>
              <a:buNone/>
              <a:defRPr/>
            </a:pPr>
            <a:endParaRPr kumimoji="0" lang="en-US" sz="2700" b="0" i="0" u="none" strike="noStrike" kern="1200" cap="none" spc="0" normalizeH="0" baseline="0" noProof="0">
              <a:ln>
                <a:noFill/>
              </a:ln>
              <a:solidFill>
                <a:srgbClr val="FFFFFF">
                  <a:alpha val="99000"/>
                </a:srgbClr>
              </a:solidFill>
              <a:effectLst/>
              <a:uLnTx/>
              <a:uFillTx/>
              <a:latin typeface="Segoe UI Light" panose="020b0502040204020203" pitchFamily="34" charset="0"/>
              <a:ea typeface="+mn-ea"/>
              <a:cs typeface="+mn-cs"/>
            </a:endParaRPr>
          </a:p>
        </p:txBody>
      </p:sp>
      <p:sp>
        <p:nvSpPr>
          <p:cNvPr id="1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2" presetClass="entr" presetSubtype="8" fill="hold" grpId="0" nodeType="afterEffect">
                                  <p:stCondLst>
                                    <p:cond delay="0"/>
                                  </p:stCondLst>
                                  <p:iterate type="lt">
                                    <p:tmPct val="8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300"/>
                                        <p:tgtEl>
                                          <p:spTgt spid="7"/>
                                        </p:tgtEl>
                                      </p:cBhvr>
                                    </p:animEffect>
                                  </p:childTnLst>
                                </p:cTn>
                              </p:par>
                            </p:childTnLst>
                          </p:cTn>
                        </p:par>
                        <p:par>
                          <p:cTn id="25" fill="hold" nodeType="afterGroup">
                            <p:stCondLst>
                              <p:cond delay="15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9" grpId="0" animBg="1"/>
      <p:bldP spid="1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5581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3"/>
          <p:cNvCxnSpPr>
            <a:cxnSpLocks noChangeShapeType="1"/>
          </p:cNvCxnSpPr>
          <p:nvPr/>
        </p:nvCxnSpPr>
        <p:spPr bwMode="auto">
          <a:xfrm>
            <a:off x="5294568" y="1187282"/>
            <a:ext cx="3851022" cy="0"/>
          </a:xfrm>
          <a:prstGeom prst="line">
            <a:avLst/>
          </a:prstGeom>
          <a:noFill/>
          <a:ln w="9525" cmpd="sng">
            <a:solidFill>
              <a:srgbClr val="504B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a:spLocks noChangeArrowheads="1"/>
          </p:cNvSpPr>
          <p:nvPr/>
        </p:nvSpPr>
        <p:spPr bwMode="auto">
          <a:xfrm>
            <a:off x="7670805" y="591687"/>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504B48"/>
                </a:solidFill>
                <a:latin typeface="微软雅黑" panose="020b0503020204020204" pitchFamily="34" charset="-122"/>
                <a:ea typeface="微软雅黑" panose="020b0503020204020204" pitchFamily="34" charset="-122"/>
              </a:rPr>
              <a:t>目录</a:t>
            </a:r>
            <a:endParaRPr lang="zh-CN" altLang="en-US" sz="3200">
              <a:solidFill>
                <a:srgbClr val="504B48"/>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6704010" y="805995"/>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solidFill>
                  <a:srgbClr val="504B48"/>
                </a:solidFill>
                <a:ea typeface="微软雅黑" panose="020b0503020204020204" pitchFamily="34" charset="-122"/>
              </a:rPr>
              <a:t>Contents</a:t>
            </a:r>
            <a:endParaRPr lang="zh-CN" altLang="en-US">
              <a:solidFill>
                <a:srgbClr val="504B48"/>
              </a:solidFill>
              <a:ea typeface="微软雅黑" panose="020b0503020204020204" pitchFamily="34" charset="-122"/>
            </a:endParaRPr>
          </a:p>
        </p:txBody>
      </p:sp>
      <p:sp>
        <p:nvSpPr>
          <p:cNvPr id="8" name="矩形 7"/>
          <p:cNvSpPr>
            <a:spLocks noChangeArrowheads="1"/>
          </p:cNvSpPr>
          <p:nvPr/>
        </p:nvSpPr>
        <p:spPr bwMode="auto">
          <a:xfrm>
            <a:off x="8702675" y="663122"/>
            <a:ext cx="441325" cy="441325"/>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spect="1" noChangeArrowheads="1" noTextEdit="1"/>
          </p:cNvSpPr>
          <p:nvPr/>
        </p:nvSpPr>
        <p:spPr bwMode="auto">
          <a:xfrm>
            <a:off x="5126386" y="1462193"/>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 name="Oval 5"/>
          <p:cNvSpPr>
            <a:spLocks noChangeArrowheads="1"/>
          </p:cNvSpPr>
          <p:nvPr/>
        </p:nvSpPr>
        <p:spPr bwMode="auto">
          <a:xfrm>
            <a:off x="5126384" y="1462198"/>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Oval 6"/>
          <p:cNvSpPr>
            <a:spLocks noChangeArrowheads="1"/>
          </p:cNvSpPr>
          <p:nvPr/>
        </p:nvSpPr>
        <p:spPr bwMode="auto">
          <a:xfrm>
            <a:off x="5180360" y="1516168"/>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TextBox 14"/>
          <p:cNvSpPr txBox="1">
            <a:spLocks noChangeArrowheads="1"/>
          </p:cNvSpPr>
          <p:nvPr/>
        </p:nvSpPr>
        <p:spPr bwMode="auto">
          <a:xfrm>
            <a:off x="5259735" y="152886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1</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3" name="TextBox 15"/>
          <p:cNvSpPr txBox="1">
            <a:spLocks noChangeArrowheads="1"/>
          </p:cNvSpPr>
          <p:nvPr/>
        </p:nvSpPr>
        <p:spPr bwMode="auto">
          <a:xfrm>
            <a:off x="5775675" y="1493948"/>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请输入第一部分标题</a:t>
            </a:r>
            <a:endParaRPr lang="zh-CN" altLang="en-US" sz="2600">
              <a:solidFill>
                <a:srgbClr val="504B48"/>
              </a:solidFill>
              <a:latin typeface="微软雅黑" panose="020b0503020204020204" pitchFamily="34" charset="-122"/>
              <a:ea typeface="微软雅黑" panose="020b0503020204020204" pitchFamily="34" charset="-122"/>
            </a:endParaRPr>
          </a:p>
        </p:txBody>
      </p:sp>
      <p:sp>
        <p:nvSpPr>
          <p:cNvPr id="14" name="AutoShape 3"/>
          <p:cNvSpPr>
            <a:spLocks noChangeAspect="1" noChangeArrowheads="1" noTextEdit="1"/>
          </p:cNvSpPr>
          <p:nvPr/>
        </p:nvSpPr>
        <p:spPr bwMode="auto">
          <a:xfrm>
            <a:off x="5126386" y="2198793"/>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Oval 5"/>
          <p:cNvSpPr>
            <a:spLocks noChangeArrowheads="1"/>
          </p:cNvSpPr>
          <p:nvPr/>
        </p:nvSpPr>
        <p:spPr bwMode="auto">
          <a:xfrm>
            <a:off x="5126384" y="2198798"/>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Oval 6"/>
          <p:cNvSpPr>
            <a:spLocks noChangeArrowheads="1"/>
          </p:cNvSpPr>
          <p:nvPr/>
        </p:nvSpPr>
        <p:spPr bwMode="auto">
          <a:xfrm>
            <a:off x="5180360" y="2252768"/>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Box 19"/>
          <p:cNvSpPr txBox="1">
            <a:spLocks noChangeArrowheads="1"/>
          </p:cNvSpPr>
          <p:nvPr/>
        </p:nvSpPr>
        <p:spPr bwMode="auto">
          <a:xfrm>
            <a:off x="5259735" y="226546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2</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8" name="TextBox 20"/>
          <p:cNvSpPr txBox="1">
            <a:spLocks noChangeArrowheads="1"/>
          </p:cNvSpPr>
          <p:nvPr/>
        </p:nvSpPr>
        <p:spPr bwMode="auto">
          <a:xfrm>
            <a:off x="5775675" y="2230548"/>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请输入第二部分标题</a:t>
            </a:r>
            <a:endParaRPr lang="zh-CN" altLang="en-US" sz="2600">
              <a:solidFill>
                <a:srgbClr val="504B48"/>
              </a:solidFill>
              <a:latin typeface="微软雅黑" panose="020b0503020204020204" pitchFamily="34" charset="-122"/>
              <a:ea typeface="微软雅黑" panose="020b0503020204020204" pitchFamily="34" charset="-122"/>
            </a:endParaRPr>
          </a:p>
        </p:txBody>
      </p:sp>
      <p:sp>
        <p:nvSpPr>
          <p:cNvPr id="19" name="AutoShape 3"/>
          <p:cNvSpPr>
            <a:spLocks noChangeAspect="1" noChangeArrowheads="1" noTextEdit="1"/>
          </p:cNvSpPr>
          <p:nvPr/>
        </p:nvSpPr>
        <p:spPr bwMode="auto">
          <a:xfrm>
            <a:off x="5126386" y="3003661"/>
            <a:ext cx="5969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Oval 5"/>
          <p:cNvSpPr>
            <a:spLocks noChangeArrowheads="1"/>
          </p:cNvSpPr>
          <p:nvPr/>
        </p:nvSpPr>
        <p:spPr bwMode="auto">
          <a:xfrm>
            <a:off x="5126384" y="3003660"/>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Oval 6"/>
          <p:cNvSpPr>
            <a:spLocks noChangeArrowheads="1"/>
          </p:cNvSpPr>
          <p:nvPr/>
        </p:nvSpPr>
        <p:spPr bwMode="auto">
          <a:xfrm>
            <a:off x="5180360" y="3057632"/>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TextBox 24"/>
          <p:cNvSpPr txBox="1">
            <a:spLocks noChangeArrowheads="1"/>
          </p:cNvSpPr>
          <p:nvPr/>
        </p:nvSpPr>
        <p:spPr bwMode="auto">
          <a:xfrm>
            <a:off x="5259735" y="307191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3</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3" name="TextBox 25"/>
          <p:cNvSpPr txBox="1">
            <a:spLocks noChangeArrowheads="1"/>
          </p:cNvSpPr>
          <p:nvPr/>
        </p:nvSpPr>
        <p:spPr bwMode="auto">
          <a:xfrm>
            <a:off x="5775675" y="3035411"/>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请输入第三部分标题</a:t>
            </a:r>
            <a:endParaRPr lang="zh-CN" altLang="en-US" sz="2600">
              <a:solidFill>
                <a:srgbClr val="504B48"/>
              </a:solidFill>
              <a:latin typeface="微软雅黑" panose="020b0503020204020204" pitchFamily="34" charset="-122"/>
              <a:ea typeface="微软雅黑" panose="020b0503020204020204" pitchFamily="34" charset="-122"/>
            </a:endParaRPr>
          </a:p>
        </p:txBody>
      </p:sp>
      <p:sp>
        <p:nvSpPr>
          <p:cNvPr id="24" name="AutoShape 3"/>
          <p:cNvSpPr>
            <a:spLocks noChangeAspect="1" noChangeArrowheads="1" noTextEdit="1"/>
          </p:cNvSpPr>
          <p:nvPr/>
        </p:nvSpPr>
        <p:spPr bwMode="auto">
          <a:xfrm>
            <a:off x="5126386" y="3795818"/>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Oval 5"/>
          <p:cNvSpPr>
            <a:spLocks noChangeArrowheads="1"/>
          </p:cNvSpPr>
          <p:nvPr/>
        </p:nvSpPr>
        <p:spPr bwMode="auto">
          <a:xfrm>
            <a:off x="5126384" y="3795823"/>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Oval 6"/>
          <p:cNvSpPr>
            <a:spLocks noChangeArrowheads="1"/>
          </p:cNvSpPr>
          <p:nvPr/>
        </p:nvSpPr>
        <p:spPr bwMode="auto">
          <a:xfrm>
            <a:off x="5180360" y="3849796"/>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TextBox 29"/>
          <p:cNvSpPr txBox="1">
            <a:spLocks noChangeArrowheads="1"/>
          </p:cNvSpPr>
          <p:nvPr/>
        </p:nvSpPr>
        <p:spPr bwMode="auto">
          <a:xfrm>
            <a:off x="5259735" y="3862493"/>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4</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8" name="TextBox 30"/>
          <p:cNvSpPr txBox="1">
            <a:spLocks noChangeArrowheads="1"/>
          </p:cNvSpPr>
          <p:nvPr/>
        </p:nvSpPr>
        <p:spPr bwMode="auto">
          <a:xfrm>
            <a:off x="5775675" y="3827573"/>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请输入第四部分标题</a:t>
            </a:r>
            <a:endParaRPr lang="zh-CN" altLang="en-US" sz="2600">
              <a:solidFill>
                <a:srgbClr val="504B48"/>
              </a:solidFill>
              <a:latin typeface="微软雅黑" panose="020b0503020204020204" pitchFamily="34" charset="-122"/>
              <a:ea typeface="微软雅黑" panose="020b0503020204020204" pitchFamily="34" charset="-122"/>
            </a:endParaRPr>
          </a:p>
        </p:txBody>
      </p:sp>
      <p:cxnSp>
        <p:nvCxnSpPr>
          <p:cNvPr id="29" name="直接连接符 32"/>
          <p:cNvCxnSpPr>
            <a:cxnSpLocks noChangeShapeType="1"/>
          </p:cNvCxnSpPr>
          <p:nvPr/>
        </p:nvCxnSpPr>
        <p:spPr bwMode="auto">
          <a:xfrm flipH="1">
            <a:off x="8172454" y="3973266"/>
            <a:ext cx="971546" cy="1204908"/>
          </a:xfrm>
          <a:prstGeom prst="line">
            <a:avLst/>
          </a:prstGeom>
          <a:noFill/>
          <a:ln w="9525" cmpd="sng">
            <a:solidFill>
              <a:srgbClr val="504B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34"/>
          <p:cNvCxnSpPr>
            <a:cxnSpLocks noChangeShapeType="1"/>
          </p:cNvCxnSpPr>
          <p:nvPr/>
        </p:nvCxnSpPr>
        <p:spPr bwMode="auto">
          <a:xfrm flipH="1">
            <a:off x="7670810" y="4443165"/>
            <a:ext cx="1473190" cy="639857"/>
          </a:xfrm>
          <a:prstGeom prst="line">
            <a:avLst/>
          </a:prstGeom>
          <a:noFill/>
          <a:ln w="9525" cmpd="sng">
            <a:solidFill>
              <a:srgbClr val="504B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nodeType="afterGroup">
                            <p:stCondLst>
                              <p:cond delay="2000"/>
                            </p:stCondLst>
                            <p:childTnLst>
                              <p:par>
                                <p:cTn id="34" presetID="5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7" dur="1000" decel="50000" fill="hold">
                                          <p:stCondLst>
                                            <p:cond delay="0"/>
                                          </p:stCondLst>
                                        </p:cTn>
                                        <p:tgtEl>
                                          <p:spTgt spid="9"/>
                                        </p:tgtEl>
                                        <p:attrNameLst>
                                          <p:attrName>ppt_x</p:attrName>
                                          <p:attrName>ppt_y</p:attrName>
                                        </p:attrNameLst>
                                      </p:cBhvr>
                                      <p:rCtr x="0" y="0"/>
                                    </p:animMotion>
                                    <p:animEffect transition="in" filter="fade">
                                      <p:cBhvr>
                                        <p:cTn id="38" dur="1000"/>
                                        <p:tgtEl>
                                          <p:spTgt spid="9"/>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2" dur="1000" decel="50000" fill="hold">
                                          <p:stCondLst>
                                            <p:cond delay="0"/>
                                          </p:stCondLst>
                                        </p:cTn>
                                        <p:tgtEl>
                                          <p:spTgt spid="10"/>
                                        </p:tgtEl>
                                        <p:attrNameLst>
                                          <p:attrName>ppt_x</p:attrName>
                                          <p:attrName>ppt_y</p:attrName>
                                        </p:attrNameLst>
                                      </p:cBhvr>
                                      <p:rCtr x="0" y="0"/>
                                    </p:animMotion>
                                    <p:animEffect transition="in" filter="fade">
                                      <p:cBhvr>
                                        <p:cTn id="43" dur="1000"/>
                                        <p:tgtEl>
                                          <p:spTgt spid="10"/>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7" dur="1000" decel="50000" fill="hold">
                                          <p:stCondLst>
                                            <p:cond delay="0"/>
                                          </p:stCondLst>
                                        </p:cTn>
                                        <p:tgtEl>
                                          <p:spTgt spid="11"/>
                                        </p:tgtEl>
                                        <p:attrNameLst>
                                          <p:attrName>ppt_x</p:attrName>
                                          <p:attrName>ppt_y</p:attrName>
                                        </p:attrNameLst>
                                      </p:cBhvr>
                                      <p:rCtr x="0" y="0"/>
                                    </p:animMotion>
                                    <p:animEffect transition="in" filter="fade">
                                      <p:cBhvr>
                                        <p:cTn id="48" dur="1000"/>
                                        <p:tgtEl>
                                          <p:spTgt spid="11"/>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Scale>
                                      <p:cBhvr>
                                        <p:cTn id="5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52" dur="1000" decel="50000" fill="hold">
                                          <p:stCondLst>
                                            <p:cond delay="0"/>
                                          </p:stCondLst>
                                        </p:cTn>
                                        <p:tgtEl>
                                          <p:spTgt spid="12"/>
                                        </p:tgtEl>
                                        <p:attrNameLst>
                                          <p:attrName>ppt_x</p:attrName>
                                          <p:attrName>ppt_y</p:attrName>
                                        </p:attrNameLst>
                                      </p:cBhvr>
                                      <p:rCtr x="0" y="0"/>
                                    </p:animMotion>
                                    <p:animEffect transition="in" filter="fade">
                                      <p:cBhvr>
                                        <p:cTn id="53" dur="1000"/>
                                        <p:tgtEl>
                                          <p:spTgt spid="12"/>
                                        </p:tgtEl>
                                      </p:cBhvr>
                                    </p:animEffect>
                                  </p:childTnLst>
                                </p:cTn>
                              </p:par>
                            </p:childTnLst>
                          </p:cTn>
                        </p:par>
                        <p:par>
                          <p:cTn id="54" fill="hold" nodeType="afterGroup">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nodeType="afterGroup">
                            <p:stCondLst>
                              <p:cond delay="3500"/>
                            </p:stCondLst>
                            <p:childTnLst>
                              <p:par>
                                <p:cTn id="59" presetID="5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Scale>
                                      <p:cBhvr>
                                        <p:cTn id="6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62" dur="1000" decel="50000" fill="hold">
                                          <p:stCondLst>
                                            <p:cond delay="0"/>
                                          </p:stCondLst>
                                        </p:cTn>
                                        <p:tgtEl>
                                          <p:spTgt spid="14"/>
                                        </p:tgtEl>
                                        <p:attrNameLst>
                                          <p:attrName>ppt_x</p:attrName>
                                          <p:attrName>ppt_y</p:attrName>
                                        </p:attrNameLst>
                                      </p:cBhvr>
                                      <p:rCtr x="0" y="0"/>
                                    </p:animMotion>
                                    <p:animEffect transition="in" filter="fade">
                                      <p:cBhvr>
                                        <p:cTn id="63" dur="1000"/>
                                        <p:tgtEl>
                                          <p:spTgt spid="14"/>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Scale>
                                      <p:cBhvr>
                                        <p:cTn id="6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67" dur="1000" decel="50000" fill="hold">
                                          <p:stCondLst>
                                            <p:cond delay="0"/>
                                          </p:stCondLst>
                                        </p:cTn>
                                        <p:tgtEl>
                                          <p:spTgt spid="15"/>
                                        </p:tgtEl>
                                        <p:attrNameLst>
                                          <p:attrName>ppt_x</p:attrName>
                                          <p:attrName>ppt_y</p:attrName>
                                        </p:attrNameLst>
                                      </p:cBhvr>
                                      <p:rCtr x="0" y="0"/>
                                    </p:animMotion>
                                    <p:animEffect transition="in" filter="fade">
                                      <p:cBhvr>
                                        <p:cTn id="68" dur="1000"/>
                                        <p:tgtEl>
                                          <p:spTgt spid="15"/>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Scale>
                                      <p:cBhvr>
                                        <p:cTn id="7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72" dur="1000" decel="50000" fill="hold">
                                          <p:stCondLst>
                                            <p:cond delay="0"/>
                                          </p:stCondLst>
                                        </p:cTn>
                                        <p:tgtEl>
                                          <p:spTgt spid="16"/>
                                        </p:tgtEl>
                                        <p:attrNameLst>
                                          <p:attrName>ppt_x</p:attrName>
                                          <p:attrName>ppt_y</p:attrName>
                                        </p:attrNameLst>
                                      </p:cBhvr>
                                      <p:rCtr x="0" y="0"/>
                                    </p:animMotion>
                                    <p:animEffect transition="in" filter="fade">
                                      <p:cBhvr>
                                        <p:cTn id="73" dur="1000"/>
                                        <p:tgtEl>
                                          <p:spTgt spid="16"/>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Scale>
                                      <p:cBhvr>
                                        <p:cTn id="7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77" dur="1000" decel="50000" fill="hold">
                                          <p:stCondLst>
                                            <p:cond delay="0"/>
                                          </p:stCondLst>
                                        </p:cTn>
                                        <p:tgtEl>
                                          <p:spTgt spid="17"/>
                                        </p:tgtEl>
                                        <p:attrNameLst>
                                          <p:attrName>ppt_x</p:attrName>
                                          <p:attrName>ppt_y</p:attrName>
                                        </p:attrNameLst>
                                      </p:cBhvr>
                                      <p:rCtr x="0" y="0"/>
                                    </p:animMotion>
                                    <p:animEffect transition="in" filter="fade">
                                      <p:cBhvr>
                                        <p:cTn id="78" dur="1000"/>
                                        <p:tgtEl>
                                          <p:spTgt spid="17"/>
                                        </p:tgtEl>
                                      </p:cBhvr>
                                    </p:animEffect>
                                  </p:childTnLst>
                                </p:cTn>
                              </p:par>
                            </p:childTnLst>
                          </p:cTn>
                        </p:par>
                        <p:par>
                          <p:cTn id="79" fill="hold" nodeType="afterGroup">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par>
                          <p:cTn id="83" fill="hold" nodeType="afterGroup">
                            <p:stCondLst>
                              <p:cond delay="5000"/>
                            </p:stCondLst>
                            <p:childTnLst>
                              <p:par>
                                <p:cTn id="84" presetID="52"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Scale>
                                      <p:cBhvr>
                                        <p:cTn id="8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87" dur="1000" decel="50000" fill="hold">
                                          <p:stCondLst>
                                            <p:cond delay="0"/>
                                          </p:stCondLst>
                                        </p:cTn>
                                        <p:tgtEl>
                                          <p:spTgt spid="19"/>
                                        </p:tgtEl>
                                        <p:attrNameLst>
                                          <p:attrName>ppt_x</p:attrName>
                                          <p:attrName>ppt_y</p:attrName>
                                        </p:attrNameLst>
                                      </p:cBhvr>
                                      <p:rCtr x="0" y="0"/>
                                    </p:animMotion>
                                    <p:animEffect transition="in" filter="fade">
                                      <p:cBhvr>
                                        <p:cTn id="88" dur="1000"/>
                                        <p:tgtEl>
                                          <p:spTgt spid="19"/>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Scale>
                                      <p:cBhvr>
                                        <p:cTn id="9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92" dur="1000" decel="50000" fill="hold">
                                          <p:stCondLst>
                                            <p:cond delay="0"/>
                                          </p:stCondLst>
                                        </p:cTn>
                                        <p:tgtEl>
                                          <p:spTgt spid="20"/>
                                        </p:tgtEl>
                                        <p:attrNameLst>
                                          <p:attrName>ppt_x</p:attrName>
                                          <p:attrName>ppt_y</p:attrName>
                                        </p:attrNameLst>
                                      </p:cBhvr>
                                      <p:rCtr x="0" y="0"/>
                                    </p:animMotion>
                                    <p:animEffect transition="in" filter="fade">
                                      <p:cBhvr>
                                        <p:cTn id="93" dur="1000"/>
                                        <p:tgtEl>
                                          <p:spTgt spid="20"/>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Scale>
                                      <p:cBhvr>
                                        <p:cTn id="9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97" dur="1000" decel="50000" fill="hold">
                                          <p:stCondLst>
                                            <p:cond delay="0"/>
                                          </p:stCondLst>
                                        </p:cTn>
                                        <p:tgtEl>
                                          <p:spTgt spid="21"/>
                                        </p:tgtEl>
                                        <p:attrNameLst>
                                          <p:attrName>ppt_x</p:attrName>
                                          <p:attrName>ppt_y</p:attrName>
                                        </p:attrNameLst>
                                      </p:cBhvr>
                                      <p:rCtr x="0" y="0"/>
                                    </p:animMotion>
                                    <p:animEffect transition="in" filter="fade">
                                      <p:cBhvr>
                                        <p:cTn id="98" dur="1000"/>
                                        <p:tgtEl>
                                          <p:spTgt spid="21"/>
                                        </p:tgtEl>
                                      </p:cBhvr>
                                    </p:animEffect>
                                  </p:childTnLst>
                                </p:cTn>
                              </p:par>
                              <p:par>
                                <p:cTn id="99" presetID="5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Scale>
                                      <p:cBhvr>
                                        <p:cTn id="10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02" dur="1000" decel="50000" fill="hold">
                                          <p:stCondLst>
                                            <p:cond delay="0"/>
                                          </p:stCondLst>
                                        </p:cTn>
                                        <p:tgtEl>
                                          <p:spTgt spid="22"/>
                                        </p:tgtEl>
                                        <p:attrNameLst>
                                          <p:attrName>ppt_x</p:attrName>
                                          <p:attrName>ppt_y</p:attrName>
                                        </p:attrNameLst>
                                      </p:cBhvr>
                                      <p:rCtr x="0" y="0"/>
                                    </p:animMotion>
                                    <p:animEffect transition="in" filter="fade">
                                      <p:cBhvr>
                                        <p:cTn id="103" dur="1000"/>
                                        <p:tgtEl>
                                          <p:spTgt spid="22"/>
                                        </p:tgtEl>
                                      </p:cBhvr>
                                    </p:animEffect>
                                  </p:childTnLst>
                                </p:cTn>
                              </p:par>
                            </p:childTnLst>
                          </p:cTn>
                        </p:par>
                        <p:par>
                          <p:cTn id="104" fill="hold" nodeType="afterGroup">
                            <p:stCondLst>
                              <p:cond delay="6000"/>
                            </p:stCondLst>
                            <p:childTnLst>
                              <p:par>
                                <p:cTn id="105" presetID="22" presetClass="entr" presetSubtype="8"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left)">
                                      <p:cBhvr>
                                        <p:cTn id="107" dur="500"/>
                                        <p:tgtEl>
                                          <p:spTgt spid="23"/>
                                        </p:tgtEl>
                                      </p:cBhvr>
                                    </p:animEffect>
                                  </p:childTnLst>
                                </p:cTn>
                              </p:par>
                            </p:childTnLst>
                          </p:cTn>
                        </p:par>
                        <p:par>
                          <p:cTn id="108" fill="hold" nodeType="afterGroup">
                            <p:stCondLst>
                              <p:cond delay="6500"/>
                            </p:stCondLst>
                            <p:childTnLst>
                              <p:par>
                                <p:cTn id="109" presetID="52"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Scale>
                                      <p:cBhvr>
                                        <p:cTn id="11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12" dur="1000" decel="50000" fill="hold">
                                          <p:stCondLst>
                                            <p:cond delay="0"/>
                                          </p:stCondLst>
                                        </p:cTn>
                                        <p:tgtEl>
                                          <p:spTgt spid="24"/>
                                        </p:tgtEl>
                                        <p:attrNameLst>
                                          <p:attrName>ppt_x</p:attrName>
                                          <p:attrName>ppt_y</p:attrName>
                                        </p:attrNameLst>
                                      </p:cBhvr>
                                      <p:rCtr x="0" y="0"/>
                                    </p:animMotion>
                                    <p:animEffect transition="in" filter="fade">
                                      <p:cBhvr>
                                        <p:cTn id="113" dur="1000"/>
                                        <p:tgtEl>
                                          <p:spTgt spid="24"/>
                                        </p:tgtEl>
                                      </p:cBhvr>
                                    </p:animEffect>
                                  </p:childTnLst>
                                </p:cTn>
                              </p:par>
                              <p:par>
                                <p:cTn id="114" presetID="52"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Scale>
                                      <p:cBhvr>
                                        <p:cTn id="11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17" dur="1000" decel="50000" fill="hold">
                                          <p:stCondLst>
                                            <p:cond delay="0"/>
                                          </p:stCondLst>
                                        </p:cTn>
                                        <p:tgtEl>
                                          <p:spTgt spid="25"/>
                                        </p:tgtEl>
                                        <p:attrNameLst>
                                          <p:attrName>ppt_x</p:attrName>
                                          <p:attrName>ppt_y</p:attrName>
                                        </p:attrNameLst>
                                      </p:cBhvr>
                                      <p:rCtr x="0" y="0"/>
                                    </p:animMotion>
                                    <p:animEffect transition="in" filter="fade">
                                      <p:cBhvr>
                                        <p:cTn id="118" dur="1000"/>
                                        <p:tgtEl>
                                          <p:spTgt spid="25"/>
                                        </p:tgtEl>
                                      </p:cBhvr>
                                    </p:animEffect>
                                  </p:childTnLst>
                                </p:cTn>
                              </p:par>
                              <p:par>
                                <p:cTn id="119" presetID="52"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Scale>
                                      <p:cBhvr>
                                        <p:cTn id="12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22" dur="1000" decel="50000" fill="hold">
                                          <p:stCondLst>
                                            <p:cond delay="0"/>
                                          </p:stCondLst>
                                        </p:cTn>
                                        <p:tgtEl>
                                          <p:spTgt spid="26"/>
                                        </p:tgtEl>
                                        <p:attrNameLst>
                                          <p:attrName>ppt_x</p:attrName>
                                          <p:attrName>ppt_y</p:attrName>
                                        </p:attrNameLst>
                                      </p:cBhvr>
                                      <p:rCtr x="0" y="0"/>
                                    </p:animMotion>
                                    <p:animEffect transition="in" filter="fade">
                                      <p:cBhvr>
                                        <p:cTn id="123" dur="1000"/>
                                        <p:tgtEl>
                                          <p:spTgt spid="26"/>
                                        </p:tgtEl>
                                      </p:cBhvr>
                                    </p:animEffect>
                                  </p:childTnLst>
                                </p:cTn>
                              </p:par>
                              <p:par>
                                <p:cTn id="124" presetID="52"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Scale>
                                      <p:cBhvr>
                                        <p:cTn id="12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27" dur="1000" decel="50000" fill="hold">
                                          <p:stCondLst>
                                            <p:cond delay="0"/>
                                          </p:stCondLst>
                                        </p:cTn>
                                        <p:tgtEl>
                                          <p:spTgt spid="27"/>
                                        </p:tgtEl>
                                        <p:attrNameLst>
                                          <p:attrName>ppt_x</p:attrName>
                                          <p:attrName>ppt_y</p:attrName>
                                        </p:attrNameLst>
                                      </p:cBhvr>
                                      <p:rCtr x="0" y="0"/>
                                    </p:animMotion>
                                    <p:animEffect transition="in" filter="fade">
                                      <p:cBhvr>
                                        <p:cTn id="128" dur="1000"/>
                                        <p:tgtEl>
                                          <p:spTgt spid="27"/>
                                        </p:tgtEl>
                                      </p:cBhvr>
                                    </p:animEffect>
                                  </p:childTnLst>
                                </p:cTn>
                              </p:par>
                            </p:childTnLst>
                          </p:cTn>
                        </p:par>
                        <p:par>
                          <p:cTn id="129" fill="hold" nodeType="afterGroup">
                            <p:stCondLst>
                              <p:cond delay="7500"/>
                            </p:stCondLst>
                            <p:childTnLst>
                              <p:par>
                                <p:cTn id="130" presetID="22" presetClass="entr" presetSubtype="8"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left)">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p:bldP spid="14" grpId="0" animBg="1"/>
      <p:bldP spid="15" grpId="0" animBg="1"/>
      <p:bldP spid="16" grpId="0" animBg="1"/>
      <p:bldP spid="17" grpId="0"/>
      <p:bldP spid="18" grpId="0"/>
      <p:bldP spid="19" grpId="0" animBg="1"/>
      <p:bldP spid="20" grpId="0" animBg="1"/>
      <p:bldP spid="21" grpId="0" animBg="1"/>
      <p:bldP spid="22" grpId="0"/>
      <p:bldP spid="23" grpId="0"/>
      <p:bldP spid="24" grpId="0" animBg="1"/>
      <p:bldP spid="25" grpId="0" animBg="1"/>
      <p:bldP spid="26" grpId="0" animBg="1"/>
      <p:bldP spid="27" grpId="0"/>
      <p:bldP spid="2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26" name="椭圆 25"/>
          <p:cNvSpPr/>
          <p:nvPr/>
        </p:nvSpPr>
        <p:spPr>
          <a:xfrm>
            <a:off x="3349699" y="1534589"/>
            <a:ext cx="2400300" cy="2400300"/>
          </a:xfrm>
          <a:prstGeom prst="ellipse">
            <a:avLst/>
          </a:prstGeom>
          <a:solidFill>
            <a:srgbClr val="BF212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a:off x="2984646" y="1169536"/>
            <a:ext cx="3130406" cy="3130406"/>
          </a:xfrm>
          <a:prstGeom prst="ellipse">
            <a:avLst/>
          </a:prstGeom>
          <a:noFill/>
          <a:ln w="3175">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8" name="组合 27"/>
          <p:cNvGrpSpPr/>
          <p:nvPr/>
        </p:nvGrpSpPr>
        <p:grpSpPr>
          <a:xfrm>
            <a:off x="6171423" y="1319685"/>
            <a:ext cx="2865073" cy="1123955"/>
            <a:chOff x="544923" y="2418093"/>
            <a:chExt cx="3820097" cy="1498607"/>
          </a:xfrm>
        </p:grpSpPr>
        <p:sp>
          <p:nvSpPr>
            <p:cNvPr id="29" name="矩形 28"/>
            <p:cNvSpPr/>
            <p:nvPr/>
          </p:nvSpPr>
          <p:spPr>
            <a:xfrm>
              <a:off x="544924" y="2729109"/>
              <a:ext cx="3820096" cy="1187591"/>
            </a:xfrm>
            <a:prstGeom prst="rect">
              <a:avLst/>
            </a:prstGeom>
            <a:noFill/>
          </p:spPr>
          <p:txBody>
            <a:bodyPr wrap="square">
              <a:spAutoFit/>
            </a:bodyPr>
            <a:lstStyle/>
            <a:p>
              <a:pPr>
                <a:lnSpc>
                  <a:spcPct val="15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文本框 17"/>
            <p:cNvSpPr txBox="1"/>
            <p:nvPr/>
          </p:nvSpPr>
          <p:spPr>
            <a:xfrm>
              <a:off x="544923" y="2418093"/>
              <a:ext cx="1272143" cy="430887"/>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添加标题</a:t>
              </a:r>
              <a:endParaRPr lang="zh-CN" altLang="en-US" sz="150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8609" y="2477598"/>
            <a:ext cx="2865072" cy="1126322"/>
            <a:chOff x="449775" y="2458453"/>
            <a:chExt cx="3820096" cy="1501763"/>
          </a:xfrm>
        </p:grpSpPr>
        <p:sp>
          <p:nvSpPr>
            <p:cNvPr id="32" name="矩形 31"/>
            <p:cNvSpPr/>
            <p:nvPr/>
          </p:nvSpPr>
          <p:spPr>
            <a:xfrm>
              <a:off x="449775" y="2729109"/>
              <a:ext cx="3820096" cy="1231107"/>
            </a:xfrm>
            <a:prstGeom prst="rect">
              <a:avLst/>
            </a:prstGeom>
            <a:noFill/>
          </p:spPr>
          <p:txBody>
            <a:bodyPr wrap="square">
              <a:spAutoFit/>
            </a:bodyPr>
            <a:lstStyle/>
            <a:p>
              <a:pPr>
                <a:lnSpc>
                  <a:spcPct val="15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文本框 24"/>
            <p:cNvSpPr txBox="1"/>
            <p:nvPr/>
          </p:nvSpPr>
          <p:spPr>
            <a:xfrm>
              <a:off x="2512785" y="2458453"/>
              <a:ext cx="1272143" cy="430887"/>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添加标题</a:t>
              </a:r>
              <a:endParaRPr lang="zh-CN" altLang="en-US" sz="150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706887" y="1891777"/>
            <a:ext cx="1685925" cy="1685925"/>
            <a:chOff x="4862685" y="2533650"/>
            <a:chExt cx="2247900" cy="2247900"/>
          </a:xfrm>
        </p:grpSpPr>
        <p:sp>
          <p:nvSpPr>
            <p:cNvPr id="35" name="椭圆 34"/>
            <p:cNvSpPr/>
            <p:nvPr/>
          </p:nvSpPr>
          <p:spPr>
            <a:xfrm>
              <a:off x="4862685" y="2533650"/>
              <a:ext cx="2247900" cy="2247900"/>
            </a:xfrm>
            <a:prstGeom prst="ellipse">
              <a:avLst/>
            </a:prstGeom>
            <a:solidFill>
              <a:srgbClr val="BF2121"/>
            </a:solidFill>
            <a:ln>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Freeform 7"/>
            <p:cNvSpPr>
              <a:spLocks noChangeAspect="1" noEditPoints="1"/>
            </p:cNvSpPr>
            <p:nvPr/>
          </p:nvSpPr>
          <p:spPr bwMode="auto">
            <a:xfrm>
              <a:off x="5600263" y="3172305"/>
              <a:ext cx="772742" cy="577230"/>
            </a:xfrm>
            <a:custGeom>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91440" tIns="45720" rIns="91440" bIns="45720" numCol="1" anchor="t" anchorCtr="0" compatLnSpc="1"/>
            <a:lstStyle/>
            <a:p>
              <a:pPr defTabSz="783590">
                <a:defRPr/>
              </a:pPr>
              <a:endParaRPr lang="zh-CN" altLang="en-US" sz="1800" kern="0">
                <a:solidFill>
                  <a:srgbClr val="46464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345272" y="3939754"/>
              <a:ext cx="1340537" cy="451405"/>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添加标题</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52966" y="936389"/>
            <a:ext cx="594066" cy="657008"/>
            <a:chOff x="7190791" y="1259800"/>
            <a:chExt cx="792088" cy="876010"/>
          </a:xfrm>
          <a:solidFill>
            <a:srgbClr val="4B525A"/>
          </a:solidFill>
        </p:grpSpPr>
        <p:grpSp>
          <p:nvGrpSpPr>
            <p:cNvPr id="39" name="组合 38"/>
            <p:cNvGrpSpPr/>
            <p:nvPr/>
          </p:nvGrpSpPr>
          <p:grpSpPr>
            <a:xfrm rot="1291582">
              <a:off x="7190791" y="1259800"/>
              <a:ext cx="792088" cy="876010"/>
              <a:chOff x="6744072" y="893003"/>
              <a:chExt cx="792088" cy="876010"/>
            </a:xfrm>
            <a:grpFill/>
          </p:grpSpPr>
          <p:sp>
            <p:nvSpPr>
              <p:cNvPr id="41" name="流程图: 联系 40"/>
              <p:cNvSpPr/>
              <p:nvPr/>
            </p:nvSpPr>
            <p:spPr>
              <a:xfrm>
                <a:off x="6744072" y="893003"/>
                <a:ext cx="792088" cy="79208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等腰三角形 41"/>
              <p:cNvSpPr/>
              <p:nvPr/>
            </p:nvSpPr>
            <p:spPr>
              <a:xfrm rot="11236714">
                <a:off x="6978736" y="1601169"/>
                <a:ext cx="216024" cy="167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40" name="文本框 28"/>
            <p:cNvSpPr txBox="1"/>
            <p:nvPr/>
          </p:nvSpPr>
          <p:spPr>
            <a:xfrm>
              <a:off x="7423168" y="1475477"/>
              <a:ext cx="438581" cy="430886"/>
            </a:xfrm>
            <a:prstGeom prst="rect">
              <a:avLst/>
            </a:prstGeom>
            <a:grpFill/>
            <a:ln>
              <a:noFill/>
            </a:ln>
          </p:spPr>
          <p:txBody>
            <a:bodyPr wrap="none" rtlCol="0">
              <a:spAutoFit/>
            </a:bodyPr>
            <a:lstStyle/>
            <a:p>
              <a:r>
                <a:rPr lang="en-US" altLang="zh-CN" sz="1500">
                  <a:solidFill>
                    <a:schemeClr val="bg1"/>
                  </a:solidFill>
                  <a:latin typeface="微软雅黑" panose="020b0503020204020204" pitchFamily="34" charset="-122"/>
                  <a:ea typeface="微软雅黑" panose="020b0503020204020204" pitchFamily="34" charset="-122"/>
                </a:rPr>
                <a:t>A</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2909455" y="2009925"/>
            <a:ext cx="657008" cy="594066"/>
            <a:chOff x="3799443" y="2691181"/>
            <a:chExt cx="876010" cy="792088"/>
          </a:xfrm>
          <a:solidFill>
            <a:srgbClr val="4B525A"/>
          </a:solidFill>
        </p:grpSpPr>
        <p:grpSp>
          <p:nvGrpSpPr>
            <p:cNvPr id="44" name="组合 43"/>
            <p:cNvGrpSpPr/>
            <p:nvPr/>
          </p:nvGrpSpPr>
          <p:grpSpPr>
            <a:xfrm rot="18172526">
              <a:off x="3841404" y="2649220"/>
              <a:ext cx="792088" cy="876010"/>
              <a:chOff x="6744072" y="893003"/>
              <a:chExt cx="792088" cy="876010"/>
            </a:xfrm>
            <a:grpFill/>
          </p:grpSpPr>
          <p:sp>
            <p:nvSpPr>
              <p:cNvPr id="46" name="流程图: 联系 45"/>
              <p:cNvSpPr/>
              <p:nvPr/>
            </p:nvSpPr>
            <p:spPr>
              <a:xfrm>
                <a:off x="6744072" y="893003"/>
                <a:ext cx="792088" cy="79208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等腰三角形 46"/>
              <p:cNvSpPr/>
              <p:nvPr/>
            </p:nvSpPr>
            <p:spPr>
              <a:xfrm rot="11236714">
                <a:off x="6978736" y="1601169"/>
                <a:ext cx="216024" cy="167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45" name="文本框 29"/>
            <p:cNvSpPr txBox="1"/>
            <p:nvPr/>
          </p:nvSpPr>
          <p:spPr>
            <a:xfrm>
              <a:off x="3975023" y="2864393"/>
              <a:ext cx="406522" cy="430887"/>
            </a:xfrm>
            <a:prstGeom prst="rect">
              <a:avLst/>
            </a:prstGeom>
            <a:grpFill/>
            <a:ln>
              <a:noFill/>
            </a:ln>
          </p:spPr>
          <p:txBody>
            <a:bodyPr wrap="none" rtlCol="0">
              <a:spAutoFit/>
            </a:bodyPr>
            <a:lstStyle/>
            <a:p>
              <a:r>
                <a:rPr lang="en-US" altLang="zh-CN" sz="1500">
                  <a:solidFill>
                    <a:schemeClr val="bg1"/>
                  </a:solidFill>
                  <a:latin typeface="微软雅黑" panose="020b0503020204020204" pitchFamily="34" charset="-122"/>
                  <a:ea typeface="微软雅黑" panose="020b0503020204020204" pitchFamily="34" charset="-122"/>
                </a:rPr>
                <a:t>B</a:t>
              </a:r>
              <a:endParaRPr lang="zh-CN" altLang="en-US" sz="15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300" fill="hold"/>
                                        <p:tgtEl>
                                          <p:spTgt spid="34"/>
                                        </p:tgtEl>
                                        <p:attrNameLst>
                                          <p:attrName>ppt_w</p:attrName>
                                        </p:attrNameLst>
                                      </p:cBhvr>
                                      <p:tavLst>
                                        <p:tav tm="0">
                                          <p:val>
                                            <p:fltVal val="0"/>
                                          </p:val>
                                        </p:tav>
                                        <p:tav tm="100000">
                                          <p:val>
                                            <p:strVal val="#ppt_w"/>
                                          </p:val>
                                        </p:tav>
                                      </p:tavLst>
                                    </p:anim>
                                    <p:anim calcmode="lin" valueType="num">
                                      <p:cBhvr>
                                        <p:cTn id="25" dur="300" fill="hold"/>
                                        <p:tgtEl>
                                          <p:spTgt spid="34"/>
                                        </p:tgtEl>
                                        <p:attrNameLst>
                                          <p:attrName>ppt_h</p:attrName>
                                        </p:attrNameLst>
                                      </p:cBhvr>
                                      <p:tavLst>
                                        <p:tav tm="0">
                                          <p:val>
                                            <p:fltVal val="0"/>
                                          </p:val>
                                        </p:tav>
                                        <p:tav tm="100000">
                                          <p:val>
                                            <p:strVal val="#ppt_h"/>
                                          </p:val>
                                        </p:tav>
                                      </p:tavLst>
                                    </p:anim>
                                    <p:animEffect transition="in" filter="fade">
                                      <p:cBhvr>
                                        <p:cTn id="26" dur="300"/>
                                        <p:tgtEl>
                                          <p:spTgt spid="34"/>
                                        </p:tgtEl>
                                      </p:cBhvr>
                                    </p:animEffect>
                                  </p:childTnLst>
                                </p:cTn>
                              </p:par>
                            </p:childTnLst>
                          </p:cTn>
                        </p:par>
                        <p:par>
                          <p:cTn id="27" fill="hold" nodeType="afterGroup">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300" fill="hold"/>
                                        <p:tgtEl>
                                          <p:spTgt spid="26"/>
                                        </p:tgtEl>
                                        <p:attrNameLst>
                                          <p:attrName>ppt_w</p:attrName>
                                        </p:attrNameLst>
                                      </p:cBhvr>
                                      <p:tavLst>
                                        <p:tav tm="0">
                                          <p:val>
                                            <p:fltVal val="0"/>
                                          </p:val>
                                        </p:tav>
                                        <p:tav tm="100000">
                                          <p:val>
                                            <p:strVal val="#ppt_w"/>
                                          </p:val>
                                        </p:tav>
                                      </p:tavLst>
                                    </p:anim>
                                    <p:anim calcmode="lin" valueType="num">
                                      <p:cBhvr>
                                        <p:cTn id="31" dur="300" fill="hold"/>
                                        <p:tgtEl>
                                          <p:spTgt spid="26"/>
                                        </p:tgtEl>
                                        <p:attrNameLst>
                                          <p:attrName>ppt_h</p:attrName>
                                        </p:attrNameLst>
                                      </p:cBhvr>
                                      <p:tavLst>
                                        <p:tav tm="0">
                                          <p:val>
                                            <p:fltVal val="0"/>
                                          </p:val>
                                        </p:tav>
                                        <p:tav tm="100000">
                                          <p:val>
                                            <p:strVal val="#ppt_h"/>
                                          </p:val>
                                        </p:tav>
                                      </p:tavLst>
                                    </p:anim>
                                    <p:animEffect transition="in" filter="fade">
                                      <p:cBhvr>
                                        <p:cTn id="32" dur="300"/>
                                        <p:tgtEl>
                                          <p:spTgt spid="26"/>
                                        </p:tgtEl>
                                      </p:cBhvr>
                                    </p:animEffect>
                                  </p:childTnLst>
                                </p:cTn>
                              </p:par>
                            </p:childTnLst>
                          </p:cTn>
                        </p:par>
                        <p:par>
                          <p:cTn id="33" fill="hold" nodeType="afterGroup">
                            <p:stCondLst>
                              <p:cond delay="18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300" fill="hold"/>
                                        <p:tgtEl>
                                          <p:spTgt spid="27"/>
                                        </p:tgtEl>
                                        <p:attrNameLst>
                                          <p:attrName>ppt_w</p:attrName>
                                        </p:attrNameLst>
                                      </p:cBhvr>
                                      <p:tavLst>
                                        <p:tav tm="0">
                                          <p:val>
                                            <p:fltVal val="0"/>
                                          </p:val>
                                        </p:tav>
                                        <p:tav tm="100000">
                                          <p:val>
                                            <p:strVal val="#ppt_w"/>
                                          </p:val>
                                        </p:tav>
                                      </p:tavLst>
                                    </p:anim>
                                    <p:anim calcmode="lin" valueType="num">
                                      <p:cBhvr>
                                        <p:cTn id="37" dur="300" fill="hold"/>
                                        <p:tgtEl>
                                          <p:spTgt spid="27"/>
                                        </p:tgtEl>
                                        <p:attrNameLst>
                                          <p:attrName>ppt_h</p:attrName>
                                        </p:attrNameLst>
                                      </p:cBhvr>
                                      <p:tavLst>
                                        <p:tav tm="0">
                                          <p:val>
                                            <p:fltVal val="0"/>
                                          </p:val>
                                        </p:tav>
                                        <p:tav tm="100000">
                                          <p:val>
                                            <p:strVal val="#ppt_h"/>
                                          </p:val>
                                        </p:tav>
                                      </p:tavLst>
                                    </p:anim>
                                    <p:animEffect transition="in" filter="fade">
                                      <p:cBhvr>
                                        <p:cTn id="38" dur="300"/>
                                        <p:tgtEl>
                                          <p:spTgt spid="27"/>
                                        </p:tgtEl>
                                      </p:cBhvr>
                                    </p:animEffect>
                                  </p:childTnLst>
                                </p:cTn>
                              </p:par>
                            </p:childTnLst>
                          </p:cTn>
                        </p:par>
                        <p:par>
                          <p:cTn id="39" fill="hold" nodeType="afterGroup">
                            <p:stCondLst>
                              <p:cond delay="2100"/>
                            </p:stCondLst>
                            <p:childTnLst>
                              <p:par>
                                <p:cTn id="40" presetID="2" presetClass="entr" presetSubtype="3"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0-#ppt_h/2"/>
                                          </p:val>
                                        </p:tav>
                                        <p:tav tm="100000">
                                          <p:val>
                                            <p:strVal val="#ppt_y"/>
                                          </p:val>
                                        </p:tav>
                                      </p:tavLst>
                                    </p:anim>
                                  </p:childTnLst>
                                </p:cTn>
                              </p:par>
                              <p:par>
                                <p:cTn id="44" presetID="26" presetClass="emph" presetSubtype="0" fill="hold" nodeType="withEffect">
                                  <p:stCondLst>
                                    <p:cond delay="0"/>
                                  </p:stCondLst>
                                  <p:childTnLst>
                                    <p:animEffect transition="out" filter="fade">
                                      <p:cBhvr>
                                        <p:cTn id="45" dur="500" tmFilter="0, 0; .2, .5; .8, .5; 1, 0"/>
                                        <p:tgtEl>
                                          <p:spTgt spid="38"/>
                                        </p:tgtEl>
                                      </p:cBhvr>
                                    </p:animEffect>
                                    <p:animScale>
                                      <p:cBhvr>
                                        <p:cTn id="46" dur="250" autoRev="1" fill="hold"/>
                                        <p:tgtEl>
                                          <p:spTgt spid="38"/>
                                        </p:tgtEl>
                                      </p:cBhvr>
                                      <p:by x="105000" y="105000"/>
                                    </p:animScale>
                                  </p:childTnLst>
                                </p:cTn>
                              </p:par>
                              <p:par>
                                <p:cTn id="47" presetID="2" presetClass="entr" presetSubtype="2"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600"/>
                            </p:stCondLst>
                            <p:childTnLst>
                              <p:par>
                                <p:cTn id="52" presetID="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6" presetClass="emph" presetSubtype="0" fill="hold" nodeType="withEffect">
                                  <p:stCondLst>
                                    <p:cond delay="0"/>
                                  </p:stCondLst>
                                  <p:childTnLst>
                                    <p:animEffect transition="out" filter="fade">
                                      <p:cBhvr>
                                        <p:cTn id="57" dur="500" tmFilter="0, 0; .2, .5; .8, .5; 1, 0"/>
                                        <p:tgtEl>
                                          <p:spTgt spid="43"/>
                                        </p:tgtEl>
                                      </p:cBhvr>
                                    </p:animEffect>
                                    <p:animScale>
                                      <p:cBhvr>
                                        <p:cTn id="58" dur="250" autoRev="1" fill="hold"/>
                                        <p:tgtEl>
                                          <p:spTgt spid="43"/>
                                        </p:tgtEl>
                                      </p:cBhvr>
                                      <p:by x="105000" y="105000"/>
                                    </p:animScale>
                                  </p:childTnLst>
                                </p:cTn>
                              </p:par>
                              <p:par>
                                <p:cTn id="59" presetID="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p:nvPr/>
        </p:nvSpPr>
        <p:spPr bwMode="auto">
          <a:xfrm>
            <a:off x="3643913" y="1846662"/>
            <a:ext cx="1858565" cy="940594"/>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a:solidFill>
                  <a:srgbClr val="F8F8F8"/>
                </a:solidFill>
              </a:rPr>
              <a:t>04</a:t>
            </a:r>
            <a:endParaRPr lang="zh-CN" altLang="en-US" sz="750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请输入第四部分标题</a:t>
            </a:r>
            <a:endParaRPr lang="zh-CN" altLang="en-US" sz="2400">
              <a:latin typeface="微软雅黑" panose="020b0503020204020204" pitchFamily="34" charset="-122"/>
              <a:ea typeface="微软雅黑" panose="020b0503020204020204" pitchFamily="34" charset="-122"/>
            </a:endParaRP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endParaRPr lang="zh-CN" altLang="en-US">
              <a:solidFill>
                <a:srgbClr val="4D4D4D"/>
              </a:solidFill>
              <a:latin typeface="微软雅黑" panose="020b0503020204020204" pitchFamily="34" charset="-122"/>
              <a:ea typeface="微软雅黑" panose="020b0503020204020204" pitchFamily="34" charset="-122"/>
            </a:endParaRP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endParaRPr lang="zh-CN" altLang="en-US">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06 4.48659E-06 L -0.00434 0.05064 L -0.02378 0.10846 C -0.03593 0.12696 -0.05625 0.15124 -0.07465 0.16396 C -0.09305 0.17668 -0.11302 0.18524 -0.13385 0.18455 C -0.16302 0.19102 -0.18246 0.17183 -0.2 0.16003 C -0.21805 0.14824 -0.23073 0.13159 -0.24166 0.11424 L -0.26562 0.05666 L -0.26961 4.48659E-06" pathEditMode="relative" rAng="0" ptsTypes="FAfafaFAF">
                                      <p:cBhvr>
                                        <p:cTn id="22" dur="2000" spd="-99800" fill="hold"/>
                                        <p:tgtEl>
                                          <p:spTgt spid="6"/>
                                        </p:tgtEl>
                                        <p:attrNameLst>
                                          <p:attrName>ppt_x</p:attrName>
                                          <p:attrName>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nodeType="afterGroup">
                            <p:stCondLst>
                              <p:cond delay="5501"/>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p:bldP spid="10" grpId="0"/>
      <p:bldP spid="1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3"/>
          <p:cNvSpPr/>
          <p:nvPr/>
        </p:nvSpPr>
        <p:spPr bwMode="gray">
          <a:xfrm rot="19490962">
            <a:off x="2981655" y="2696261"/>
            <a:ext cx="1364831" cy="1649200"/>
          </a:xfrm>
          <a:custGeom>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BF2121"/>
          </a:solidFill>
          <a:ln>
            <a:noFill/>
          </a:ln>
          <a:effectLst>
            <a:outerShdw dist="107763" dir="2700000" algn="ctr" rotWithShape="0">
              <a:schemeClr val="bg2">
                <a:alpha val="50000"/>
              </a:schemeClr>
            </a:outerShdw>
          </a:effectLst>
        </p:spPr>
        <p:txBody>
          <a:bodyPr lIns="45720" tIns="44450" rIns="45720" bIns="44450" anchor="ctr" anchorCtr="1"/>
          <a:lstStyle/>
          <a:p>
            <a:endParaRPr lang="zh-CN" altLang="en-US"/>
          </a:p>
        </p:txBody>
      </p:sp>
      <p:sp>
        <p:nvSpPr>
          <p:cNvPr id="8" name="Oval 5"/>
          <p:cNvSpPr>
            <a:spLocks noChangeArrowheads="1"/>
          </p:cNvSpPr>
          <p:nvPr/>
        </p:nvSpPr>
        <p:spPr bwMode="gray">
          <a:xfrm>
            <a:off x="3134003" y="1861951"/>
            <a:ext cx="1183595" cy="1183595"/>
          </a:xfrm>
          <a:prstGeom prst="ellipse">
            <a:avLst/>
          </a:prstGeom>
          <a:solidFill>
            <a:srgbClr val="4B525A"/>
          </a:solidFill>
          <a:ln>
            <a:noFill/>
          </a:ln>
          <a:effectLst>
            <a:outerShdw dist="107763" dir="2700000" algn="ctr" rotWithShape="0">
              <a:schemeClr val="bg2">
                <a:alpha val="50000"/>
              </a:schemeClr>
            </a:outerShdw>
          </a:effectLst>
        </p:spPr>
        <p:txBody>
          <a:bodyPr lIns="45720" tIns="44450" rIns="45720" bIns="44450" anchor="ctr" anchorCtr="1"/>
          <a:lstStyle/>
          <a:p>
            <a:r>
              <a:rPr lang="zh-CN" altLang="en-US" sz="2000" b="1">
                <a:solidFill>
                  <a:schemeClr val="bg1"/>
                </a:solidFill>
                <a:latin typeface="微软雅黑" panose="020b0503020204020204" pitchFamily="34" charset="-122"/>
                <a:ea typeface="微软雅黑" panose="020b0503020204020204" pitchFamily="34" charset="-122"/>
              </a:rPr>
              <a:t>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9" name="Oval 6"/>
          <p:cNvSpPr>
            <a:spLocks noChangeArrowheads="1"/>
          </p:cNvSpPr>
          <p:nvPr/>
        </p:nvSpPr>
        <p:spPr bwMode="gray">
          <a:xfrm>
            <a:off x="4547136" y="2687639"/>
            <a:ext cx="1183595" cy="1183595"/>
          </a:xfrm>
          <a:prstGeom prst="ellipse">
            <a:avLst/>
          </a:prstGeom>
          <a:solidFill>
            <a:srgbClr val="4B525A"/>
          </a:solidFill>
          <a:ln>
            <a:noFill/>
          </a:ln>
          <a:effectLst>
            <a:outerShdw dist="107763" dir="2700000" algn="ctr" rotWithShape="0">
              <a:schemeClr val="bg2">
                <a:alpha val="50000"/>
              </a:schemeClr>
            </a:outerShdw>
          </a:effectLst>
        </p:spPr>
        <p:txBody>
          <a:bodyPr lIns="45720" tIns="44450" rIns="45720" bIns="44450" anchor="ctr" anchorCtr="1"/>
          <a:lstStyle/>
          <a:p>
            <a:r>
              <a:rPr lang="zh-CN" altLang="en-US" sz="2000" b="1">
                <a:solidFill>
                  <a:schemeClr val="bg1"/>
                </a:solidFill>
                <a:latin typeface="微软雅黑" panose="020b0503020204020204" pitchFamily="34" charset="-122"/>
                <a:ea typeface="微软雅黑" panose="020b0503020204020204" pitchFamily="34" charset="-122"/>
              </a:rPr>
              <a:t>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TextBox 7"/>
          <p:cNvSpPr txBox="1"/>
          <p:nvPr/>
        </p:nvSpPr>
        <p:spPr>
          <a:xfrm>
            <a:off x="467544" y="1962378"/>
            <a:ext cx="2351856" cy="1772793"/>
          </a:xfrm>
          <a:prstGeom prst="rect">
            <a:avLst/>
          </a:prstGeom>
          <a:noFill/>
        </p:spPr>
        <p:txBody>
          <a:bodyPr wrap="square" rtlCol="0">
            <a:spAutoFit/>
          </a:bodyPr>
          <a:lstStyle/>
          <a:p>
            <a:pPr algn="just">
              <a:lnSpc>
                <a:spcPct val="130000"/>
              </a:lnSpc>
            </a:pPr>
            <a:r>
              <a:rPr lang="zh-CN" altLang="en-US" sz="140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您的内容打在这里，或者通过复制您的文本后，在此框中选择粘贴，并选择只保留文字。您的内容打在这里，或者通过复制您的文本后，在此，并选择只保留文字。</a:t>
            </a:r>
            <a:endParaRPr lang="en-US" altLang="zh-CN" sz="140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69900" y="1400286"/>
            <a:ext cx="3299884" cy="461665"/>
            <a:chOff x="469900" y="1057571"/>
            <a:chExt cx="3299884" cy="461665"/>
          </a:xfrm>
        </p:grpSpPr>
        <p:sp>
          <p:nvSpPr>
            <p:cNvPr id="12" name="TextBox 6"/>
            <p:cNvSpPr txBox="1"/>
            <p:nvPr/>
          </p:nvSpPr>
          <p:spPr>
            <a:xfrm>
              <a:off x="553419" y="1057571"/>
              <a:ext cx="1569660" cy="369332"/>
            </a:xfrm>
            <a:prstGeom prst="rect">
              <a:avLst/>
            </a:prstGeom>
            <a:noFill/>
          </p:spPr>
          <p:txBody>
            <a:bodyPr wrap="none" rtlCol="0">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69900" y="1519236"/>
              <a:ext cx="3299884" cy="0"/>
            </a:xfrm>
            <a:prstGeom prst="line">
              <a:avLst/>
            </a:prstGeom>
            <a:noFill/>
            <a:ln>
              <a:solidFill>
                <a:srgbClr val="BF212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TextBox 10"/>
          <p:cNvSpPr txBox="1"/>
          <p:nvPr/>
        </p:nvSpPr>
        <p:spPr>
          <a:xfrm>
            <a:off x="6169019" y="1749775"/>
            <a:ext cx="2453767" cy="2052870"/>
          </a:xfrm>
          <a:prstGeom prst="rect">
            <a:avLst/>
          </a:prstGeom>
          <a:noFill/>
        </p:spPr>
        <p:txBody>
          <a:bodyPr wrap="square" rtlCol="0">
            <a:spAutoFit/>
          </a:bodyPr>
          <a:lstStyle/>
          <a:p>
            <a:pPr algn="just">
              <a:lnSpc>
                <a:spcPct val="130000"/>
              </a:lnSpc>
            </a:pPr>
            <a:r>
              <a:rPr lang="zh-CN" altLang="en-US" sz="140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257195" y="3871234"/>
            <a:ext cx="3442305" cy="404838"/>
            <a:chOff x="5257195" y="3528519"/>
            <a:chExt cx="3442305" cy="404838"/>
          </a:xfrm>
        </p:grpSpPr>
        <p:sp>
          <p:nvSpPr>
            <p:cNvPr id="16" name="TextBox 9"/>
            <p:cNvSpPr txBox="1"/>
            <p:nvPr/>
          </p:nvSpPr>
          <p:spPr>
            <a:xfrm>
              <a:off x="5975908" y="3564025"/>
              <a:ext cx="1569660" cy="369332"/>
            </a:xfrm>
            <a:prstGeom prst="rect">
              <a:avLst/>
            </a:prstGeom>
            <a:noFill/>
          </p:spPr>
          <p:txBody>
            <a:bodyPr wrap="none" rtlCol="0">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5257195" y="3528519"/>
              <a:ext cx="3442305" cy="0"/>
            </a:xfrm>
            <a:prstGeom prst="line">
              <a:avLst/>
            </a:prstGeom>
            <a:noFill/>
            <a:ln>
              <a:solidFill>
                <a:srgbClr val="BF212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nodeType="afterGroup">
                            <p:stCondLst>
                              <p:cond delay="500"/>
                            </p:stCondLst>
                            <p:childTnLst>
                              <p:par>
                                <p:cTn id="36" presetID="22" presetClass="entr" presetSubtype="2"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750"/>
                                        <p:tgtEl>
                                          <p:spTgt spid="10"/>
                                        </p:tgtEl>
                                      </p:cBhvr>
                                    </p:animEffect>
                                  </p:childTnLst>
                                </p:cTn>
                              </p:par>
                            </p:childTnLst>
                          </p:cTn>
                        </p:par>
                        <p:par>
                          <p:cTn id="42" fill="hold" nodeType="afterGroup">
                            <p:stCondLst>
                              <p:cond delay="125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nodeType="afterGroup">
                            <p:stCondLst>
                              <p:cond delay="1750"/>
                            </p:stCondLst>
                            <p:childTnLst>
                              <p:par>
                                <p:cTn id="47" presetID="18" presetClass="entr" presetSubtype="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Right)">
                                      <p:cBhvr>
                                        <p:cTn id="4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p:bldP spid="1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3017253" y="1419623"/>
            <a:ext cx="3109494" cy="2763423"/>
            <a:chOff x="873550" y="1447293"/>
            <a:chExt cx="3098949" cy="2582126"/>
          </a:xfrm>
          <a:effectLst/>
        </p:grpSpPr>
        <p:sp>
          <p:nvSpPr>
            <p:cNvPr id="8" name="Freeform 210"/>
            <p:cNvSpPr/>
            <p:nvPr/>
          </p:nvSpPr>
          <p:spPr bwMode="auto">
            <a:xfrm>
              <a:off x="1964595" y="3554721"/>
              <a:ext cx="916860" cy="403876"/>
            </a:xfrm>
            <a:custGeom>
              <a:gdLst>
                <a:gd name="T0" fmla="*/ 22 w 203"/>
                <a:gd name="T1" fmla="*/ 0 h 89"/>
                <a:gd name="T2" fmla="*/ 0 w 203"/>
                <a:gd name="T3" fmla="*/ 89 h 89"/>
                <a:gd name="T4" fmla="*/ 203 w 203"/>
                <a:gd name="T5" fmla="*/ 89 h 89"/>
                <a:gd name="T6" fmla="*/ 181 w 203"/>
                <a:gd name="T7" fmla="*/ 0 h 89"/>
                <a:gd name="T8" fmla="*/ 22 w 203"/>
                <a:gd name="T9" fmla="*/ 0 h 89"/>
              </a:gd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211"/>
            <p:cNvSpPr/>
            <p:nvPr/>
          </p:nvSpPr>
          <p:spPr bwMode="auto">
            <a:xfrm>
              <a:off x="1859319" y="3952855"/>
              <a:ext cx="1127413" cy="76564"/>
            </a:xfrm>
            <a:custGeom>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2"/>
            <p:cNvSpPr/>
            <p:nvPr/>
          </p:nvSpPr>
          <p:spPr bwMode="auto">
            <a:xfrm>
              <a:off x="873550" y="3401594"/>
              <a:ext cx="3098949" cy="298600"/>
            </a:xfrm>
            <a:custGeom>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3"/>
            <p:cNvSpPr/>
            <p:nvPr/>
          </p:nvSpPr>
          <p:spPr bwMode="auto">
            <a:xfrm>
              <a:off x="873550" y="1447293"/>
              <a:ext cx="3098949" cy="1954301"/>
            </a:xfrm>
            <a:prstGeom prst="frame">
              <a:avLst>
                <a:gd name="adj1" fmla="val 7301"/>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Rectangle 214"/>
            <p:cNvSpPr>
              <a:spLocks noChangeArrowheads="1"/>
            </p:cNvSpPr>
            <p:nvPr/>
          </p:nvSpPr>
          <p:spPr bwMode="auto">
            <a:xfrm>
              <a:off x="1001795" y="1569795"/>
              <a:ext cx="2842457" cy="1705467"/>
            </a:xfrm>
            <a:prstGeom prst="rect">
              <a:avLst/>
            </a:prstGeom>
            <a:blipFill>
              <a:blip r:embed="rId2"/>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835"/>
              <a:endParaRPr lang="zh-CN" altLang="en-US" sz="3400">
                <a:solidFill>
                  <a:schemeClr val="lt1"/>
                </a:solidFill>
              </a:endParaRPr>
            </a:p>
          </p:txBody>
        </p:sp>
      </p:grpSp>
      <p:sp>
        <p:nvSpPr>
          <p:cNvPr id="13" name="TextBox 53"/>
          <p:cNvSpPr txBox="1"/>
          <p:nvPr/>
        </p:nvSpPr>
        <p:spPr>
          <a:xfrm>
            <a:off x="6211222" y="2038078"/>
            <a:ext cx="1992964" cy="461665"/>
          </a:xfrm>
          <a:prstGeom prst="rect">
            <a:avLst/>
          </a:prstGeom>
          <a:noFill/>
          <a:ln>
            <a:noFill/>
            <a:prstDash val="sysDash"/>
          </a:ln>
        </p:spPr>
        <p:txBody>
          <a:bodyPr wrap="square"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908012" y="2761027"/>
            <a:ext cx="2120372" cy="1682931"/>
            <a:chOff x="873550" y="1447293"/>
            <a:chExt cx="3098949" cy="2582126"/>
          </a:xfrm>
          <a:effectLst/>
        </p:grpSpPr>
        <p:sp>
          <p:nvSpPr>
            <p:cNvPr id="15" name="Rectangle 214"/>
            <p:cNvSpPr>
              <a:spLocks noChangeArrowheads="1"/>
            </p:cNvSpPr>
            <p:nvPr/>
          </p:nvSpPr>
          <p:spPr bwMode="auto">
            <a:xfrm>
              <a:off x="1001795" y="1569795"/>
              <a:ext cx="2842457" cy="1705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835"/>
              <a:endParaRPr lang="zh-CN" altLang="en-US" sz="3400">
                <a:solidFill>
                  <a:schemeClr val="lt1"/>
                </a:solidFill>
              </a:endParaRPr>
            </a:p>
          </p:txBody>
        </p:sp>
        <p:sp>
          <p:nvSpPr>
            <p:cNvPr id="16" name="Freeform 210"/>
            <p:cNvSpPr/>
            <p:nvPr/>
          </p:nvSpPr>
          <p:spPr bwMode="auto">
            <a:xfrm>
              <a:off x="1964595" y="3554721"/>
              <a:ext cx="916860" cy="403876"/>
            </a:xfrm>
            <a:custGeom>
              <a:gdLst>
                <a:gd name="T0" fmla="*/ 22 w 203"/>
                <a:gd name="T1" fmla="*/ 0 h 89"/>
                <a:gd name="T2" fmla="*/ 0 w 203"/>
                <a:gd name="T3" fmla="*/ 89 h 89"/>
                <a:gd name="T4" fmla="*/ 203 w 203"/>
                <a:gd name="T5" fmla="*/ 89 h 89"/>
                <a:gd name="T6" fmla="*/ 181 w 203"/>
                <a:gd name="T7" fmla="*/ 0 h 89"/>
                <a:gd name="T8" fmla="*/ 22 w 203"/>
                <a:gd name="T9" fmla="*/ 0 h 89"/>
              </a:gd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211"/>
            <p:cNvSpPr/>
            <p:nvPr/>
          </p:nvSpPr>
          <p:spPr bwMode="auto">
            <a:xfrm>
              <a:off x="1859319" y="3952855"/>
              <a:ext cx="1127413" cy="76564"/>
            </a:xfrm>
            <a:custGeom>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2"/>
            <p:cNvSpPr/>
            <p:nvPr/>
          </p:nvSpPr>
          <p:spPr bwMode="auto">
            <a:xfrm>
              <a:off x="873550" y="3401594"/>
              <a:ext cx="3098949" cy="298600"/>
            </a:xfrm>
            <a:custGeom>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3"/>
            <p:cNvSpPr/>
            <p:nvPr/>
          </p:nvSpPr>
          <p:spPr bwMode="auto">
            <a:xfrm>
              <a:off x="873550" y="1447293"/>
              <a:ext cx="3098949" cy="1954301"/>
            </a:xfrm>
            <a:prstGeom prst="frame">
              <a:avLst>
                <a:gd name="adj1" fmla="val 7301"/>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1115616" y="2761027"/>
            <a:ext cx="2120372" cy="1682931"/>
            <a:chOff x="873550" y="1447293"/>
            <a:chExt cx="3098949" cy="2582126"/>
          </a:xfrm>
          <a:effectLst/>
        </p:grpSpPr>
        <p:sp>
          <p:nvSpPr>
            <p:cNvPr id="21" name="Rectangle 214"/>
            <p:cNvSpPr>
              <a:spLocks noChangeArrowheads="1"/>
            </p:cNvSpPr>
            <p:nvPr/>
          </p:nvSpPr>
          <p:spPr bwMode="auto">
            <a:xfrm>
              <a:off x="1001795" y="1569795"/>
              <a:ext cx="2842457" cy="17054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835"/>
              <a:endParaRPr lang="zh-CN" altLang="en-US" sz="3400">
                <a:solidFill>
                  <a:schemeClr val="lt1"/>
                </a:solidFill>
              </a:endParaRPr>
            </a:p>
          </p:txBody>
        </p:sp>
        <p:sp>
          <p:nvSpPr>
            <p:cNvPr id="22" name="Freeform 210"/>
            <p:cNvSpPr/>
            <p:nvPr/>
          </p:nvSpPr>
          <p:spPr bwMode="auto">
            <a:xfrm>
              <a:off x="1964595" y="3554721"/>
              <a:ext cx="916860" cy="403876"/>
            </a:xfrm>
            <a:custGeom>
              <a:gdLst>
                <a:gd name="T0" fmla="*/ 22 w 203"/>
                <a:gd name="T1" fmla="*/ 0 h 89"/>
                <a:gd name="T2" fmla="*/ 0 w 203"/>
                <a:gd name="T3" fmla="*/ 89 h 89"/>
                <a:gd name="T4" fmla="*/ 203 w 203"/>
                <a:gd name="T5" fmla="*/ 89 h 89"/>
                <a:gd name="T6" fmla="*/ 181 w 203"/>
                <a:gd name="T7" fmla="*/ 0 h 89"/>
                <a:gd name="T8" fmla="*/ 22 w 203"/>
                <a:gd name="T9" fmla="*/ 0 h 89"/>
              </a:gd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11"/>
            <p:cNvSpPr/>
            <p:nvPr/>
          </p:nvSpPr>
          <p:spPr bwMode="auto">
            <a:xfrm>
              <a:off x="1859319" y="3952855"/>
              <a:ext cx="1127413" cy="76564"/>
            </a:xfrm>
            <a:custGeom>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2"/>
            <p:cNvSpPr/>
            <p:nvPr/>
          </p:nvSpPr>
          <p:spPr bwMode="auto">
            <a:xfrm>
              <a:off x="873550" y="3401594"/>
              <a:ext cx="3098949" cy="298600"/>
            </a:xfrm>
            <a:custGeom>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3"/>
            <p:cNvSpPr/>
            <p:nvPr/>
          </p:nvSpPr>
          <p:spPr bwMode="auto">
            <a:xfrm>
              <a:off x="873550" y="1447293"/>
              <a:ext cx="3098949" cy="1954301"/>
            </a:xfrm>
            <a:prstGeom prst="frame">
              <a:avLst>
                <a:gd name="adj1" fmla="val 7301"/>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6084168" y="3089095"/>
            <a:ext cx="1722778" cy="850807"/>
            <a:chOff x="-148492" y="2581206"/>
            <a:chExt cx="3271249" cy="1862753"/>
          </a:xfrm>
        </p:grpSpPr>
        <p:sp>
          <p:nvSpPr>
            <p:cNvPr id="27" name="矩形 26"/>
            <p:cNvSpPr/>
            <p:nvPr/>
          </p:nvSpPr>
          <p:spPr>
            <a:xfrm>
              <a:off x="1100874" y="3472071"/>
              <a:ext cx="335087" cy="97188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nvSpPr>
          <p:spPr>
            <a:xfrm>
              <a:off x="1932639" y="2934474"/>
              <a:ext cx="335087" cy="150948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2764403" y="2581206"/>
              <a:ext cx="358354" cy="1862752"/>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nvSpPr>
          <p:spPr>
            <a:xfrm>
              <a:off x="1516758" y="3512581"/>
              <a:ext cx="335087" cy="931378"/>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矩形 30"/>
            <p:cNvSpPr/>
            <p:nvPr/>
          </p:nvSpPr>
          <p:spPr>
            <a:xfrm>
              <a:off x="2348522" y="3698855"/>
              <a:ext cx="335087" cy="745102"/>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nvSpPr>
          <p:spPr>
            <a:xfrm>
              <a:off x="684992" y="3698855"/>
              <a:ext cx="335087" cy="745102"/>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nvSpPr>
          <p:spPr>
            <a:xfrm>
              <a:off x="267390" y="3472073"/>
              <a:ext cx="335087" cy="97188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148492" y="3841619"/>
              <a:ext cx="335087" cy="602338"/>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5" name="组合 34"/>
          <p:cNvGrpSpPr/>
          <p:nvPr/>
        </p:nvGrpSpPr>
        <p:grpSpPr>
          <a:xfrm>
            <a:off x="1403648" y="2931791"/>
            <a:ext cx="1049414" cy="890032"/>
            <a:chOff x="2501702" y="1313926"/>
            <a:chExt cx="3727202" cy="3161127"/>
          </a:xfrm>
        </p:grpSpPr>
        <p:sp>
          <p:nvSpPr>
            <p:cNvPr id="36" name="等腰三角形 6"/>
            <p:cNvSpPr/>
            <p:nvPr/>
          </p:nvSpPr>
          <p:spPr>
            <a:xfrm>
              <a:off x="3470077" y="1313926"/>
              <a:ext cx="1796802" cy="1469072"/>
            </a:xfrm>
            <a:custGeom>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7"/>
            <p:cNvSpPr/>
            <p:nvPr/>
          </p:nvSpPr>
          <p:spPr>
            <a:xfrm>
              <a:off x="4463852" y="2974450"/>
              <a:ext cx="1765052" cy="1500603"/>
            </a:xfrm>
            <a:custGeom>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3434904" y="2871674"/>
              <a:ext cx="1822450" cy="1551623"/>
            </a:xfrm>
            <a:prstGeom prst="triangl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11"/>
            <p:cNvSpPr/>
            <p:nvPr/>
          </p:nvSpPr>
          <p:spPr>
            <a:xfrm>
              <a:off x="2501702" y="2974450"/>
              <a:ext cx="1765052" cy="1500603"/>
            </a:xfrm>
            <a:custGeom>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62"/>
          <p:cNvSpPr txBox="1"/>
          <p:nvPr/>
        </p:nvSpPr>
        <p:spPr>
          <a:xfrm>
            <a:off x="1568940" y="3365191"/>
            <a:ext cx="700832" cy="261610"/>
          </a:xfrm>
          <a:prstGeom prst="rect">
            <a:avLst/>
          </a:prstGeom>
          <a:noFill/>
        </p:spPr>
        <p:txBody>
          <a:bodyPr wrap="square" rtlCol="0">
            <a:spAutoFit/>
          </a:bodyPr>
          <a:lstStyle/>
          <a:p>
            <a:pPr algn="ctr"/>
            <a:r>
              <a:rPr lang="zh-CN" altLang="en-US" sz="1050" b="1">
                <a:solidFill>
                  <a:prstClr val="white">
                    <a:lumMod val="9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标题</a:t>
            </a:r>
            <a:endParaRPr lang="zh-CN" altLang="en-US" sz="1050" b="1">
              <a:solidFill>
                <a:prstClr val="white">
                  <a:lumMod val="9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41" name="TextBox 63"/>
          <p:cNvSpPr txBox="1"/>
          <p:nvPr/>
        </p:nvSpPr>
        <p:spPr>
          <a:xfrm>
            <a:off x="2131753" y="3570472"/>
            <a:ext cx="276038" cy="307777"/>
          </a:xfrm>
          <a:prstGeom prst="rect">
            <a:avLst/>
          </a:prstGeom>
          <a:noFill/>
        </p:spPr>
        <p:txBody>
          <a:bodyPr wrap="none" rtlCol="0">
            <a:spAutoFit/>
          </a:bodyPr>
          <a:lstStyle/>
          <a:p>
            <a:pPr algn="ctr"/>
            <a:r>
              <a:rPr lang="en-US" altLang="zh-CN" sz="1400" b="1">
                <a:solidFill>
                  <a:prstClr val="white">
                    <a:lumMod val="95000"/>
                  </a:prstClr>
                </a:solidFill>
                <a:effectLst>
                  <a:innerShdw blurRad="63500" dist="50800" dir="13500000">
                    <a:prstClr val="black">
                      <a:alpha val="50000"/>
                    </a:prstClr>
                  </a:innerShdw>
                </a:effectLst>
              </a:rPr>
              <a:t>2</a:t>
            </a:r>
            <a:endParaRPr lang="zh-CN" altLang="en-US" sz="1400" b="1">
              <a:solidFill>
                <a:prstClr val="white">
                  <a:lumMod val="95000"/>
                </a:prstClr>
              </a:solidFill>
              <a:effectLst>
                <a:innerShdw blurRad="63500" dist="50800" dir="13500000">
                  <a:prstClr val="black">
                    <a:alpha val="50000"/>
                  </a:prstClr>
                </a:innerShdw>
              </a:effectLst>
            </a:endParaRPr>
          </a:p>
        </p:txBody>
      </p:sp>
      <p:sp>
        <p:nvSpPr>
          <p:cNvPr id="42" name="TextBox 64"/>
          <p:cNvSpPr txBox="1"/>
          <p:nvPr/>
        </p:nvSpPr>
        <p:spPr>
          <a:xfrm>
            <a:off x="1791229" y="3032163"/>
            <a:ext cx="276038" cy="307777"/>
          </a:xfrm>
          <a:prstGeom prst="rect">
            <a:avLst/>
          </a:prstGeom>
          <a:noFill/>
        </p:spPr>
        <p:txBody>
          <a:bodyPr wrap="none" rtlCol="0">
            <a:spAutoFit/>
          </a:bodyPr>
          <a:lstStyle/>
          <a:p>
            <a:pPr algn="ctr"/>
            <a:r>
              <a:rPr lang="en-US" altLang="zh-CN" sz="1400" b="1">
                <a:solidFill>
                  <a:prstClr val="white">
                    <a:lumMod val="95000"/>
                  </a:prstClr>
                </a:solidFill>
                <a:effectLst>
                  <a:innerShdw blurRad="63500" dist="50800" dir="13500000">
                    <a:prstClr val="black">
                      <a:alpha val="50000"/>
                    </a:prstClr>
                  </a:innerShdw>
                </a:effectLst>
              </a:rPr>
              <a:t>1</a:t>
            </a:r>
            <a:endParaRPr lang="zh-CN" altLang="en-US" sz="1400" b="1">
              <a:solidFill>
                <a:prstClr val="white">
                  <a:lumMod val="95000"/>
                </a:prstClr>
              </a:solidFill>
              <a:effectLst>
                <a:innerShdw blurRad="63500" dist="50800" dir="13500000">
                  <a:prstClr val="black">
                    <a:alpha val="50000"/>
                  </a:prstClr>
                </a:innerShdw>
              </a:effectLst>
            </a:endParaRPr>
          </a:p>
        </p:txBody>
      </p:sp>
      <p:sp>
        <p:nvSpPr>
          <p:cNvPr id="43" name="TextBox 65"/>
          <p:cNvSpPr txBox="1"/>
          <p:nvPr/>
        </p:nvSpPr>
        <p:spPr>
          <a:xfrm>
            <a:off x="1430921" y="3583665"/>
            <a:ext cx="276038" cy="307777"/>
          </a:xfrm>
          <a:prstGeom prst="rect">
            <a:avLst/>
          </a:prstGeom>
          <a:noFill/>
        </p:spPr>
        <p:txBody>
          <a:bodyPr wrap="none" rtlCol="0">
            <a:spAutoFit/>
          </a:bodyPr>
          <a:lstStyle/>
          <a:p>
            <a:pPr algn="ctr"/>
            <a:r>
              <a:rPr lang="en-US" altLang="zh-CN" sz="1400" b="1">
                <a:solidFill>
                  <a:prstClr val="white">
                    <a:lumMod val="95000"/>
                  </a:prstClr>
                </a:solidFill>
                <a:effectLst>
                  <a:innerShdw blurRad="63500" dist="50800" dir="13500000">
                    <a:prstClr val="black">
                      <a:alpha val="50000"/>
                    </a:prstClr>
                  </a:innerShdw>
                </a:effectLst>
              </a:rPr>
              <a:t>3</a:t>
            </a:r>
            <a:endParaRPr lang="zh-CN" altLang="en-US" sz="1400" b="1">
              <a:solidFill>
                <a:prstClr val="white">
                  <a:lumMod val="95000"/>
                </a:prstClr>
              </a:solidFill>
              <a:effectLst>
                <a:innerShdw blurRad="63500" dist="50800" dir="13500000">
                  <a:prstClr val="black">
                    <a:alpha val="50000"/>
                  </a:prstClr>
                </a:innerShdw>
              </a:effectLst>
            </a:endParaRPr>
          </a:p>
        </p:txBody>
      </p:sp>
      <p:sp>
        <p:nvSpPr>
          <p:cNvPr id="44" name="TextBox 7"/>
          <p:cNvSpPr txBox="1"/>
          <p:nvPr/>
        </p:nvSpPr>
        <p:spPr>
          <a:xfrm>
            <a:off x="1115616" y="1402789"/>
            <a:ext cx="954107" cy="646331"/>
          </a:xfrm>
          <a:prstGeom prst="rect">
            <a:avLst/>
          </a:prstGeom>
          <a:noFill/>
        </p:spPr>
        <p:txBody>
          <a:bodyPr wrap="none" rtlCol="0">
            <a:spAutoFit/>
          </a:bodyPr>
          <a:lstStyle/>
          <a:p>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rPr>
              <a:t>69</a:t>
            </a: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66"/>
          <p:cNvSpPr txBox="1"/>
          <p:nvPr/>
        </p:nvSpPr>
        <p:spPr>
          <a:xfrm>
            <a:off x="7046347" y="1402789"/>
            <a:ext cx="954107" cy="646331"/>
          </a:xfrm>
          <a:prstGeom prst="rect">
            <a:avLst/>
          </a:prstGeom>
          <a:noFill/>
        </p:spPr>
        <p:txBody>
          <a:bodyPr wrap="none" rtlCol="0">
            <a:spAutoFit/>
          </a:bodyPr>
          <a:lstStyle/>
          <a:p>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rPr>
              <a:t>89</a:t>
            </a: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67"/>
          <p:cNvSpPr txBox="1"/>
          <p:nvPr/>
        </p:nvSpPr>
        <p:spPr>
          <a:xfrm>
            <a:off x="927635" y="2038078"/>
            <a:ext cx="1992964" cy="461665"/>
          </a:xfrm>
          <a:prstGeom prst="rect">
            <a:avLst/>
          </a:prstGeom>
          <a:noFill/>
          <a:ln>
            <a:noFill/>
            <a:prstDash val="sysDash"/>
          </a:ln>
        </p:spPr>
        <p:txBody>
          <a:bodyPr wrap="square"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2123728" y="3007798"/>
            <a:ext cx="900608" cy="261610"/>
          </a:xfrm>
          <a:prstGeom prst="rect">
            <a:avLst/>
          </a:prstGeom>
          <a:noFill/>
          <a:ln>
            <a:noFill/>
          </a:ln>
        </p:spPr>
        <p:txBody>
          <a:bodyPr wrap="square">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添加小标题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132194" y="3007798"/>
            <a:ext cx="900608" cy="261610"/>
          </a:xfrm>
          <a:prstGeom prst="rect">
            <a:avLst/>
          </a:prstGeom>
          <a:noFill/>
          <a:ln>
            <a:noFill/>
          </a:ln>
        </p:spPr>
        <p:txBody>
          <a:bodyPr wrap="square">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添加小标题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ppt_w</p:attrName>
                                        </p:attrNameLst>
                                      </p:cBhvr>
                                      <p:tavLst>
                                        <p:tav tm="0">
                                          <p:val>
                                            <p:fltVal val="0"/>
                                          </p:val>
                                        </p:tav>
                                        <p:tav tm="100000">
                                          <p:val>
                                            <p:strVal val="#ppt_w"/>
                                          </p:val>
                                        </p:tav>
                                      </p:tavLst>
                                    </p:anim>
                                    <p:anim calcmode="lin" valueType="num">
                                      <p:cBhvr>
                                        <p:cTn id="24" dur="750" fill="hold"/>
                                        <p:tgtEl>
                                          <p:spTgt spid="7"/>
                                        </p:tgtEl>
                                        <p:attrNameLst>
                                          <p:attrName>ppt_h</p:attrName>
                                        </p:attrNameLst>
                                      </p:cBhvr>
                                      <p:tavLst>
                                        <p:tav tm="0">
                                          <p:val>
                                            <p:fltVal val="0"/>
                                          </p:val>
                                        </p:tav>
                                        <p:tav tm="100000">
                                          <p:val>
                                            <p:strVal val="#ppt_h"/>
                                          </p:val>
                                        </p:tav>
                                      </p:tavLst>
                                    </p:anim>
                                    <p:animEffect transition="in" filter="fade">
                                      <p:cBhvr>
                                        <p:cTn id="25" dur="750"/>
                                        <p:tgtEl>
                                          <p:spTgt spid="7"/>
                                        </p:tgtEl>
                                      </p:cBhvr>
                                    </p:animEffect>
                                  </p:childTnLst>
                                </p:cTn>
                              </p:par>
                              <p:par>
                                <p:cTn id="26" presetID="42" presetClass="entr" presetSubtype="0" fill="hold" nodeType="with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50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50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150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2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grpId="0" nodeType="withEffect">
                                  <p:stCondLst>
                                    <p:cond delay="275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53" presetClass="entr" presetSubtype="16" fill="hold" grpId="0" nodeType="withEffect">
                                  <p:stCondLst>
                                    <p:cond delay="275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par>
                                <p:cTn id="91" presetID="53" presetClass="entr" presetSubtype="16" fill="hold" grpId="0" nodeType="withEffect">
                                  <p:stCondLst>
                                    <p:cond delay="275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p:bldP spid="40" grpId="0"/>
      <p:bldP spid="41"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flipV="1">
            <a:off x="2943557" y="1312665"/>
            <a:ext cx="3256886" cy="2762240"/>
            <a:chOff x="2501702" y="1313926"/>
            <a:chExt cx="3727202" cy="3161127"/>
          </a:xfrm>
        </p:grpSpPr>
        <p:sp>
          <p:nvSpPr>
            <p:cNvPr id="8" name="等腰三角形 6"/>
            <p:cNvSpPr/>
            <p:nvPr/>
          </p:nvSpPr>
          <p:spPr>
            <a:xfrm>
              <a:off x="3470077" y="1313926"/>
              <a:ext cx="1796802" cy="1469072"/>
            </a:xfrm>
            <a:custGeom>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7"/>
            <p:cNvSpPr/>
            <p:nvPr/>
          </p:nvSpPr>
          <p:spPr>
            <a:xfrm>
              <a:off x="4463852" y="2974450"/>
              <a:ext cx="1765052" cy="1500603"/>
            </a:xfrm>
            <a:custGeom>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3458832" y="2871676"/>
              <a:ext cx="1822450" cy="1551623"/>
            </a:xfrm>
            <a:prstGeom prst="triangle">
              <a:avLst/>
            </a:prstGeom>
            <a:solidFill>
              <a:srgbClr val="BF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1"/>
            <p:cNvSpPr/>
            <p:nvPr/>
          </p:nvSpPr>
          <p:spPr>
            <a:xfrm>
              <a:off x="2501702" y="2974450"/>
              <a:ext cx="1765052" cy="1500603"/>
            </a:xfrm>
            <a:custGeom>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4"/>
          <p:cNvSpPr txBox="1"/>
          <p:nvPr/>
        </p:nvSpPr>
        <p:spPr>
          <a:xfrm>
            <a:off x="899592" y="2034486"/>
            <a:ext cx="2304256"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331640" y="1695932"/>
            <a:ext cx="1440160"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441137" y="1312665"/>
            <a:ext cx="400409" cy="584775"/>
            <a:chOff x="5210487" y="1340290"/>
            <a:chExt cx="400409" cy="584775"/>
          </a:xfrm>
        </p:grpSpPr>
        <p:sp>
          <p:nvSpPr>
            <p:cNvPr id="15" name="椭圆 14"/>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8"/>
            <p:cNvSpPr txBox="1"/>
            <p:nvPr/>
          </p:nvSpPr>
          <p:spPr>
            <a:xfrm>
              <a:off x="5219442" y="1340290"/>
              <a:ext cx="391454"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2</a:t>
              </a:r>
              <a:endParaRPr lang="zh-CN" altLang="en-US" sz="3200">
                <a:solidFill>
                  <a:schemeClr val="bg1"/>
                </a:solidFill>
                <a:latin typeface="Impact" panose="020b0806030902050204" pitchFamily="34" charset="0"/>
              </a:endParaRPr>
            </a:p>
          </p:txBody>
        </p:sp>
      </p:grpSp>
      <p:grpSp>
        <p:nvGrpSpPr>
          <p:cNvPr id="17" name="组合 16"/>
          <p:cNvGrpSpPr/>
          <p:nvPr/>
        </p:nvGrpSpPr>
        <p:grpSpPr>
          <a:xfrm>
            <a:off x="3323903" y="1312665"/>
            <a:ext cx="390818" cy="584775"/>
            <a:chOff x="5210487" y="1340290"/>
            <a:chExt cx="390818" cy="584775"/>
          </a:xfrm>
        </p:grpSpPr>
        <p:sp>
          <p:nvSpPr>
            <p:cNvPr id="18" name="椭圆 17"/>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1"/>
            <p:cNvSpPr txBox="1"/>
            <p:nvPr/>
          </p:nvSpPr>
          <p:spPr>
            <a:xfrm>
              <a:off x="5219442" y="1340290"/>
              <a:ext cx="341760"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1</a:t>
              </a:r>
              <a:endParaRPr lang="zh-CN" altLang="en-US" sz="3200">
                <a:solidFill>
                  <a:schemeClr val="bg1"/>
                </a:solidFill>
                <a:latin typeface="Impact" panose="020b0806030902050204" pitchFamily="34" charset="0"/>
              </a:endParaRPr>
            </a:p>
          </p:txBody>
        </p:sp>
      </p:grpSp>
      <p:grpSp>
        <p:nvGrpSpPr>
          <p:cNvPr id="20" name="组合 19"/>
          <p:cNvGrpSpPr/>
          <p:nvPr/>
        </p:nvGrpSpPr>
        <p:grpSpPr>
          <a:xfrm>
            <a:off x="4359836" y="3140668"/>
            <a:ext cx="411629" cy="584775"/>
            <a:chOff x="5210487" y="1340290"/>
            <a:chExt cx="411629" cy="584775"/>
          </a:xfrm>
        </p:grpSpPr>
        <p:sp>
          <p:nvSpPr>
            <p:cNvPr id="21" name="椭圆 20"/>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4"/>
            <p:cNvSpPr txBox="1"/>
            <p:nvPr/>
          </p:nvSpPr>
          <p:spPr>
            <a:xfrm>
              <a:off x="5219442" y="1340290"/>
              <a:ext cx="402674"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3</a:t>
              </a:r>
              <a:endParaRPr lang="zh-CN" altLang="en-US" sz="3200">
                <a:solidFill>
                  <a:schemeClr val="bg1"/>
                </a:solidFill>
                <a:latin typeface="Impact" panose="020b0806030902050204" pitchFamily="34" charset="0"/>
              </a:endParaRPr>
            </a:p>
          </p:txBody>
        </p:sp>
      </p:grpSp>
      <p:sp>
        <p:nvSpPr>
          <p:cNvPr id="23" name="Freeform 18">
            <a:hlinkClick r:id="rId2"/>
          </p:cNvPr>
          <p:cNvSpPr>
            <a:spLocks noEditPoints="1"/>
          </p:cNvSpPr>
          <p:nvPr/>
        </p:nvSpPr>
        <p:spPr bwMode="auto">
          <a:xfrm>
            <a:off x="4269515" y="1929383"/>
            <a:ext cx="597156" cy="607418"/>
          </a:xfrm>
          <a:custGeom>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685800"/>
            <a:endParaRPr lang="zh-CN" altLang="en-US" sz="1015">
              <a:solidFill>
                <a:prstClr val="black"/>
              </a:solidFill>
            </a:endParaRPr>
          </a:p>
        </p:txBody>
      </p:sp>
      <p:sp>
        <p:nvSpPr>
          <p:cNvPr id="24" name="TextBox 26"/>
          <p:cNvSpPr txBox="1"/>
          <p:nvPr/>
        </p:nvSpPr>
        <p:spPr>
          <a:xfrm>
            <a:off x="5904280" y="2034486"/>
            <a:ext cx="2304256"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336328" y="1695932"/>
            <a:ext cx="1440160"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8"/>
          <p:cNvSpPr txBox="1"/>
          <p:nvPr/>
        </p:nvSpPr>
        <p:spPr>
          <a:xfrm>
            <a:off x="2483768" y="4126309"/>
            <a:ext cx="4176464" cy="461665"/>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292080" y="3787755"/>
            <a:ext cx="1440160" cy="338554"/>
          </a:xfrm>
          <a:prstGeom prst="rect">
            <a:avLst/>
          </a:prstGeom>
          <a:noFill/>
          <a:ln>
            <a:noFill/>
          </a:ln>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31" presetClass="entr" presetSubtype="0"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ppt_w</p:attrName>
                                        </p:attrNameLst>
                                      </p:cBhvr>
                                      <p:tavLst>
                                        <p:tav tm="0">
                                          <p:val>
                                            <p:fltVal val="0"/>
                                          </p:val>
                                        </p:tav>
                                        <p:tav tm="100000">
                                          <p:val>
                                            <p:strVal val="#ppt_w"/>
                                          </p:val>
                                        </p:tav>
                                      </p:tavLst>
                                    </p:anim>
                                    <p:anim calcmode="lin" valueType="num">
                                      <p:cBhvr>
                                        <p:cTn id="24" dur="750" fill="hold"/>
                                        <p:tgtEl>
                                          <p:spTgt spid="7"/>
                                        </p:tgtEl>
                                        <p:attrNameLst>
                                          <p:attrName>ppt_h</p:attrName>
                                        </p:attrNameLst>
                                      </p:cBhvr>
                                      <p:tavLst>
                                        <p:tav tm="0">
                                          <p:val>
                                            <p:fltVal val="0"/>
                                          </p:val>
                                        </p:tav>
                                        <p:tav tm="100000">
                                          <p:val>
                                            <p:strVal val="#ppt_h"/>
                                          </p:val>
                                        </p:tav>
                                      </p:tavLst>
                                    </p:anim>
                                    <p:anim calcmode="lin" valueType="num">
                                      <p:cBhvr>
                                        <p:cTn id="25" dur="750" fill="hold"/>
                                        <p:tgtEl>
                                          <p:spTgt spid="7"/>
                                        </p:tgtEl>
                                        <p:attrNameLst>
                                          <p:attrName>style.rotation</p:attrName>
                                        </p:attrNameLst>
                                      </p:cBhvr>
                                      <p:tavLst>
                                        <p:tav tm="0">
                                          <p:val>
                                            <p:fltVal val="90"/>
                                          </p:val>
                                        </p:tav>
                                        <p:tav tm="100000">
                                          <p:val>
                                            <p:fltVal val="0"/>
                                          </p:val>
                                        </p:tav>
                                      </p:tavLst>
                                    </p:anim>
                                    <p:animEffect transition="in" filter="fade">
                                      <p:cBhvr>
                                        <p:cTn id="26" dur="750"/>
                                        <p:tgtEl>
                                          <p:spTgt spid="7"/>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15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15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750" fill="hold"/>
                                        <p:tgtEl>
                                          <p:spTgt spid="24"/>
                                        </p:tgtEl>
                                        <p:attrNameLst>
                                          <p:attrName>ppt_w</p:attrName>
                                        </p:attrNameLst>
                                      </p:cBhvr>
                                      <p:tavLst>
                                        <p:tav tm="0">
                                          <p:val>
                                            <p:fltVal val="0"/>
                                          </p:val>
                                        </p:tav>
                                        <p:tav tm="100000">
                                          <p:val>
                                            <p:strVal val="#ppt_w"/>
                                          </p:val>
                                        </p:tav>
                                      </p:tavLst>
                                    </p:anim>
                                    <p:anim calcmode="lin" valueType="num">
                                      <p:cBhvr>
                                        <p:cTn id="50" dur="750" fill="hold"/>
                                        <p:tgtEl>
                                          <p:spTgt spid="24"/>
                                        </p:tgtEl>
                                        <p:attrNameLst>
                                          <p:attrName>ppt_h</p:attrName>
                                        </p:attrNameLst>
                                      </p:cBhvr>
                                      <p:tavLst>
                                        <p:tav tm="0">
                                          <p:val>
                                            <p:fltVal val="0"/>
                                          </p:val>
                                        </p:tav>
                                        <p:tav tm="100000">
                                          <p:val>
                                            <p:strVal val="#ppt_h"/>
                                          </p:val>
                                        </p:tav>
                                      </p:tavLst>
                                    </p:anim>
                                    <p:animEffect transition="in" filter="fade">
                                      <p:cBhvr>
                                        <p:cTn id="51" dur="750"/>
                                        <p:tgtEl>
                                          <p:spTgt spid="24"/>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750" fill="hold"/>
                                        <p:tgtEl>
                                          <p:spTgt spid="25"/>
                                        </p:tgtEl>
                                        <p:attrNameLst>
                                          <p:attrName>ppt_w</p:attrName>
                                        </p:attrNameLst>
                                      </p:cBhvr>
                                      <p:tavLst>
                                        <p:tav tm="0">
                                          <p:val>
                                            <p:fltVal val="0"/>
                                          </p:val>
                                        </p:tav>
                                        <p:tav tm="100000">
                                          <p:val>
                                            <p:strVal val="#ppt_w"/>
                                          </p:val>
                                        </p:tav>
                                      </p:tavLst>
                                    </p:anim>
                                    <p:anim calcmode="lin" valueType="num">
                                      <p:cBhvr>
                                        <p:cTn id="55" dur="750" fill="hold"/>
                                        <p:tgtEl>
                                          <p:spTgt spid="25"/>
                                        </p:tgtEl>
                                        <p:attrNameLst>
                                          <p:attrName>ppt_h</p:attrName>
                                        </p:attrNameLst>
                                      </p:cBhvr>
                                      <p:tavLst>
                                        <p:tav tm="0">
                                          <p:val>
                                            <p:fltVal val="0"/>
                                          </p:val>
                                        </p:tav>
                                        <p:tav tm="100000">
                                          <p:val>
                                            <p:strVal val="#ppt_h"/>
                                          </p:val>
                                        </p:tav>
                                      </p:tavLst>
                                    </p:anim>
                                    <p:animEffect transition="in" filter="fade">
                                      <p:cBhvr>
                                        <p:cTn id="56" dur="750"/>
                                        <p:tgtEl>
                                          <p:spTgt spid="2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12"/>
                                        </p:tgtEl>
                                        <p:attrNameLst>
                                          <p:attrName>style.visibility</p:attrName>
                                        </p:attrNameLst>
                                      </p:cBhvr>
                                      <p:to>
                                        <p:strVal val="visible"/>
                                      </p:to>
                                    </p:set>
                                    <p:anim calcmode="lin" valueType="num">
                                      <p:cBhvr>
                                        <p:cTn id="64" dur="750" fill="hold"/>
                                        <p:tgtEl>
                                          <p:spTgt spid="12"/>
                                        </p:tgtEl>
                                        <p:attrNameLst>
                                          <p:attrName>ppt_w</p:attrName>
                                        </p:attrNameLst>
                                      </p:cBhvr>
                                      <p:tavLst>
                                        <p:tav tm="0">
                                          <p:val>
                                            <p:fltVal val="0"/>
                                          </p:val>
                                        </p:tav>
                                        <p:tav tm="100000">
                                          <p:val>
                                            <p:strVal val="#ppt_w"/>
                                          </p:val>
                                        </p:tav>
                                      </p:tavLst>
                                    </p:anim>
                                    <p:anim calcmode="lin" valueType="num">
                                      <p:cBhvr>
                                        <p:cTn id="65" dur="750" fill="hold"/>
                                        <p:tgtEl>
                                          <p:spTgt spid="12"/>
                                        </p:tgtEl>
                                        <p:attrNameLst>
                                          <p:attrName>ppt_h</p:attrName>
                                        </p:attrNameLst>
                                      </p:cBhvr>
                                      <p:tavLst>
                                        <p:tav tm="0">
                                          <p:val>
                                            <p:fltVal val="0"/>
                                          </p:val>
                                        </p:tav>
                                        <p:tav tm="100000">
                                          <p:val>
                                            <p:strVal val="#ppt_h"/>
                                          </p:val>
                                        </p:tav>
                                      </p:tavLst>
                                    </p:anim>
                                    <p:animEffect transition="in" filter="fade">
                                      <p:cBhvr>
                                        <p:cTn id="66" dur="750"/>
                                        <p:tgtEl>
                                          <p:spTgt spid="12"/>
                                        </p:tgtEl>
                                      </p:cBhvr>
                                    </p:animEffect>
                                  </p:childTnLst>
                                </p:cTn>
                              </p:par>
                              <p:par>
                                <p:cTn id="67" presetID="53" presetClass="entr" presetSubtype="16" fill="hold" grpId="0" nodeType="withEffect">
                                  <p:stCondLst>
                                    <p:cond delay="20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750" fill="hold"/>
                                        <p:tgtEl>
                                          <p:spTgt spid="13"/>
                                        </p:tgtEl>
                                        <p:attrNameLst>
                                          <p:attrName>ppt_w</p:attrName>
                                        </p:attrNameLst>
                                      </p:cBhvr>
                                      <p:tavLst>
                                        <p:tav tm="0">
                                          <p:val>
                                            <p:fltVal val="0"/>
                                          </p:val>
                                        </p:tav>
                                        <p:tav tm="100000">
                                          <p:val>
                                            <p:strVal val="#ppt_w"/>
                                          </p:val>
                                        </p:tav>
                                      </p:tavLst>
                                    </p:anim>
                                    <p:anim calcmode="lin" valueType="num">
                                      <p:cBhvr>
                                        <p:cTn id="70" dur="750" fill="hold"/>
                                        <p:tgtEl>
                                          <p:spTgt spid="13"/>
                                        </p:tgtEl>
                                        <p:attrNameLst>
                                          <p:attrName>ppt_h</p:attrName>
                                        </p:attrNameLst>
                                      </p:cBhvr>
                                      <p:tavLst>
                                        <p:tav tm="0">
                                          <p:val>
                                            <p:fltVal val="0"/>
                                          </p:val>
                                        </p:tav>
                                        <p:tav tm="100000">
                                          <p:val>
                                            <p:strVal val="#ppt_h"/>
                                          </p:val>
                                        </p:tav>
                                      </p:tavLst>
                                    </p:anim>
                                    <p:animEffect transition="in" filter="fade">
                                      <p:cBhvr>
                                        <p:cTn id="71" dur="750"/>
                                        <p:tgtEl>
                                          <p:spTgt spid="1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750" fill="hold"/>
                                        <p:tgtEl>
                                          <p:spTgt spid="26"/>
                                        </p:tgtEl>
                                        <p:attrNameLst>
                                          <p:attrName>ppt_w</p:attrName>
                                        </p:attrNameLst>
                                      </p:cBhvr>
                                      <p:tavLst>
                                        <p:tav tm="0">
                                          <p:val>
                                            <p:fltVal val="0"/>
                                          </p:val>
                                        </p:tav>
                                        <p:tav tm="100000">
                                          <p:val>
                                            <p:strVal val="#ppt_w"/>
                                          </p:val>
                                        </p:tav>
                                      </p:tavLst>
                                    </p:anim>
                                    <p:anim calcmode="lin" valueType="num">
                                      <p:cBhvr>
                                        <p:cTn id="75" dur="750" fill="hold"/>
                                        <p:tgtEl>
                                          <p:spTgt spid="26"/>
                                        </p:tgtEl>
                                        <p:attrNameLst>
                                          <p:attrName>ppt_h</p:attrName>
                                        </p:attrNameLst>
                                      </p:cBhvr>
                                      <p:tavLst>
                                        <p:tav tm="0">
                                          <p:val>
                                            <p:fltVal val="0"/>
                                          </p:val>
                                        </p:tav>
                                        <p:tav tm="100000">
                                          <p:val>
                                            <p:strVal val="#ppt_h"/>
                                          </p:val>
                                        </p:tav>
                                      </p:tavLst>
                                    </p:anim>
                                    <p:animEffect transition="in" filter="fade">
                                      <p:cBhvr>
                                        <p:cTn id="7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p:bldP spid="13" grpId="0"/>
      <p:bldP spid="23" grpId="0" animBg="1"/>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24" name="TextBox 12"/>
          <p:cNvSpPr txBox="1"/>
          <p:nvPr/>
        </p:nvSpPr>
        <p:spPr>
          <a:xfrm>
            <a:off x="5148064" y="2013657"/>
            <a:ext cx="3096344"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33"/>
          <p:cNvSpPr txBox="1"/>
          <p:nvPr/>
        </p:nvSpPr>
        <p:spPr>
          <a:xfrm>
            <a:off x="5148064" y="3424449"/>
            <a:ext cx="3096344" cy="830997"/>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076056" y="1737392"/>
            <a:ext cx="72008" cy="1065511"/>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076056" y="3117927"/>
            <a:ext cx="72008" cy="106551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48064" y="1724555"/>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148064" y="3120529"/>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53082" y="1388420"/>
            <a:ext cx="3102894" cy="2867026"/>
            <a:chOff x="1179513" y="1211262"/>
            <a:chExt cx="2860675" cy="2867026"/>
          </a:xfrm>
        </p:grpSpPr>
        <p:sp>
          <p:nvSpPr>
            <p:cNvPr id="31" name="Freeform 6"/>
            <p:cNvSpPr/>
            <p:nvPr/>
          </p:nvSpPr>
          <p:spPr bwMode="auto">
            <a:xfrm>
              <a:off x="1706563" y="2568575"/>
              <a:ext cx="1806575" cy="455613"/>
            </a:xfrm>
            <a:custGeom>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fontAlgn="base">
                <a:spcBef>
                  <a:spcPct val="0"/>
                </a:spcBef>
                <a:spcAft>
                  <a:spcPct val="0"/>
                </a:spcAft>
              </a:pPr>
              <a:endParaRPr lang="zh-CN" altLang="en-US">
                <a:solidFill>
                  <a:prstClr val="black"/>
                </a:solidFill>
              </a:endParaRPr>
            </a:p>
          </p:txBody>
        </p:sp>
        <p:sp>
          <p:nvSpPr>
            <p:cNvPr id="32" name="Freeform 7"/>
            <p:cNvSpPr/>
            <p:nvPr/>
          </p:nvSpPr>
          <p:spPr bwMode="auto">
            <a:xfrm>
              <a:off x="2233613" y="1211262"/>
              <a:ext cx="752475" cy="758825"/>
            </a:xfrm>
            <a:custGeom>
              <a:gdLst>
                <a:gd name="T0" fmla="*/ 474 w 474"/>
                <a:gd name="T1" fmla="*/ 478 h 478"/>
                <a:gd name="T2" fmla="*/ 237 w 474"/>
                <a:gd name="T3" fmla="*/ 0 h 478"/>
                <a:gd name="T4" fmla="*/ 0 w 474"/>
                <a:gd name="T5" fmla="*/ 478 h 478"/>
                <a:gd name="T6" fmla="*/ 474 w 474"/>
                <a:gd name="T7" fmla="*/ 478 h 478"/>
              </a:gdLst>
              <a:cxnLst>
                <a:cxn ang="0">
                  <a:pos x="T0" y="T1"/>
                </a:cxn>
                <a:cxn ang="0">
                  <a:pos x="T2" y="T3"/>
                </a:cxn>
                <a:cxn ang="0">
                  <a:pos x="T4" y="T5"/>
                </a:cxn>
                <a:cxn ang="0">
                  <a:pos x="T6" y="T7"/>
                </a:cxn>
              </a:cxnLst>
              <a:rect l="0" t="0" r="r" b="b"/>
              <a:pathLst>
                <a:path w="473" h="478">
                  <a:moveTo>
                    <a:pt x="474" y="478"/>
                  </a:moveTo>
                  <a:lnTo>
                    <a:pt x="237" y="0"/>
                  </a:lnTo>
                  <a:lnTo>
                    <a:pt x="0" y="478"/>
                  </a:lnTo>
                  <a:lnTo>
                    <a:pt x="474" y="478"/>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fontAlgn="base">
                <a:spcBef>
                  <a:spcPct val="0"/>
                </a:spcBef>
                <a:spcAft>
                  <a:spcPct val="0"/>
                </a:spcAft>
              </a:pPr>
              <a:endParaRPr lang="zh-CN" altLang="en-US">
                <a:solidFill>
                  <a:prstClr val="black"/>
                </a:solidFill>
              </a:endParaRPr>
            </a:p>
          </p:txBody>
        </p:sp>
        <p:sp>
          <p:nvSpPr>
            <p:cNvPr id="33" name="Freeform 8"/>
            <p:cNvSpPr/>
            <p:nvPr/>
          </p:nvSpPr>
          <p:spPr bwMode="auto">
            <a:xfrm>
              <a:off x="1970088" y="2041525"/>
              <a:ext cx="1279525" cy="455613"/>
            </a:xfrm>
            <a:custGeom>
              <a:gdLst>
                <a:gd name="T0" fmla="*/ 146 w 806"/>
                <a:gd name="T1" fmla="*/ 0 h 287"/>
                <a:gd name="T2" fmla="*/ 0 w 806"/>
                <a:gd name="T3" fmla="*/ 287 h 287"/>
                <a:gd name="T4" fmla="*/ 806 w 806"/>
                <a:gd name="T5" fmla="*/ 287 h 287"/>
                <a:gd name="T6" fmla="*/ 665 w 806"/>
                <a:gd name="T7" fmla="*/ 0 h 287"/>
                <a:gd name="T8" fmla="*/ 146 w 806"/>
                <a:gd name="T9" fmla="*/ 0 h 287"/>
              </a:gdLst>
              <a:cxnLst>
                <a:cxn ang="0">
                  <a:pos x="T0" y="T1"/>
                </a:cxn>
                <a:cxn ang="0">
                  <a:pos x="T2" y="T3"/>
                </a:cxn>
                <a:cxn ang="0">
                  <a:pos x="T4" y="T5"/>
                </a:cxn>
                <a:cxn ang="0">
                  <a:pos x="T6" y="T7"/>
                </a:cxn>
                <a:cxn ang="0">
                  <a:pos x="T8" y="T9"/>
                </a:cxn>
              </a:cxnLst>
              <a:rect l="0" t="0" r="r" b="b"/>
              <a:pathLst>
                <a:path w="805" h="287">
                  <a:moveTo>
                    <a:pt x="146" y="0"/>
                  </a:moveTo>
                  <a:lnTo>
                    <a:pt x="0" y="287"/>
                  </a:lnTo>
                  <a:lnTo>
                    <a:pt x="806" y="287"/>
                  </a:lnTo>
                  <a:lnTo>
                    <a:pt x="665" y="0"/>
                  </a:lnTo>
                  <a:lnTo>
                    <a:pt x="146" y="0"/>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fontAlgn="base">
                <a:spcBef>
                  <a:spcPct val="0"/>
                </a:spcBef>
                <a:spcAft>
                  <a:spcPct val="0"/>
                </a:spcAft>
              </a:pPr>
              <a:endParaRPr lang="zh-CN" altLang="en-US">
                <a:solidFill>
                  <a:prstClr val="black"/>
                </a:solidFill>
              </a:endParaRPr>
            </a:p>
          </p:txBody>
        </p:sp>
        <p:sp>
          <p:nvSpPr>
            <p:cNvPr id="34" name="Freeform 9"/>
            <p:cNvSpPr/>
            <p:nvPr/>
          </p:nvSpPr>
          <p:spPr bwMode="auto">
            <a:xfrm>
              <a:off x="1179513" y="3622675"/>
              <a:ext cx="2860675" cy="455613"/>
            </a:xfrm>
            <a:custGeom>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fontAlgn="base">
                <a:spcBef>
                  <a:spcPct val="0"/>
                </a:spcBef>
                <a:spcAft>
                  <a:spcPct val="0"/>
                </a:spcAft>
              </a:pPr>
              <a:endParaRPr lang="zh-CN" altLang="en-US">
                <a:solidFill>
                  <a:prstClr val="black"/>
                </a:solidFill>
              </a:endParaRPr>
            </a:p>
          </p:txBody>
        </p:sp>
        <p:sp>
          <p:nvSpPr>
            <p:cNvPr id="35" name="Freeform 10"/>
            <p:cNvSpPr/>
            <p:nvPr/>
          </p:nvSpPr>
          <p:spPr bwMode="auto">
            <a:xfrm>
              <a:off x="1443038" y="3095625"/>
              <a:ext cx="2333625" cy="455613"/>
            </a:xfrm>
            <a:custGeom>
              <a:gdLst>
                <a:gd name="T0" fmla="*/ 1470 w 1470"/>
                <a:gd name="T1" fmla="*/ 287 h 287"/>
                <a:gd name="T2" fmla="*/ 1329 w 1470"/>
                <a:gd name="T3" fmla="*/ 0 h 287"/>
                <a:gd name="T4" fmla="*/ 146 w 1470"/>
                <a:gd name="T5" fmla="*/ 0 h 287"/>
                <a:gd name="T6" fmla="*/ 0 w 1470"/>
                <a:gd name="T7" fmla="*/ 287 h 287"/>
                <a:gd name="T8" fmla="*/ 1470 w 1470"/>
                <a:gd name="T9" fmla="*/ 287 h 287"/>
              </a:gd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1"/>
          <p:cNvSpPr>
            <a:spLocks noChangeArrowheads="1"/>
          </p:cNvSpPr>
          <p:nvPr/>
        </p:nvSpPr>
        <p:spPr bwMode="auto">
          <a:xfrm>
            <a:off x="2123728" y="3769027"/>
            <a:ext cx="2158939"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400">
                <a:solidFill>
                  <a:prstClr val="white"/>
                </a:solidFill>
                <a:latin typeface="微软雅黑" panose="020b0503020204020204" pitchFamily="34" charset="-122"/>
                <a:ea typeface="微软雅黑" panose="020b0503020204020204" pitchFamily="34" charset="-122"/>
              </a:rPr>
              <a:t>添加你的标题</a:t>
            </a:r>
            <a:endParaRPr lang="zh-CN" altLang="zh-CN" sz="1400">
              <a:solidFill>
                <a:prstClr val="white"/>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2263329" y="3320789"/>
            <a:ext cx="1660599"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a:solidFill>
                  <a:prstClr val="white"/>
                </a:solidFill>
                <a:latin typeface="微软雅黑" panose="020b0503020204020204" pitchFamily="34" charset="-122"/>
                <a:ea typeface="微软雅黑" panose="020b0503020204020204" pitchFamily="34" charset="-122"/>
              </a:rPr>
              <a:t>添加你的标题</a:t>
            </a:r>
            <a:endParaRPr lang="zh-CN" altLang="zh-CN" sz="1100">
              <a:solidFill>
                <a:prstClr val="white"/>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2350899" y="2815644"/>
            <a:ext cx="984515"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a:solidFill>
                  <a:prstClr val="white"/>
                </a:solidFill>
                <a:latin typeface="微软雅黑" panose="020b0503020204020204" pitchFamily="34" charset="-122"/>
                <a:ea typeface="微软雅黑" panose="020b0503020204020204" pitchFamily="34" charset="-122"/>
              </a:rPr>
              <a:t>添加你的标题</a:t>
            </a:r>
            <a:endParaRPr lang="zh-CN" altLang="zh-CN" sz="1100">
              <a:solidFill>
                <a:prstClr val="white"/>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2480765" y="2310499"/>
            <a:ext cx="724782" cy="2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800">
                <a:solidFill>
                  <a:prstClr val="white"/>
                </a:solidFill>
                <a:latin typeface="微软雅黑" panose="020b0503020204020204" pitchFamily="34" charset="-122"/>
                <a:ea typeface="微软雅黑" panose="020b0503020204020204" pitchFamily="34" charset="-122"/>
              </a:rPr>
              <a:t>添加标题</a:t>
            </a:r>
            <a:endParaRPr lang="zh-CN" altLang="zh-CN" sz="800">
              <a:solidFill>
                <a:prstClr val="white"/>
              </a:solidFill>
              <a:latin typeface="微软雅黑" panose="020b0503020204020204" pitchFamily="34" charset="-122"/>
              <a:ea typeface="微软雅黑" panose="020b0503020204020204" pitchFamily="34" charset="-122"/>
            </a:endParaRPr>
          </a:p>
        </p:txBody>
      </p:sp>
      <p:sp>
        <p:nvSpPr>
          <p:cNvPr id="40" name="矩形 1"/>
          <p:cNvSpPr>
            <a:spLocks noChangeArrowheads="1"/>
          </p:cNvSpPr>
          <p:nvPr/>
        </p:nvSpPr>
        <p:spPr bwMode="auto">
          <a:xfrm>
            <a:off x="2598054" y="1775474"/>
            <a:ext cx="490205"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a:solidFill>
                  <a:prstClr val="white"/>
                </a:solidFill>
                <a:latin typeface="微软雅黑" panose="020b0503020204020204" pitchFamily="34" charset="-122"/>
                <a:ea typeface="微软雅黑" panose="020b0503020204020204" pitchFamily="34" charset="-122"/>
              </a:rPr>
              <a:t>标题</a:t>
            </a:r>
            <a:endParaRPr lang="zh-CN" altLang="zh-CN" sz="1100">
              <a:solidFill>
                <a:prstClr val="white"/>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2">
            <a:grayscl/>
            <a:extLst>
              <a:ext uri="{BEBA8EAE-BF5A-486C-A8C5-ECC9F3942E4B}">
                <a14:imgProps xmlns:a14="http://schemas.microsoft.com/office/drawing/2010/main">
                  <a14:imgLayer r:embed="rId3">
                    <a14:imgEffect>
                      <a14:backgroundRemoval t="0" b="100000" l="0" r="100000">
                        <a14:foregroundMark x1="16240" y1="2973" x2="15614" y2="13362"/>
                        <a14:foregroundMark x1="2559" y1="99798" x2="2559" y2="99971"/>
                        <a14:backgroundMark x1="20574" y1="20433" x2="27102" y2="14921"/>
                      </a14:backgroundRemoval>
                    </a14:imgEffect>
                  </a14:imgLayer>
                </a14:imgProps>
              </a:ext>
              <a:ext uri="{28A0092B-C50C-407E-A947-70E740481C1C}">
                <a14:useLocalDpi xmlns:a14="http://schemas.microsoft.com/office/drawing/2010/main" val="0"/>
              </a:ext>
            </a:extLst>
          </a:blip>
          <a:stretch>
            <a:fillRect/>
          </a:stretch>
        </p:blipFill>
        <p:spPr>
          <a:xfrm rot="1741537" flipH="1">
            <a:off x="690300" y="1570948"/>
            <a:ext cx="1407894" cy="2547412"/>
          </a:xfrm>
          <a:prstGeom prst="rect">
            <a:avLst/>
          </a:prstGeom>
        </p:spPr>
      </p:pic>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125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16" fill="hold" grpId="0" nodeType="withEffect">
                                  <p:stCondLst>
                                    <p:cond delay="125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par>
                                <p:cTn id="51" presetID="16" presetClass="entr" presetSubtype="42" fill="hold" nodeType="withEffect">
                                  <p:stCondLst>
                                    <p:cond delay="1750"/>
                                  </p:stCondLst>
                                  <p:childTnLst>
                                    <p:set>
                                      <p:cBhvr>
                                        <p:cTn id="52" dur="1" fill="hold">
                                          <p:stCondLst>
                                            <p:cond delay="0"/>
                                          </p:stCondLst>
                                        </p:cTn>
                                        <p:tgtEl>
                                          <p:spTgt spid="41"/>
                                        </p:tgtEl>
                                        <p:attrNameLst>
                                          <p:attrName>style.visibility</p:attrName>
                                        </p:attrNameLst>
                                      </p:cBhvr>
                                      <p:to>
                                        <p:strVal val="visible"/>
                                      </p:to>
                                    </p:set>
                                    <p:animEffect transition="in" filter="barn(outHorizontal)">
                                      <p:cBhvr>
                                        <p:cTn id="53" dur="750"/>
                                        <p:tgtEl>
                                          <p:spTgt spid="41"/>
                                        </p:tgtEl>
                                      </p:cBhvr>
                                    </p:animEffect>
                                  </p:childTnLst>
                                </p:cTn>
                              </p:par>
                              <p:par>
                                <p:cTn id="54" presetID="22" presetClass="entr" presetSubtype="4" fill="hold" grpId="0" nodeType="withEffect">
                                  <p:stCondLst>
                                    <p:cond delay="250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250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22" presetClass="entr" presetSubtype="8" fill="hold" grpId="0" nodeType="withEffect">
                                  <p:stCondLst>
                                    <p:cond delay="275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par>
                                <p:cTn id="63" presetID="22" presetClass="entr" presetSubtype="8" fill="hold" grpId="0" nodeType="withEffect">
                                  <p:stCondLst>
                                    <p:cond delay="275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275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275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4" grpId="0"/>
      <p:bldP spid="25" grpId="0"/>
      <p:bldP spid="26" grpId="0" animBg="1"/>
      <p:bldP spid="27" grpId="0" animBg="1"/>
      <p:bldP spid="28" grpId="0"/>
      <p:bldP spid="29" grpId="0"/>
      <p:bldP spid="36"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1113073" y="1282076"/>
            <a:ext cx="1229222" cy="1209202"/>
            <a:chOff x="1565181" y="1684182"/>
            <a:chExt cx="829062" cy="815560"/>
          </a:xfrm>
        </p:grpSpPr>
        <p:sp>
          <p:nvSpPr>
            <p:cNvPr id="8" name="Oval 9"/>
            <p:cNvSpPr>
              <a:spLocks noChangeArrowheads="1"/>
            </p:cNvSpPr>
            <p:nvPr/>
          </p:nvSpPr>
          <p:spPr bwMode="auto">
            <a:xfrm>
              <a:off x="1565181" y="1684182"/>
              <a:ext cx="829062" cy="815560"/>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9" name="组合 8"/>
            <p:cNvGrpSpPr/>
            <p:nvPr/>
          </p:nvGrpSpPr>
          <p:grpSpPr>
            <a:xfrm>
              <a:off x="1713818" y="1877186"/>
              <a:ext cx="535580" cy="429552"/>
              <a:chOff x="3800628" y="1595448"/>
              <a:chExt cx="460300" cy="369175"/>
            </a:xfrm>
            <a:solidFill>
              <a:schemeClr val="tx1">
                <a:lumMod val="75000"/>
                <a:lumOff val="25000"/>
              </a:schemeClr>
            </a:solidFill>
          </p:grpSpPr>
          <p:sp>
            <p:nvSpPr>
              <p:cNvPr id="10" name="任意多边形 9"/>
              <p:cNvSpPr/>
              <p:nvPr/>
            </p:nvSpPr>
            <p:spPr>
              <a:xfrm>
                <a:off x="3800628" y="1595448"/>
                <a:ext cx="326907" cy="296623"/>
              </a:xfrm>
              <a:custGeom>
                <a:gdLst>
                  <a:gd name="connsiteX0" fmla="*/ 239603 w 352904"/>
                  <a:gd name="connsiteY0" fmla="*/ 73741 h 320958"/>
                  <a:gd name="connsiteX1" fmla="*/ 216743 w 352904"/>
                  <a:gd name="connsiteY1" fmla="*/ 96601 h 320958"/>
                  <a:gd name="connsiteX2" fmla="*/ 239603 w 352904"/>
                  <a:gd name="connsiteY2" fmla="*/ 119461 h 320958"/>
                  <a:gd name="connsiteX3" fmla="*/ 262463 w 352904"/>
                  <a:gd name="connsiteY3" fmla="*/ 96601 h 320958"/>
                  <a:gd name="connsiteX4" fmla="*/ 239603 w 352904"/>
                  <a:gd name="connsiteY4" fmla="*/ 73741 h 320958"/>
                  <a:gd name="connsiteX5" fmla="*/ 117334 w 352904"/>
                  <a:gd name="connsiteY5" fmla="*/ 73157 h 320958"/>
                  <a:gd name="connsiteX6" fmla="*/ 94474 w 352904"/>
                  <a:gd name="connsiteY6" fmla="*/ 96017 h 320958"/>
                  <a:gd name="connsiteX7" fmla="*/ 117334 w 352904"/>
                  <a:gd name="connsiteY7" fmla="*/ 118877 h 320958"/>
                  <a:gd name="connsiteX8" fmla="*/ 140194 w 352904"/>
                  <a:gd name="connsiteY8" fmla="*/ 96017 h 320958"/>
                  <a:gd name="connsiteX9" fmla="*/ 117334 w 352904"/>
                  <a:gd name="connsiteY9" fmla="*/ 73157 h 320958"/>
                  <a:gd name="connsiteX10" fmla="*/ 161445 w 352904"/>
                  <a:gd name="connsiteY10" fmla="*/ 676 h 320958"/>
                  <a:gd name="connsiteX11" fmla="*/ 273513 w 352904"/>
                  <a:gd name="connsiteY11" fmla="*/ 23593 h 320958"/>
                  <a:gd name="connsiteX12" fmla="*/ 352891 w 352904"/>
                  <a:gd name="connsiteY12" fmla="*/ 122075 h 320958"/>
                  <a:gd name="connsiteX13" fmla="*/ 352904 w 352904"/>
                  <a:gd name="connsiteY13" fmla="*/ 128507 h 320958"/>
                  <a:gd name="connsiteX14" fmla="*/ 315146 w 352904"/>
                  <a:gd name="connsiteY14" fmla="*/ 129922 h 320958"/>
                  <a:gd name="connsiteX15" fmla="*/ 268164 w 352904"/>
                  <a:gd name="connsiteY15" fmla="*/ 145994 h 320958"/>
                  <a:gd name="connsiteX16" fmla="*/ 197650 w 352904"/>
                  <a:gd name="connsiteY16" fmla="*/ 278970 h 320958"/>
                  <a:gd name="connsiteX17" fmla="*/ 207241 w 352904"/>
                  <a:gd name="connsiteY17" fmla="*/ 300331 h 320958"/>
                  <a:gd name="connsiteX18" fmla="*/ 171382 w 352904"/>
                  <a:gd name="connsiteY18" fmla="*/ 304251 h 320958"/>
                  <a:gd name="connsiteX19" fmla="*/ 112465 w 352904"/>
                  <a:gd name="connsiteY19" fmla="*/ 293615 h 320958"/>
                  <a:gd name="connsiteX20" fmla="*/ 51566 w 352904"/>
                  <a:gd name="connsiteY20" fmla="*/ 320958 h 320958"/>
                  <a:gd name="connsiteX21" fmla="*/ 55204 w 352904"/>
                  <a:gd name="connsiteY21" fmla="*/ 262286 h 320958"/>
                  <a:gd name="connsiteX22" fmla="*/ 56385 w 352904"/>
                  <a:gd name="connsiteY22" fmla="*/ 41109 h 320958"/>
                  <a:gd name="connsiteX23" fmla="*/ 161445 w 352904"/>
                  <a:gd name="connsiteY23" fmla="*/ 676 h 320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904" h="320958">
                    <a:moveTo>
                      <a:pt x="239603" y="73741"/>
                    </a:moveTo>
                    <a:cubicBezTo>
                      <a:pt x="226978" y="73741"/>
                      <a:pt x="216743" y="83976"/>
                      <a:pt x="216743" y="96601"/>
                    </a:cubicBezTo>
                    <a:cubicBezTo>
                      <a:pt x="216743" y="109226"/>
                      <a:pt x="226978" y="119461"/>
                      <a:pt x="239603" y="119461"/>
                    </a:cubicBezTo>
                    <a:cubicBezTo>
                      <a:pt x="252228" y="119461"/>
                      <a:pt x="262463" y="109226"/>
                      <a:pt x="262463" y="96601"/>
                    </a:cubicBezTo>
                    <a:cubicBezTo>
                      <a:pt x="262463" y="83976"/>
                      <a:pt x="252228" y="73741"/>
                      <a:pt x="239603" y="73741"/>
                    </a:cubicBezTo>
                    <a:close/>
                    <a:moveTo>
                      <a:pt x="117334" y="73157"/>
                    </a:moveTo>
                    <a:cubicBezTo>
                      <a:pt x="104709" y="73157"/>
                      <a:pt x="94474" y="83392"/>
                      <a:pt x="94474" y="96017"/>
                    </a:cubicBezTo>
                    <a:cubicBezTo>
                      <a:pt x="94474" y="108642"/>
                      <a:pt x="104709" y="118877"/>
                      <a:pt x="117334" y="118877"/>
                    </a:cubicBezTo>
                    <a:cubicBezTo>
                      <a:pt x="129959" y="118877"/>
                      <a:pt x="140194" y="108642"/>
                      <a:pt x="140194" y="96017"/>
                    </a:cubicBezTo>
                    <a:cubicBezTo>
                      <a:pt x="140194" y="83392"/>
                      <a:pt x="129959" y="73157"/>
                      <a:pt x="117334" y="73157"/>
                    </a:cubicBezTo>
                    <a:close/>
                    <a:moveTo>
                      <a:pt x="161445" y="676"/>
                    </a:moveTo>
                    <a:cubicBezTo>
                      <a:pt x="199745" y="-2414"/>
                      <a:pt x="239214" y="5055"/>
                      <a:pt x="273513" y="23593"/>
                    </a:cubicBezTo>
                    <a:cubicBezTo>
                      <a:pt x="316394" y="46769"/>
                      <a:pt x="343628" y="82874"/>
                      <a:pt x="352891" y="122075"/>
                    </a:cubicBezTo>
                    <a:lnTo>
                      <a:pt x="352904" y="128507"/>
                    </a:lnTo>
                    <a:lnTo>
                      <a:pt x="315146" y="129922"/>
                    </a:lnTo>
                    <a:cubicBezTo>
                      <a:pt x="298889" y="132883"/>
                      <a:pt x="282999" y="138217"/>
                      <a:pt x="268164" y="145994"/>
                    </a:cubicBezTo>
                    <a:cubicBezTo>
                      <a:pt x="213736" y="174528"/>
                      <a:pt x="187797" y="228001"/>
                      <a:pt x="197650" y="278970"/>
                    </a:cubicBezTo>
                    <a:lnTo>
                      <a:pt x="207241" y="300331"/>
                    </a:lnTo>
                    <a:lnTo>
                      <a:pt x="171382" y="304251"/>
                    </a:lnTo>
                    <a:cubicBezTo>
                      <a:pt x="151598" y="303607"/>
                      <a:pt x="131691" y="300131"/>
                      <a:pt x="112465" y="293615"/>
                    </a:cubicBezTo>
                    <a:lnTo>
                      <a:pt x="51566" y="320958"/>
                    </a:lnTo>
                    <a:lnTo>
                      <a:pt x="55204" y="262286"/>
                    </a:lnTo>
                    <a:cubicBezTo>
                      <a:pt x="-18866" y="201954"/>
                      <a:pt x="-18326" y="100862"/>
                      <a:pt x="56385" y="41109"/>
                    </a:cubicBezTo>
                    <a:cubicBezTo>
                      <a:pt x="86012" y="17414"/>
                      <a:pt x="123145" y="3766"/>
                      <a:pt x="161445" y="676"/>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992844" y="1717577"/>
                <a:ext cx="268084" cy="247046"/>
              </a:xfrm>
              <a:custGeom>
                <a:gdLst>
                  <a:gd name="connsiteX0" fmla="*/ 102711 w 289403"/>
                  <a:gd name="connsiteY0" fmla="*/ 68763 h 267313"/>
                  <a:gd name="connsiteX1" fmla="*/ 79851 w 289403"/>
                  <a:gd name="connsiteY1" fmla="*/ 91623 h 267313"/>
                  <a:gd name="connsiteX2" fmla="*/ 102711 w 289403"/>
                  <a:gd name="connsiteY2" fmla="*/ 114483 h 267313"/>
                  <a:gd name="connsiteX3" fmla="*/ 125571 w 289403"/>
                  <a:gd name="connsiteY3" fmla="*/ 91623 h 267313"/>
                  <a:gd name="connsiteX4" fmla="*/ 102711 w 289403"/>
                  <a:gd name="connsiteY4" fmla="*/ 68763 h 267313"/>
                  <a:gd name="connsiteX5" fmla="*/ 196923 w 289403"/>
                  <a:gd name="connsiteY5" fmla="*/ 64783 h 267313"/>
                  <a:gd name="connsiteX6" fmla="*/ 174063 w 289403"/>
                  <a:gd name="connsiteY6" fmla="*/ 87643 h 267313"/>
                  <a:gd name="connsiteX7" fmla="*/ 196923 w 289403"/>
                  <a:gd name="connsiteY7" fmla="*/ 110503 h 267313"/>
                  <a:gd name="connsiteX8" fmla="*/ 219783 w 289403"/>
                  <a:gd name="connsiteY8" fmla="*/ 87643 h 267313"/>
                  <a:gd name="connsiteX9" fmla="*/ 196923 w 289403"/>
                  <a:gd name="connsiteY9" fmla="*/ 64783 h 267313"/>
                  <a:gd name="connsiteX10" fmla="*/ 162659 w 289403"/>
                  <a:gd name="connsiteY10" fmla="*/ 959 h 267313"/>
                  <a:gd name="connsiteX11" fmla="*/ 246984 w 289403"/>
                  <a:gd name="connsiteY11" fmla="*/ 36272 h 267313"/>
                  <a:gd name="connsiteX12" fmla="*/ 241587 w 289403"/>
                  <a:gd name="connsiteY12" fmla="*/ 216018 h 267313"/>
                  <a:gd name="connsiteX13" fmla="*/ 245391 w 289403"/>
                  <a:gd name="connsiteY13" fmla="*/ 267313 h 267313"/>
                  <a:gd name="connsiteX14" fmla="*/ 194273 w 289403"/>
                  <a:gd name="connsiteY14" fmla="*/ 240402 h 267313"/>
                  <a:gd name="connsiteX15" fmla="*/ 23095 w 289403"/>
                  <a:gd name="connsiteY15" fmla="*/ 191102 h 267313"/>
                  <a:gd name="connsiteX16" fmla="*/ 70781 w 289403"/>
                  <a:gd name="connsiteY16" fmla="*/ 17404 h 267313"/>
                  <a:gd name="connsiteX17" fmla="*/ 162659 w 289403"/>
                  <a:gd name="connsiteY17" fmla="*/ 959 h 2673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403" h="267313">
                    <a:moveTo>
                      <a:pt x="102711" y="68763"/>
                    </a:moveTo>
                    <a:cubicBezTo>
                      <a:pt x="90086" y="68763"/>
                      <a:pt x="79851" y="78998"/>
                      <a:pt x="79851" y="91623"/>
                    </a:cubicBezTo>
                    <a:cubicBezTo>
                      <a:pt x="79851" y="104248"/>
                      <a:pt x="90086" y="114483"/>
                      <a:pt x="102711" y="114483"/>
                    </a:cubicBezTo>
                    <a:cubicBezTo>
                      <a:pt x="115336" y="114483"/>
                      <a:pt x="125571" y="104248"/>
                      <a:pt x="125571" y="91623"/>
                    </a:cubicBezTo>
                    <a:cubicBezTo>
                      <a:pt x="125571" y="78998"/>
                      <a:pt x="115336" y="68763"/>
                      <a:pt x="102711" y="68763"/>
                    </a:cubicBezTo>
                    <a:close/>
                    <a:moveTo>
                      <a:pt x="196923" y="64783"/>
                    </a:moveTo>
                    <a:cubicBezTo>
                      <a:pt x="184298" y="64783"/>
                      <a:pt x="174063" y="75018"/>
                      <a:pt x="174063" y="87643"/>
                    </a:cubicBezTo>
                    <a:cubicBezTo>
                      <a:pt x="174063" y="100268"/>
                      <a:pt x="184298" y="110503"/>
                      <a:pt x="196923" y="110503"/>
                    </a:cubicBezTo>
                    <a:cubicBezTo>
                      <a:pt x="209548" y="110503"/>
                      <a:pt x="219783" y="100268"/>
                      <a:pt x="219783" y="87643"/>
                    </a:cubicBezTo>
                    <a:cubicBezTo>
                      <a:pt x="219783" y="75018"/>
                      <a:pt x="209548" y="64783"/>
                      <a:pt x="196923" y="64783"/>
                    </a:cubicBezTo>
                    <a:close/>
                    <a:moveTo>
                      <a:pt x="162659" y="959"/>
                    </a:moveTo>
                    <a:cubicBezTo>
                      <a:pt x="193753" y="4289"/>
                      <a:pt x="223587" y="16245"/>
                      <a:pt x="246984" y="36272"/>
                    </a:cubicBezTo>
                    <a:cubicBezTo>
                      <a:pt x="305610" y="86454"/>
                      <a:pt x="303147" y="168484"/>
                      <a:pt x="241587" y="216018"/>
                    </a:cubicBezTo>
                    <a:lnTo>
                      <a:pt x="245391" y="267313"/>
                    </a:lnTo>
                    <a:lnTo>
                      <a:pt x="194273" y="240402"/>
                    </a:lnTo>
                    <a:cubicBezTo>
                      <a:pt x="130775" y="260233"/>
                      <a:pt x="59710" y="239766"/>
                      <a:pt x="23095" y="191102"/>
                    </a:cubicBezTo>
                    <a:cubicBezTo>
                      <a:pt x="-21311" y="132084"/>
                      <a:pt x="323" y="53281"/>
                      <a:pt x="70781" y="17404"/>
                    </a:cubicBezTo>
                    <a:cubicBezTo>
                      <a:pt x="99213" y="2927"/>
                      <a:pt x="131566" y="-2370"/>
                      <a:pt x="162659" y="959"/>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a:off x="4928520" y="1275606"/>
            <a:ext cx="1229222" cy="1209202"/>
            <a:chOff x="6660001" y="1684182"/>
            <a:chExt cx="829062" cy="815560"/>
          </a:xfrm>
        </p:grpSpPr>
        <p:sp>
          <p:nvSpPr>
            <p:cNvPr id="13" name="Oval 9"/>
            <p:cNvSpPr>
              <a:spLocks noChangeArrowheads="1"/>
            </p:cNvSpPr>
            <p:nvPr/>
          </p:nvSpPr>
          <p:spPr bwMode="auto">
            <a:xfrm>
              <a:off x="6660001" y="1684182"/>
              <a:ext cx="829062" cy="815560"/>
            </a:xfrm>
            <a:prstGeom prst="ellipse">
              <a:avLst/>
            </a:prstGeom>
            <a:noFill/>
            <a:ln w="19050">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nvSpPr>
          <p:spPr>
            <a:xfrm flipH="1">
              <a:off x="6833235" y="1818954"/>
              <a:ext cx="482594" cy="438710"/>
            </a:xfrm>
            <a:custGeom>
              <a:gdLst>
                <a:gd name="connsiteX0" fmla="*/ 803003 w 1250950"/>
                <a:gd name="connsiteY0" fmla="*/ 863471 h 1139853"/>
                <a:gd name="connsiteX1" fmla="*/ 820326 w 1250950"/>
                <a:gd name="connsiteY1" fmla="*/ 865925 h 1139853"/>
                <a:gd name="connsiteX2" fmla="*/ 1090156 w 1250950"/>
                <a:gd name="connsiteY2" fmla="*/ 1025268 h 1139853"/>
                <a:gd name="connsiteX3" fmla="*/ 1098216 w 1250950"/>
                <a:gd name="connsiteY3" fmla="*/ 1056576 h 1139853"/>
                <a:gd name="connsiteX4" fmla="*/ 1098216 w 1250950"/>
                <a:gd name="connsiteY4" fmla="*/ 1056575 h 1139853"/>
                <a:gd name="connsiteX5" fmla="*/ 1066908 w 1250950"/>
                <a:gd name="connsiteY5" fmla="*/ 1064635 h 1139853"/>
                <a:gd name="connsiteX6" fmla="*/ 797078 w 1250950"/>
                <a:gd name="connsiteY6" fmla="*/ 905293 h 1139853"/>
                <a:gd name="connsiteX7" fmla="*/ 789018 w 1250950"/>
                <a:gd name="connsiteY7" fmla="*/ 873985 h 1139853"/>
                <a:gd name="connsiteX8" fmla="*/ 803003 w 1250950"/>
                <a:gd name="connsiteY8" fmla="*/ 863471 h 1139853"/>
                <a:gd name="connsiteX9" fmla="*/ 446224 w 1250950"/>
                <a:gd name="connsiteY9" fmla="*/ 862581 h 1139853"/>
                <a:gd name="connsiteX10" fmla="*/ 460274 w 1250950"/>
                <a:gd name="connsiteY10" fmla="*/ 873008 h 1139853"/>
                <a:gd name="connsiteX11" fmla="*/ 452409 w 1250950"/>
                <a:gd name="connsiteY11" fmla="*/ 904366 h 1139853"/>
                <a:gd name="connsiteX12" fmla="*/ 183572 w 1250950"/>
                <a:gd name="connsiteY12" fmla="*/ 1065379 h 1139853"/>
                <a:gd name="connsiteX13" fmla="*/ 152215 w 1250950"/>
                <a:gd name="connsiteY13" fmla="*/ 1057513 h 1139853"/>
                <a:gd name="connsiteX14" fmla="*/ 152216 w 1250950"/>
                <a:gd name="connsiteY14" fmla="*/ 1057514 h 1139853"/>
                <a:gd name="connsiteX15" fmla="*/ 160082 w 1250950"/>
                <a:gd name="connsiteY15" fmla="*/ 1026156 h 1139853"/>
                <a:gd name="connsiteX16" fmla="*/ 428917 w 1250950"/>
                <a:gd name="connsiteY16" fmla="*/ 865143 h 1139853"/>
                <a:gd name="connsiteX17" fmla="*/ 446224 w 1250950"/>
                <a:gd name="connsiteY17" fmla="*/ 862581 h 1139853"/>
                <a:gd name="connsiteX18" fmla="*/ 1250950 w 1250950"/>
                <a:gd name="connsiteY18" fmla="*/ 460461 h 1139853"/>
                <a:gd name="connsiteX19" fmla="*/ 640444 w 1250950"/>
                <a:gd name="connsiteY19" fmla="*/ 812938 h 1139853"/>
                <a:gd name="connsiteX20" fmla="*/ 625478 w 1250950"/>
                <a:gd name="connsiteY20" fmla="*/ 815382 h 1139853"/>
                <a:gd name="connsiteX21" fmla="*/ 626513 w 1250950"/>
                <a:gd name="connsiteY21" fmla="*/ 789509 h 1139853"/>
                <a:gd name="connsiteX22" fmla="*/ 625475 w 1250950"/>
                <a:gd name="connsiteY22" fmla="*/ 790124 h 1139853"/>
                <a:gd name="connsiteX23" fmla="*/ 624374 w 1250950"/>
                <a:gd name="connsiteY23" fmla="*/ 789472 h 1139853"/>
                <a:gd name="connsiteX24" fmla="*/ 625472 w 1250950"/>
                <a:gd name="connsiteY24" fmla="*/ 815381 h 1139853"/>
                <a:gd name="connsiteX25" fmla="*/ 610441 w 1250950"/>
                <a:gd name="connsiteY25" fmla="*/ 812900 h 1139853"/>
                <a:gd name="connsiteX26" fmla="*/ 0 w 1250950"/>
                <a:gd name="connsiteY26" fmla="*/ 460461 h 1139853"/>
                <a:gd name="connsiteX27" fmla="*/ 0 w 1250950"/>
                <a:gd name="connsiteY27" fmla="*/ 991154 h 1139853"/>
                <a:gd name="connsiteX28" fmla="*/ 148699 w 1250950"/>
                <a:gd name="connsiteY28" fmla="*/ 1139853 h 1139853"/>
                <a:gd name="connsiteX29" fmla="*/ 1102251 w 1250950"/>
                <a:gd name="connsiteY29" fmla="*/ 1139853 h 1139853"/>
                <a:gd name="connsiteX30" fmla="*/ 1250950 w 1250950"/>
                <a:gd name="connsiteY30" fmla="*/ 991154 h 1139853"/>
                <a:gd name="connsiteX31" fmla="*/ 627124 w 1250950"/>
                <a:gd name="connsiteY31" fmla="*/ 0 h 1139853"/>
                <a:gd name="connsiteX32" fmla="*/ 625476 w 1250950"/>
                <a:gd name="connsiteY32" fmla="*/ 254 h 1139853"/>
                <a:gd name="connsiteX33" fmla="*/ 623826 w 1250950"/>
                <a:gd name="connsiteY33" fmla="*/ 0 h 1139853"/>
                <a:gd name="connsiteX34" fmla="*/ 516466 w 1250950"/>
                <a:gd name="connsiteY34" fmla="*/ 33878 h 1139853"/>
                <a:gd name="connsiteX35" fmla="*/ 513210 w 1250950"/>
                <a:gd name="connsiteY35" fmla="*/ 37558 h 1139853"/>
                <a:gd name="connsiteX36" fmla="*/ 28743 w 1250950"/>
                <a:gd name="connsiteY36" fmla="*/ 358393 h 1139853"/>
                <a:gd name="connsiteX37" fmla="*/ 29589 w 1250950"/>
                <a:gd name="connsiteY37" fmla="*/ 359776 h 1139853"/>
                <a:gd name="connsiteX38" fmla="*/ 28088 w 1250950"/>
                <a:gd name="connsiteY38" fmla="*/ 360547 h 1139853"/>
                <a:gd name="connsiteX39" fmla="*/ 7537 w 1250950"/>
                <a:gd name="connsiteY39" fmla="*/ 383769 h 1139853"/>
                <a:gd name="connsiteX40" fmla="*/ 1043 w 1250950"/>
                <a:gd name="connsiteY40" fmla="*/ 408272 h 1139853"/>
                <a:gd name="connsiteX41" fmla="*/ 342824 w 1250950"/>
                <a:gd name="connsiteY41" fmla="*/ 605599 h 1139853"/>
                <a:gd name="connsiteX42" fmla="*/ 342108 w 1250950"/>
                <a:gd name="connsiteY42" fmla="*/ 603872 h 1139853"/>
                <a:gd name="connsiteX43" fmla="*/ 342108 w 1250950"/>
                <a:gd name="connsiteY43" fmla="*/ 412515 h 1139853"/>
                <a:gd name="connsiteX44" fmla="*/ 389949 w 1250950"/>
                <a:gd name="connsiteY44" fmla="*/ 364674 h 1139853"/>
                <a:gd name="connsiteX45" fmla="*/ 863386 w 1250950"/>
                <a:gd name="connsiteY45" fmla="*/ 364674 h 1139853"/>
                <a:gd name="connsiteX46" fmla="*/ 911227 w 1250950"/>
                <a:gd name="connsiteY46" fmla="*/ 412515 h 1139853"/>
                <a:gd name="connsiteX47" fmla="*/ 911227 w 1250950"/>
                <a:gd name="connsiteY47" fmla="*/ 603810 h 1139853"/>
                <a:gd name="connsiteX48" fmla="*/ 1249908 w 1250950"/>
                <a:gd name="connsiteY48" fmla="*/ 408272 h 1139853"/>
                <a:gd name="connsiteX49" fmla="*/ 1243414 w 1250950"/>
                <a:gd name="connsiteY49" fmla="*/ 383769 h 1139853"/>
                <a:gd name="connsiteX50" fmla="*/ 1222862 w 1250950"/>
                <a:gd name="connsiteY50" fmla="*/ 360547 h 1139853"/>
                <a:gd name="connsiteX51" fmla="*/ 1221361 w 1250950"/>
                <a:gd name="connsiteY51" fmla="*/ 359776 h 1139853"/>
                <a:gd name="connsiteX52" fmla="*/ 1222208 w 1250950"/>
                <a:gd name="connsiteY52" fmla="*/ 358393 h 1139853"/>
                <a:gd name="connsiteX53" fmla="*/ 737741 w 1250950"/>
                <a:gd name="connsiteY53" fmla="*/ 37558 h 1139853"/>
                <a:gd name="connsiteX54" fmla="*/ 734485 w 1250950"/>
                <a:gd name="connsiteY54" fmla="*/ 33878 h 1139853"/>
                <a:gd name="connsiteX55" fmla="*/ 627124 w 1250950"/>
                <a:gd name="connsiteY55" fmla="*/ 0 h 11398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50950" h="1139853">
                  <a:moveTo>
                    <a:pt x="803003" y="863471"/>
                  </a:moveTo>
                  <a:cubicBezTo>
                    <a:pt x="808669" y="862013"/>
                    <a:pt x="814891" y="862715"/>
                    <a:pt x="820326" y="865925"/>
                  </a:cubicBezTo>
                  <a:cubicBezTo>
                    <a:pt x="910269" y="919039"/>
                    <a:pt x="1000213" y="972154"/>
                    <a:pt x="1090156" y="1025268"/>
                  </a:cubicBezTo>
                  <a:cubicBezTo>
                    <a:pt x="1101027" y="1031688"/>
                    <a:pt x="1104636" y="1045705"/>
                    <a:pt x="1098216" y="1056576"/>
                  </a:cubicBezTo>
                  <a:lnTo>
                    <a:pt x="1098216" y="1056575"/>
                  </a:lnTo>
                  <a:cubicBezTo>
                    <a:pt x="1091796" y="1067446"/>
                    <a:pt x="1077779" y="1071055"/>
                    <a:pt x="1066908" y="1064635"/>
                  </a:cubicBezTo>
                  <a:lnTo>
                    <a:pt x="797078" y="905293"/>
                  </a:lnTo>
                  <a:cubicBezTo>
                    <a:pt x="786207" y="898874"/>
                    <a:pt x="782599" y="884856"/>
                    <a:pt x="789018" y="873985"/>
                  </a:cubicBezTo>
                  <a:cubicBezTo>
                    <a:pt x="792228" y="868550"/>
                    <a:pt x="797337" y="864930"/>
                    <a:pt x="803003" y="863471"/>
                  </a:cubicBezTo>
                  <a:close/>
                  <a:moveTo>
                    <a:pt x="446224" y="862581"/>
                  </a:moveTo>
                  <a:cubicBezTo>
                    <a:pt x="451899" y="864005"/>
                    <a:pt x="457031" y="867593"/>
                    <a:pt x="460274" y="873008"/>
                  </a:cubicBezTo>
                  <a:cubicBezTo>
                    <a:pt x="466761" y="883839"/>
                    <a:pt x="463239" y="897879"/>
                    <a:pt x="452409" y="904366"/>
                  </a:cubicBezTo>
                  <a:cubicBezTo>
                    <a:pt x="362797" y="958037"/>
                    <a:pt x="273184" y="1011708"/>
                    <a:pt x="183572" y="1065379"/>
                  </a:cubicBezTo>
                  <a:cubicBezTo>
                    <a:pt x="172741" y="1071866"/>
                    <a:pt x="158702" y="1068344"/>
                    <a:pt x="152215" y="1057513"/>
                  </a:cubicBezTo>
                  <a:lnTo>
                    <a:pt x="152216" y="1057514"/>
                  </a:lnTo>
                  <a:cubicBezTo>
                    <a:pt x="145729" y="1046683"/>
                    <a:pt x="149251" y="1032643"/>
                    <a:pt x="160082" y="1026156"/>
                  </a:cubicBezTo>
                  <a:lnTo>
                    <a:pt x="428917" y="865143"/>
                  </a:lnTo>
                  <a:cubicBezTo>
                    <a:pt x="434332" y="861899"/>
                    <a:pt x="440550" y="861158"/>
                    <a:pt x="446224" y="862581"/>
                  </a:cubicBezTo>
                  <a:close/>
                  <a:moveTo>
                    <a:pt x="1250950" y="460461"/>
                  </a:moveTo>
                  <a:lnTo>
                    <a:pt x="640444" y="812938"/>
                  </a:lnTo>
                  <a:lnTo>
                    <a:pt x="625478" y="815382"/>
                  </a:lnTo>
                  <a:lnTo>
                    <a:pt x="626513" y="789509"/>
                  </a:lnTo>
                  <a:lnTo>
                    <a:pt x="625475" y="790124"/>
                  </a:lnTo>
                  <a:lnTo>
                    <a:pt x="624374" y="789472"/>
                  </a:lnTo>
                  <a:lnTo>
                    <a:pt x="625472" y="815381"/>
                  </a:lnTo>
                  <a:lnTo>
                    <a:pt x="610441" y="812900"/>
                  </a:lnTo>
                  <a:lnTo>
                    <a:pt x="0" y="460461"/>
                  </a:lnTo>
                  <a:lnTo>
                    <a:pt x="0" y="991154"/>
                  </a:lnTo>
                  <a:cubicBezTo>
                    <a:pt x="0" y="1073278"/>
                    <a:pt x="66575" y="1139853"/>
                    <a:pt x="148699" y="1139853"/>
                  </a:cubicBezTo>
                  <a:lnTo>
                    <a:pt x="1102251" y="1139853"/>
                  </a:lnTo>
                  <a:cubicBezTo>
                    <a:pt x="1184375" y="1139853"/>
                    <a:pt x="1250950" y="1073278"/>
                    <a:pt x="1250950" y="991154"/>
                  </a:cubicBezTo>
                  <a:close/>
                  <a:moveTo>
                    <a:pt x="627124" y="0"/>
                  </a:moveTo>
                  <a:lnTo>
                    <a:pt x="625476" y="254"/>
                  </a:lnTo>
                  <a:lnTo>
                    <a:pt x="623826" y="0"/>
                  </a:lnTo>
                  <a:cubicBezTo>
                    <a:pt x="581900" y="0"/>
                    <a:pt x="543942" y="12947"/>
                    <a:pt x="516466" y="33878"/>
                  </a:cubicBezTo>
                  <a:lnTo>
                    <a:pt x="513210" y="37558"/>
                  </a:lnTo>
                  <a:lnTo>
                    <a:pt x="28743" y="358393"/>
                  </a:lnTo>
                  <a:lnTo>
                    <a:pt x="29589" y="359776"/>
                  </a:lnTo>
                  <a:lnTo>
                    <a:pt x="28088" y="360547"/>
                  </a:lnTo>
                  <a:cubicBezTo>
                    <a:pt x="19411" y="367157"/>
                    <a:pt x="12389" y="375028"/>
                    <a:pt x="7537" y="383769"/>
                  </a:cubicBezTo>
                  <a:lnTo>
                    <a:pt x="1043" y="408272"/>
                  </a:lnTo>
                  <a:lnTo>
                    <a:pt x="342824" y="605599"/>
                  </a:lnTo>
                  <a:lnTo>
                    <a:pt x="342108" y="603872"/>
                  </a:lnTo>
                  <a:lnTo>
                    <a:pt x="342108" y="412515"/>
                  </a:lnTo>
                  <a:cubicBezTo>
                    <a:pt x="342108" y="386093"/>
                    <a:pt x="363527" y="364674"/>
                    <a:pt x="389949" y="364674"/>
                  </a:cubicBezTo>
                  <a:lnTo>
                    <a:pt x="863386" y="364674"/>
                  </a:lnTo>
                  <a:cubicBezTo>
                    <a:pt x="889808" y="364674"/>
                    <a:pt x="911227" y="386093"/>
                    <a:pt x="911227" y="412515"/>
                  </a:cubicBezTo>
                  <a:lnTo>
                    <a:pt x="911227" y="603810"/>
                  </a:lnTo>
                  <a:lnTo>
                    <a:pt x="1249908" y="408272"/>
                  </a:lnTo>
                  <a:lnTo>
                    <a:pt x="1243414" y="383769"/>
                  </a:lnTo>
                  <a:cubicBezTo>
                    <a:pt x="1238561" y="375028"/>
                    <a:pt x="1231539" y="367157"/>
                    <a:pt x="1222862" y="360547"/>
                  </a:cubicBezTo>
                  <a:lnTo>
                    <a:pt x="1221361" y="359776"/>
                  </a:lnTo>
                  <a:lnTo>
                    <a:pt x="1222208" y="358393"/>
                  </a:lnTo>
                  <a:lnTo>
                    <a:pt x="737741" y="37558"/>
                  </a:lnTo>
                  <a:lnTo>
                    <a:pt x="734485" y="33878"/>
                  </a:lnTo>
                  <a:cubicBezTo>
                    <a:pt x="707008" y="12947"/>
                    <a:pt x="669051" y="0"/>
                    <a:pt x="627124" y="0"/>
                  </a:cubicBezTo>
                  <a:close/>
                </a:path>
              </a:pathLst>
            </a:custGeom>
            <a:solidFill>
              <a:srgbClr val="BF21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034973" y="1305814"/>
            <a:ext cx="1200870" cy="1200868"/>
            <a:chOff x="3502816" y="1286126"/>
            <a:chExt cx="687862" cy="687862"/>
          </a:xfrm>
        </p:grpSpPr>
        <p:sp>
          <p:nvSpPr>
            <p:cNvPr id="16" name="椭圆 15"/>
            <p:cNvSpPr/>
            <p:nvPr/>
          </p:nvSpPr>
          <p:spPr>
            <a:xfrm>
              <a:off x="3502816" y="1286126"/>
              <a:ext cx="687862" cy="687862"/>
            </a:xfrm>
            <a:prstGeom prst="ellipse">
              <a:avLst/>
            </a:prstGeom>
            <a:noFill/>
            <a:ln w="19050">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635741" y="1411295"/>
              <a:ext cx="422011" cy="425524"/>
            </a:xfrm>
            <a:custGeom>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BF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850420" y="1301731"/>
            <a:ext cx="1200870" cy="1200868"/>
            <a:chOff x="5001117" y="1286126"/>
            <a:chExt cx="687862" cy="687862"/>
          </a:xfrm>
        </p:grpSpPr>
        <p:sp>
          <p:nvSpPr>
            <p:cNvPr id="19" name="椭圆 18"/>
            <p:cNvSpPr/>
            <p:nvPr/>
          </p:nvSpPr>
          <p:spPr>
            <a:xfrm>
              <a:off x="5001117" y="1286126"/>
              <a:ext cx="687862" cy="687862"/>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9800796">
              <a:off x="5173192" y="1427719"/>
              <a:ext cx="422077" cy="428386"/>
            </a:xfrm>
            <a:custGeom>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6"/>
          <p:cNvSpPr txBox="1"/>
          <p:nvPr/>
        </p:nvSpPr>
        <p:spPr>
          <a:xfrm>
            <a:off x="827584" y="3284279"/>
            <a:ext cx="180020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055845" y="2787774"/>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11829" y="3147814"/>
            <a:ext cx="1571939" cy="0"/>
          </a:xfrm>
          <a:prstGeom prst="line">
            <a:avLst/>
          </a:prstGeom>
          <a:ln>
            <a:solidFill>
              <a:srgbClr val="4B52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32"/>
          <p:cNvSpPr txBox="1"/>
          <p:nvPr/>
        </p:nvSpPr>
        <p:spPr>
          <a:xfrm>
            <a:off x="2771800" y="3284279"/>
            <a:ext cx="180020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000061" y="2787774"/>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856045" y="3147814"/>
            <a:ext cx="1571939" cy="0"/>
          </a:xfrm>
          <a:prstGeom prst="line">
            <a:avLst/>
          </a:prstGeom>
          <a:ln>
            <a:solidFill>
              <a:srgbClr val="D2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35"/>
          <p:cNvSpPr txBox="1"/>
          <p:nvPr/>
        </p:nvSpPr>
        <p:spPr>
          <a:xfrm>
            <a:off x="4704097" y="3284279"/>
            <a:ext cx="180020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932358" y="2787774"/>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788342" y="3147814"/>
            <a:ext cx="1571939" cy="0"/>
          </a:xfrm>
          <a:prstGeom prst="line">
            <a:avLst/>
          </a:prstGeom>
          <a:ln>
            <a:solidFill>
              <a:srgbClr val="4B52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Box 38"/>
          <p:cNvSpPr txBox="1"/>
          <p:nvPr/>
        </p:nvSpPr>
        <p:spPr>
          <a:xfrm>
            <a:off x="6732240" y="3284279"/>
            <a:ext cx="180020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960501" y="2787774"/>
            <a:ext cx="1343678" cy="338554"/>
          </a:xfrm>
          <a:prstGeom prst="rect">
            <a:avLst/>
          </a:prstGeom>
          <a:noFill/>
          <a:ln>
            <a:noFill/>
          </a:ln>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6816485" y="3147814"/>
            <a:ext cx="1571939" cy="0"/>
          </a:xfrm>
          <a:prstGeom prst="line">
            <a:avLst/>
          </a:prstGeom>
          <a:ln>
            <a:solidFill>
              <a:srgbClr val="D2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2" presetClass="entr" presetSubtype="0" fill="hold"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ppt_x</p:attrName>
                                        </p:attrNameLst>
                                      </p:cBhvr>
                                      <p:tavLst>
                                        <p:tav tm="0">
                                          <p:val>
                                            <p:strVal val="#ppt_x"/>
                                          </p:val>
                                        </p:tav>
                                        <p:tav tm="100000">
                                          <p:val>
                                            <p:strVal val="#ppt_x"/>
                                          </p:val>
                                        </p:tav>
                                      </p:tavLst>
                                    </p:anim>
                                    <p:anim calcmode="lin" valueType="num">
                                      <p:cBhvr>
                                        <p:cTn id="40" dur="75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anim calcmode="lin" valueType="num">
                                      <p:cBhvr>
                                        <p:cTn id="44" dur="750" fill="hold"/>
                                        <p:tgtEl>
                                          <p:spTgt spid="21"/>
                                        </p:tgtEl>
                                        <p:attrNameLst>
                                          <p:attrName>ppt_x</p:attrName>
                                        </p:attrNameLst>
                                      </p:cBhvr>
                                      <p:tavLst>
                                        <p:tav tm="0">
                                          <p:val>
                                            <p:strVal val="#ppt_x"/>
                                          </p:val>
                                        </p:tav>
                                        <p:tav tm="100000">
                                          <p:val>
                                            <p:strVal val="#ppt_x"/>
                                          </p:val>
                                        </p:tav>
                                      </p:tavLst>
                                    </p:anim>
                                    <p:anim calcmode="lin" valueType="num">
                                      <p:cBhvr>
                                        <p:cTn id="45" dur="75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750"/>
                                        <p:tgtEl>
                                          <p:spTgt spid="22"/>
                                        </p:tgtEl>
                                      </p:cBhvr>
                                    </p:animEffect>
                                    <p:anim calcmode="lin" valueType="num">
                                      <p:cBhvr>
                                        <p:cTn id="49" dur="750" fill="hold"/>
                                        <p:tgtEl>
                                          <p:spTgt spid="22"/>
                                        </p:tgtEl>
                                        <p:attrNameLst>
                                          <p:attrName>ppt_x</p:attrName>
                                        </p:attrNameLst>
                                      </p:cBhvr>
                                      <p:tavLst>
                                        <p:tav tm="0">
                                          <p:val>
                                            <p:strVal val="#ppt_x"/>
                                          </p:val>
                                        </p:tav>
                                        <p:tav tm="100000">
                                          <p:val>
                                            <p:strVal val="#ppt_x"/>
                                          </p:val>
                                        </p:tav>
                                      </p:tavLst>
                                    </p:anim>
                                    <p:anim calcmode="lin" valueType="num">
                                      <p:cBhvr>
                                        <p:cTn id="50" dur="75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5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750"/>
                                        <p:tgtEl>
                                          <p:spTgt spid="23"/>
                                        </p:tgtEl>
                                      </p:cBhvr>
                                    </p:animEffect>
                                    <p:anim calcmode="lin" valueType="num">
                                      <p:cBhvr>
                                        <p:cTn id="54" dur="750" fill="hold"/>
                                        <p:tgtEl>
                                          <p:spTgt spid="23"/>
                                        </p:tgtEl>
                                        <p:attrNameLst>
                                          <p:attrName>ppt_x</p:attrName>
                                        </p:attrNameLst>
                                      </p:cBhvr>
                                      <p:tavLst>
                                        <p:tav tm="0">
                                          <p:val>
                                            <p:strVal val="#ppt_x"/>
                                          </p:val>
                                        </p:tav>
                                        <p:tav tm="100000">
                                          <p:val>
                                            <p:strVal val="#ppt_x"/>
                                          </p:val>
                                        </p:tav>
                                      </p:tavLst>
                                    </p:anim>
                                    <p:anim calcmode="lin" valueType="num">
                                      <p:cBhvr>
                                        <p:cTn id="55" dur="75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750"/>
                                        <p:tgtEl>
                                          <p:spTgt spid="24"/>
                                        </p:tgtEl>
                                      </p:cBhvr>
                                    </p:animEffect>
                                    <p:anim calcmode="lin" valueType="num">
                                      <p:cBhvr>
                                        <p:cTn id="59" dur="750" fill="hold"/>
                                        <p:tgtEl>
                                          <p:spTgt spid="24"/>
                                        </p:tgtEl>
                                        <p:attrNameLst>
                                          <p:attrName>ppt_x</p:attrName>
                                        </p:attrNameLst>
                                      </p:cBhvr>
                                      <p:tavLst>
                                        <p:tav tm="0">
                                          <p:val>
                                            <p:strVal val="#ppt_x"/>
                                          </p:val>
                                        </p:tav>
                                        <p:tav tm="100000">
                                          <p:val>
                                            <p:strVal val="#ppt_x"/>
                                          </p:val>
                                        </p:tav>
                                      </p:tavLst>
                                    </p:anim>
                                    <p:anim calcmode="lin" valueType="num">
                                      <p:cBhvr>
                                        <p:cTn id="60" dur="7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anim calcmode="lin" valueType="num">
                                      <p:cBhvr>
                                        <p:cTn id="64" dur="750" fill="hold"/>
                                        <p:tgtEl>
                                          <p:spTgt spid="25"/>
                                        </p:tgtEl>
                                        <p:attrNameLst>
                                          <p:attrName>ppt_x</p:attrName>
                                        </p:attrNameLst>
                                      </p:cBhvr>
                                      <p:tavLst>
                                        <p:tav tm="0">
                                          <p:val>
                                            <p:strVal val="#ppt_x"/>
                                          </p:val>
                                        </p:tav>
                                        <p:tav tm="100000">
                                          <p:val>
                                            <p:strVal val="#ppt_x"/>
                                          </p:val>
                                        </p:tav>
                                      </p:tavLst>
                                    </p:anim>
                                    <p:anim calcmode="lin" valueType="num">
                                      <p:cBhvr>
                                        <p:cTn id="65" dur="75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5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750"/>
                                        <p:tgtEl>
                                          <p:spTgt spid="26"/>
                                        </p:tgtEl>
                                      </p:cBhvr>
                                    </p:animEffect>
                                    <p:anim calcmode="lin" valueType="num">
                                      <p:cBhvr>
                                        <p:cTn id="69" dur="750" fill="hold"/>
                                        <p:tgtEl>
                                          <p:spTgt spid="26"/>
                                        </p:tgtEl>
                                        <p:attrNameLst>
                                          <p:attrName>ppt_x</p:attrName>
                                        </p:attrNameLst>
                                      </p:cBhvr>
                                      <p:tavLst>
                                        <p:tav tm="0">
                                          <p:val>
                                            <p:strVal val="#ppt_x"/>
                                          </p:val>
                                        </p:tav>
                                        <p:tav tm="100000">
                                          <p:val>
                                            <p:strVal val="#ppt_x"/>
                                          </p:val>
                                        </p:tav>
                                      </p:tavLst>
                                    </p:anim>
                                    <p:anim calcmode="lin" valueType="num">
                                      <p:cBhvr>
                                        <p:cTn id="70" dur="750" fill="hold"/>
                                        <p:tgtEl>
                                          <p:spTgt spid="2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125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750"/>
                                        <p:tgtEl>
                                          <p:spTgt spid="27"/>
                                        </p:tgtEl>
                                      </p:cBhvr>
                                    </p:animEffect>
                                    <p:anim calcmode="lin" valueType="num">
                                      <p:cBhvr>
                                        <p:cTn id="74" dur="750" fill="hold"/>
                                        <p:tgtEl>
                                          <p:spTgt spid="27"/>
                                        </p:tgtEl>
                                        <p:attrNameLst>
                                          <p:attrName>ppt_x</p:attrName>
                                        </p:attrNameLst>
                                      </p:cBhvr>
                                      <p:tavLst>
                                        <p:tav tm="0">
                                          <p:val>
                                            <p:strVal val="#ppt_x"/>
                                          </p:val>
                                        </p:tav>
                                        <p:tav tm="100000">
                                          <p:val>
                                            <p:strVal val="#ppt_x"/>
                                          </p:val>
                                        </p:tav>
                                      </p:tavLst>
                                    </p:anim>
                                    <p:anim calcmode="lin" valueType="num">
                                      <p:cBhvr>
                                        <p:cTn id="75" dur="75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25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750"/>
                                        <p:tgtEl>
                                          <p:spTgt spid="28"/>
                                        </p:tgtEl>
                                      </p:cBhvr>
                                    </p:animEffect>
                                    <p:anim calcmode="lin" valueType="num">
                                      <p:cBhvr>
                                        <p:cTn id="79" dur="750" fill="hold"/>
                                        <p:tgtEl>
                                          <p:spTgt spid="28"/>
                                        </p:tgtEl>
                                        <p:attrNameLst>
                                          <p:attrName>ppt_x</p:attrName>
                                        </p:attrNameLst>
                                      </p:cBhvr>
                                      <p:tavLst>
                                        <p:tav tm="0">
                                          <p:val>
                                            <p:strVal val="#ppt_x"/>
                                          </p:val>
                                        </p:tav>
                                        <p:tav tm="100000">
                                          <p:val>
                                            <p:strVal val="#ppt_x"/>
                                          </p:val>
                                        </p:tav>
                                      </p:tavLst>
                                    </p:anim>
                                    <p:anim calcmode="lin" valueType="num">
                                      <p:cBhvr>
                                        <p:cTn id="80" dur="75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125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750"/>
                                        <p:tgtEl>
                                          <p:spTgt spid="29"/>
                                        </p:tgtEl>
                                      </p:cBhvr>
                                    </p:animEffect>
                                    <p:anim calcmode="lin" valueType="num">
                                      <p:cBhvr>
                                        <p:cTn id="84" dur="750" fill="hold"/>
                                        <p:tgtEl>
                                          <p:spTgt spid="29"/>
                                        </p:tgtEl>
                                        <p:attrNameLst>
                                          <p:attrName>ppt_x</p:attrName>
                                        </p:attrNameLst>
                                      </p:cBhvr>
                                      <p:tavLst>
                                        <p:tav tm="0">
                                          <p:val>
                                            <p:strVal val="#ppt_x"/>
                                          </p:val>
                                        </p:tav>
                                        <p:tav tm="100000">
                                          <p:val>
                                            <p:strVal val="#ppt_x"/>
                                          </p:val>
                                        </p:tav>
                                      </p:tavLst>
                                    </p:anim>
                                    <p:anim calcmode="lin" valueType="num">
                                      <p:cBhvr>
                                        <p:cTn id="85" dur="750" fill="hold"/>
                                        <p:tgtEl>
                                          <p:spTgt spid="2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750"/>
                                        <p:tgtEl>
                                          <p:spTgt spid="30"/>
                                        </p:tgtEl>
                                      </p:cBhvr>
                                    </p:animEffect>
                                    <p:anim calcmode="lin" valueType="num">
                                      <p:cBhvr>
                                        <p:cTn id="89" dur="750" fill="hold"/>
                                        <p:tgtEl>
                                          <p:spTgt spid="30"/>
                                        </p:tgtEl>
                                        <p:attrNameLst>
                                          <p:attrName>ppt_x</p:attrName>
                                        </p:attrNameLst>
                                      </p:cBhvr>
                                      <p:tavLst>
                                        <p:tav tm="0">
                                          <p:val>
                                            <p:strVal val="#ppt_x"/>
                                          </p:val>
                                        </p:tav>
                                        <p:tav tm="100000">
                                          <p:val>
                                            <p:strVal val="#ppt_x"/>
                                          </p:val>
                                        </p:tav>
                                      </p:tavLst>
                                    </p:anim>
                                    <p:anim calcmode="lin" valueType="num">
                                      <p:cBhvr>
                                        <p:cTn id="90" dur="750" fill="hold"/>
                                        <p:tgtEl>
                                          <p:spTgt spid="3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75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750"/>
                                        <p:tgtEl>
                                          <p:spTgt spid="31"/>
                                        </p:tgtEl>
                                      </p:cBhvr>
                                    </p:animEffect>
                                    <p:anim calcmode="lin" valueType="num">
                                      <p:cBhvr>
                                        <p:cTn id="94" dur="750" fill="hold"/>
                                        <p:tgtEl>
                                          <p:spTgt spid="31"/>
                                        </p:tgtEl>
                                        <p:attrNameLst>
                                          <p:attrName>ppt_x</p:attrName>
                                        </p:attrNameLst>
                                      </p:cBhvr>
                                      <p:tavLst>
                                        <p:tav tm="0">
                                          <p:val>
                                            <p:strVal val="#ppt_x"/>
                                          </p:val>
                                        </p:tav>
                                        <p:tav tm="100000">
                                          <p:val>
                                            <p:strVal val="#ppt_x"/>
                                          </p:val>
                                        </p:tav>
                                      </p:tavLst>
                                    </p:anim>
                                    <p:anim calcmode="lin" valueType="num">
                                      <p:cBhvr>
                                        <p:cTn id="95" dur="750" fill="hold"/>
                                        <p:tgtEl>
                                          <p:spTgt spid="3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75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750"/>
                                        <p:tgtEl>
                                          <p:spTgt spid="32"/>
                                        </p:tgtEl>
                                      </p:cBhvr>
                                    </p:animEffect>
                                    <p:anim calcmode="lin" valueType="num">
                                      <p:cBhvr>
                                        <p:cTn id="99" dur="750" fill="hold"/>
                                        <p:tgtEl>
                                          <p:spTgt spid="32"/>
                                        </p:tgtEl>
                                        <p:attrNameLst>
                                          <p:attrName>ppt_x</p:attrName>
                                        </p:attrNameLst>
                                      </p:cBhvr>
                                      <p:tavLst>
                                        <p:tav tm="0">
                                          <p:val>
                                            <p:strVal val="#ppt_x"/>
                                          </p:val>
                                        </p:tav>
                                        <p:tav tm="100000">
                                          <p:val>
                                            <p:strVal val="#ppt_x"/>
                                          </p:val>
                                        </p:tav>
                                      </p:tavLst>
                                    </p:anim>
                                    <p:anim calcmode="lin" valueType="num">
                                      <p:cBhvr>
                                        <p:cTn id="100"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1" grpId="0"/>
      <p:bldP spid="22" grpId="0"/>
      <p:bldP spid="24" grpId="0"/>
      <p:bldP spid="25" grpId="0"/>
      <p:bldP spid="27" grpId="0"/>
      <p:bldP spid="28" grpId="0"/>
      <p:bldP spid="30" grpId="0"/>
      <p:bldP spid="3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462" y="-1"/>
            <a:ext cx="6430873" cy="42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01110" y="3319488"/>
            <a:ext cx="49149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BE0202"/>
                </a:solidFill>
                <a:latin typeface="微软雅黑" panose="020b0503020204020204" pitchFamily="34" charset="-122"/>
                <a:ea typeface="微软雅黑" panose="020b0503020204020204" pitchFamily="34" charset="-122"/>
              </a:rPr>
              <a:t>欧美风格商务</a:t>
            </a:r>
            <a:r>
              <a:rPr lang="en-US" altLang="zh-CN" sz="3600" b="1">
                <a:solidFill>
                  <a:srgbClr val="BE0202"/>
                </a:solidFill>
                <a:latin typeface="微软雅黑" panose="020b0503020204020204" pitchFamily="34" charset="-122"/>
                <a:ea typeface="微软雅黑" panose="020b0503020204020204" pitchFamily="34" charset="-122"/>
              </a:rPr>
              <a:t>PPT</a:t>
            </a:r>
            <a:r>
              <a:rPr lang="zh-CN" altLang="en-US" sz="3600" b="1">
                <a:solidFill>
                  <a:srgbClr val="BE0202"/>
                </a:solidFill>
                <a:latin typeface="微软雅黑" panose="020b0503020204020204" pitchFamily="34" charset="-122"/>
                <a:ea typeface="微软雅黑" panose="020b0503020204020204" pitchFamily="34" charset="-122"/>
              </a:rPr>
              <a:t>模板</a:t>
            </a:r>
            <a:endParaRPr lang="zh-CN" altLang="en-US" sz="3600" b="1">
              <a:solidFill>
                <a:srgbClr val="BE0202"/>
              </a:solidFill>
              <a:latin typeface="微软雅黑" panose="020b0503020204020204" pitchFamily="34" charset="-122"/>
              <a:ea typeface="微软雅黑" panose="020b0503020204020204" pitchFamily="34" charset="-122"/>
            </a:endParaRPr>
          </a:p>
        </p:txBody>
      </p:sp>
      <p:sp>
        <p:nvSpPr>
          <p:cNvPr id="6" name="TextBox 12"/>
          <p:cNvSpPr txBox="1">
            <a:spLocks noChangeArrowheads="1"/>
          </p:cNvSpPr>
          <p:nvPr/>
        </p:nvSpPr>
        <p:spPr bwMode="auto">
          <a:xfrm>
            <a:off x="148555" y="3904084"/>
            <a:ext cx="4405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D4948"/>
                </a:solidFill>
                <a:latin typeface="微软雅黑" panose="020b0503020204020204" pitchFamily="34" charset="-122"/>
                <a:ea typeface="微软雅黑" panose="020b0503020204020204" pitchFamily="34" charset="-122"/>
              </a:rPr>
              <a:t>演示完毕，感谢您的聆听，欢迎下载观看</a:t>
            </a:r>
            <a:endParaRPr lang="zh-CN" altLang="en-US" sz="1600">
              <a:solidFill>
                <a:srgbClr val="4D4948"/>
              </a:solidFill>
              <a:latin typeface="微软雅黑" panose="020b0503020204020204" pitchFamily="34" charset="-122"/>
              <a:ea typeface="微软雅黑" panose="020b0503020204020204" pitchFamily="34" charset="-122"/>
            </a:endParaRPr>
          </a:p>
        </p:txBody>
      </p:sp>
      <p:cxnSp>
        <p:nvCxnSpPr>
          <p:cNvPr id="7" name="直接连接符 44"/>
          <p:cNvCxnSpPr>
            <a:cxnSpLocks noChangeShapeType="1"/>
          </p:cNvCxnSpPr>
          <p:nvPr/>
        </p:nvCxnSpPr>
        <p:spPr bwMode="auto">
          <a:xfrm>
            <a:off x="179512" y="4227934"/>
            <a:ext cx="6561535" cy="0"/>
          </a:xfrm>
          <a:prstGeom prst="line">
            <a:avLst/>
          </a:prstGeom>
          <a:noFill/>
          <a:ln w="9525" cmpd="sng">
            <a:solidFill>
              <a:srgbClr val="504B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45"/>
          <p:cNvSpPr>
            <a:spLocks noChangeArrowheads="1"/>
          </p:cNvSpPr>
          <p:nvPr/>
        </p:nvSpPr>
        <p:spPr bwMode="auto">
          <a:xfrm>
            <a:off x="131848" y="4535993"/>
            <a:ext cx="781050" cy="247650"/>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矩形 53"/>
          <p:cNvSpPr>
            <a:spLocks noChangeArrowheads="1"/>
          </p:cNvSpPr>
          <p:nvPr/>
        </p:nvSpPr>
        <p:spPr bwMode="auto">
          <a:xfrm>
            <a:off x="935521" y="4535993"/>
            <a:ext cx="1626394" cy="247650"/>
          </a:xfrm>
          <a:prstGeom prst="rect">
            <a:avLst/>
          </a:prstGeom>
          <a:solidFill>
            <a:srgbClr val="504B4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Box 17"/>
          <p:cNvSpPr txBox="1">
            <a:spLocks noChangeArrowheads="1"/>
          </p:cNvSpPr>
          <p:nvPr/>
        </p:nvSpPr>
        <p:spPr bwMode="auto">
          <a:xfrm>
            <a:off x="4224973" y="4459820"/>
            <a:ext cx="2331294"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汇报人</a:t>
            </a:r>
            <a:endParaRPr lang="en-US">
              <a:solidFill>
                <a:srgbClr val="F8F8F8"/>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a:off x="0" y="0"/>
            <a:ext cx="1053704" cy="426244"/>
          </a:xfrm>
          <a:custGeom>
            <a:gdLst>
              <a:gd name="T0" fmla="*/ 0 w 2998"/>
              <a:gd name="T1" fmla="*/ 0 h 1197"/>
              <a:gd name="T2" fmla="*/ 2381 w 2998"/>
              <a:gd name="T3" fmla="*/ 0 h 1197"/>
              <a:gd name="T4" fmla="*/ 2998 w 2998"/>
              <a:gd name="T5" fmla="*/ 1197 h 1197"/>
              <a:gd name="T6" fmla="*/ 0 w 2998"/>
              <a:gd name="T7" fmla="*/ 1197 h 1197"/>
              <a:gd name="T8" fmla="*/ 0 w 2998"/>
              <a:gd name="T9" fmla="*/ 0 h 1197"/>
            </a:gdLst>
            <a:cxnLst>
              <a:cxn ang="0">
                <a:pos x="T0" y="T1"/>
              </a:cxn>
              <a:cxn ang="0">
                <a:pos x="T2" y="T3"/>
              </a:cxn>
              <a:cxn ang="0">
                <a:pos x="T4" y="T5"/>
              </a:cxn>
              <a:cxn ang="0">
                <a:pos x="T6" y="T7"/>
              </a:cxn>
              <a:cxn ang="0">
                <a:pos x="T8" y="T9"/>
              </a:cxn>
            </a:cxnLst>
            <a:rect l="0" t="0" r="r" b="b"/>
            <a:pathLst>
              <a:path w="2998" h="1197">
                <a:moveTo>
                  <a:pt x="0" y="0"/>
                </a:moveTo>
                <a:lnTo>
                  <a:pt x="2381" y="0"/>
                </a:lnTo>
                <a:lnTo>
                  <a:pt x="2998" y="1197"/>
                </a:lnTo>
                <a:lnTo>
                  <a:pt x="0" y="1197"/>
                </a:lnTo>
                <a:lnTo>
                  <a:pt x="0" y="0"/>
                </a:lnTo>
                <a:close/>
              </a:path>
            </a:pathLst>
          </a:custGeom>
          <a:solidFill>
            <a:srgbClr val="BE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TextBox 16"/>
          <p:cNvSpPr txBox="1">
            <a:spLocks noChangeArrowheads="1"/>
          </p:cNvSpPr>
          <p:nvPr/>
        </p:nvSpPr>
        <p:spPr bwMode="auto">
          <a:xfrm>
            <a:off x="3164372" y="4459794"/>
            <a:ext cx="1659731" cy="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solidFill>
                  <a:srgbClr val="FF0000"/>
                </a:solidFill>
                <a:latin typeface="微软雅黑" panose="020b0503020204020204" pitchFamily="34" charset="-122"/>
                <a:ea typeface="微软雅黑" panose="020b0503020204020204" pitchFamily="34" charset="-122"/>
              </a:rPr>
              <a:t>20xx.07.15</a:t>
            </a:r>
            <a:endParaRPr lang="en-US">
              <a:solidFill>
                <a:srgbClr val="FF0000"/>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86919" y="30955"/>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solidFill>
                  <a:srgbClr val="F8F8F8"/>
                </a:solidFill>
              </a:rPr>
              <a:t>LOGO</a:t>
            </a:r>
            <a:endParaRPr lang="zh-CN" altLang="en-US">
              <a:solidFill>
                <a:srgbClr val="F8F8F8"/>
              </a:solidFill>
            </a:endParaRPr>
          </a:p>
        </p:txBody>
      </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90"/>
                                          </p:val>
                                        </p:tav>
                                        <p:tav tm="100000">
                                          <p:val>
                                            <p:fltVal val="0"/>
                                          </p:val>
                                        </p:tav>
                                      </p:tavLst>
                                    </p:anim>
                                    <p:animEffect transition="in" filter="fade">
                                      <p:cBhvr>
                                        <p:cTn id="19" dur="500"/>
                                        <p:tgtEl>
                                          <p:spTgt spid="13"/>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2000"/>
                                        <p:tgtEl>
                                          <p:spTgt spid="7"/>
                                        </p:tgtEl>
                                      </p:cBhvr>
                                    </p:animEffect>
                                  </p:childTnLst>
                                </p:cTn>
                              </p:par>
                            </p:childTnLst>
                          </p:cTn>
                        </p:par>
                        <p:par>
                          <p:cTn id="24" fill="hold" nodeType="afterGroup">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nodeType="afterGroup">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nodeType="afterGroup">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300" fill="hold"/>
                                        <p:tgtEl>
                                          <p:spTgt spid="9"/>
                                        </p:tgtEl>
                                        <p:attrNameLst>
                                          <p:attrName>ppt_x</p:attrName>
                                        </p:attrNameLst>
                                      </p:cBhvr>
                                      <p:tavLst>
                                        <p:tav tm="0">
                                          <p:val>
                                            <p:strVal val="1+#ppt_w/2"/>
                                          </p:val>
                                        </p:tav>
                                        <p:tav tm="100000">
                                          <p:val>
                                            <p:strVal val="#ppt_x"/>
                                          </p:val>
                                        </p:tav>
                                      </p:tavLst>
                                    </p:anim>
                                    <p:anim calcmode="lin" valueType="num">
                                      <p:cBhvr additive="base">
                                        <p:cTn id="45" dur="3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300" fill="hold"/>
                                        <p:tgtEl>
                                          <p:spTgt spid="8"/>
                                        </p:tgtEl>
                                        <p:attrNameLst>
                                          <p:attrName>ppt_x</p:attrName>
                                        </p:attrNameLst>
                                      </p:cBhvr>
                                      <p:tavLst>
                                        <p:tav tm="0">
                                          <p:val>
                                            <p:strVal val="0-#ppt_w/2"/>
                                          </p:val>
                                        </p:tav>
                                        <p:tav tm="100000">
                                          <p:val>
                                            <p:strVal val="#ppt_x"/>
                                          </p:val>
                                        </p:tav>
                                      </p:tavLst>
                                    </p:anim>
                                    <p:anim calcmode="lin" valueType="num">
                                      <p:cBhvr additive="base">
                                        <p:cTn id="49" dur="300" fill="hold"/>
                                        <p:tgtEl>
                                          <p:spTgt spid="8"/>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800"/>
                            </p:stCondLst>
                            <p:childTnLst>
                              <p:par>
                                <p:cTn id="51" presetID="22" presetClass="entr" presetSubtype="4" fill="hold" nodeType="after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wipe(down)">
                                      <p:cBhvr>
                                        <p:cTn id="53" dur="500"/>
                                        <p:tgtEl>
                                          <p:spTgt spid="10">
                                            <p:txEl>
                                              <p:pRg st="0" end="0"/>
                                            </p:txEl>
                                          </p:spTgt>
                                        </p:tgtEl>
                                      </p:cBhvr>
                                    </p:animEffect>
                                  </p:childTnLst>
                                </p:cTn>
                              </p:par>
                            </p:childTnLst>
                          </p:cTn>
                        </p:par>
                        <p:par>
                          <p:cTn id="54" fill="hold" nodeType="afterGroup">
                            <p:stCondLst>
                              <p:cond delay="5300"/>
                            </p:stCondLst>
                            <p:childTnLst>
                              <p:par>
                                <p:cTn id="55" presetID="2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nodeType="afterGroup">
                            <p:stCondLst>
                              <p:cond delay="5800"/>
                            </p:stCondLst>
                            <p:childTnLst>
                              <p:par>
                                <p:cTn id="59" presetID="22" presetClass="entr" presetSubtype="4" fill="hold" nodeType="after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p:bldP spid="11" grpId="0" animBg="1"/>
      <p:bldP spid="12" grpId="0"/>
      <p:bldP spid="1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p:nvPr/>
        </p:nvSpPr>
        <p:spPr bwMode="auto">
          <a:xfrm>
            <a:off x="3643913" y="1846662"/>
            <a:ext cx="1858565" cy="940594"/>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a:solidFill>
                  <a:srgbClr val="F8F8F8"/>
                </a:solidFill>
              </a:rPr>
              <a:t>01</a:t>
            </a:r>
            <a:endParaRPr lang="zh-CN" altLang="en-US" sz="750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请输入第一部分标题</a:t>
            </a:r>
            <a:endParaRPr lang="zh-CN" altLang="en-US" sz="2400">
              <a:latin typeface="微软雅黑" panose="020b0503020204020204" pitchFamily="34" charset="-122"/>
              <a:ea typeface="微软雅黑" panose="020b0503020204020204" pitchFamily="34" charset="-122"/>
            </a:endParaRP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endParaRPr lang="zh-CN" altLang="en-US">
              <a:solidFill>
                <a:srgbClr val="4D4D4D"/>
              </a:solidFill>
              <a:latin typeface="微软雅黑" panose="020b0503020204020204" pitchFamily="34" charset="-122"/>
              <a:ea typeface="微软雅黑" panose="020b0503020204020204" pitchFamily="34" charset="-122"/>
            </a:endParaRP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endParaRPr lang="zh-CN" altLang="en-US">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06 4.48659E-06 L -0.00434 0.05064 L -0.02378 0.10846 C -0.03593 0.12696 -0.05625 0.15124 -0.07465 0.16396 C -0.09305 0.17668 -0.11302 0.18524 -0.13385 0.18455 C -0.16302 0.19102 -0.18246 0.17183 -0.2 0.16003 C -0.21805 0.14824 -0.23073 0.13159 -0.24166 0.11424 L -0.26562 0.05666 L -0.26961 4.48659E-06" pathEditMode="relative" rAng="0" ptsTypes="FAfafaFAF">
                                      <p:cBhvr>
                                        <p:cTn id="22" dur="2000" spd="-99800" fill="hold"/>
                                        <p:tgtEl>
                                          <p:spTgt spid="6"/>
                                        </p:tgtEl>
                                        <p:attrNameLst>
                                          <p:attrName>ppt_x</p:attrName>
                                          <p:attrName>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nodeType="afterGroup">
                            <p:stCondLst>
                              <p:cond delay="5501"/>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p:bldP spid="10"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8" name="组合 7"/>
          <p:cNvGrpSpPr/>
          <p:nvPr/>
        </p:nvGrpSpPr>
        <p:grpSpPr>
          <a:xfrm>
            <a:off x="4488191" y="1134714"/>
            <a:ext cx="324045" cy="369332"/>
            <a:chOff x="4417853" y="1089311"/>
            <a:chExt cx="324045" cy="369331"/>
          </a:xfrm>
        </p:grpSpPr>
        <p:sp>
          <p:nvSpPr>
            <p:cNvPr id="9" name="椭圆 8"/>
            <p:cNvSpPr/>
            <p:nvPr/>
          </p:nvSpPr>
          <p:spPr>
            <a:xfrm>
              <a:off x="4417853" y="1095705"/>
              <a:ext cx="298690" cy="298690"/>
            </a:xfrm>
            <a:prstGeom prst="ellipse">
              <a:avLst/>
            </a:prstGeom>
            <a:solidFill>
              <a:srgbClr val="BF212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 name="TextBox 109"/>
            <p:cNvSpPr txBox="1"/>
            <p:nvPr/>
          </p:nvSpPr>
          <p:spPr>
            <a:xfrm>
              <a:off x="4440212" y="1089311"/>
              <a:ext cx="301686" cy="369331"/>
            </a:xfrm>
            <a:prstGeom prst="rect">
              <a:avLst/>
            </a:prstGeom>
            <a:noFill/>
          </p:spPr>
          <p:txBody>
            <a:bodyPr wrap="none" rtlCol="0">
              <a:spAutoFit/>
            </a:bodyPr>
            <a:lstStyle/>
            <a:p>
              <a:r>
                <a:rPr lang="en-US" altLang="zh-CN">
                  <a:solidFill>
                    <a:schemeClr val="bg1"/>
                  </a:solidFill>
                </a:rPr>
                <a:t>1</a:t>
              </a:r>
              <a:endParaRPr lang="zh-CN" altLang="en-US">
                <a:solidFill>
                  <a:schemeClr val="bg1"/>
                </a:solidFill>
              </a:endParaRPr>
            </a:p>
          </p:txBody>
        </p:sp>
      </p:grpSp>
      <p:grpSp>
        <p:nvGrpSpPr>
          <p:cNvPr id="11" name="组合 10"/>
          <p:cNvGrpSpPr/>
          <p:nvPr/>
        </p:nvGrpSpPr>
        <p:grpSpPr>
          <a:xfrm>
            <a:off x="4488191" y="4261678"/>
            <a:ext cx="324045" cy="369332"/>
            <a:chOff x="4417853" y="1095705"/>
            <a:chExt cx="324045" cy="369331"/>
          </a:xfrm>
        </p:grpSpPr>
        <p:sp>
          <p:nvSpPr>
            <p:cNvPr id="12" name="椭圆 11"/>
            <p:cNvSpPr/>
            <p:nvPr/>
          </p:nvSpPr>
          <p:spPr>
            <a:xfrm>
              <a:off x="4417853" y="1095705"/>
              <a:ext cx="298690" cy="298690"/>
            </a:xfrm>
            <a:prstGeom prst="ellipse">
              <a:avLst/>
            </a:prstGeom>
            <a:solidFill>
              <a:srgbClr val="BF212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TextBox 112"/>
            <p:cNvSpPr txBox="1"/>
            <p:nvPr/>
          </p:nvSpPr>
          <p:spPr>
            <a:xfrm>
              <a:off x="4440212" y="1095705"/>
              <a:ext cx="301686" cy="369331"/>
            </a:xfrm>
            <a:prstGeom prst="rect">
              <a:avLst/>
            </a:prstGeom>
            <a:noFill/>
          </p:spPr>
          <p:txBody>
            <a:bodyPr wrap="none" rtlCol="0">
              <a:spAutoFit/>
            </a:bodyPr>
            <a:lstStyle/>
            <a:p>
              <a:r>
                <a:rPr lang="en-US" altLang="zh-CN">
                  <a:solidFill>
                    <a:schemeClr val="bg1"/>
                  </a:solidFill>
                </a:rPr>
                <a:t>2</a:t>
              </a:r>
              <a:endParaRPr lang="zh-CN" altLang="en-US">
                <a:solidFill>
                  <a:schemeClr val="bg1"/>
                </a:solidFill>
              </a:endParaRPr>
            </a:p>
          </p:txBody>
        </p:sp>
      </p:grpSp>
      <p:grpSp>
        <p:nvGrpSpPr>
          <p:cNvPr id="14" name="组合 13"/>
          <p:cNvGrpSpPr/>
          <p:nvPr/>
        </p:nvGrpSpPr>
        <p:grpSpPr>
          <a:xfrm>
            <a:off x="1906034" y="1126773"/>
            <a:ext cx="2442281" cy="369332"/>
            <a:chOff x="1835696" y="1081371"/>
            <a:chExt cx="2442281" cy="369332"/>
          </a:xfrm>
        </p:grpSpPr>
        <p:sp>
          <p:nvSpPr>
            <p:cNvPr id="15" name="矩形 14"/>
            <p:cNvSpPr/>
            <p:nvPr/>
          </p:nvSpPr>
          <p:spPr>
            <a:xfrm>
              <a:off x="1835696" y="1095705"/>
              <a:ext cx="2442281" cy="298690"/>
            </a:xfrm>
            <a:prstGeom prst="rect">
              <a:avLst/>
            </a:prstGeom>
            <a:solidFill>
              <a:srgbClr val="BF212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TextBox 115"/>
            <p:cNvSpPr txBox="1"/>
            <p:nvPr/>
          </p:nvSpPr>
          <p:spPr>
            <a:xfrm>
              <a:off x="2023507" y="1081371"/>
              <a:ext cx="1569660" cy="369332"/>
            </a:xfrm>
            <a:prstGeom prst="rect">
              <a:avLst/>
            </a:prstGeom>
            <a:noFill/>
          </p:spPr>
          <p:txBody>
            <a:bodyPr wrap="none" rtlCol="0">
              <a:spAutoFit/>
            </a:bodyPr>
            <a:lstStyle/>
            <a:p>
              <a:pPr fontAlgn="base">
                <a:spcBef>
                  <a:spcPct val="0"/>
                </a:spcBef>
                <a:spcAft>
                  <a:spcPct val="0"/>
                </a:spcAft>
              </a:pPr>
              <a:r>
                <a:rPr lang="zh-CN" altLang="en-US" sz="1800" b="1">
                  <a:solidFill>
                    <a:schemeClr val="bg1"/>
                  </a:solidFill>
                  <a:latin typeface="微软雅黑" panose="020b0503020204020204" pitchFamily="34" charset="-122"/>
                  <a:ea typeface="微软雅黑" panose="020b0503020204020204" pitchFamily="34" charset="-122"/>
                </a:rPr>
                <a:t>单击添加标题</a:t>
              </a:r>
              <a:endParaRPr lang="en-US" altLang="zh-CN" sz="1800" b="1">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39520" y="4247344"/>
            <a:ext cx="2442281" cy="338554"/>
            <a:chOff x="1835696" y="1081371"/>
            <a:chExt cx="2442281" cy="338554"/>
          </a:xfrm>
        </p:grpSpPr>
        <p:sp>
          <p:nvSpPr>
            <p:cNvPr id="18" name="矩形 17"/>
            <p:cNvSpPr/>
            <p:nvPr/>
          </p:nvSpPr>
          <p:spPr>
            <a:xfrm>
              <a:off x="1835696" y="1095705"/>
              <a:ext cx="2442281" cy="298690"/>
            </a:xfrm>
            <a:prstGeom prst="rect">
              <a:avLst/>
            </a:prstGeom>
            <a:solidFill>
              <a:srgbClr val="BF212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TextBox 118"/>
            <p:cNvSpPr txBox="1"/>
            <p:nvPr/>
          </p:nvSpPr>
          <p:spPr>
            <a:xfrm>
              <a:off x="1849335" y="1081371"/>
              <a:ext cx="1415772" cy="338554"/>
            </a:xfrm>
            <a:prstGeom prst="rect">
              <a:avLst/>
            </a:prstGeom>
            <a:noFill/>
          </p:spPr>
          <p:txBody>
            <a:bodyPr wrap="none" rtlCol="0">
              <a:spAutoFit/>
            </a:bodyPr>
            <a:lstStyle/>
            <a:p>
              <a:pPr fontAlgn="base">
                <a:spcBef>
                  <a:spcPct val="0"/>
                </a:spcBef>
                <a:spcAft>
                  <a:spcPct val="0"/>
                </a:spcAft>
              </a:pPr>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en-US" altLang="zh-CN" sz="16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892847" y="1535551"/>
            <a:ext cx="3106017" cy="2624419"/>
            <a:chOff x="4822508" y="1490148"/>
            <a:chExt cx="3106017" cy="2624419"/>
          </a:xfrm>
        </p:grpSpPr>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9145" y="2498615"/>
              <a:ext cx="2872742" cy="1615952"/>
            </a:xfrm>
            <a:prstGeom prst="rect">
              <a:avLst/>
            </a:prstGeom>
            <a:solidFill>
              <a:schemeClr val="accent2"/>
            </a:solidFill>
            <a:ln w="38100">
              <a:noFill/>
              <a:miter lim="800000"/>
            </a:ln>
          </p:spPr>
        </p:pic>
        <p:sp>
          <p:nvSpPr>
            <p:cNvPr id="22" name="矩形 21"/>
            <p:cNvSpPr/>
            <p:nvPr/>
          </p:nvSpPr>
          <p:spPr>
            <a:xfrm>
              <a:off x="4822508" y="1490148"/>
              <a:ext cx="3106017" cy="812530"/>
            </a:xfrm>
            <a:prstGeom prst="rect">
              <a:avLst/>
            </a:prstGeom>
          </p:spPr>
          <p:txBody>
            <a:bodyPr wrap="square">
              <a:spAutoFit/>
            </a:bodyPr>
            <a:lstStyle/>
            <a:p>
              <a:pPr>
                <a:lnSpc>
                  <a:spcPct val="13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316253" y="1696724"/>
            <a:ext cx="3032063" cy="2639813"/>
            <a:chOff x="1245914" y="1651322"/>
            <a:chExt cx="3032063" cy="2639812"/>
          </a:xfrm>
        </p:grpSpPr>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5915" y="1651322"/>
              <a:ext cx="3032062" cy="1704717"/>
            </a:xfrm>
            <a:prstGeom prst="rect">
              <a:avLst/>
            </a:prstGeom>
            <a:solidFill>
              <a:schemeClr val="accent2"/>
            </a:solidFill>
            <a:ln w="38100">
              <a:noFill/>
              <a:miter lim="800000"/>
            </a:ln>
          </p:spPr>
        </p:pic>
        <p:sp>
          <p:nvSpPr>
            <p:cNvPr id="25" name="矩形 24"/>
            <p:cNvSpPr/>
            <p:nvPr/>
          </p:nvSpPr>
          <p:spPr>
            <a:xfrm>
              <a:off x="1245914" y="3478604"/>
              <a:ext cx="3032063" cy="812530"/>
            </a:xfrm>
            <a:prstGeom prst="rect">
              <a:avLst/>
            </a:prstGeom>
          </p:spPr>
          <p:txBody>
            <a:bodyPr wrap="square">
              <a:spAutoFit/>
            </a:bodyPr>
            <a:lstStyle/>
            <a:p>
              <a:pPr>
                <a:lnSpc>
                  <a:spcPct val="13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42" presetClass="path" presetSubtype="0" fill="hold" nodeType="withEffect">
                                  <p:stCondLst>
                                    <p:cond delay="500"/>
                                  </p:stCondLst>
                                  <p:childTnLst>
                                    <p:animMotion origin="layout" path="M 3.05556E-06 -1.48148E-06 L 3.05556E-06 0.32778" pathEditMode="relative" rAng="0" ptsTypes="AA">
                                      <p:cBhvr>
                                        <p:cTn id="25" dur="1250" spd="-100000" fill="hold"/>
                                        <p:tgtEl>
                                          <p:spTgt spid="8"/>
                                        </p:tgtEl>
                                        <p:attrNameLst>
                                          <p:attrName>ppt_x</p:attrName>
                                          <p:attrName>ppt_y</p:attrName>
                                        </p:attrNameLst>
                                      </p:cBhvr>
                                      <p:rCtr x="0" y="16389"/>
                                    </p:animMotion>
                                  </p:childTnLst>
                                </p:cTn>
                              </p:par>
                              <p:par>
                                <p:cTn id="26" presetID="10" presetClass="entr" presetSubtype="0" fill="hold" nodeType="with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42" presetClass="path" presetSubtype="0" fill="hold" nodeType="withEffect">
                                  <p:stCondLst>
                                    <p:cond delay="500"/>
                                  </p:stCondLst>
                                  <p:childTnLst>
                                    <p:animMotion origin="layout" path="M 3.05556E-06 -0.2784 L 3.05556E-06 0.04938" pathEditMode="relative" rAng="0" ptsTypes="AA">
                                      <p:cBhvr>
                                        <p:cTn id="30" dur="1250" fill="hold"/>
                                        <p:tgtEl>
                                          <p:spTgt spid="11"/>
                                        </p:tgtEl>
                                        <p:attrNameLst>
                                          <p:attrName>ppt_x</p:attrName>
                                          <p:attrName>ppt_y</p:attrName>
                                        </p:attrNameLst>
                                      </p:cBhvr>
                                      <p:rCtr x="0" y="16389"/>
                                    </p:animMotion>
                                  </p:childTnLst>
                                </p:cTn>
                              </p:par>
                              <p:par>
                                <p:cTn id="31" presetID="22" presetClass="entr" presetSubtype="2" fill="hold" nodeType="withEffect">
                                  <p:stCondLst>
                                    <p:cond delay="170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par>
                                <p:cTn id="34" presetID="22" presetClass="entr" presetSubtype="8" fill="hold" nodeType="withEffect">
                                  <p:stCondLst>
                                    <p:cond delay="17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18" presetClass="entr" presetSubtype="12" fill="hold" nodeType="withEffect">
                                  <p:stCondLst>
                                    <p:cond delay="2200"/>
                                  </p:stCondLst>
                                  <p:childTnLst>
                                    <p:set>
                                      <p:cBhvr>
                                        <p:cTn id="38" dur="1" fill="hold">
                                          <p:stCondLst>
                                            <p:cond delay="0"/>
                                          </p:stCondLst>
                                        </p:cTn>
                                        <p:tgtEl>
                                          <p:spTgt spid="23"/>
                                        </p:tgtEl>
                                        <p:attrNameLst>
                                          <p:attrName>style.visibility</p:attrName>
                                        </p:attrNameLst>
                                      </p:cBhvr>
                                      <p:to>
                                        <p:strVal val="visible"/>
                                      </p:to>
                                    </p:set>
                                    <p:animEffect transition="in" filter="strips(downLeft)">
                                      <p:cBhvr>
                                        <p:cTn id="39" dur="500"/>
                                        <p:tgtEl>
                                          <p:spTgt spid="23"/>
                                        </p:tgtEl>
                                      </p:cBhvr>
                                    </p:animEffect>
                                  </p:childTnLst>
                                </p:cTn>
                              </p:par>
                              <p:par>
                                <p:cTn id="40" presetID="18" presetClass="entr" presetSubtype="3" fill="hold" nodeType="withEffect">
                                  <p:stCondLst>
                                    <p:cond delay="2200"/>
                                  </p:stCondLst>
                                  <p:childTnLst>
                                    <p:set>
                                      <p:cBhvr>
                                        <p:cTn id="41" dur="1" fill="hold">
                                          <p:stCondLst>
                                            <p:cond delay="0"/>
                                          </p:stCondLst>
                                        </p:cTn>
                                        <p:tgtEl>
                                          <p:spTgt spid="20"/>
                                        </p:tgtEl>
                                        <p:attrNameLst>
                                          <p:attrName>style.visibility</p:attrName>
                                        </p:attrNameLst>
                                      </p:cBhvr>
                                      <p:to>
                                        <p:strVal val="visible"/>
                                      </p:to>
                                    </p:set>
                                    <p:animEffect transition="in" filter="strips(upRigh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1043608" y="1475236"/>
            <a:ext cx="3528392" cy="2968722"/>
            <a:chOff x="873550" y="1447293"/>
            <a:chExt cx="3098949" cy="2582126"/>
          </a:xfrm>
          <a:effectLst/>
        </p:grpSpPr>
        <p:sp>
          <p:nvSpPr>
            <p:cNvPr id="8" name="Rectangle 214"/>
            <p:cNvSpPr>
              <a:spLocks noChangeArrowheads="1"/>
            </p:cNvSpPr>
            <p:nvPr/>
          </p:nvSpPr>
          <p:spPr bwMode="auto">
            <a:xfrm>
              <a:off x="1001795" y="1569795"/>
              <a:ext cx="2842457" cy="17054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835"/>
              <a:endParaRPr lang="zh-CN" altLang="en-US" sz="3400">
                <a:solidFill>
                  <a:schemeClr val="lt1"/>
                </a:solidFill>
              </a:endParaRPr>
            </a:p>
          </p:txBody>
        </p:sp>
        <p:sp>
          <p:nvSpPr>
            <p:cNvPr id="9" name="Freeform 210"/>
            <p:cNvSpPr/>
            <p:nvPr/>
          </p:nvSpPr>
          <p:spPr bwMode="auto">
            <a:xfrm>
              <a:off x="1964595" y="3554721"/>
              <a:ext cx="916860" cy="403876"/>
            </a:xfrm>
            <a:custGeom>
              <a:gdLst>
                <a:gd name="T0" fmla="*/ 22 w 203"/>
                <a:gd name="T1" fmla="*/ 0 h 89"/>
                <a:gd name="T2" fmla="*/ 0 w 203"/>
                <a:gd name="T3" fmla="*/ 89 h 89"/>
                <a:gd name="T4" fmla="*/ 203 w 203"/>
                <a:gd name="T5" fmla="*/ 89 h 89"/>
                <a:gd name="T6" fmla="*/ 181 w 203"/>
                <a:gd name="T7" fmla="*/ 0 h 89"/>
                <a:gd name="T8" fmla="*/ 22 w 203"/>
                <a:gd name="T9" fmla="*/ 0 h 89"/>
              </a:gd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211"/>
            <p:cNvSpPr/>
            <p:nvPr/>
          </p:nvSpPr>
          <p:spPr bwMode="auto">
            <a:xfrm>
              <a:off x="1859319" y="3952855"/>
              <a:ext cx="1127413" cy="76564"/>
            </a:xfrm>
            <a:custGeom>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2"/>
            <p:cNvSpPr/>
            <p:nvPr/>
          </p:nvSpPr>
          <p:spPr bwMode="auto">
            <a:xfrm>
              <a:off x="873550" y="3401594"/>
              <a:ext cx="3098949" cy="298600"/>
            </a:xfrm>
            <a:custGeom>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3"/>
            <p:cNvSpPr/>
            <p:nvPr/>
          </p:nvSpPr>
          <p:spPr bwMode="auto">
            <a:xfrm>
              <a:off x="873550" y="1447293"/>
              <a:ext cx="3098949" cy="1954301"/>
            </a:xfrm>
            <a:prstGeom prst="frame">
              <a:avLst>
                <a:gd name="adj1" fmla="val 7301"/>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3" name="TextBox 53"/>
          <p:cNvSpPr txBox="1"/>
          <p:nvPr/>
        </p:nvSpPr>
        <p:spPr>
          <a:xfrm>
            <a:off x="5040560" y="1647259"/>
            <a:ext cx="313184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040560" y="1347614"/>
            <a:ext cx="1343678" cy="338554"/>
          </a:xfrm>
          <a:prstGeom prst="rect">
            <a:avLst/>
          </a:prstGeom>
          <a:noFill/>
          <a:ln>
            <a:noFill/>
          </a:ln>
        </p:spPr>
        <p:txBody>
          <a:bodyPr wrap="square">
            <a:spAutoFit/>
          </a:bodyPr>
          <a:lstStyle/>
          <a:p>
            <a:r>
              <a:rPr lang="zh-CN" altLang="en-US" sz="1600">
                <a:solidFill>
                  <a:srgbClr val="D20000"/>
                </a:solidFill>
                <a:latin typeface="微软雅黑" panose="020b0503020204020204" pitchFamily="34" charset="-122"/>
                <a:ea typeface="微软雅黑" panose="020b0503020204020204" pitchFamily="34" charset="-122"/>
              </a:rPr>
              <a:t>添加小标题</a:t>
            </a:r>
            <a:endParaRPr lang="zh-CN" altLang="en-US" sz="1600">
              <a:solidFill>
                <a:srgbClr val="D20000"/>
              </a:solidFill>
              <a:latin typeface="微软雅黑" panose="020b0503020204020204" pitchFamily="34" charset="-122"/>
              <a:ea typeface="微软雅黑" panose="020b0503020204020204" pitchFamily="34" charset="-122"/>
            </a:endParaRPr>
          </a:p>
        </p:txBody>
      </p:sp>
      <p:sp>
        <p:nvSpPr>
          <p:cNvPr id="15" name="TextBox 22"/>
          <p:cNvSpPr txBox="1"/>
          <p:nvPr/>
        </p:nvSpPr>
        <p:spPr>
          <a:xfrm>
            <a:off x="5040560" y="2654024"/>
            <a:ext cx="3131840" cy="646331"/>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040560" y="2354379"/>
            <a:ext cx="1343678" cy="338554"/>
          </a:xfrm>
          <a:prstGeom prst="rect">
            <a:avLst/>
          </a:prstGeom>
          <a:noFill/>
          <a:ln>
            <a:noFill/>
          </a:ln>
        </p:spPr>
        <p:txBody>
          <a:bodyPr wrap="square">
            <a:spAutoFit/>
          </a:bodyPr>
          <a:lstStyle/>
          <a:p>
            <a:r>
              <a:rPr lang="zh-CN" altLang="en-US" sz="1600">
                <a:solidFill>
                  <a:srgbClr val="D20000"/>
                </a:solidFill>
                <a:latin typeface="微软雅黑" panose="020b0503020204020204" pitchFamily="34" charset="-122"/>
                <a:ea typeface="微软雅黑" panose="020b0503020204020204" pitchFamily="34" charset="-122"/>
              </a:rPr>
              <a:t>添加小标题</a:t>
            </a:r>
            <a:endParaRPr lang="zh-CN" altLang="en-US" sz="1600">
              <a:solidFill>
                <a:srgbClr val="D20000"/>
              </a:solidFill>
              <a:latin typeface="微软雅黑" panose="020b0503020204020204" pitchFamily="34" charset="-122"/>
              <a:ea typeface="微软雅黑" panose="020b0503020204020204" pitchFamily="34" charset="-122"/>
            </a:endParaRPr>
          </a:p>
        </p:txBody>
      </p:sp>
      <p:sp>
        <p:nvSpPr>
          <p:cNvPr id="17" name="TextBox 24"/>
          <p:cNvSpPr txBox="1"/>
          <p:nvPr/>
        </p:nvSpPr>
        <p:spPr>
          <a:xfrm>
            <a:off x="5040560" y="3650127"/>
            <a:ext cx="3131840" cy="461665"/>
          </a:xfrm>
          <a:prstGeom prst="rect">
            <a:avLst/>
          </a:prstGeom>
          <a:noFill/>
          <a:ln>
            <a:noFill/>
            <a:prstDash val="sysDash"/>
          </a:ln>
        </p:spPr>
        <p:txBody>
          <a:bodyPr wrap="square" rtlCol="0">
            <a:spAutoFit/>
          </a:bodyPr>
          <a:lstStyle/>
          <a:p>
            <a:pPr algn="just"/>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040560" y="3350482"/>
            <a:ext cx="1343678" cy="338554"/>
          </a:xfrm>
          <a:prstGeom prst="rect">
            <a:avLst/>
          </a:prstGeom>
          <a:noFill/>
          <a:ln>
            <a:noFill/>
          </a:ln>
        </p:spPr>
        <p:txBody>
          <a:bodyPr wrap="square">
            <a:spAutoFit/>
          </a:bodyPr>
          <a:lstStyle/>
          <a:p>
            <a:r>
              <a:rPr lang="zh-CN" altLang="en-US" sz="1600">
                <a:solidFill>
                  <a:srgbClr val="D20000"/>
                </a:solidFill>
                <a:latin typeface="微软雅黑" panose="020b0503020204020204" pitchFamily="34" charset="-122"/>
                <a:ea typeface="微软雅黑" panose="020b0503020204020204" pitchFamily="34" charset="-122"/>
              </a:rPr>
              <a:t>添加小标题</a:t>
            </a:r>
            <a:endParaRPr lang="zh-CN" altLang="en-US" sz="1600">
              <a:solidFill>
                <a:srgbClr val="D2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75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22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8"/>
          <p:cNvSpPr>
            <a:spLocks noChangeArrowheads="1"/>
          </p:cNvSpPr>
          <p:nvPr/>
        </p:nvSpPr>
        <p:spPr bwMode="auto">
          <a:xfrm>
            <a:off x="2346690" y="1281189"/>
            <a:ext cx="1248316" cy="1422057"/>
          </a:xfrm>
          <a:custGeom>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4B525A"/>
          </a:solidFill>
          <a:ln w="10" cap="flat" cmpd="sng">
            <a:solidFill>
              <a:schemeClr val="bg2"/>
            </a:solidFill>
            <a:bevel/>
          </a:ln>
        </p:spPr>
        <p:txBody>
          <a:bodyPr/>
          <a:lstStyle/>
          <a:p>
            <a:endParaRPr lang="zh-CN" altLang="en-US" sz="1180"/>
          </a:p>
        </p:txBody>
      </p:sp>
      <p:sp>
        <p:nvSpPr>
          <p:cNvPr id="8" name="Oval 9"/>
          <p:cNvSpPr>
            <a:spLocks noChangeArrowheads="1"/>
          </p:cNvSpPr>
          <p:nvPr/>
        </p:nvSpPr>
        <p:spPr bwMode="auto">
          <a:xfrm>
            <a:off x="2420471" y="1354969"/>
            <a:ext cx="110075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9" name="Freeform 10"/>
          <p:cNvSpPr>
            <a:spLocks noChangeArrowheads="1"/>
          </p:cNvSpPr>
          <p:nvPr/>
        </p:nvSpPr>
        <p:spPr bwMode="auto">
          <a:xfrm>
            <a:off x="3894888" y="3051917"/>
            <a:ext cx="1247125" cy="1422057"/>
          </a:xfrm>
          <a:custGeom>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D20000"/>
          </a:solidFill>
          <a:ln w="10" cap="flat" cmpd="sng">
            <a:solidFill>
              <a:schemeClr val="bg2"/>
            </a:solidFill>
            <a:bevel/>
          </a:ln>
        </p:spPr>
        <p:txBody>
          <a:bodyPr/>
          <a:lstStyle/>
          <a:p>
            <a:endParaRPr lang="zh-CN" altLang="en-US" sz="1180"/>
          </a:p>
        </p:txBody>
      </p:sp>
      <p:sp>
        <p:nvSpPr>
          <p:cNvPr id="10" name="Oval 11"/>
          <p:cNvSpPr>
            <a:spLocks noChangeArrowheads="1"/>
          </p:cNvSpPr>
          <p:nvPr/>
        </p:nvSpPr>
        <p:spPr bwMode="auto">
          <a:xfrm>
            <a:off x="3968668"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1" name="Freeform 12"/>
          <p:cNvSpPr>
            <a:spLocks noChangeArrowheads="1"/>
          </p:cNvSpPr>
          <p:nvPr/>
        </p:nvSpPr>
        <p:spPr bwMode="auto">
          <a:xfrm>
            <a:off x="6972241" y="3051917"/>
            <a:ext cx="1248315" cy="1422057"/>
          </a:xfrm>
          <a:custGeom>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D20000"/>
          </a:solidFill>
          <a:ln w="10" cap="flat" cmpd="sng">
            <a:solidFill>
              <a:schemeClr val="bg2"/>
            </a:solidFill>
            <a:bevel/>
          </a:ln>
        </p:spPr>
        <p:txBody>
          <a:bodyPr/>
          <a:lstStyle/>
          <a:p>
            <a:endParaRPr lang="zh-CN" altLang="en-US" sz="1180"/>
          </a:p>
        </p:txBody>
      </p:sp>
      <p:sp>
        <p:nvSpPr>
          <p:cNvPr id="12" name="Oval 13"/>
          <p:cNvSpPr>
            <a:spLocks noChangeArrowheads="1"/>
          </p:cNvSpPr>
          <p:nvPr/>
        </p:nvSpPr>
        <p:spPr bwMode="auto">
          <a:xfrm>
            <a:off x="7047211"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3" name="Line 14"/>
          <p:cNvSpPr>
            <a:spLocks noChangeShapeType="1"/>
          </p:cNvSpPr>
          <p:nvPr/>
        </p:nvSpPr>
        <p:spPr bwMode="auto">
          <a:xfrm>
            <a:off x="1510117" y="2843667"/>
            <a:ext cx="1379216"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14" name="Oval 15"/>
          <p:cNvSpPr>
            <a:spLocks noChangeArrowheads="1"/>
          </p:cNvSpPr>
          <p:nvPr/>
        </p:nvSpPr>
        <p:spPr bwMode="auto">
          <a:xfrm>
            <a:off x="1350656" y="2769886"/>
            <a:ext cx="157081" cy="157081"/>
          </a:xfrm>
          <a:prstGeom prst="ellipse">
            <a:avLst/>
          </a:prstGeom>
          <a:solidFill>
            <a:srgbClr val="D20000"/>
          </a:solidFill>
          <a:ln w="10">
            <a:noFill/>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5" name="Oval 16"/>
          <p:cNvSpPr>
            <a:spLocks noChangeArrowheads="1"/>
          </p:cNvSpPr>
          <p:nvPr/>
        </p:nvSpPr>
        <p:spPr bwMode="auto">
          <a:xfrm>
            <a:off x="1385167" y="2804396"/>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6" name="Oval 17"/>
          <p:cNvSpPr>
            <a:spLocks noChangeArrowheads="1"/>
          </p:cNvSpPr>
          <p:nvPr/>
        </p:nvSpPr>
        <p:spPr bwMode="auto">
          <a:xfrm>
            <a:off x="2895283" y="2769886"/>
            <a:ext cx="155890" cy="157081"/>
          </a:xfrm>
          <a:prstGeom prst="ellipse">
            <a:avLst/>
          </a:prstGeom>
          <a:solidFill>
            <a:srgbClr val="4B525A"/>
          </a:solidFill>
          <a:ln w="10">
            <a:noFill/>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7" name="Oval 18"/>
          <p:cNvSpPr>
            <a:spLocks noChangeArrowheads="1"/>
          </p:cNvSpPr>
          <p:nvPr/>
        </p:nvSpPr>
        <p:spPr bwMode="auto">
          <a:xfrm>
            <a:off x="2929793" y="2804396"/>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18" name="Line 19"/>
          <p:cNvSpPr>
            <a:spLocks noChangeShapeType="1"/>
          </p:cNvSpPr>
          <p:nvPr/>
        </p:nvSpPr>
        <p:spPr bwMode="auto">
          <a:xfrm>
            <a:off x="3048794" y="2843667"/>
            <a:ext cx="1379216"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19" name="Oval 20"/>
          <p:cNvSpPr>
            <a:spLocks noChangeArrowheads="1"/>
          </p:cNvSpPr>
          <p:nvPr/>
        </p:nvSpPr>
        <p:spPr bwMode="auto">
          <a:xfrm>
            <a:off x="4428010" y="2769886"/>
            <a:ext cx="155890" cy="157081"/>
          </a:xfrm>
          <a:prstGeom prst="ellipse">
            <a:avLst/>
          </a:prstGeom>
          <a:solidFill>
            <a:srgbClr val="D20000"/>
          </a:solidFill>
          <a:ln w="10">
            <a:noFill/>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0" name="Oval 21"/>
          <p:cNvSpPr>
            <a:spLocks noChangeArrowheads="1"/>
          </p:cNvSpPr>
          <p:nvPr/>
        </p:nvSpPr>
        <p:spPr bwMode="auto">
          <a:xfrm>
            <a:off x="4462519" y="2804396"/>
            <a:ext cx="86871"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1" name="Line 22"/>
          <p:cNvSpPr>
            <a:spLocks noChangeShapeType="1"/>
          </p:cNvSpPr>
          <p:nvPr/>
        </p:nvSpPr>
        <p:spPr bwMode="auto">
          <a:xfrm>
            <a:off x="4582710" y="2843667"/>
            <a:ext cx="1379216"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22" name="Oval 23"/>
          <p:cNvSpPr>
            <a:spLocks noChangeArrowheads="1"/>
          </p:cNvSpPr>
          <p:nvPr/>
        </p:nvSpPr>
        <p:spPr bwMode="auto">
          <a:xfrm>
            <a:off x="5961926" y="2769886"/>
            <a:ext cx="155891" cy="157081"/>
          </a:xfrm>
          <a:prstGeom prst="ellipse">
            <a:avLst/>
          </a:prstGeom>
          <a:solidFill>
            <a:srgbClr val="4B525A"/>
          </a:solidFill>
          <a:ln w="10">
            <a:noFill/>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3" name="Oval 24"/>
          <p:cNvSpPr>
            <a:spLocks noChangeArrowheads="1"/>
          </p:cNvSpPr>
          <p:nvPr/>
        </p:nvSpPr>
        <p:spPr bwMode="auto">
          <a:xfrm>
            <a:off x="5996437" y="2804396"/>
            <a:ext cx="8687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4" name="Line 25"/>
          <p:cNvSpPr>
            <a:spLocks noChangeShapeType="1"/>
          </p:cNvSpPr>
          <p:nvPr/>
        </p:nvSpPr>
        <p:spPr bwMode="auto">
          <a:xfrm>
            <a:off x="6122577" y="2843667"/>
            <a:ext cx="1379216"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25" name="Oval 26"/>
          <p:cNvSpPr>
            <a:spLocks noChangeArrowheads="1"/>
          </p:cNvSpPr>
          <p:nvPr/>
        </p:nvSpPr>
        <p:spPr bwMode="auto">
          <a:xfrm>
            <a:off x="7501793" y="2769886"/>
            <a:ext cx="155891" cy="157081"/>
          </a:xfrm>
          <a:prstGeom prst="ellipse">
            <a:avLst/>
          </a:prstGeom>
          <a:solidFill>
            <a:srgbClr val="D20000"/>
          </a:solidFill>
          <a:ln w="10">
            <a:noFill/>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6" name="Oval 27"/>
          <p:cNvSpPr>
            <a:spLocks noChangeArrowheads="1"/>
          </p:cNvSpPr>
          <p:nvPr/>
        </p:nvSpPr>
        <p:spPr bwMode="auto">
          <a:xfrm>
            <a:off x="7536304" y="2804396"/>
            <a:ext cx="8687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7" name="Freeform 28"/>
          <p:cNvSpPr>
            <a:spLocks noChangeArrowheads="1"/>
          </p:cNvSpPr>
          <p:nvPr/>
        </p:nvSpPr>
        <p:spPr bwMode="auto">
          <a:xfrm>
            <a:off x="5405004" y="1281189"/>
            <a:ext cx="1247125" cy="1422057"/>
          </a:xfrm>
          <a:custGeom>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4B525A"/>
          </a:solidFill>
          <a:ln w="10" cap="flat" cmpd="sng">
            <a:solidFill>
              <a:schemeClr val="bg2"/>
            </a:solidFill>
            <a:bevel/>
          </a:ln>
        </p:spPr>
        <p:txBody>
          <a:bodyPr/>
          <a:lstStyle/>
          <a:p>
            <a:endParaRPr lang="zh-CN" altLang="en-US" sz="1180"/>
          </a:p>
        </p:txBody>
      </p:sp>
      <p:sp>
        <p:nvSpPr>
          <p:cNvPr id="28" name="Oval 29"/>
          <p:cNvSpPr>
            <a:spLocks noChangeArrowheads="1"/>
          </p:cNvSpPr>
          <p:nvPr/>
        </p:nvSpPr>
        <p:spPr bwMode="auto">
          <a:xfrm>
            <a:off x="5478784" y="1354969"/>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sp>
        <p:nvSpPr>
          <p:cNvPr id="29" name="Line 14"/>
          <p:cNvSpPr>
            <a:spLocks noChangeShapeType="1"/>
          </p:cNvSpPr>
          <p:nvPr/>
        </p:nvSpPr>
        <p:spPr bwMode="auto">
          <a:xfrm>
            <a:off x="460533" y="2843667"/>
            <a:ext cx="879413"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30" name="Line 14"/>
          <p:cNvSpPr>
            <a:spLocks noChangeShapeType="1"/>
          </p:cNvSpPr>
          <p:nvPr/>
        </p:nvSpPr>
        <p:spPr bwMode="auto">
          <a:xfrm>
            <a:off x="7657684" y="2843667"/>
            <a:ext cx="880604" cy="1190"/>
          </a:xfrm>
          <a:prstGeom prst="line">
            <a:avLst/>
          </a:prstGeom>
          <a:noFill/>
          <a:ln w="38100">
            <a:solidFill>
              <a:srgbClr val="4B525A"/>
            </a:solidFill>
            <a:bevel/>
          </a:ln>
          <a:extLst>
            <a:ext uri="{909E8E84-426E-40DD-AFC4-6F175D3DCCD1}">
              <a14:hiddenFill xmlns:a14="http://schemas.microsoft.com/office/drawing/2010/main">
                <a:noFill/>
              </a14:hiddenFill>
            </a:ext>
          </a:extLst>
        </p:spPr>
        <p:txBody>
          <a:bodyPr/>
          <a:lstStyle/>
          <a:p>
            <a:endParaRPr lang="zh-CN" altLang="en-US" sz="1180"/>
          </a:p>
        </p:txBody>
      </p:sp>
      <p:sp>
        <p:nvSpPr>
          <p:cNvPr id="31" name="TextBox 31"/>
          <p:cNvSpPr>
            <a:spLocks noChangeArrowheads="1"/>
          </p:cNvSpPr>
          <p:nvPr/>
        </p:nvSpPr>
        <p:spPr bwMode="auto">
          <a:xfrm>
            <a:off x="3962718" y="3688570"/>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5"/>
          </a:p>
        </p:txBody>
      </p:sp>
      <p:sp>
        <p:nvSpPr>
          <p:cNvPr id="32" name="TextBox 32"/>
          <p:cNvSpPr>
            <a:spLocks noChangeArrowheads="1"/>
          </p:cNvSpPr>
          <p:nvPr/>
        </p:nvSpPr>
        <p:spPr bwMode="auto">
          <a:xfrm>
            <a:off x="7051971" y="3688570"/>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5"/>
          </a:p>
        </p:txBody>
      </p:sp>
      <p:sp>
        <p:nvSpPr>
          <p:cNvPr id="33" name="TextBox 33"/>
          <p:cNvSpPr>
            <a:spLocks noChangeArrowheads="1"/>
          </p:cNvSpPr>
          <p:nvPr/>
        </p:nvSpPr>
        <p:spPr bwMode="auto">
          <a:xfrm>
            <a:off x="5476404" y="1754811"/>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5"/>
          </a:p>
        </p:txBody>
      </p:sp>
      <p:sp>
        <p:nvSpPr>
          <p:cNvPr id="34" name="TextBox 34"/>
          <p:cNvSpPr>
            <a:spLocks noChangeArrowheads="1"/>
          </p:cNvSpPr>
          <p:nvPr/>
        </p:nvSpPr>
        <p:spPr bwMode="auto">
          <a:xfrm>
            <a:off x="2418091" y="1754811"/>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5"/>
          </a:p>
        </p:txBody>
      </p:sp>
      <p:sp>
        <p:nvSpPr>
          <p:cNvPr id="35" name="TextBox 35"/>
          <p:cNvSpPr>
            <a:spLocks noChangeArrowheads="1"/>
          </p:cNvSpPr>
          <p:nvPr/>
        </p:nvSpPr>
        <p:spPr bwMode="auto">
          <a:xfrm>
            <a:off x="872274" y="2430734"/>
            <a:ext cx="1113845"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5">
              <a:solidFill>
                <a:srgbClr val="D20000"/>
              </a:solidFill>
            </a:endParaRPr>
          </a:p>
        </p:txBody>
      </p:sp>
      <p:sp>
        <p:nvSpPr>
          <p:cNvPr id="36" name="TextBox 36"/>
          <p:cNvSpPr>
            <a:spLocks noChangeArrowheads="1"/>
          </p:cNvSpPr>
          <p:nvPr/>
        </p:nvSpPr>
        <p:spPr bwMode="auto">
          <a:xfrm>
            <a:off x="2407381" y="3003127"/>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5">
              <a:solidFill>
                <a:srgbClr val="4B525A"/>
              </a:solidFill>
            </a:endParaRPr>
          </a:p>
        </p:txBody>
      </p:sp>
      <p:sp>
        <p:nvSpPr>
          <p:cNvPr id="37" name="TextBox 37"/>
          <p:cNvSpPr>
            <a:spLocks noChangeArrowheads="1"/>
          </p:cNvSpPr>
          <p:nvPr/>
        </p:nvSpPr>
        <p:spPr bwMode="auto">
          <a:xfrm>
            <a:off x="3952008"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5">
              <a:solidFill>
                <a:srgbClr val="D20000"/>
              </a:solidFill>
            </a:endParaRPr>
          </a:p>
        </p:txBody>
      </p:sp>
      <p:sp>
        <p:nvSpPr>
          <p:cNvPr id="38" name="TextBox 38"/>
          <p:cNvSpPr>
            <a:spLocks noChangeArrowheads="1"/>
          </p:cNvSpPr>
          <p:nvPr/>
        </p:nvSpPr>
        <p:spPr bwMode="auto">
          <a:xfrm>
            <a:off x="5547805" y="3003127"/>
            <a:ext cx="1112655"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a:solidFill>
                <a:srgbClr val="4B52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9"/>
          <p:cNvSpPr>
            <a:spLocks noChangeArrowheads="1"/>
          </p:cNvSpPr>
          <p:nvPr/>
        </p:nvSpPr>
        <p:spPr bwMode="auto">
          <a:xfrm>
            <a:off x="7000801"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a:solidFill>
                <a:srgbClr val="D2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798494" y="3051917"/>
            <a:ext cx="1247125" cy="1422057"/>
            <a:chOff x="798494" y="3051917"/>
            <a:chExt cx="1247125" cy="1422057"/>
          </a:xfrm>
        </p:grpSpPr>
        <p:grpSp>
          <p:nvGrpSpPr>
            <p:cNvPr id="41" name="组合 40"/>
            <p:cNvGrpSpPr/>
            <p:nvPr/>
          </p:nvGrpSpPr>
          <p:grpSpPr>
            <a:xfrm>
              <a:off x="798494" y="3051917"/>
              <a:ext cx="1247125" cy="1422057"/>
              <a:chOff x="798494" y="3051917"/>
              <a:chExt cx="1247125" cy="1422057"/>
            </a:xfrm>
          </p:grpSpPr>
          <p:sp>
            <p:nvSpPr>
              <p:cNvPr id="43" name="Freeform 6"/>
              <p:cNvSpPr>
                <a:spLocks noChangeArrowheads="1"/>
              </p:cNvSpPr>
              <p:nvPr/>
            </p:nvSpPr>
            <p:spPr bwMode="auto">
              <a:xfrm>
                <a:off x="798494" y="3051917"/>
                <a:ext cx="1247125" cy="1422057"/>
              </a:xfrm>
              <a:custGeom>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D20000"/>
              </a:solidFill>
              <a:ln>
                <a:noFill/>
              </a:ln>
            </p:spPr>
            <p:txBody>
              <a:bodyPr/>
              <a:lstStyle/>
              <a:p>
                <a:endParaRPr lang="zh-CN" altLang="en-US" sz="1180"/>
              </a:p>
            </p:txBody>
          </p:sp>
          <p:sp>
            <p:nvSpPr>
              <p:cNvPr id="44" name="Oval 11"/>
              <p:cNvSpPr>
                <a:spLocks noChangeArrowheads="1"/>
              </p:cNvSpPr>
              <p:nvPr/>
            </p:nvSpPr>
            <p:spPr bwMode="auto">
              <a:xfrm>
                <a:off x="872273"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p>
            </p:txBody>
          </p:sp>
        </p:grpSp>
        <p:sp>
          <p:nvSpPr>
            <p:cNvPr id="42" name="TextBox 30"/>
            <p:cNvSpPr>
              <a:spLocks noChangeArrowheads="1"/>
            </p:cNvSpPr>
            <p:nvPr/>
          </p:nvSpPr>
          <p:spPr bwMode="auto">
            <a:xfrm>
              <a:off x="872274" y="3688570"/>
              <a:ext cx="111384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5"/>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filter="">
                                      <p:cBhvr>
                                        <p:cTn id="24" dur="500"/>
                                        <p:tgtEl>
                                          <p:spTgt spid="29"/>
                                        </p:tgtEl>
                                      </p:cBhvr>
                                    </p:animEffect>
                                  </p:childTnLst>
                                </p:cTn>
                              </p:par>
                            </p:childTnLst>
                          </p:cTn>
                        </p:par>
                        <p:par>
                          <p:cTn id="25" fill="hold" nodeType="afterGroup">
                            <p:stCondLst>
                              <p:cond delay="17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filter="">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filter="">
                                      <p:cBhvr>
                                        <p:cTn id="35" dur="500"/>
                                        <p:tgtEl>
                                          <p:spTgt spid="15"/>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47"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filter="">
                                      <p:cBhvr>
                                        <p:cTn id="46" dur="500"/>
                                        <p:tgtEl>
                                          <p:spTgt spid="35"/>
                                        </p:tgtEl>
                                      </p:cBhvr>
                                    </p:animEffect>
                                    <p:anim calcmode="lin" valueType="num">
                                      <p:cBhvr>
                                        <p:cTn id="47" dur="500" fill="hold"/>
                                        <p:tgtEl>
                                          <p:spTgt spid="35"/>
                                        </p:tgtEl>
                                        <p:attrNameLst>
                                          <p:attrName>ppt_x</p:attrName>
                                        </p:attrNameLst>
                                      </p:cBhvr>
                                      <p:tavLst>
                                        <p:tav tm="0">
                                          <p:val>
                                            <p:strVal val="#ppt_x"/>
                                          </p:val>
                                        </p:tav>
                                        <p:tav tm="100000">
                                          <p:val>
                                            <p:strVal val="#ppt_x"/>
                                          </p:val>
                                        </p:tav>
                                      </p:tavLst>
                                    </p:anim>
                                    <p:anim calcmode="lin" valueType="num">
                                      <p:cBhvr>
                                        <p:cTn id="48" dur="500" fill="hold"/>
                                        <p:tgtEl>
                                          <p:spTgt spid="35"/>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filter="">
                                      <p:cBhvr>
                                        <p:cTn id="52" dur="500"/>
                                        <p:tgtEl>
                                          <p:spTgt spid="13"/>
                                        </p:tgtEl>
                                      </p:cBhvr>
                                    </p:animEffect>
                                  </p:childTnLst>
                                </p:cTn>
                              </p:par>
                            </p:childTnLst>
                          </p:cTn>
                        </p:par>
                        <p:par>
                          <p:cTn id="53" fill="hold" nodeType="afterGroup">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filter="">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filter="">
                                      <p:cBhvr>
                                        <p:cTn id="63" dur="500"/>
                                        <p:tgtEl>
                                          <p:spTgt spid="17"/>
                                        </p:tgtEl>
                                      </p:cBhvr>
                                    </p:animEffect>
                                  </p:childTnLst>
                                </p:cTn>
                              </p:par>
                            </p:childTnLst>
                          </p:cTn>
                        </p:par>
                        <p:par>
                          <p:cTn id="64" fill="hold" nodeType="afterGroup">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filter="">
                                      <p:cBhvr>
                                        <p:cTn id="67" dur="500"/>
                                        <p:tgtEl>
                                          <p:spTgt spid="7"/>
                                        </p:tgtEl>
                                      </p:cBhvr>
                                    </p:animEffect>
                                    <p:anim calcmode="lin" valueType="num">
                                      <p:cBhvr>
                                        <p:cTn id="68" dur="500" fill="hold"/>
                                        <p:tgtEl>
                                          <p:spTgt spid="7"/>
                                        </p:tgtEl>
                                        <p:attrNameLst>
                                          <p:attrName>ppt_x</p:attrName>
                                        </p:attrNameLst>
                                      </p:cBhvr>
                                      <p:tavLst>
                                        <p:tav tm="0">
                                          <p:val>
                                            <p:strVal val="#ppt_x"/>
                                          </p:val>
                                        </p:tav>
                                        <p:tav tm="100000">
                                          <p:val>
                                            <p:strVal val="#ppt_x"/>
                                          </p:val>
                                        </p:tav>
                                      </p:tavLst>
                                    </p:anim>
                                    <p:anim calcmode="lin" valueType="num">
                                      <p:cBhvr>
                                        <p:cTn id="69" dur="500" fill="hold"/>
                                        <p:tgtEl>
                                          <p:spTgt spid="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filter="">
                                      <p:cBhvr>
                                        <p:cTn id="72" dur="500"/>
                                        <p:tgtEl>
                                          <p:spTgt spid="8"/>
                                        </p:tgtEl>
                                      </p:cBhvr>
                                    </p:animEffec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filter="">
                                      <p:cBhvr>
                                        <p:cTn id="77" dur="500"/>
                                        <p:tgtEl>
                                          <p:spTgt spid="34"/>
                                        </p:tgtEl>
                                      </p:cBhvr>
                                    </p:animEffect>
                                    <p:anim calcmode="lin" valueType="num">
                                      <p:cBhvr>
                                        <p:cTn id="78" dur="500" fill="hold"/>
                                        <p:tgtEl>
                                          <p:spTgt spid="34"/>
                                        </p:tgtEl>
                                        <p:attrNameLst>
                                          <p:attrName>ppt_x</p:attrName>
                                        </p:attrNameLst>
                                      </p:cBhvr>
                                      <p:tavLst>
                                        <p:tav tm="0">
                                          <p:val>
                                            <p:strVal val="#ppt_x"/>
                                          </p:val>
                                        </p:tav>
                                        <p:tav tm="100000">
                                          <p:val>
                                            <p:strVal val="#ppt_x"/>
                                          </p:val>
                                        </p:tav>
                                      </p:tavLst>
                                    </p:anim>
                                    <p:anim calcmode="lin" valueType="num">
                                      <p:cBhvr>
                                        <p:cTn id="79" dur="5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filter="">
                                      <p:cBhvr>
                                        <p:cTn id="82" dur="500"/>
                                        <p:tgtEl>
                                          <p:spTgt spid="36"/>
                                        </p:tgtEl>
                                      </p:cBhvr>
                                    </p:animEffect>
                                    <p:anim calcmode="lin" valueType="num">
                                      <p:cBhvr>
                                        <p:cTn id="83" dur="500" fill="hold"/>
                                        <p:tgtEl>
                                          <p:spTgt spid="36"/>
                                        </p:tgtEl>
                                        <p:attrNameLst>
                                          <p:attrName>ppt_x</p:attrName>
                                        </p:attrNameLst>
                                      </p:cBhvr>
                                      <p:tavLst>
                                        <p:tav tm="0">
                                          <p:val>
                                            <p:strVal val="#ppt_x"/>
                                          </p:val>
                                        </p:tav>
                                        <p:tav tm="100000">
                                          <p:val>
                                            <p:strVal val="#ppt_x"/>
                                          </p:val>
                                        </p:tav>
                                      </p:tavLst>
                                    </p:anim>
                                    <p:anim calcmode="lin" valueType="num">
                                      <p:cBhvr>
                                        <p:cTn id="84" dur="500" fill="hold"/>
                                        <p:tgtEl>
                                          <p:spTgt spid="36"/>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filter="">
                                      <p:cBhvr>
                                        <p:cTn id="88" dur="500"/>
                                        <p:tgtEl>
                                          <p:spTgt spid="18"/>
                                        </p:tgtEl>
                                      </p:cBhvr>
                                    </p:animEffect>
                                  </p:childTnLst>
                                </p:cTn>
                              </p:par>
                            </p:childTnLst>
                          </p:cTn>
                        </p:par>
                        <p:par>
                          <p:cTn id="89" fill="hold" nodeType="afterGroup">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filter="">
                                      <p:cBhvr>
                                        <p:cTn id="94" dur="50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filter="">
                                      <p:cBhvr>
                                        <p:cTn id="99" dur="500"/>
                                        <p:tgtEl>
                                          <p:spTgt spid="20"/>
                                        </p:tgtEl>
                                      </p:cBhvr>
                                    </p:animEffect>
                                  </p:childTnLst>
                                </p:cTn>
                              </p:par>
                            </p:childTnLst>
                          </p:cTn>
                        </p:par>
                        <p:par>
                          <p:cTn id="100" fill="hold" nodeType="afterGroup">
                            <p:stCondLst>
                              <p:cond delay="4000"/>
                            </p:stCondLst>
                            <p:childTnLst>
                              <p:par>
                                <p:cTn id="101" presetID="47" presetClass="entr" presetSubtype="0"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filter="">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
                                        </p:tgtEl>
                                        <p:attrNameLst>
                                          <p:attrName>style.visibility</p:attrName>
                                        </p:attrNameLst>
                                      </p:cBhvr>
                                      <p:to>
                                        <p:strVal val="visible"/>
                                      </p:to>
                                    </p:set>
                                    <p:animEffect filter="">
                                      <p:cBhvr>
                                        <p:cTn id="108" dur="500"/>
                                        <p:tgtEl>
                                          <p:spTgt spid="9"/>
                                        </p:tgtEl>
                                      </p:cBhvr>
                                    </p:animEffect>
                                    <p:anim calcmode="lin" valueType="num">
                                      <p:cBhvr>
                                        <p:cTn id="109" dur="500" fill="hold"/>
                                        <p:tgtEl>
                                          <p:spTgt spid="9"/>
                                        </p:tgtEl>
                                        <p:attrNameLst>
                                          <p:attrName>ppt_x</p:attrName>
                                        </p:attrNameLst>
                                      </p:cBhvr>
                                      <p:tavLst>
                                        <p:tav tm="0">
                                          <p:val>
                                            <p:strVal val="#ppt_x"/>
                                          </p:val>
                                        </p:tav>
                                        <p:tav tm="100000">
                                          <p:val>
                                            <p:strVal val="#ppt_x"/>
                                          </p:val>
                                        </p:tav>
                                      </p:tavLst>
                                    </p:anim>
                                    <p:anim calcmode="lin" valueType="num">
                                      <p:cBhvr>
                                        <p:cTn id="110" dur="500" fill="hold"/>
                                        <p:tgtEl>
                                          <p:spTgt spid="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filter="">
                                      <p:cBhvr>
                                        <p:cTn id="113" dur="500"/>
                                        <p:tgtEl>
                                          <p:spTgt spid="10"/>
                                        </p:tgtEl>
                                      </p:cBhvr>
                                    </p:animEffect>
                                    <p:anim calcmode="lin" valueType="num">
                                      <p:cBhvr>
                                        <p:cTn id="114" dur="500" fill="hold"/>
                                        <p:tgtEl>
                                          <p:spTgt spid="10"/>
                                        </p:tgtEl>
                                        <p:attrNameLst>
                                          <p:attrName>ppt_x</p:attrName>
                                        </p:attrNameLst>
                                      </p:cBhvr>
                                      <p:tavLst>
                                        <p:tav tm="0">
                                          <p:val>
                                            <p:strVal val="#ppt_x"/>
                                          </p:val>
                                        </p:tav>
                                        <p:tav tm="100000">
                                          <p:val>
                                            <p:strVal val="#ppt_x"/>
                                          </p:val>
                                        </p:tav>
                                      </p:tavLst>
                                    </p:anim>
                                    <p:anim calcmode="lin" valueType="num">
                                      <p:cBhvr>
                                        <p:cTn id="115" dur="500" fill="hold"/>
                                        <p:tgtEl>
                                          <p:spTgt spid="1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filter="">
                                      <p:cBhvr>
                                        <p:cTn id="118" dur="500"/>
                                        <p:tgtEl>
                                          <p:spTgt spid="31"/>
                                        </p:tgtEl>
                                      </p:cBhvr>
                                    </p:animEffect>
                                    <p:anim calcmode="lin" valueType="num">
                                      <p:cBhvr>
                                        <p:cTn id="119" dur="500" fill="hold"/>
                                        <p:tgtEl>
                                          <p:spTgt spid="31"/>
                                        </p:tgtEl>
                                        <p:attrNameLst>
                                          <p:attrName>ppt_x</p:attrName>
                                        </p:attrNameLst>
                                      </p:cBhvr>
                                      <p:tavLst>
                                        <p:tav tm="0">
                                          <p:val>
                                            <p:strVal val="#ppt_x"/>
                                          </p:val>
                                        </p:tav>
                                        <p:tav tm="100000">
                                          <p:val>
                                            <p:strVal val="#ppt_x"/>
                                          </p:val>
                                        </p:tav>
                                      </p:tavLst>
                                    </p:anim>
                                    <p:anim calcmode="lin" valueType="num">
                                      <p:cBhvr>
                                        <p:cTn id="120" dur="500" fill="hold"/>
                                        <p:tgtEl>
                                          <p:spTgt spid="31"/>
                                        </p:tgtEl>
                                        <p:attrNameLst>
                                          <p:attrName>ppt_y</p:attrName>
                                        </p:attrNameLst>
                                      </p:cBhvr>
                                      <p:tavLst>
                                        <p:tav tm="0">
                                          <p:val>
                                            <p:strVal val="#ppt_y+.1"/>
                                          </p:val>
                                        </p:tav>
                                        <p:tav tm="100000">
                                          <p:val>
                                            <p:strVal val="#ppt_y"/>
                                          </p:val>
                                        </p:tav>
                                      </p:tavLst>
                                    </p:anim>
                                  </p:childTnLst>
                                </p:cTn>
                              </p:par>
                            </p:childTnLst>
                          </p:cTn>
                        </p:par>
                        <p:par>
                          <p:cTn id="121" fill="hold" nodeType="afterGroup">
                            <p:stCondLst>
                              <p:cond delay="45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filter="">
                                      <p:cBhvr>
                                        <p:cTn id="124" dur="500"/>
                                        <p:tgtEl>
                                          <p:spTgt spid="21"/>
                                        </p:tgtEl>
                                      </p:cBhvr>
                                    </p:animEffect>
                                  </p:childTnLst>
                                </p:cTn>
                              </p:par>
                            </p:childTnLst>
                          </p:cTn>
                        </p:par>
                        <p:par>
                          <p:cTn id="125" fill="hold" nodeType="afterGroup">
                            <p:stCondLst>
                              <p:cond delay="5000"/>
                            </p:stCondLst>
                            <p:childTnLst>
                              <p:par>
                                <p:cTn id="126" presetID="10"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fill="hold"/>
                                        <p:tgtEl>
                                          <p:spTgt spid="22"/>
                                        </p:tgtEl>
                                        <p:attrNameLst>
                                          <p:attrName>ppt_w</p:attrName>
                                        </p:attrNameLst>
                                      </p:cBhvr>
                                      <p:tavLst>
                                        <p:tav tm="0">
                                          <p:val>
                                            <p:fltVal val="0"/>
                                          </p:val>
                                        </p:tav>
                                        <p:tav tm="100000">
                                          <p:val>
                                            <p:strVal val="#ppt_w"/>
                                          </p:val>
                                        </p:tav>
                                      </p:tavLst>
                                    </p:anim>
                                    <p:anim calcmode="lin" valueType="num">
                                      <p:cBhvr>
                                        <p:cTn id="129" dur="500" fill="hold"/>
                                        <p:tgtEl>
                                          <p:spTgt spid="22"/>
                                        </p:tgtEl>
                                        <p:attrNameLst>
                                          <p:attrName>ppt_h</p:attrName>
                                        </p:attrNameLst>
                                      </p:cBhvr>
                                      <p:tavLst>
                                        <p:tav tm="0">
                                          <p:val>
                                            <p:fltVal val="0"/>
                                          </p:val>
                                        </p:tav>
                                        <p:tav tm="100000">
                                          <p:val>
                                            <p:strVal val="#ppt_h"/>
                                          </p:val>
                                        </p:tav>
                                      </p:tavLst>
                                    </p:anim>
                                    <p:animEffect filter="">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filter="">
                                      <p:cBhvr>
                                        <p:cTn id="135" dur="500"/>
                                        <p:tgtEl>
                                          <p:spTgt spid="23"/>
                                        </p:tgtEl>
                                      </p:cBhvr>
                                    </p:animEffect>
                                  </p:childTnLst>
                                </p:cTn>
                              </p:par>
                            </p:childTnLst>
                          </p:cTn>
                        </p:par>
                        <p:par>
                          <p:cTn id="136" fill="hold" nodeType="afterGroup">
                            <p:stCondLst>
                              <p:cond delay="5500"/>
                            </p:stCondLst>
                            <p:childTnLst>
                              <p:par>
                                <p:cTn id="137" presetID="47"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filter="">
                                      <p:cBhvr>
                                        <p:cTn id="139" dur="500"/>
                                        <p:tgtEl>
                                          <p:spTgt spid="27"/>
                                        </p:tgtEl>
                                      </p:cBhvr>
                                    </p:animEffect>
                                    <p:anim calcmode="lin" valueType="num">
                                      <p:cBhvr>
                                        <p:cTn id="140" dur="500" fill="hold"/>
                                        <p:tgtEl>
                                          <p:spTgt spid="27"/>
                                        </p:tgtEl>
                                        <p:attrNameLst>
                                          <p:attrName>ppt_x</p:attrName>
                                        </p:attrNameLst>
                                      </p:cBhvr>
                                      <p:tavLst>
                                        <p:tav tm="0">
                                          <p:val>
                                            <p:strVal val="#ppt_x"/>
                                          </p:val>
                                        </p:tav>
                                        <p:tav tm="100000">
                                          <p:val>
                                            <p:strVal val="#ppt_x"/>
                                          </p:val>
                                        </p:tav>
                                      </p:tavLst>
                                    </p:anim>
                                    <p:anim calcmode="lin" valueType="num">
                                      <p:cBhvr>
                                        <p:cTn id="141" dur="500" fill="hold"/>
                                        <p:tgtEl>
                                          <p:spTgt spid="27"/>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filter="">
                                      <p:cBhvr>
                                        <p:cTn id="144" dur="500"/>
                                        <p:tgtEl>
                                          <p:spTgt spid="28"/>
                                        </p:tgtEl>
                                      </p:cBhvr>
                                    </p:animEffect>
                                    <p:anim calcmode="lin" valueType="num">
                                      <p:cBhvr>
                                        <p:cTn id="145" dur="500" fill="hold"/>
                                        <p:tgtEl>
                                          <p:spTgt spid="28"/>
                                        </p:tgtEl>
                                        <p:attrNameLst>
                                          <p:attrName>ppt_x</p:attrName>
                                        </p:attrNameLst>
                                      </p:cBhvr>
                                      <p:tavLst>
                                        <p:tav tm="0">
                                          <p:val>
                                            <p:strVal val="#ppt_x"/>
                                          </p:val>
                                        </p:tav>
                                        <p:tav tm="100000">
                                          <p:val>
                                            <p:strVal val="#ppt_x"/>
                                          </p:val>
                                        </p:tav>
                                      </p:tavLst>
                                    </p:anim>
                                    <p:anim calcmode="lin" valueType="num">
                                      <p:cBhvr>
                                        <p:cTn id="146" dur="500" fill="hold"/>
                                        <p:tgtEl>
                                          <p:spTgt spid="28"/>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filter="">
                                      <p:cBhvr>
                                        <p:cTn id="149" dur="500"/>
                                        <p:tgtEl>
                                          <p:spTgt spid="33"/>
                                        </p:tgtEl>
                                      </p:cBhvr>
                                    </p:animEffect>
                                    <p:anim calcmode="lin" valueType="num">
                                      <p:cBhvr>
                                        <p:cTn id="150" dur="500" fill="hold"/>
                                        <p:tgtEl>
                                          <p:spTgt spid="33"/>
                                        </p:tgtEl>
                                        <p:attrNameLst>
                                          <p:attrName>ppt_x</p:attrName>
                                        </p:attrNameLst>
                                      </p:cBhvr>
                                      <p:tavLst>
                                        <p:tav tm="0">
                                          <p:val>
                                            <p:strVal val="#ppt_x"/>
                                          </p:val>
                                        </p:tav>
                                        <p:tav tm="100000">
                                          <p:val>
                                            <p:strVal val="#ppt_x"/>
                                          </p:val>
                                        </p:tav>
                                      </p:tavLst>
                                    </p:anim>
                                    <p:anim calcmode="lin" valueType="num">
                                      <p:cBhvr>
                                        <p:cTn id="151" dur="500" fill="hold"/>
                                        <p:tgtEl>
                                          <p:spTgt spid="33"/>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filter="">
                                      <p:cBhvr>
                                        <p:cTn id="154" dur="500"/>
                                        <p:tgtEl>
                                          <p:spTgt spid="38"/>
                                        </p:tgtEl>
                                      </p:cBhvr>
                                    </p:animEffect>
                                    <p:anim calcmode="lin" valueType="num">
                                      <p:cBhvr>
                                        <p:cTn id="155" dur="500" fill="hold"/>
                                        <p:tgtEl>
                                          <p:spTgt spid="38"/>
                                        </p:tgtEl>
                                        <p:attrNameLst>
                                          <p:attrName>ppt_x</p:attrName>
                                        </p:attrNameLst>
                                      </p:cBhvr>
                                      <p:tavLst>
                                        <p:tav tm="0">
                                          <p:val>
                                            <p:strVal val="#ppt_x"/>
                                          </p:val>
                                        </p:tav>
                                        <p:tav tm="100000">
                                          <p:val>
                                            <p:strVal val="#ppt_x"/>
                                          </p:val>
                                        </p:tav>
                                      </p:tavLst>
                                    </p:anim>
                                    <p:anim calcmode="lin" valueType="num">
                                      <p:cBhvr>
                                        <p:cTn id="156" dur="500" fill="hold"/>
                                        <p:tgtEl>
                                          <p:spTgt spid="38"/>
                                        </p:tgtEl>
                                        <p:attrNameLst>
                                          <p:attrName>ppt_y</p:attrName>
                                        </p:attrNameLst>
                                      </p:cBhvr>
                                      <p:tavLst>
                                        <p:tav tm="0">
                                          <p:val>
                                            <p:strVal val="#ppt_y+.1"/>
                                          </p:val>
                                        </p:tav>
                                        <p:tav tm="100000">
                                          <p:val>
                                            <p:strVal val="#ppt_y"/>
                                          </p:val>
                                        </p:tav>
                                      </p:tavLst>
                                    </p:anim>
                                  </p:childTnLst>
                                </p:cTn>
                              </p:par>
                            </p:childTnLst>
                          </p:cTn>
                        </p:par>
                        <p:par>
                          <p:cTn id="157" fill="hold" nodeType="afterGroup">
                            <p:stCondLst>
                              <p:cond delay="6000"/>
                            </p:stCondLst>
                            <p:childTnLst>
                              <p:par>
                                <p:cTn id="158" presetID="22" presetClass="entr" presetSubtype="8" fill="hold" grpId="0" nodeType="afterEffect">
                                  <p:stCondLst>
                                    <p:cond delay="0"/>
                                  </p:stCondLst>
                                  <p:childTnLst>
                                    <p:set>
                                      <p:cBhvr>
                                        <p:cTn id="159" dur="1" fill="hold">
                                          <p:stCondLst>
                                            <p:cond delay="0"/>
                                          </p:stCondLst>
                                        </p:cTn>
                                        <p:tgtEl>
                                          <p:spTgt spid="24"/>
                                        </p:tgtEl>
                                        <p:attrNameLst>
                                          <p:attrName>style.visibility</p:attrName>
                                        </p:attrNameLst>
                                      </p:cBhvr>
                                      <p:to>
                                        <p:strVal val="visible"/>
                                      </p:to>
                                    </p:set>
                                    <p:animEffect filter="">
                                      <p:cBhvr>
                                        <p:cTn id="160" dur="500"/>
                                        <p:tgtEl>
                                          <p:spTgt spid="24"/>
                                        </p:tgtEl>
                                      </p:cBhvr>
                                    </p:animEffect>
                                  </p:childTnLst>
                                </p:cTn>
                              </p:par>
                            </p:childTnLst>
                          </p:cTn>
                        </p:par>
                        <p:par>
                          <p:cTn id="161" fill="hold" nodeType="afterGroup">
                            <p:stCondLst>
                              <p:cond delay="6500"/>
                            </p:stCondLst>
                            <p:childTnLst>
                              <p:par>
                                <p:cTn id="162" presetID="10" presetClass="entr" presetSubtype="0" fill="hold" grpId="0" nodeType="afterEffect">
                                  <p:stCondLst>
                                    <p:cond delay="0"/>
                                  </p:stCondLst>
                                  <p:childTnLst>
                                    <p:set>
                                      <p:cBhvr>
                                        <p:cTn id="163" dur="1" fill="hold">
                                          <p:stCondLst>
                                            <p:cond delay="0"/>
                                          </p:stCondLst>
                                        </p:cTn>
                                        <p:tgtEl>
                                          <p:spTgt spid="25"/>
                                        </p:tgtEl>
                                        <p:attrNameLst>
                                          <p:attrName>style.visibility</p:attrName>
                                        </p:attrNameLst>
                                      </p:cBhvr>
                                      <p:to>
                                        <p:strVal val="visible"/>
                                      </p:to>
                                    </p:set>
                                    <p:anim calcmode="lin" valueType="num">
                                      <p:cBhvr>
                                        <p:cTn id="164" dur="500" fill="hold"/>
                                        <p:tgtEl>
                                          <p:spTgt spid="25"/>
                                        </p:tgtEl>
                                        <p:attrNameLst>
                                          <p:attrName>ppt_w</p:attrName>
                                        </p:attrNameLst>
                                      </p:cBhvr>
                                      <p:tavLst>
                                        <p:tav tm="0">
                                          <p:val>
                                            <p:fltVal val="0"/>
                                          </p:val>
                                        </p:tav>
                                        <p:tav tm="100000">
                                          <p:val>
                                            <p:strVal val="#ppt_w"/>
                                          </p:val>
                                        </p:tav>
                                      </p:tavLst>
                                    </p:anim>
                                    <p:anim calcmode="lin" valueType="num">
                                      <p:cBhvr>
                                        <p:cTn id="165" dur="500" fill="hold"/>
                                        <p:tgtEl>
                                          <p:spTgt spid="25"/>
                                        </p:tgtEl>
                                        <p:attrNameLst>
                                          <p:attrName>ppt_h</p:attrName>
                                        </p:attrNameLst>
                                      </p:cBhvr>
                                      <p:tavLst>
                                        <p:tav tm="0">
                                          <p:val>
                                            <p:fltVal val="0"/>
                                          </p:val>
                                        </p:tav>
                                        <p:tav tm="100000">
                                          <p:val>
                                            <p:strVal val="#ppt_h"/>
                                          </p:val>
                                        </p:tav>
                                      </p:tavLst>
                                    </p:anim>
                                    <p:animEffect filter="">
                                      <p:cBhvr>
                                        <p:cTn id="166" dur="500"/>
                                        <p:tgtEl>
                                          <p:spTgt spid="2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p:cTn id="169" dur="500" fill="hold"/>
                                        <p:tgtEl>
                                          <p:spTgt spid="26"/>
                                        </p:tgtEl>
                                        <p:attrNameLst>
                                          <p:attrName>ppt_w</p:attrName>
                                        </p:attrNameLst>
                                      </p:cBhvr>
                                      <p:tavLst>
                                        <p:tav tm="0">
                                          <p:val>
                                            <p:fltVal val="0"/>
                                          </p:val>
                                        </p:tav>
                                        <p:tav tm="100000">
                                          <p:val>
                                            <p:strVal val="#ppt_w"/>
                                          </p:val>
                                        </p:tav>
                                      </p:tavLst>
                                    </p:anim>
                                    <p:anim calcmode="lin" valueType="num">
                                      <p:cBhvr>
                                        <p:cTn id="170" dur="500" fill="hold"/>
                                        <p:tgtEl>
                                          <p:spTgt spid="26"/>
                                        </p:tgtEl>
                                        <p:attrNameLst>
                                          <p:attrName>ppt_h</p:attrName>
                                        </p:attrNameLst>
                                      </p:cBhvr>
                                      <p:tavLst>
                                        <p:tav tm="0">
                                          <p:val>
                                            <p:fltVal val="0"/>
                                          </p:val>
                                        </p:tav>
                                        <p:tav tm="100000">
                                          <p:val>
                                            <p:strVal val="#ppt_h"/>
                                          </p:val>
                                        </p:tav>
                                      </p:tavLst>
                                    </p:anim>
                                    <p:animEffect filter="">
                                      <p:cBhvr>
                                        <p:cTn id="171" dur="500"/>
                                        <p:tgtEl>
                                          <p:spTgt spid="26"/>
                                        </p:tgtEl>
                                      </p:cBhvr>
                                    </p:animEffect>
                                  </p:childTnLst>
                                </p:cTn>
                              </p:par>
                            </p:childTnLst>
                          </p:cTn>
                        </p:par>
                        <p:par>
                          <p:cTn id="172" fill="hold" nodeType="afterGroup">
                            <p:stCondLst>
                              <p:cond delay="7000"/>
                            </p:stCondLst>
                            <p:childTnLst>
                              <p:par>
                                <p:cTn id="173" presetID="47" presetClass="entr" presetSubtype="0" fill="hold" grpId="0" nodeType="afterEffect">
                                  <p:stCondLst>
                                    <p:cond delay="0"/>
                                  </p:stCondLst>
                                  <p:childTnLst>
                                    <p:set>
                                      <p:cBhvr>
                                        <p:cTn id="174" dur="1" fill="hold">
                                          <p:stCondLst>
                                            <p:cond delay="0"/>
                                          </p:stCondLst>
                                        </p:cTn>
                                        <p:tgtEl>
                                          <p:spTgt spid="39"/>
                                        </p:tgtEl>
                                        <p:attrNameLst>
                                          <p:attrName>style.visibility</p:attrName>
                                        </p:attrNameLst>
                                      </p:cBhvr>
                                      <p:to>
                                        <p:strVal val="visible"/>
                                      </p:to>
                                    </p:set>
                                    <p:animEffect filter="">
                                      <p:cBhvr>
                                        <p:cTn id="175" dur="500"/>
                                        <p:tgtEl>
                                          <p:spTgt spid="39"/>
                                        </p:tgtEl>
                                      </p:cBhvr>
                                    </p:animEffect>
                                    <p:anim calcmode="lin" valueType="num">
                                      <p:cBhvr>
                                        <p:cTn id="176" dur="500" fill="hold"/>
                                        <p:tgtEl>
                                          <p:spTgt spid="39"/>
                                        </p:tgtEl>
                                        <p:attrNameLst>
                                          <p:attrName>ppt_x</p:attrName>
                                        </p:attrNameLst>
                                      </p:cBhvr>
                                      <p:tavLst>
                                        <p:tav tm="0">
                                          <p:val>
                                            <p:strVal val="#ppt_x"/>
                                          </p:val>
                                        </p:tav>
                                        <p:tav tm="100000">
                                          <p:val>
                                            <p:strVal val="#ppt_x"/>
                                          </p:val>
                                        </p:tav>
                                      </p:tavLst>
                                    </p:anim>
                                    <p:anim calcmode="lin" valueType="num">
                                      <p:cBhvr>
                                        <p:cTn id="177" dur="500" fill="hold"/>
                                        <p:tgtEl>
                                          <p:spTgt spid="39"/>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filter="">
                                      <p:cBhvr>
                                        <p:cTn id="180" dur="500"/>
                                        <p:tgtEl>
                                          <p:spTgt spid="11"/>
                                        </p:tgtEl>
                                      </p:cBhvr>
                                    </p:animEffect>
                                    <p:anim calcmode="lin" valueType="num">
                                      <p:cBhvr>
                                        <p:cTn id="181" dur="500" fill="hold"/>
                                        <p:tgtEl>
                                          <p:spTgt spid="11"/>
                                        </p:tgtEl>
                                        <p:attrNameLst>
                                          <p:attrName>ppt_x</p:attrName>
                                        </p:attrNameLst>
                                      </p:cBhvr>
                                      <p:tavLst>
                                        <p:tav tm="0">
                                          <p:val>
                                            <p:strVal val="#ppt_x"/>
                                          </p:val>
                                        </p:tav>
                                        <p:tav tm="100000">
                                          <p:val>
                                            <p:strVal val="#ppt_x"/>
                                          </p:val>
                                        </p:tav>
                                      </p:tavLst>
                                    </p:anim>
                                    <p:anim calcmode="lin" valueType="num">
                                      <p:cBhvr>
                                        <p:cTn id="182" dur="500" fill="hold"/>
                                        <p:tgtEl>
                                          <p:spTgt spid="1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12"/>
                                        </p:tgtEl>
                                        <p:attrNameLst>
                                          <p:attrName>style.visibility</p:attrName>
                                        </p:attrNameLst>
                                      </p:cBhvr>
                                      <p:to>
                                        <p:strVal val="visible"/>
                                      </p:to>
                                    </p:set>
                                    <p:animEffect filter="">
                                      <p:cBhvr>
                                        <p:cTn id="185" dur="500"/>
                                        <p:tgtEl>
                                          <p:spTgt spid="12"/>
                                        </p:tgtEl>
                                      </p:cBhvr>
                                    </p:animEffect>
                                    <p:anim calcmode="lin" valueType="num">
                                      <p:cBhvr>
                                        <p:cTn id="186" dur="500" fill="hold"/>
                                        <p:tgtEl>
                                          <p:spTgt spid="12"/>
                                        </p:tgtEl>
                                        <p:attrNameLst>
                                          <p:attrName>ppt_x</p:attrName>
                                        </p:attrNameLst>
                                      </p:cBhvr>
                                      <p:tavLst>
                                        <p:tav tm="0">
                                          <p:val>
                                            <p:strVal val="#ppt_x"/>
                                          </p:val>
                                        </p:tav>
                                        <p:tav tm="100000">
                                          <p:val>
                                            <p:strVal val="#ppt_x"/>
                                          </p:val>
                                        </p:tav>
                                      </p:tavLst>
                                    </p:anim>
                                    <p:anim calcmode="lin" valueType="num">
                                      <p:cBhvr>
                                        <p:cTn id="187" dur="500" fill="hold"/>
                                        <p:tgtEl>
                                          <p:spTgt spid="1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32"/>
                                        </p:tgtEl>
                                        <p:attrNameLst>
                                          <p:attrName>style.visibility</p:attrName>
                                        </p:attrNameLst>
                                      </p:cBhvr>
                                      <p:to>
                                        <p:strVal val="visible"/>
                                      </p:to>
                                    </p:set>
                                    <p:animEffect filter="">
                                      <p:cBhvr>
                                        <p:cTn id="190" dur="500"/>
                                        <p:tgtEl>
                                          <p:spTgt spid="32"/>
                                        </p:tgtEl>
                                      </p:cBhvr>
                                    </p:animEffect>
                                    <p:anim calcmode="lin" valueType="num">
                                      <p:cBhvr>
                                        <p:cTn id="191" dur="500" fill="hold"/>
                                        <p:tgtEl>
                                          <p:spTgt spid="32"/>
                                        </p:tgtEl>
                                        <p:attrNameLst>
                                          <p:attrName>ppt_x</p:attrName>
                                        </p:attrNameLst>
                                      </p:cBhvr>
                                      <p:tavLst>
                                        <p:tav tm="0">
                                          <p:val>
                                            <p:strVal val="#ppt_x"/>
                                          </p:val>
                                        </p:tav>
                                        <p:tav tm="100000">
                                          <p:val>
                                            <p:strVal val="#ppt_x"/>
                                          </p:val>
                                        </p:tav>
                                      </p:tavLst>
                                    </p:anim>
                                    <p:anim calcmode="lin" valueType="num">
                                      <p:cBhvr>
                                        <p:cTn id="192" dur="500" fill="hold"/>
                                        <p:tgtEl>
                                          <p:spTgt spid="32"/>
                                        </p:tgtEl>
                                        <p:attrNameLst>
                                          <p:attrName>ppt_y</p:attrName>
                                        </p:attrNameLst>
                                      </p:cBhvr>
                                      <p:tavLst>
                                        <p:tav tm="0">
                                          <p:val>
                                            <p:strVal val="#ppt_y+.1"/>
                                          </p:val>
                                        </p:tav>
                                        <p:tav tm="100000">
                                          <p:val>
                                            <p:strVal val="#ppt_y"/>
                                          </p:val>
                                        </p:tav>
                                      </p:tavLst>
                                    </p:anim>
                                  </p:childTnLst>
                                </p:cTn>
                              </p:par>
                            </p:childTnLst>
                          </p:cTn>
                        </p:par>
                        <p:par>
                          <p:cTn id="193" fill="hold" nodeType="afterGroup">
                            <p:stCondLst>
                              <p:cond delay="7500"/>
                            </p:stCondLst>
                            <p:childTnLst>
                              <p:par>
                                <p:cTn id="194" presetID="22" presetClass="entr" presetSubtype="8" fill="hold" grpId="0" nodeType="afterEffect">
                                  <p:stCondLst>
                                    <p:cond delay="0"/>
                                  </p:stCondLst>
                                  <p:childTnLst>
                                    <p:set>
                                      <p:cBhvr>
                                        <p:cTn id="195" dur="1" fill="hold">
                                          <p:stCondLst>
                                            <p:cond delay="0"/>
                                          </p:stCondLst>
                                        </p:cTn>
                                        <p:tgtEl>
                                          <p:spTgt spid="30"/>
                                        </p:tgtEl>
                                        <p:attrNameLst>
                                          <p:attrName>style.visibility</p:attrName>
                                        </p:attrNameLst>
                                      </p:cBhvr>
                                      <p:to>
                                        <p:strVal val="visible"/>
                                      </p:to>
                                    </p:set>
                                    <p:animEffect filter="">
                                      <p:cBhvr>
                                        <p:cTn id="1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6"/>
          <p:cNvSpPr/>
          <p:nvPr/>
        </p:nvSpPr>
        <p:spPr bwMode="auto">
          <a:xfrm flipH="1">
            <a:off x="6153383" y="4159889"/>
            <a:ext cx="670226" cy="144190"/>
          </a:xfrm>
          <a:custGeom>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D20000"/>
          </a:solidFill>
          <a:ln>
            <a:noFill/>
          </a:ln>
        </p:spPr>
        <p:txBody>
          <a:bodyPr vert="horz" wrap="square" lIns="68562" tIns="34281" rIns="68562" bIns="34281" numCol="1" anchor="t" anchorCtr="0" compatLnSpc="1"/>
          <a:lstStyle/>
          <a:p>
            <a:endParaRPr lang="id-ID" sz="1015"/>
          </a:p>
        </p:txBody>
      </p:sp>
      <p:sp>
        <p:nvSpPr>
          <p:cNvPr id="8" name="Freeform 24"/>
          <p:cNvSpPr/>
          <p:nvPr/>
        </p:nvSpPr>
        <p:spPr>
          <a:xfrm flipH="1">
            <a:off x="5977713" y="3862085"/>
            <a:ext cx="1021563" cy="297804"/>
          </a:xfrm>
          <a:custGeom>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9" name="Freeform 25"/>
          <p:cNvSpPr/>
          <p:nvPr/>
        </p:nvSpPr>
        <p:spPr>
          <a:xfrm flipH="1">
            <a:off x="6260643" y="4364187"/>
            <a:ext cx="455706" cy="97281"/>
          </a:xfrm>
          <a:custGeom>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10" name="Freeform 5"/>
          <p:cNvSpPr/>
          <p:nvPr/>
        </p:nvSpPr>
        <p:spPr bwMode="auto">
          <a:xfrm>
            <a:off x="6406517" y="3286673"/>
            <a:ext cx="133315" cy="393995"/>
          </a:xfrm>
          <a:custGeom>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 name="Freeform 6"/>
          <p:cNvSpPr/>
          <p:nvPr/>
        </p:nvSpPr>
        <p:spPr bwMode="auto">
          <a:xfrm>
            <a:off x="6444606" y="3216444"/>
            <a:ext cx="104748" cy="121412"/>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 name="Freeform 7"/>
          <p:cNvSpPr/>
          <p:nvPr/>
        </p:nvSpPr>
        <p:spPr bwMode="auto">
          <a:xfrm>
            <a:off x="6432704" y="3260485"/>
            <a:ext cx="114270" cy="110700"/>
          </a:xfrm>
          <a:custGeom>
            <a:gdLst>
              <a:gd name="T0" fmla="*/ 85 w 96"/>
              <a:gd name="T1" fmla="*/ 93 h 93"/>
              <a:gd name="T2" fmla="*/ 0 w 96"/>
              <a:gd name="T3" fmla="*/ 81 h 93"/>
              <a:gd name="T4" fmla="*/ 11 w 96"/>
              <a:gd name="T5" fmla="*/ 0 h 93"/>
              <a:gd name="T6" fmla="*/ 96 w 96"/>
              <a:gd name="T7" fmla="*/ 12 h 93"/>
              <a:gd name="T8" fmla="*/ 85 w 96"/>
              <a:gd name="T9" fmla="*/ 93 h 93"/>
            </a:gd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 name="Freeform 8"/>
          <p:cNvSpPr/>
          <p:nvPr/>
        </p:nvSpPr>
        <p:spPr bwMode="auto">
          <a:xfrm>
            <a:off x="6424371" y="3666383"/>
            <a:ext cx="34520" cy="57135"/>
          </a:xfrm>
          <a:custGeom>
            <a:gdLst>
              <a:gd name="T0" fmla="*/ 0 w 21"/>
              <a:gd name="T1" fmla="*/ 5 h 35"/>
              <a:gd name="T2" fmla="*/ 5 w 21"/>
              <a:gd name="T3" fmla="*/ 26 h 35"/>
              <a:gd name="T4" fmla="*/ 21 w 21"/>
              <a:gd name="T5" fmla="*/ 9 h 35"/>
              <a:gd name="T6" fmla="*/ 0 w 21"/>
              <a:gd name="T7" fmla="*/ 5 h 35"/>
            </a:gd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4" name="Freeform 9"/>
          <p:cNvSpPr/>
          <p:nvPr/>
        </p:nvSpPr>
        <p:spPr bwMode="auto">
          <a:xfrm>
            <a:off x="6544594" y="3285482"/>
            <a:ext cx="132125" cy="393995"/>
          </a:xfrm>
          <a:custGeom>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cxnLst>
              <a:cxn ang="0">
                <a:pos x="T0" y="T1"/>
              </a:cxn>
              <a:cxn ang="0">
                <a:pos x="T2" y="T3"/>
              </a:cxn>
              <a:cxn ang="0">
                <a:pos x="T4" y="T5"/>
              </a:cxn>
              <a:cxn ang="0">
                <a:pos x="T6" y="T7"/>
              </a:cxn>
              <a:cxn ang="0">
                <a:pos x="T8" y="T9"/>
              </a:cxn>
              <a:cxn ang="0">
                <a:pos x="T10" y="T11"/>
              </a:cxn>
              <a:cxn ang="0">
                <a:pos x="T12" y="T13"/>
              </a:cxn>
            </a:cxnLst>
            <a:rect l="0" t="0" r="r" b="b"/>
            <a:pathLst>
              <a:path w="110"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5" name="Freeform 10"/>
          <p:cNvSpPr/>
          <p:nvPr/>
        </p:nvSpPr>
        <p:spPr bwMode="auto">
          <a:xfrm>
            <a:off x="6581493" y="3212873"/>
            <a:ext cx="104748" cy="121412"/>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6" name="Freeform 11"/>
          <p:cNvSpPr/>
          <p:nvPr/>
        </p:nvSpPr>
        <p:spPr bwMode="auto">
          <a:xfrm>
            <a:off x="6570780" y="3259295"/>
            <a:ext cx="114270" cy="109509"/>
          </a:xfrm>
          <a:custGeom>
            <a:gdLst>
              <a:gd name="T0" fmla="*/ 85 w 96"/>
              <a:gd name="T1" fmla="*/ 92 h 92"/>
              <a:gd name="T2" fmla="*/ 0 w 96"/>
              <a:gd name="T3" fmla="*/ 81 h 92"/>
              <a:gd name="T4" fmla="*/ 11 w 96"/>
              <a:gd name="T5" fmla="*/ 0 h 92"/>
              <a:gd name="T6" fmla="*/ 96 w 96"/>
              <a:gd name="T7" fmla="*/ 11 h 92"/>
              <a:gd name="T8" fmla="*/ 85 w 96"/>
              <a:gd name="T9" fmla="*/ 92 h 92"/>
            </a:gd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7" name="Freeform 12"/>
          <p:cNvSpPr/>
          <p:nvPr/>
        </p:nvSpPr>
        <p:spPr bwMode="auto">
          <a:xfrm>
            <a:off x="6562448" y="3662812"/>
            <a:ext cx="34520" cy="57135"/>
          </a:xfrm>
          <a:custGeom>
            <a:gdLst>
              <a:gd name="T0" fmla="*/ 0 w 21"/>
              <a:gd name="T1" fmla="*/ 6 h 35"/>
              <a:gd name="T2" fmla="*/ 5 w 21"/>
              <a:gd name="T3" fmla="*/ 27 h 35"/>
              <a:gd name="T4" fmla="*/ 21 w 21"/>
              <a:gd name="T5" fmla="*/ 10 h 35"/>
              <a:gd name="T6" fmla="*/ 0 w 21"/>
              <a:gd name="T7" fmla="*/ 6 h 35"/>
            </a:gd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8" name="Freeform 13"/>
          <p:cNvSpPr/>
          <p:nvPr/>
        </p:nvSpPr>
        <p:spPr bwMode="auto">
          <a:xfrm>
            <a:off x="6664816" y="3287862"/>
            <a:ext cx="30948" cy="199973"/>
          </a:xfrm>
          <a:custGeom>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19" name="Group 123"/>
          <p:cNvGrpSpPr/>
          <p:nvPr/>
        </p:nvGrpSpPr>
        <p:grpSpPr>
          <a:xfrm>
            <a:off x="5738750" y="3195912"/>
            <a:ext cx="613013" cy="465414"/>
            <a:chOff x="7170738" y="4168775"/>
            <a:chExt cx="817563" cy="620713"/>
          </a:xfrm>
          <a:solidFill>
            <a:srgbClr val="D20000"/>
          </a:solidFill>
        </p:grpSpPr>
        <p:sp>
          <p:nvSpPr>
            <p:cNvPr id="20" name="Freeform 14"/>
            <p:cNvSpPr/>
            <p:nvPr/>
          </p:nvSpPr>
          <p:spPr bwMode="auto">
            <a:xfrm>
              <a:off x="7170738" y="4168775"/>
              <a:ext cx="785813" cy="354013"/>
            </a:xfrm>
            <a:custGeom>
              <a:gdLst>
                <a:gd name="T0" fmla="*/ 246 w 495"/>
                <a:gd name="T1" fmla="*/ 223 h 223"/>
                <a:gd name="T2" fmla="*/ 0 w 495"/>
                <a:gd name="T3" fmla="*/ 111 h 223"/>
                <a:gd name="T4" fmla="*/ 252 w 495"/>
                <a:gd name="T5" fmla="*/ 0 h 223"/>
                <a:gd name="T6" fmla="*/ 495 w 495"/>
                <a:gd name="T7" fmla="*/ 109 h 223"/>
                <a:gd name="T8" fmla="*/ 246 w 495"/>
                <a:gd name="T9" fmla="*/ 223 h 223"/>
              </a:gd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1"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22"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3" name="Freeform 17"/>
            <p:cNvSpPr/>
            <p:nvPr/>
          </p:nvSpPr>
          <p:spPr bwMode="auto">
            <a:xfrm>
              <a:off x="7888288" y="4605338"/>
              <a:ext cx="55563" cy="171450"/>
            </a:xfrm>
            <a:custGeom>
              <a:gdLst>
                <a:gd name="T0" fmla="*/ 14 w 26"/>
                <a:gd name="T1" fmla="*/ 4 h 79"/>
                <a:gd name="T2" fmla="*/ 6 w 26"/>
                <a:gd name="T3" fmla="*/ 79 h 79"/>
                <a:gd name="T4" fmla="*/ 26 w 26"/>
                <a:gd name="T5" fmla="*/ 79 h 79"/>
                <a:gd name="T6" fmla="*/ 26 w 26"/>
                <a:gd name="T7" fmla="*/ 0 h 79"/>
                <a:gd name="T8" fmla="*/ 14 w 26"/>
                <a:gd name="T9" fmla="*/ 4 h 79"/>
              </a:gd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4" name="Freeform 18"/>
            <p:cNvSpPr/>
            <p:nvPr/>
          </p:nvSpPr>
          <p:spPr bwMode="auto">
            <a:xfrm>
              <a:off x="7932738" y="4605338"/>
              <a:ext cx="55563" cy="171450"/>
            </a:xfrm>
            <a:custGeom>
              <a:gdLst>
                <a:gd name="T0" fmla="*/ 11 w 25"/>
                <a:gd name="T1" fmla="*/ 4 h 79"/>
                <a:gd name="T2" fmla="*/ 20 w 25"/>
                <a:gd name="T3" fmla="*/ 79 h 79"/>
                <a:gd name="T4" fmla="*/ 0 w 25"/>
                <a:gd name="T5" fmla="*/ 79 h 79"/>
                <a:gd name="T6" fmla="*/ 0 w 25"/>
                <a:gd name="T7" fmla="*/ 0 h 79"/>
                <a:gd name="T8" fmla="*/ 11 w 25"/>
                <a:gd name="T9" fmla="*/ 4 h 79"/>
              </a:gd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5" name="Freeform 19"/>
            <p:cNvSpPr/>
            <p:nvPr/>
          </p:nvSpPr>
          <p:spPr bwMode="auto">
            <a:xfrm>
              <a:off x="7327900" y="4449763"/>
              <a:ext cx="455613" cy="339725"/>
            </a:xfrm>
            <a:custGeom>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26" name="Freeform 20"/>
          <p:cNvSpPr>
            <a:spLocks noEditPoints="1"/>
          </p:cNvSpPr>
          <p:nvPr/>
        </p:nvSpPr>
        <p:spPr bwMode="auto">
          <a:xfrm>
            <a:off x="5240008" y="1607138"/>
            <a:ext cx="358285" cy="377330"/>
          </a:xfrm>
          <a:custGeom>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7"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8" name="Freeform 22"/>
          <p:cNvSpPr/>
          <p:nvPr/>
        </p:nvSpPr>
        <p:spPr bwMode="auto">
          <a:xfrm>
            <a:off x="7564693" y="1597615"/>
            <a:ext cx="166644" cy="347572"/>
          </a:xfrm>
          <a:custGeom>
            <a:gdLst>
              <a:gd name="T0" fmla="*/ 0 w 102"/>
              <a:gd name="T1" fmla="*/ 6 h 213"/>
              <a:gd name="T2" fmla="*/ 68 w 102"/>
              <a:gd name="T3" fmla="*/ 184 h 213"/>
              <a:gd name="T4" fmla="*/ 99 w 102"/>
              <a:gd name="T5" fmla="*/ 213 h 213"/>
              <a:gd name="T6" fmla="*/ 23 w 102"/>
              <a:gd name="T7" fmla="*/ 0 h 213"/>
              <a:gd name="T8" fmla="*/ 0 w 102"/>
              <a:gd name="T9" fmla="*/ 6 h 213"/>
            </a:gd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9" name="Freeform 23"/>
          <p:cNvSpPr/>
          <p:nvPr/>
        </p:nvSpPr>
        <p:spPr bwMode="auto">
          <a:xfrm>
            <a:off x="7418285" y="1597615"/>
            <a:ext cx="178547" cy="342811"/>
          </a:xfrm>
          <a:custGeom>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0" name="Freeform 24"/>
          <p:cNvSpPr/>
          <p:nvPr/>
        </p:nvSpPr>
        <p:spPr bwMode="auto">
          <a:xfrm>
            <a:off x="7574216" y="1480964"/>
            <a:ext cx="19045" cy="59516"/>
          </a:xfrm>
          <a:custGeom>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1" name="Freeform 25"/>
          <p:cNvSpPr>
            <a:spLocks noEditPoints="1"/>
          </p:cNvSpPr>
          <p:nvPr/>
        </p:nvSpPr>
        <p:spPr bwMode="auto">
          <a:xfrm>
            <a:off x="6721951" y="1225047"/>
            <a:ext cx="169025" cy="457081"/>
          </a:xfrm>
          <a:custGeom>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2" name="Freeform 26"/>
          <p:cNvSpPr>
            <a:spLocks noEditPoints="1"/>
          </p:cNvSpPr>
          <p:nvPr/>
        </p:nvSpPr>
        <p:spPr bwMode="auto">
          <a:xfrm>
            <a:off x="6576732" y="1369074"/>
            <a:ext cx="458272" cy="167835"/>
          </a:xfrm>
          <a:custGeom>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3" name="Freeform 27"/>
          <p:cNvSpPr>
            <a:spLocks noEditPoints="1"/>
          </p:cNvSpPr>
          <p:nvPr/>
        </p:nvSpPr>
        <p:spPr bwMode="auto">
          <a:xfrm>
            <a:off x="6611251" y="1265518"/>
            <a:ext cx="389233" cy="373759"/>
          </a:xfrm>
          <a:custGeom>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4" name="Freeform 28"/>
          <p:cNvSpPr>
            <a:spLocks noEditPoints="1"/>
          </p:cNvSpPr>
          <p:nvPr/>
        </p:nvSpPr>
        <p:spPr bwMode="auto">
          <a:xfrm>
            <a:off x="6611251" y="1265518"/>
            <a:ext cx="389233" cy="373759"/>
          </a:xfrm>
          <a:custGeom>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5"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6" name="Freeform 30"/>
          <p:cNvSpPr>
            <a:spLocks noEditPoints="1"/>
          </p:cNvSpPr>
          <p:nvPr/>
        </p:nvSpPr>
        <p:spPr bwMode="auto">
          <a:xfrm>
            <a:off x="7311156" y="1095302"/>
            <a:ext cx="192831" cy="365427"/>
          </a:xfrm>
          <a:custGeom>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7"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38" name="Freeform 32"/>
          <p:cNvSpPr>
            <a:spLocks noEditPoints="1"/>
          </p:cNvSpPr>
          <p:nvPr/>
        </p:nvSpPr>
        <p:spPr bwMode="auto">
          <a:xfrm>
            <a:off x="5634003" y="2886727"/>
            <a:ext cx="421372" cy="308292"/>
          </a:xfrm>
          <a:custGeom>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39" name="Group 127"/>
          <p:cNvGrpSpPr/>
          <p:nvPr/>
        </p:nvGrpSpPr>
        <p:grpSpPr>
          <a:xfrm>
            <a:off x="6818366" y="3195018"/>
            <a:ext cx="380902" cy="490410"/>
            <a:chOff x="8610600" y="4127500"/>
            <a:chExt cx="508001" cy="654050"/>
          </a:xfrm>
          <a:solidFill>
            <a:srgbClr val="D20000"/>
          </a:solidFill>
        </p:grpSpPr>
        <p:sp>
          <p:nvSpPr>
            <p:cNvPr id="40" name="Freeform 33"/>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1" name="Freeform 34"/>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2" name="Freeform 35"/>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3" name="Freeform 36"/>
            <p:cNvSpPr/>
            <p:nvPr/>
          </p:nvSpPr>
          <p:spPr bwMode="auto">
            <a:xfrm>
              <a:off x="8729663" y="4613275"/>
              <a:ext cx="141288" cy="168275"/>
            </a:xfrm>
            <a:custGeom>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4" name="Freeform 37"/>
            <p:cNvSpPr/>
            <p:nvPr/>
          </p:nvSpPr>
          <p:spPr bwMode="auto">
            <a:xfrm>
              <a:off x="8855075" y="4613275"/>
              <a:ext cx="134938" cy="168275"/>
            </a:xfrm>
            <a:custGeom>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5" name="Freeform 38"/>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6" name="Freeform 39"/>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7" name="Freeform 40"/>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48" name="Freeform 41"/>
          <p:cNvSpPr>
            <a:spLocks noEditPoints="1"/>
          </p:cNvSpPr>
          <p:nvPr/>
        </p:nvSpPr>
        <p:spPr bwMode="auto">
          <a:xfrm>
            <a:off x="7133800" y="2699847"/>
            <a:ext cx="321385" cy="292817"/>
          </a:xfrm>
          <a:custGeom>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42"/>
          <p:cNvSpPr/>
          <p:nvPr/>
        </p:nvSpPr>
        <p:spPr bwMode="auto">
          <a:xfrm>
            <a:off x="7217122" y="2970048"/>
            <a:ext cx="69038" cy="148790"/>
          </a:xfrm>
          <a:custGeom>
            <a:gdLst>
              <a:gd name="T0" fmla="*/ 33 w 58"/>
              <a:gd name="T1" fmla="*/ 125 h 125"/>
              <a:gd name="T2" fmla="*/ 0 w 58"/>
              <a:gd name="T3" fmla="*/ 118 h 125"/>
              <a:gd name="T4" fmla="*/ 25 w 58"/>
              <a:gd name="T5" fmla="*/ 0 h 125"/>
              <a:gd name="T6" fmla="*/ 58 w 58"/>
              <a:gd name="T7" fmla="*/ 7 h 125"/>
              <a:gd name="T8" fmla="*/ 33 w 58"/>
              <a:gd name="T9" fmla="*/ 125 h 125"/>
            </a:gdLst>
            <a:cxnLst>
              <a:cxn ang="0">
                <a:pos x="T0" y="T1"/>
              </a:cxn>
              <a:cxn ang="0">
                <a:pos x="T2" y="T3"/>
              </a:cxn>
              <a:cxn ang="0">
                <a:pos x="T4" y="T5"/>
              </a:cxn>
              <a:cxn ang="0">
                <a:pos x="T6" y="T7"/>
              </a:cxn>
              <a:cxn ang="0">
                <a:pos x="T8" y="T9"/>
              </a:cxn>
            </a:cxnLst>
            <a:rect l="0" t="0" r="r" b="b"/>
            <a:pathLst>
              <a:path w="57"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43"/>
          <p:cNvSpPr/>
          <p:nvPr/>
        </p:nvSpPr>
        <p:spPr bwMode="auto">
          <a:xfrm>
            <a:off x="7188554" y="3015280"/>
            <a:ext cx="97606" cy="201164"/>
          </a:xfrm>
          <a:custGeom>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1" name="Freeform 44"/>
          <p:cNvSpPr/>
          <p:nvPr/>
        </p:nvSpPr>
        <p:spPr bwMode="auto">
          <a:xfrm>
            <a:off x="6297008" y="762014"/>
            <a:ext cx="392804" cy="359475"/>
          </a:xfrm>
          <a:custGeom>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52" name="Freeform 45"/>
          <p:cNvSpPr>
            <a:spLocks noEditPoints="1"/>
          </p:cNvSpPr>
          <p:nvPr/>
        </p:nvSpPr>
        <p:spPr bwMode="auto">
          <a:xfrm>
            <a:off x="6180357" y="2756982"/>
            <a:ext cx="478507" cy="396375"/>
          </a:xfrm>
          <a:custGeom>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1">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3" name="Freeform 46"/>
          <p:cNvSpPr>
            <a:spLocks noEditPoints="1"/>
          </p:cNvSpPr>
          <p:nvPr/>
        </p:nvSpPr>
        <p:spPr bwMode="auto">
          <a:xfrm>
            <a:off x="7026671" y="1967803"/>
            <a:ext cx="614203" cy="716570"/>
          </a:xfrm>
          <a:custGeom>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54" name="Freeform 47"/>
          <p:cNvSpPr>
            <a:spLocks noEditPoints="1"/>
          </p:cNvSpPr>
          <p:nvPr/>
        </p:nvSpPr>
        <p:spPr bwMode="auto">
          <a:xfrm>
            <a:off x="7492084" y="2177299"/>
            <a:ext cx="265441" cy="521358"/>
          </a:xfrm>
          <a:custGeom>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55" name="Freeform 48"/>
          <p:cNvSpPr>
            <a:spLocks noEditPoints="1"/>
          </p:cNvSpPr>
          <p:nvPr/>
        </p:nvSpPr>
        <p:spPr bwMode="auto">
          <a:xfrm>
            <a:off x="6566019" y="2243957"/>
            <a:ext cx="434465" cy="434465"/>
          </a:xfrm>
          <a:custGeom>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6" name="Freeform 49"/>
          <p:cNvSpPr/>
          <p:nvPr/>
        </p:nvSpPr>
        <p:spPr bwMode="auto">
          <a:xfrm>
            <a:off x="6645771" y="2382033"/>
            <a:ext cx="216637" cy="114270"/>
          </a:xfrm>
          <a:custGeom>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57" name="Group 126"/>
          <p:cNvGrpSpPr/>
          <p:nvPr/>
        </p:nvGrpSpPr>
        <p:grpSpPr>
          <a:xfrm>
            <a:off x="6739805" y="2803404"/>
            <a:ext cx="340430" cy="323766"/>
            <a:chOff x="8505825" y="3605213"/>
            <a:chExt cx="454025" cy="431800"/>
          </a:xfrm>
        </p:grpSpPr>
        <p:sp>
          <p:nvSpPr>
            <p:cNvPr id="58" name="Freeform 50"/>
            <p:cNvSpPr/>
            <p:nvPr/>
          </p:nvSpPr>
          <p:spPr bwMode="auto">
            <a:xfrm>
              <a:off x="8505825" y="3694113"/>
              <a:ext cx="454025" cy="342900"/>
            </a:xfrm>
            <a:custGeom>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9" name="Freeform 51"/>
            <p:cNvSpPr/>
            <p:nvPr/>
          </p:nvSpPr>
          <p:spPr bwMode="auto">
            <a:xfrm>
              <a:off x="8709025" y="3605213"/>
              <a:ext cx="123825" cy="157163"/>
            </a:xfrm>
            <a:custGeom>
              <a:gdLst>
                <a:gd name="T0" fmla="*/ 12 w 57"/>
                <a:gd name="T1" fmla="*/ 72 h 72"/>
                <a:gd name="T2" fmla="*/ 27 w 57"/>
                <a:gd name="T3" fmla="*/ 0 h 72"/>
                <a:gd name="T4" fmla="*/ 57 w 57"/>
                <a:gd name="T5" fmla="*/ 6 h 72"/>
                <a:gd name="T6" fmla="*/ 12 w 57"/>
                <a:gd name="T7" fmla="*/ 72 h 72"/>
              </a:gd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60" name="Freeform 52"/>
          <p:cNvSpPr/>
          <p:nvPr/>
        </p:nvSpPr>
        <p:spPr bwMode="auto">
          <a:xfrm>
            <a:off x="5689947" y="876284"/>
            <a:ext cx="509455" cy="414230"/>
          </a:xfrm>
          <a:custGeom>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1" name="Freeform 53"/>
          <p:cNvSpPr/>
          <p:nvPr/>
        </p:nvSpPr>
        <p:spPr bwMode="auto">
          <a:xfrm>
            <a:off x="6076800" y="853669"/>
            <a:ext cx="140457" cy="192831"/>
          </a:xfrm>
          <a:custGeom>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2" name="Freeform 54"/>
          <p:cNvSpPr/>
          <p:nvPr/>
        </p:nvSpPr>
        <p:spPr bwMode="auto">
          <a:xfrm>
            <a:off x="5756605" y="985793"/>
            <a:ext cx="385662" cy="252347"/>
          </a:xfrm>
          <a:custGeom>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3" name="Freeform 55"/>
          <p:cNvSpPr>
            <a:spLocks noEditPoints="1"/>
          </p:cNvSpPr>
          <p:nvPr/>
        </p:nvSpPr>
        <p:spPr bwMode="auto">
          <a:xfrm>
            <a:off x="5442362" y="1207192"/>
            <a:ext cx="222589" cy="390423"/>
          </a:xfrm>
          <a:custGeom>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64" name="Freeform 56"/>
          <p:cNvSpPr>
            <a:spLocks noEditPoints="1"/>
          </p:cNvSpPr>
          <p:nvPr/>
        </p:nvSpPr>
        <p:spPr bwMode="auto">
          <a:xfrm>
            <a:off x="5240008" y="2024939"/>
            <a:ext cx="416610" cy="453510"/>
          </a:xfrm>
          <a:custGeom>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5" name="Freeform 57"/>
          <p:cNvSpPr>
            <a:spLocks noEditPoints="1"/>
          </p:cNvSpPr>
          <p:nvPr/>
        </p:nvSpPr>
        <p:spPr bwMode="auto">
          <a:xfrm>
            <a:off x="6776705" y="852478"/>
            <a:ext cx="396375" cy="389233"/>
          </a:xfrm>
          <a:custGeom>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6" name="Freeform 58"/>
          <p:cNvSpPr>
            <a:spLocks noEditPoints="1"/>
          </p:cNvSpPr>
          <p:nvPr/>
        </p:nvSpPr>
        <p:spPr bwMode="auto">
          <a:xfrm>
            <a:off x="5376514" y="2476273"/>
            <a:ext cx="385662" cy="390423"/>
          </a:xfrm>
          <a:custGeom>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67"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68"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69"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0"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1"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2"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3"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4"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5"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6"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7"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8"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79" name="Freeform 71"/>
          <p:cNvSpPr/>
          <p:nvPr/>
        </p:nvSpPr>
        <p:spPr bwMode="auto">
          <a:xfrm>
            <a:off x="6892165" y="1634515"/>
            <a:ext cx="432085" cy="138077"/>
          </a:xfrm>
          <a:custGeom>
            <a:gdLst>
              <a:gd name="T0" fmla="*/ 181 w 363"/>
              <a:gd name="T1" fmla="*/ 0 h 116"/>
              <a:gd name="T2" fmla="*/ 363 w 363"/>
              <a:gd name="T3" fmla="*/ 116 h 116"/>
              <a:gd name="T4" fmla="*/ 0 w 363"/>
              <a:gd name="T5" fmla="*/ 116 h 116"/>
              <a:gd name="T6" fmla="*/ 181 w 363"/>
              <a:gd name="T7" fmla="*/ 0 h 116"/>
            </a:gdLst>
            <a:cxnLst>
              <a:cxn ang="0">
                <a:pos x="T0" y="T1"/>
              </a:cxn>
              <a:cxn ang="0">
                <a:pos x="T2" y="T3"/>
              </a:cxn>
              <a:cxn ang="0">
                <a:pos x="T4" y="T5"/>
              </a:cxn>
              <a:cxn ang="0">
                <a:pos x="T6" y="T7"/>
              </a:cxn>
            </a:cxnLst>
            <a:rect l="0" t="0" r="r" b="b"/>
            <a:pathLst>
              <a:path w="363" h="115">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0" name="Freeform 72"/>
          <p:cNvSpPr>
            <a:spLocks noEditPoints="1"/>
          </p:cNvSpPr>
          <p:nvPr/>
        </p:nvSpPr>
        <p:spPr bwMode="auto">
          <a:xfrm>
            <a:off x="5704231" y="1759498"/>
            <a:ext cx="599919" cy="391614"/>
          </a:xfrm>
          <a:custGeom>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1" name="Freeform 73"/>
          <p:cNvSpPr>
            <a:spLocks noEditPoints="1"/>
          </p:cNvSpPr>
          <p:nvPr/>
        </p:nvSpPr>
        <p:spPr bwMode="auto">
          <a:xfrm>
            <a:off x="7027861" y="2189202"/>
            <a:ext cx="140457" cy="245205"/>
          </a:xfrm>
          <a:custGeom>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2" name="Freeform 74"/>
          <p:cNvSpPr>
            <a:spLocks noEditPoints="1"/>
          </p:cNvSpPr>
          <p:nvPr/>
        </p:nvSpPr>
        <p:spPr bwMode="auto">
          <a:xfrm>
            <a:off x="5801836" y="1348840"/>
            <a:ext cx="282105" cy="345191"/>
          </a:xfrm>
          <a:custGeom>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83" name="Freeform 75"/>
          <p:cNvSpPr>
            <a:spLocks noEditPoints="1"/>
          </p:cNvSpPr>
          <p:nvPr/>
        </p:nvSpPr>
        <p:spPr bwMode="auto">
          <a:xfrm>
            <a:off x="6344621" y="1711885"/>
            <a:ext cx="427323" cy="428513"/>
          </a:xfrm>
          <a:custGeom>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84" name="Freeform 76"/>
          <p:cNvSpPr>
            <a:spLocks noEditPoints="1"/>
          </p:cNvSpPr>
          <p:nvPr/>
        </p:nvSpPr>
        <p:spPr bwMode="auto">
          <a:xfrm>
            <a:off x="5918487" y="2264192"/>
            <a:ext cx="482078" cy="365427"/>
          </a:xfrm>
          <a:custGeom>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D20000"/>
          </a:solidFill>
          <a:ln>
            <a:noFill/>
          </a:ln>
        </p:spPr>
        <p:txBody>
          <a:bodyPr vert="horz" wrap="square" lIns="68562" tIns="34281" rIns="68562" bIns="34281" numCol="1" anchor="t" anchorCtr="0" compatLnSpc="1"/>
          <a:lstStyle/>
          <a:p>
            <a:endParaRPr lang="id-ID" sz="1010"/>
          </a:p>
        </p:txBody>
      </p:sp>
      <p:sp>
        <p:nvSpPr>
          <p:cNvPr id="85" name="Freeform 77"/>
          <p:cNvSpPr/>
          <p:nvPr/>
        </p:nvSpPr>
        <p:spPr bwMode="auto">
          <a:xfrm>
            <a:off x="6129174" y="1728550"/>
            <a:ext cx="160693" cy="120222"/>
          </a:xfrm>
          <a:custGeom>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6" name="Freeform 78"/>
          <p:cNvSpPr/>
          <p:nvPr/>
        </p:nvSpPr>
        <p:spPr bwMode="auto">
          <a:xfrm>
            <a:off x="6200592" y="1697602"/>
            <a:ext cx="44042" cy="54754"/>
          </a:xfrm>
          <a:custGeom>
            <a:gdLst>
              <a:gd name="T0" fmla="*/ 6 w 27"/>
              <a:gd name="T1" fmla="*/ 34 h 34"/>
              <a:gd name="T2" fmla="*/ 13 w 27"/>
              <a:gd name="T3" fmla="*/ 0 h 34"/>
              <a:gd name="T4" fmla="*/ 27 w 27"/>
              <a:gd name="T5" fmla="*/ 3 h 34"/>
              <a:gd name="T6" fmla="*/ 6 w 27"/>
              <a:gd name="T7" fmla="*/ 34 h 34"/>
            </a:gd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7" name="Freeform 79"/>
          <p:cNvSpPr>
            <a:spLocks noEditPoints="1"/>
          </p:cNvSpPr>
          <p:nvPr/>
        </p:nvSpPr>
        <p:spPr bwMode="auto">
          <a:xfrm>
            <a:off x="5950626" y="2699847"/>
            <a:ext cx="169025" cy="234492"/>
          </a:xfrm>
          <a:custGeom>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8" name="Freeform 80"/>
          <p:cNvSpPr>
            <a:spLocks noEditPoints="1"/>
          </p:cNvSpPr>
          <p:nvPr/>
        </p:nvSpPr>
        <p:spPr bwMode="auto">
          <a:xfrm>
            <a:off x="7249260" y="1497629"/>
            <a:ext cx="211876" cy="232112"/>
          </a:xfrm>
          <a:custGeom>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9" name="Freeform 81"/>
          <p:cNvSpPr>
            <a:spLocks noEditPoints="1"/>
          </p:cNvSpPr>
          <p:nvPr/>
        </p:nvSpPr>
        <p:spPr bwMode="auto">
          <a:xfrm>
            <a:off x="6189879" y="1185766"/>
            <a:ext cx="320195" cy="460652"/>
          </a:xfrm>
          <a:custGeom>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0" name="Freeform 82"/>
          <p:cNvSpPr>
            <a:spLocks noEditPoints="1"/>
          </p:cNvSpPr>
          <p:nvPr/>
        </p:nvSpPr>
        <p:spPr bwMode="auto">
          <a:xfrm>
            <a:off x="6075609" y="1120299"/>
            <a:ext cx="184499" cy="163074"/>
          </a:xfrm>
          <a:custGeom>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1" name="Freeform 83"/>
          <p:cNvSpPr/>
          <p:nvPr/>
        </p:nvSpPr>
        <p:spPr bwMode="auto">
          <a:xfrm>
            <a:off x="6023235" y="1217905"/>
            <a:ext cx="80941" cy="51184"/>
          </a:xfrm>
          <a:custGeom>
            <a:gdLst>
              <a:gd name="T0" fmla="*/ 7 w 68"/>
              <a:gd name="T1" fmla="*/ 43 h 43"/>
              <a:gd name="T2" fmla="*/ 0 w 68"/>
              <a:gd name="T3" fmla="*/ 25 h 43"/>
              <a:gd name="T4" fmla="*/ 62 w 68"/>
              <a:gd name="T5" fmla="*/ 0 h 43"/>
              <a:gd name="T6" fmla="*/ 68 w 68"/>
              <a:gd name="T7" fmla="*/ 18 h 43"/>
              <a:gd name="T8" fmla="*/ 7 w 68"/>
              <a:gd name="T9" fmla="*/ 43 h 43"/>
            </a:gd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2" name="Freeform 84"/>
          <p:cNvSpPr/>
          <p:nvPr/>
        </p:nvSpPr>
        <p:spPr bwMode="auto">
          <a:xfrm>
            <a:off x="5972052" y="1225047"/>
            <a:ext cx="109509" cy="66658"/>
          </a:xfrm>
          <a:custGeom>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3" name="Freeform 85"/>
          <p:cNvSpPr>
            <a:spLocks noEditPoints="1"/>
          </p:cNvSpPr>
          <p:nvPr/>
        </p:nvSpPr>
        <p:spPr bwMode="auto">
          <a:xfrm>
            <a:off x="5908965" y="2093976"/>
            <a:ext cx="334479" cy="119032"/>
          </a:xfrm>
          <a:custGeom>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4" name="Freeform 86"/>
          <p:cNvSpPr/>
          <p:nvPr/>
        </p:nvSpPr>
        <p:spPr bwMode="auto">
          <a:xfrm>
            <a:off x="7294492" y="2401078"/>
            <a:ext cx="184499" cy="236873"/>
          </a:xfrm>
          <a:custGeom>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5" name="Freeform 87"/>
          <p:cNvSpPr/>
          <p:nvPr/>
        </p:nvSpPr>
        <p:spPr bwMode="auto">
          <a:xfrm>
            <a:off x="7399240" y="2392746"/>
            <a:ext cx="89274" cy="61896"/>
          </a:xfrm>
          <a:custGeom>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6" name="Freeform 88"/>
          <p:cNvSpPr/>
          <p:nvPr/>
        </p:nvSpPr>
        <p:spPr bwMode="auto">
          <a:xfrm>
            <a:off x="7330201" y="2441549"/>
            <a:ext cx="122603" cy="170215"/>
          </a:xfrm>
          <a:custGeom>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7" name="Freeform 89"/>
          <p:cNvSpPr>
            <a:spLocks noEditPoints="1"/>
          </p:cNvSpPr>
          <p:nvPr/>
        </p:nvSpPr>
        <p:spPr bwMode="auto">
          <a:xfrm>
            <a:off x="7044525" y="1472633"/>
            <a:ext cx="166644" cy="121412"/>
          </a:xfrm>
          <a:custGeom>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8" name="Freeform 90"/>
          <p:cNvSpPr/>
          <p:nvPr/>
        </p:nvSpPr>
        <p:spPr bwMode="auto">
          <a:xfrm>
            <a:off x="5655428" y="2267763"/>
            <a:ext cx="154741" cy="199973"/>
          </a:xfrm>
          <a:custGeom>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9" name="Freeform 91"/>
          <p:cNvSpPr/>
          <p:nvPr/>
        </p:nvSpPr>
        <p:spPr bwMode="auto">
          <a:xfrm>
            <a:off x="5645906" y="2260621"/>
            <a:ext cx="76180" cy="52374"/>
          </a:xfrm>
          <a:custGeom>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0" name="Freeform 92"/>
          <p:cNvSpPr/>
          <p:nvPr/>
        </p:nvSpPr>
        <p:spPr bwMode="auto">
          <a:xfrm>
            <a:off x="5676854" y="2303472"/>
            <a:ext cx="104748" cy="144028"/>
          </a:xfrm>
          <a:custGeom>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1" name="Freeform 93"/>
          <p:cNvSpPr>
            <a:spLocks noEditPoints="1"/>
          </p:cNvSpPr>
          <p:nvPr/>
        </p:nvSpPr>
        <p:spPr bwMode="auto">
          <a:xfrm>
            <a:off x="6675528" y="3505691"/>
            <a:ext cx="164263" cy="179738"/>
          </a:xfrm>
          <a:custGeom>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2" name="Freeform 94"/>
          <p:cNvSpPr/>
          <p:nvPr/>
        </p:nvSpPr>
        <p:spPr bwMode="auto">
          <a:xfrm>
            <a:off x="6476745" y="2321327"/>
            <a:ext cx="47613" cy="45232"/>
          </a:xfrm>
          <a:custGeom>
            <a:gdLst>
              <a:gd name="T0" fmla="*/ 28 w 29"/>
              <a:gd name="T1" fmla="*/ 16 h 28"/>
              <a:gd name="T2" fmla="*/ 12 w 29"/>
              <a:gd name="T3" fmla="*/ 27 h 28"/>
              <a:gd name="T4" fmla="*/ 1 w 29"/>
              <a:gd name="T5" fmla="*/ 12 h 28"/>
              <a:gd name="T6" fmla="*/ 17 w 29"/>
              <a:gd name="T7" fmla="*/ 1 h 28"/>
              <a:gd name="T8" fmla="*/ 28 w 29"/>
              <a:gd name="T9" fmla="*/ 16 h 28"/>
            </a:gdLst>
            <a:cxnLst>
              <a:cxn ang="0">
                <a:pos x="T0" y="T1"/>
              </a:cxn>
              <a:cxn ang="0">
                <a:pos x="T2" y="T3"/>
              </a:cxn>
              <a:cxn ang="0">
                <a:pos x="T4" y="T5"/>
              </a:cxn>
              <a:cxn ang="0">
                <a:pos x="T6" y="T7"/>
              </a:cxn>
              <a:cxn ang="0">
                <a:pos x="T8" y="T9"/>
              </a:cxn>
            </a:cxnLst>
            <a:rect l="0" t="0" r="r" b="b"/>
            <a:pathLst>
              <a:path w="28"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3" name="Freeform 95"/>
          <p:cNvSpPr/>
          <p:nvPr/>
        </p:nvSpPr>
        <p:spPr bwMode="auto">
          <a:xfrm>
            <a:off x="6466032" y="2184441"/>
            <a:ext cx="44042" cy="147599"/>
          </a:xfrm>
          <a:custGeom>
            <a:gdLst>
              <a:gd name="T0" fmla="*/ 27 w 27"/>
              <a:gd name="T1" fmla="*/ 90 h 91"/>
              <a:gd name="T2" fmla="*/ 12 w 27"/>
              <a:gd name="T3" fmla="*/ 14 h 91"/>
              <a:gd name="T4" fmla="*/ 1 w 27"/>
              <a:gd name="T5" fmla="*/ 0 h 91"/>
              <a:gd name="T6" fmla="*/ 17 w 27"/>
              <a:gd name="T7" fmla="*/ 91 h 91"/>
              <a:gd name="T8" fmla="*/ 27 w 27"/>
              <a:gd name="T9" fmla="*/ 90 h 91"/>
            </a:gd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4" name="Freeform 96"/>
          <p:cNvSpPr/>
          <p:nvPr/>
        </p:nvSpPr>
        <p:spPr bwMode="auto">
          <a:xfrm>
            <a:off x="6496981" y="2208247"/>
            <a:ext cx="95225" cy="127364"/>
          </a:xfrm>
          <a:custGeom>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5" name="Freeform 97"/>
          <p:cNvSpPr/>
          <p:nvPr/>
        </p:nvSpPr>
        <p:spPr bwMode="auto">
          <a:xfrm>
            <a:off x="6488649" y="2355846"/>
            <a:ext cx="11903" cy="23806"/>
          </a:xfrm>
          <a:custGeom>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6" name="Freeform 98"/>
          <p:cNvSpPr>
            <a:spLocks noEditPoints="1"/>
          </p:cNvSpPr>
          <p:nvPr/>
        </p:nvSpPr>
        <p:spPr bwMode="auto">
          <a:xfrm>
            <a:off x="6450559" y="1150057"/>
            <a:ext cx="165454" cy="177357"/>
          </a:xfrm>
          <a:custGeom>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7" name="燕尾形 106"/>
          <p:cNvSpPr/>
          <p:nvPr/>
        </p:nvSpPr>
        <p:spPr>
          <a:xfrm rot="5400000">
            <a:off x="1899399" y="1517901"/>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08" name="直接连接符 107"/>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287062" y="1127949"/>
            <a:ext cx="984835" cy="323141"/>
          </a:xfrm>
          <a:prstGeom prst="rect">
            <a:avLst/>
          </a:prstGeom>
        </p:spPr>
        <p:txBody>
          <a:bodyPr wrap="none" lIns="68555" tIns="34278" rIns="68555" bIns="34278">
            <a:spAutoFit/>
          </a:bodyPr>
          <a:lstStyle/>
          <a:p>
            <a:r>
              <a:rPr lang="zh-CN" altLang="en-US" sz="16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a:solidFill>
                  <a:srgbClr val="333333"/>
                </a:solidFill>
                <a:sym typeface="微软雅黑" panose="020b0503020204020204" pitchFamily="34" charset="-122"/>
              </a:rPr>
              <a:t>在此录入上述图表的综合描述说明，在此录入上述图表的综合描述说明。</a:t>
            </a:r>
            <a:endParaRPr lang="zh-CN" altLang="en-US" sz="1050">
              <a:solidFill>
                <a:srgbClr val="333333"/>
              </a:solidFill>
              <a:sym typeface="微软雅黑" panose="020b0503020204020204" pitchFamily="34" charset="-122"/>
            </a:endParaRPr>
          </a:p>
        </p:txBody>
      </p:sp>
      <p:sp>
        <p:nvSpPr>
          <p:cNvPr id="111" name="燕尾形 110"/>
          <p:cNvSpPr/>
          <p:nvPr/>
        </p:nvSpPr>
        <p:spPr>
          <a:xfrm rot="5400000">
            <a:off x="1899399" y="2543748"/>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12" name="直接连接符 111"/>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2287062" y="2153796"/>
            <a:ext cx="984835" cy="323141"/>
          </a:xfrm>
          <a:prstGeom prst="rect">
            <a:avLst/>
          </a:prstGeom>
        </p:spPr>
        <p:txBody>
          <a:bodyPr wrap="none" lIns="68555" tIns="34278" rIns="68555" bIns="34278">
            <a:spAutoFit/>
          </a:bodyPr>
          <a:lstStyle/>
          <a:p>
            <a:r>
              <a:rPr lang="zh-CN" altLang="en-US" sz="16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a:solidFill>
                  <a:srgbClr val="333333"/>
                </a:solidFill>
                <a:sym typeface="微软雅黑" panose="020b0503020204020204" pitchFamily="34" charset="-122"/>
              </a:rPr>
              <a:t>在此录入上述图表的综合描述说明，在此录入上述图表的综合描述说明。</a:t>
            </a:r>
            <a:endParaRPr lang="zh-CN" altLang="en-US" sz="1050">
              <a:solidFill>
                <a:srgbClr val="333333"/>
              </a:solidFill>
              <a:sym typeface="微软雅黑" panose="020b0503020204020204" pitchFamily="34" charset="-122"/>
            </a:endParaRPr>
          </a:p>
        </p:txBody>
      </p:sp>
      <p:sp>
        <p:nvSpPr>
          <p:cNvPr id="115" name="燕尾形 114"/>
          <p:cNvSpPr/>
          <p:nvPr/>
        </p:nvSpPr>
        <p:spPr>
          <a:xfrm rot="5400000">
            <a:off x="1899399" y="3623586"/>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16" name="直接连接符 115"/>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2287062" y="3233635"/>
            <a:ext cx="984835" cy="323141"/>
          </a:xfrm>
          <a:prstGeom prst="rect">
            <a:avLst/>
          </a:prstGeom>
        </p:spPr>
        <p:txBody>
          <a:bodyPr wrap="none" lIns="68555" tIns="34278" rIns="68555" bIns="34278">
            <a:spAutoFit/>
          </a:bodyPr>
          <a:lstStyle/>
          <a:p>
            <a:r>
              <a:rPr lang="zh-CN" altLang="en-US" sz="16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a:solidFill>
                  <a:srgbClr val="333333"/>
                </a:solidFill>
                <a:sym typeface="微软雅黑" panose="020b0503020204020204" pitchFamily="34" charset="-122"/>
              </a:rPr>
              <a:t>在此录入上述图表的综合描述说明，在此录入上述图表的综合描述说明。</a:t>
            </a:r>
            <a:endParaRPr lang="zh-CN" altLang="en-US" sz="1050">
              <a:solidFill>
                <a:srgbClr val="333333"/>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nodeType="afterGroup">
                            <p:stCondLst>
                              <p:cond delay="12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7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2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700"/>
                            </p:stCondLst>
                            <p:childTnLst>
                              <p:par>
                                <p:cTn id="37" presetID="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0-#ppt_w/2"/>
                                          </p:val>
                                        </p:tav>
                                        <p:tav tm="100000">
                                          <p:val>
                                            <p:strVal val="#ppt_x"/>
                                          </p:val>
                                        </p:tav>
                                      </p:tavLst>
                                    </p:anim>
                                    <p:anim calcmode="lin" valueType="num">
                                      <p:cBhvr additive="base">
                                        <p:cTn id="120" dur="500" fill="hold"/>
                                        <p:tgtEl>
                                          <p:spTgt spid="36"/>
                                        </p:tgtEl>
                                        <p:attrNameLst>
                                          <p:attrName>ppt_y</p:attrName>
                                        </p:attrNameLst>
                                      </p:cBhvr>
                                      <p:tavLst>
                                        <p:tav tm="0">
                                          <p:val>
                                            <p:strVal val="0-#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par>
                                <p:cTn id="125" presetID="2" presetClass="entr" presetSubtype="9"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0-#ppt_h/2"/>
                                          </p:val>
                                        </p:tav>
                                        <p:tav tm="100000">
                                          <p:val>
                                            <p:strVal val="#ppt_y"/>
                                          </p:val>
                                        </p:tav>
                                      </p:tavLst>
                                    </p:anim>
                                  </p:childTnLst>
                                </p:cTn>
                              </p:par>
                              <p:par>
                                <p:cTn id="129" presetID="2" presetClass="entr" presetSubtype="12"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0-#ppt_w/2"/>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0-#ppt_w/2"/>
                                          </p:val>
                                        </p:tav>
                                        <p:tav tm="100000">
                                          <p:val>
                                            <p:strVal val="#ppt_x"/>
                                          </p:val>
                                        </p:tav>
                                      </p:tavLst>
                                    </p:anim>
                                    <p:anim calcmode="lin" valueType="num">
                                      <p:cBhvr additive="base">
                                        <p:cTn id="148" dur="500" fill="hold"/>
                                        <p:tgtEl>
                                          <p:spTgt spid="5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par>
                                <p:cTn id="153" presetID="2" presetClass="entr" presetSubtype="12"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additive="base">
                                        <p:cTn id="155" dur="500" fill="hold"/>
                                        <p:tgtEl>
                                          <p:spTgt spid="53"/>
                                        </p:tgtEl>
                                        <p:attrNameLst>
                                          <p:attrName>ppt_x</p:attrName>
                                        </p:attrNameLst>
                                      </p:cBhvr>
                                      <p:tavLst>
                                        <p:tav tm="0">
                                          <p:val>
                                            <p:strVal val="0-#ppt_w/2"/>
                                          </p:val>
                                        </p:tav>
                                        <p:tav tm="100000">
                                          <p:val>
                                            <p:strVal val="#ppt_x"/>
                                          </p:val>
                                        </p:tav>
                                      </p:tavLst>
                                    </p:anim>
                                    <p:anim calcmode="lin" valueType="num">
                                      <p:cBhvr additive="base">
                                        <p:cTn id="156" dur="500" fill="hold"/>
                                        <p:tgtEl>
                                          <p:spTgt spid="5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 calcmode="lin" valueType="num">
                                      <p:cBhvr additive="base">
                                        <p:cTn id="159" dur="500" fill="hold"/>
                                        <p:tgtEl>
                                          <p:spTgt spid="54"/>
                                        </p:tgtEl>
                                        <p:attrNameLst>
                                          <p:attrName>ppt_x</p:attrName>
                                        </p:attrNameLst>
                                      </p:cBhvr>
                                      <p:tavLst>
                                        <p:tav tm="0">
                                          <p:val>
                                            <p:strVal val="#ppt_x"/>
                                          </p:val>
                                        </p:tav>
                                        <p:tav tm="100000">
                                          <p:val>
                                            <p:strVal val="#ppt_x"/>
                                          </p:val>
                                        </p:tav>
                                      </p:tavLst>
                                    </p:anim>
                                    <p:anim calcmode="lin" valueType="num">
                                      <p:cBhvr additive="base">
                                        <p:cTn id="160" dur="500" fill="hold"/>
                                        <p:tgtEl>
                                          <p:spTgt spid="5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5"/>
                                        </p:tgtEl>
                                        <p:attrNameLst>
                                          <p:attrName>style.visibility</p:attrName>
                                        </p:attrNameLst>
                                      </p:cBhvr>
                                      <p:to>
                                        <p:strVal val="visible"/>
                                      </p:to>
                                    </p:set>
                                    <p:anim calcmode="lin" valueType="num">
                                      <p:cBhvr additive="base">
                                        <p:cTn id="163" dur="500" fill="hold"/>
                                        <p:tgtEl>
                                          <p:spTgt spid="55"/>
                                        </p:tgtEl>
                                        <p:attrNameLst>
                                          <p:attrName>ppt_x</p:attrName>
                                        </p:attrNameLst>
                                      </p:cBhvr>
                                      <p:tavLst>
                                        <p:tav tm="0">
                                          <p:val>
                                            <p:strVal val="#ppt_x"/>
                                          </p:val>
                                        </p:tav>
                                        <p:tav tm="100000">
                                          <p:val>
                                            <p:strVal val="#ppt_x"/>
                                          </p:val>
                                        </p:tav>
                                      </p:tavLst>
                                    </p:anim>
                                    <p:anim calcmode="lin" valueType="num">
                                      <p:cBhvr additive="base">
                                        <p:cTn id="164" dur="500" fill="hold"/>
                                        <p:tgtEl>
                                          <p:spTgt spid="5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additive="base">
                                        <p:cTn id="167" dur="500" fill="hold"/>
                                        <p:tgtEl>
                                          <p:spTgt spid="56"/>
                                        </p:tgtEl>
                                        <p:attrNameLst>
                                          <p:attrName>ppt_x</p:attrName>
                                        </p:attrNameLst>
                                      </p:cBhvr>
                                      <p:tavLst>
                                        <p:tav tm="0">
                                          <p:val>
                                            <p:strVal val="#ppt_x"/>
                                          </p:val>
                                        </p:tav>
                                        <p:tav tm="100000">
                                          <p:val>
                                            <p:strVal val="#ppt_x"/>
                                          </p:val>
                                        </p:tav>
                                      </p:tavLst>
                                    </p:anim>
                                    <p:anim calcmode="lin" valueType="num">
                                      <p:cBhvr additive="base">
                                        <p:cTn id="168" dur="500" fill="hold"/>
                                        <p:tgtEl>
                                          <p:spTgt spid="56"/>
                                        </p:tgtEl>
                                        <p:attrNameLst>
                                          <p:attrName>ppt_y</p:attrName>
                                        </p:attrNameLst>
                                      </p:cBhvr>
                                      <p:tavLst>
                                        <p:tav tm="0">
                                          <p:val>
                                            <p:strVal val="1+#ppt_h/2"/>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additive="base">
                                        <p:cTn id="171" dur="500" fill="hold"/>
                                        <p:tgtEl>
                                          <p:spTgt spid="57"/>
                                        </p:tgtEl>
                                        <p:attrNameLst>
                                          <p:attrName>ppt_x</p:attrName>
                                        </p:attrNameLst>
                                      </p:cBhvr>
                                      <p:tavLst>
                                        <p:tav tm="0">
                                          <p:val>
                                            <p:strVal val="0-#ppt_w/2"/>
                                          </p:val>
                                        </p:tav>
                                        <p:tav tm="100000">
                                          <p:val>
                                            <p:strVal val="#ppt_x"/>
                                          </p:val>
                                        </p:tav>
                                      </p:tavLst>
                                    </p:anim>
                                    <p:anim calcmode="lin" valueType="num">
                                      <p:cBhvr additive="base">
                                        <p:cTn id="172" dur="500" fill="hold"/>
                                        <p:tgtEl>
                                          <p:spTgt spid="57"/>
                                        </p:tgtEl>
                                        <p:attrNameLst>
                                          <p:attrName>ppt_y</p:attrName>
                                        </p:attrNameLst>
                                      </p:cBhvr>
                                      <p:tavLst>
                                        <p:tav tm="0">
                                          <p:val>
                                            <p:strVal val="#ppt_y"/>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500" fill="hold"/>
                                        <p:tgtEl>
                                          <p:spTgt spid="60"/>
                                        </p:tgtEl>
                                        <p:attrNameLst>
                                          <p:attrName>ppt_x</p:attrName>
                                        </p:attrNameLst>
                                      </p:cBhvr>
                                      <p:tavLst>
                                        <p:tav tm="0">
                                          <p:val>
                                            <p:strVal val="#ppt_x"/>
                                          </p:val>
                                        </p:tav>
                                        <p:tav tm="100000">
                                          <p:val>
                                            <p:strVal val="#ppt_x"/>
                                          </p:val>
                                        </p:tav>
                                      </p:tavLst>
                                    </p:anim>
                                    <p:anim calcmode="lin" valueType="num">
                                      <p:cBhvr additive="base">
                                        <p:cTn id="176" dur="500" fill="hold"/>
                                        <p:tgtEl>
                                          <p:spTgt spid="6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500" fill="hold"/>
                                        <p:tgtEl>
                                          <p:spTgt spid="61"/>
                                        </p:tgtEl>
                                        <p:attrNameLst>
                                          <p:attrName>ppt_x</p:attrName>
                                        </p:attrNameLst>
                                      </p:cBhvr>
                                      <p:tavLst>
                                        <p:tav tm="0">
                                          <p:val>
                                            <p:strVal val="#ppt_x"/>
                                          </p:val>
                                        </p:tav>
                                        <p:tav tm="100000">
                                          <p:val>
                                            <p:strVal val="#ppt_x"/>
                                          </p:val>
                                        </p:tav>
                                      </p:tavLst>
                                    </p:anim>
                                    <p:anim calcmode="lin" valueType="num">
                                      <p:cBhvr additive="base">
                                        <p:cTn id="180" dur="5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 calcmode="lin" valueType="num">
                                      <p:cBhvr additive="base">
                                        <p:cTn id="183" dur="500" fill="hold"/>
                                        <p:tgtEl>
                                          <p:spTgt spid="62"/>
                                        </p:tgtEl>
                                        <p:attrNameLst>
                                          <p:attrName>ppt_x</p:attrName>
                                        </p:attrNameLst>
                                      </p:cBhvr>
                                      <p:tavLst>
                                        <p:tav tm="0">
                                          <p:val>
                                            <p:strVal val="#ppt_x"/>
                                          </p:val>
                                        </p:tav>
                                        <p:tav tm="100000">
                                          <p:val>
                                            <p:strVal val="#ppt_x"/>
                                          </p:val>
                                        </p:tav>
                                      </p:tavLst>
                                    </p:anim>
                                    <p:anim calcmode="lin" valueType="num">
                                      <p:cBhvr additive="base">
                                        <p:cTn id="184" dur="500" fill="hold"/>
                                        <p:tgtEl>
                                          <p:spTgt spid="6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3"/>
                                        </p:tgtEl>
                                        <p:attrNameLst>
                                          <p:attrName>style.visibility</p:attrName>
                                        </p:attrNameLst>
                                      </p:cBhvr>
                                      <p:to>
                                        <p:strVal val="visible"/>
                                      </p:to>
                                    </p:set>
                                    <p:anim calcmode="lin" valueType="num">
                                      <p:cBhvr additive="base">
                                        <p:cTn id="187" dur="500" fill="hold"/>
                                        <p:tgtEl>
                                          <p:spTgt spid="63"/>
                                        </p:tgtEl>
                                        <p:attrNameLst>
                                          <p:attrName>ppt_x</p:attrName>
                                        </p:attrNameLst>
                                      </p:cBhvr>
                                      <p:tavLst>
                                        <p:tav tm="0">
                                          <p:val>
                                            <p:strVal val="#ppt_x"/>
                                          </p:val>
                                        </p:tav>
                                        <p:tav tm="100000">
                                          <p:val>
                                            <p:strVal val="#ppt_x"/>
                                          </p:val>
                                        </p:tav>
                                      </p:tavLst>
                                    </p:anim>
                                    <p:anim calcmode="lin" valueType="num">
                                      <p:cBhvr additive="base">
                                        <p:cTn id="188" dur="500" fill="hold"/>
                                        <p:tgtEl>
                                          <p:spTgt spid="6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4"/>
                                        </p:tgtEl>
                                        <p:attrNameLst>
                                          <p:attrName>style.visibility</p:attrName>
                                        </p:attrNameLst>
                                      </p:cBhvr>
                                      <p:to>
                                        <p:strVal val="visible"/>
                                      </p:to>
                                    </p:set>
                                    <p:anim calcmode="lin" valueType="num">
                                      <p:cBhvr additive="base">
                                        <p:cTn id="191" dur="500" fill="hold"/>
                                        <p:tgtEl>
                                          <p:spTgt spid="64"/>
                                        </p:tgtEl>
                                        <p:attrNameLst>
                                          <p:attrName>ppt_x</p:attrName>
                                        </p:attrNameLst>
                                      </p:cBhvr>
                                      <p:tavLst>
                                        <p:tav tm="0">
                                          <p:val>
                                            <p:strVal val="#ppt_x"/>
                                          </p:val>
                                        </p:tav>
                                        <p:tav tm="100000">
                                          <p:val>
                                            <p:strVal val="#ppt_x"/>
                                          </p:val>
                                        </p:tav>
                                      </p:tavLst>
                                    </p:anim>
                                    <p:anim calcmode="lin" valueType="num">
                                      <p:cBhvr additive="base">
                                        <p:cTn id="192" dur="500" fill="hold"/>
                                        <p:tgtEl>
                                          <p:spTgt spid="64"/>
                                        </p:tgtEl>
                                        <p:attrNameLst>
                                          <p:attrName>ppt_y</p:attrName>
                                        </p:attrNameLst>
                                      </p:cBhvr>
                                      <p:tavLst>
                                        <p:tav tm="0">
                                          <p:val>
                                            <p:strVal val="1+#ppt_h/2"/>
                                          </p:val>
                                        </p:tav>
                                        <p:tav tm="100000">
                                          <p:val>
                                            <p:strVal val="#ppt_y"/>
                                          </p:val>
                                        </p:tav>
                                      </p:tavLst>
                                    </p:anim>
                                  </p:childTnLst>
                                </p:cTn>
                              </p:par>
                              <p:par>
                                <p:cTn id="193" presetID="2" presetClass="entr" presetSubtype="8" fill="hold" grpId="0" nodeType="withEffect">
                                  <p:stCondLst>
                                    <p:cond delay="0"/>
                                  </p:stCondLst>
                                  <p:childTnLst>
                                    <p:set>
                                      <p:cBhvr>
                                        <p:cTn id="194" dur="1" fill="hold">
                                          <p:stCondLst>
                                            <p:cond delay="0"/>
                                          </p:stCondLst>
                                        </p:cTn>
                                        <p:tgtEl>
                                          <p:spTgt spid="65"/>
                                        </p:tgtEl>
                                        <p:attrNameLst>
                                          <p:attrName>style.visibility</p:attrName>
                                        </p:attrNameLst>
                                      </p:cBhvr>
                                      <p:to>
                                        <p:strVal val="visible"/>
                                      </p:to>
                                    </p:set>
                                    <p:anim calcmode="lin" valueType="num">
                                      <p:cBhvr additive="base">
                                        <p:cTn id="195" dur="500" fill="hold"/>
                                        <p:tgtEl>
                                          <p:spTgt spid="65"/>
                                        </p:tgtEl>
                                        <p:attrNameLst>
                                          <p:attrName>ppt_x</p:attrName>
                                        </p:attrNameLst>
                                      </p:cBhvr>
                                      <p:tavLst>
                                        <p:tav tm="0">
                                          <p:val>
                                            <p:strVal val="0-#ppt_w/2"/>
                                          </p:val>
                                        </p:tav>
                                        <p:tav tm="100000">
                                          <p:val>
                                            <p:strVal val="#ppt_x"/>
                                          </p:val>
                                        </p:tav>
                                      </p:tavLst>
                                    </p:anim>
                                    <p:anim calcmode="lin" valueType="num">
                                      <p:cBhvr additive="base">
                                        <p:cTn id="196" dur="500" fill="hold"/>
                                        <p:tgtEl>
                                          <p:spTgt spid="65"/>
                                        </p:tgtEl>
                                        <p:attrNameLst>
                                          <p:attrName>ppt_y</p:attrName>
                                        </p:attrNameLst>
                                      </p:cBhvr>
                                      <p:tavLst>
                                        <p:tav tm="0">
                                          <p:val>
                                            <p:strVal val="#ppt_y"/>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 calcmode="lin" valueType="num">
                                      <p:cBhvr additive="base">
                                        <p:cTn id="199" dur="500" fill="hold"/>
                                        <p:tgtEl>
                                          <p:spTgt spid="66"/>
                                        </p:tgtEl>
                                        <p:attrNameLst>
                                          <p:attrName>ppt_x</p:attrName>
                                        </p:attrNameLst>
                                      </p:cBhvr>
                                      <p:tavLst>
                                        <p:tav tm="0">
                                          <p:val>
                                            <p:strVal val="#ppt_x"/>
                                          </p:val>
                                        </p:tav>
                                        <p:tav tm="100000">
                                          <p:val>
                                            <p:strVal val="#ppt_x"/>
                                          </p:val>
                                        </p:tav>
                                      </p:tavLst>
                                    </p:anim>
                                    <p:anim calcmode="lin" valueType="num">
                                      <p:cBhvr additive="base">
                                        <p:cTn id="200" dur="500" fill="hold"/>
                                        <p:tgtEl>
                                          <p:spTgt spid="6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additive="base">
                                        <p:cTn id="203" dur="500" fill="hold"/>
                                        <p:tgtEl>
                                          <p:spTgt spid="67"/>
                                        </p:tgtEl>
                                        <p:attrNameLst>
                                          <p:attrName>ppt_x</p:attrName>
                                        </p:attrNameLst>
                                      </p:cBhvr>
                                      <p:tavLst>
                                        <p:tav tm="0">
                                          <p:val>
                                            <p:strVal val="#ppt_x"/>
                                          </p:val>
                                        </p:tav>
                                        <p:tav tm="100000">
                                          <p:val>
                                            <p:strVal val="#ppt_x"/>
                                          </p:val>
                                        </p:tav>
                                      </p:tavLst>
                                    </p:anim>
                                    <p:anim calcmode="lin" valueType="num">
                                      <p:cBhvr additive="base">
                                        <p:cTn id="204" dur="500" fill="hold"/>
                                        <p:tgtEl>
                                          <p:spTgt spid="6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500" fill="hold"/>
                                        <p:tgtEl>
                                          <p:spTgt spid="68"/>
                                        </p:tgtEl>
                                        <p:attrNameLst>
                                          <p:attrName>ppt_x</p:attrName>
                                        </p:attrNameLst>
                                      </p:cBhvr>
                                      <p:tavLst>
                                        <p:tav tm="0">
                                          <p:val>
                                            <p:strVal val="#ppt_x"/>
                                          </p:val>
                                        </p:tav>
                                        <p:tav tm="100000">
                                          <p:val>
                                            <p:strVal val="#ppt_x"/>
                                          </p:val>
                                        </p:tav>
                                      </p:tavLst>
                                    </p:anim>
                                    <p:anim calcmode="lin" valueType="num">
                                      <p:cBhvr additive="base">
                                        <p:cTn id="208" dur="500" fill="hold"/>
                                        <p:tgtEl>
                                          <p:spTgt spid="6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9"/>
                                        </p:tgtEl>
                                        <p:attrNameLst>
                                          <p:attrName>style.visibility</p:attrName>
                                        </p:attrNameLst>
                                      </p:cBhvr>
                                      <p:to>
                                        <p:strVal val="visible"/>
                                      </p:to>
                                    </p:set>
                                    <p:anim calcmode="lin" valueType="num">
                                      <p:cBhvr additive="base">
                                        <p:cTn id="211" dur="500" fill="hold"/>
                                        <p:tgtEl>
                                          <p:spTgt spid="69"/>
                                        </p:tgtEl>
                                        <p:attrNameLst>
                                          <p:attrName>ppt_x</p:attrName>
                                        </p:attrNameLst>
                                      </p:cBhvr>
                                      <p:tavLst>
                                        <p:tav tm="0">
                                          <p:val>
                                            <p:strVal val="#ppt_x"/>
                                          </p:val>
                                        </p:tav>
                                        <p:tav tm="100000">
                                          <p:val>
                                            <p:strVal val="#ppt_x"/>
                                          </p:val>
                                        </p:tav>
                                      </p:tavLst>
                                    </p:anim>
                                    <p:anim calcmode="lin" valueType="num">
                                      <p:cBhvr additive="base">
                                        <p:cTn id="212" dur="500" fill="hold"/>
                                        <p:tgtEl>
                                          <p:spTgt spid="6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0"/>
                                        </p:tgtEl>
                                        <p:attrNameLst>
                                          <p:attrName>style.visibility</p:attrName>
                                        </p:attrNameLst>
                                      </p:cBhvr>
                                      <p:to>
                                        <p:strVal val="visible"/>
                                      </p:to>
                                    </p:set>
                                    <p:anim calcmode="lin" valueType="num">
                                      <p:cBhvr additive="base">
                                        <p:cTn id="215" dur="500" fill="hold"/>
                                        <p:tgtEl>
                                          <p:spTgt spid="70"/>
                                        </p:tgtEl>
                                        <p:attrNameLst>
                                          <p:attrName>ppt_x</p:attrName>
                                        </p:attrNameLst>
                                      </p:cBhvr>
                                      <p:tavLst>
                                        <p:tav tm="0">
                                          <p:val>
                                            <p:strVal val="#ppt_x"/>
                                          </p:val>
                                        </p:tav>
                                        <p:tav tm="100000">
                                          <p:val>
                                            <p:strVal val="#ppt_x"/>
                                          </p:val>
                                        </p:tav>
                                      </p:tavLst>
                                    </p:anim>
                                    <p:anim calcmode="lin" valueType="num">
                                      <p:cBhvr additive="base">
                                        <p:cTn id="216" dur="500" fill="hold"/>
                                        <p:tgtEl>
                                          <p:spTgt spid="7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1"/>
                                        </p:tgtEl>
                                        <p:attrNameLst>
                                          <p:attrName>style.visibility</p:attrName>
                                        </p:attrNameLst>
                                      </p:cBhvr>
                                      <p:to>
                                        <p:strVal val="visible"/>
                                      </p:to>
                                    </p:set>
                                    <p:anim calcmode="lin" valueType="num">
                                      <p:cBhvr additive="base">
                                        <p:cTn id="219" dur="500" fill="hold"/>
                                        <p:tgtEl>
                                          <p:spTgt spid="71"/>
                                        </p:tgtEl>
                                        <p:attrNameLst>
                                          <p:attrName>ppt_x</p:attrName>
                                        </p:attrNameLst>
                                      </p:cBhvr>
                                      <p:tavLst>
                                        <p:tav tm="0">
                                          <p:val>
                                            <p:strVal val="#ppt_x"/>
                                          </p:val>
                                        </p:tav>
                                        <p:tav tm="100000">
                                          <p:val>
                                            <p:strVal val="#ppt_x"/>
                                          </p:val>
                                        </p:tav>
                                      </p:tavLst>
                                    </p:anim>
                                    <p:anim calcmode="lin" valueType="num">
                                      <p:cBhvr additive="base">
                                        <p:cTn id="220" dur="500" fill="hold"/>
                                        <p:tgtEl>
                                          <p:spTgt spid="7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2"/>
                                        </p:tgtEl>
                                        <p:attrNameLst>
                                          <p:attrName>style.visibility</p:attrName>
                                        </p:attrNameLst>
                                      </p:cBhvr>
                                      <p:to>
                                        <p:strVal val="visible"/>
                                      </p:to>
                                    </p:set>
                                    <p:anim calcmode="lin" valueType="num">
                                      <p:cBhvr additive="base">
                                        <p:cTn id="223" dur="500" fill="hold"/>
                                        <p:tgtEl>
                                          <p:spTgt spid="72"/>
                                        </p:tgtEl>
                                        <p:attrNameLst>
                                          <p:attrName>ppt_x</p:attrName>
                                        </p:attrNameLst>
                                      </p:cBhvr>
                                      <p:tavLst>
                                        <p:tav tm="0">
                                          <p:val>
                                            <p:strVal val="#ppt_x"/>
                                          </p:val>
                                        </p:tav>
                                        <p:tav tm="100000">
                                          <p:val>
                                            <p:strVal val="#ppt_x"/>
                                          </p:val>
                                        </p:tav>
                                      </p:tavLst>
                                    </p:anim>
                                    <p:anim calcmode="lin" valueType="num">
                                      <p:cBhvr additive="base">
                                        <p:cTn id="224" dur="500" fill="hold"/>
                                        <p:tgtEl>
                                          <p:spTgt spid="7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 calcmode="lin" valueType="num">
                                      <p:cBhvr additive="base">
                                        <p:cTn id="227" dur="500" fill="hold"/>
                                        <p:tgtEl>
                                          <p:spTgt spid="73"/>
                                        </p:tgtEl>
                                        <p:attrNameLst>
                                          <p:attrName>ppt_x</p:attrName>
                                        </p:attrNameLst>
                                      </p:cBhvr>
                                      <p:tavLst>
                                        <p:tav tm="0">
                                          <p:val>
                                            <p:strVal val="#ppt_x"/>
                                          </p:val>
                                        </p:tav>
                                        <p:tav tm="100000">
                                          <p:val>
                                            <p:strVal val="#ppt_x"/>
                                          </p:val>
                                        </p:tav>
                                      </p:tavLst>
                                    </p:anim>
                                    <p:anim calcmode="lin" valueType="num">
                                      <p:cBhvr additive="base">
                                        <p:cTn id="228" dur="500" fill="hold"/>
                                        <p:tgtEl>
                                          <p:spTgt spid="7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 calcmode="lin" valueType="num">
                                      <p:cBhvr additive="base">
                                        <p:cTn id="231" dur="500" fill="hold"/>
                                        <p:tgtEl>
                                          <p:spTgt spid="74"/>
                                        </p:tgtEl>
                                        <p:attrNameLst>
                                          <p:attrName>ppt_x</p:attrName>
                                        </p:attrNameLst>
                                      </p:cBhvr>
                                      <p:tavLst>
                                        <p:tav tm="0">
                                          <p:val>
                                            <p:strVal val="#ppt_x"/>
                                          </p:val>
                                        </p:tav>
                                        <p:tav tm="100000">
                                          <p:val>
                                            <p:strVal val="#ppt_x"/>
                                          </p:val>
                                        </p:tav>
                                      </p:tavLst>
                                    </p:anim>
                                    <p:anim calcmode="lin" valueType="num">
                                      <p:cBhvr additive="base">
                                        <p:cTn id="232" dur="500" fill="hold"/>
                                        <p:tgtEl>
                                          <p:spTgt spid="7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5"/>
                                        </p:tgtEl>
                                        <p:attrNameLst>
                                          <p:attrName>style.visibility</p:attrName>
                                        </p:attrNameLst>
                                      </p:cBhvr>
                                      <p:to>
                                        <p:strVal val="visible"/>
                                      </p:to>
                                    </p:set>
                                    <p:anim calcmode="lin" valueType="num">
                                      <p:cBhvr additive="base">
                                        <p:cTn id="235" dur="500" fill="hold"/>
                                        <p:tgtEl>
                                          <p:spTgt spid="75"/>
                                        </p:tgtEl>
                                        <p:attrNameLst>
                                          <p:attrName>ppt_x</p:attrName>
                                        </p:attrNameLst>
                                      </p:cBhvr>
                                      <p:tavLst>
                                        <p:tav tm="0">
                                          <p:val>
                                            <p:strVal val="#ppt_x"/>
                                          </p:val>
                                        </p:tav>
                                        <p:tav tm="100000">
                                          <p:val>
                                            <p:strVal val="#ppt_x"/>
                                          </p:val>
                                        </p:tav>
                                      </p:tavLst>
                                    </p:anim>
                                    <p:anim calcmode="lin" valueType="num">
                                      <p:cBhvr additive="base">
                                        <p:cTn id="236" dur="500" fill="hold"/>
                                        <p:tgtEl>
                                          <p:spTgt spid="7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6"/>
                                        </p:tgtEl>
                                        <p:attrNameLst>
                                          <p:attrName>style.visibility</p:attrName>
                                        </p:attrNameLst>
                                      </p:cBhvr>
                                      <p:to>
                                        <p:strVal val="visible"/>
                                      </p:to>
                                    </p:set>
                                    <p:anim calcmode="lin" valueType="num">
                                      <p:cBhvr additive="base">
                                        <p:cTn id="239" dur="500" fill="hold"/>
                                        <p:tgtEl>
                                          <p:spTgt spid="76"/>
                                        </p:tgtEl>
                                        <p:attrNameLst>
                                          <p:attrName>ppt_x</p:attrName>
                                        </p:attrNameLst>
                                      </p:cBhvr>
                                      <p:tavLst>
                                        <p:tav tm="0">
                                          <p:val>
                                            <p:strVal val="#ppt_x"/>
                                          </p:val>
                                        </p:tav>
                                        <p:tav tm="100000">
                                          <p:val>
                                            <p:strVal val="#ppt_x"/>
                                          </p:val>
                                        </p:tav>
                                      </p:tavLst>
                                    </p:anim>
                                    <p:anim calcmode="lin" valueType="num">
                                      <p:cBhvr additive="base">
                                        <p:cTn id="240" dur="500" fill="hold"/>
                                        <p:tgtEl>
                                          <p:spTgt spid="7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 calcmode="lin" valueType="num">
                                      <p:cBhvr additive="base">
                                        <p:cTn id="243" dur="500" fill="hold"/>
                                        <p:tgtEl>
                                          <p:spTgt spid="77"/>
                                        </p:tgtEl>
                                        <p:attrNameLst>
                                          <p:attrName>ppt_x</p:attrName>
                                        </p:attrNameLst>
                                      </p:cBhvr>
                                      <p:tavLst>
                                        <p:tav tm="0">
                                          <p:val>
                                            <p:strVal val="#ppt_x"/>
                                          </p:val>
                                        </p:tav>
                                        <p:tav tm="100000">
                                          <p:val>
                                            <p:strVal val="#ppt_x"/>
                                          </p:val>
                                        </p:tav>
                                      </p:tavLst>
                                    </p:anim>
                                    <p:anim calcmode="lin" valueType="num">
                                      <p:cBhvr additive="base">
                                        <p:cTn id="244" dur="500" fill="hold"/>
                                        <p:tgtEl>
                                          <p:spTgt spid="7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500" fill="hold"/>
                                        <p:tgtEl>
                                          <p:spTgt spid="78"/>
                                        </p:tgtEl>
                                        <p:attrNameLst>
                                          <p:attrName>ppt_x</p:attrName>
                                        </p:attrNameLst>
                                      </p:cBhvr>
                                      <p:tavLst>
                                        <p:tav tm="0">
                                          <p:val>
                                            <p:strVal val="#ppt_x"/>
                                          </p:val>
                                        </p:tav>
                                        <p:tav tm="100000">
                                          <p:val>
                                            <p:strVal val="#ppt_x"/>
                                          </p:val>
                                        </p:tav>
                                      </p:tavLst>
                                    </p:anim>
                                    <p:anim calcmode="lin" valueType="num">
                                      <p:cBhvr additive="base">
                                        <p:cTn id="248" dur="500" fill="hold"/>
                                        <p:tgtEl>
                                          <p:spTgt spid="7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9"/>
                                        </p:tgtEl>
                                        <p:attrNameLst>
                                          <p:attrName>style.visibility</p:attrName>
                                        </p:attrNameLst>
                                      </p:cBhvr>
                                      <p:to>
                                        <p:strVal val="visible"/>
                                      </p:to>
                                    </p:set>
                                    <p:anim calcmode="lin" valueType="num">
                                      <p:cBhvr additive="base">
                                        <p:cTn id="251" dur="500" fill="hold"/>
                                        <p:tgtEl>
                                          <p:spTgt spid="79"/>
                                        </p:tgtEl>
                                        <p:attrNameLst>
                                          <p:attrName>ppt_x</p:attrName>
                                        </p:attrNameLst>
                                      </p:cBhvr>
                                      <p:tavLst>
                                        <p:tav tm="0">
                                          <p:val>
                                            <p:strVal val="#ppt_x"/>
                                          </p:val>
                                        </p:tav>
                                        <p:tav tm="100000">
                                          <p:val>
                                            <p:strVal val="#ppt_x"/>
                                          </p:val>
                                        </p:tav>
                                      </p:tavLst>
                                    </p:anim>
                                    <p:anim calcmode="lin" valueType="num">
                                      <p:cBhvr additive="base">
                                        <p:cTn id="252" dur="500" fill="hold"/>
                                        <p:tgtEl>
                                          <p:spTgt spid="79"/>
                                        </p:tgtEl>
                                        <p:attrNameLst>
                                          <p:attrName>ppt_y</p:attrName>
                                        </p:attrNameLst>
                                      </p:cBhvr>
                                      <p:tavLst>
                                        <p:tav tm="0">
                                          <p:val>
                                            <p:strVal val="1+#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80"/>
                                        </p:tgtEl>
                                        <p:attrNameLst>
                                          <p:attrName>style.visibility</p:attrName>
                                        </p:attrNameLst>
                                      </p:cBhvr>
                                      <p:to>
                                        <p:strVal val="visible"/>
                                      </p:to>
                                    </p:set>
                                    <p:anim calcmode="lin" valueType="num">
                                      <p:cBhvr additive="base">
                                        <p:cTn id="255" dur="500" fill="hold"/>
                                        <p:tgtEl>
                                          <p:spTgt spid="80"/>
                                        </p:tgtEl>
                                        <p:attrNameLst>
                                          <p:attrName>ppt_x</p:attrName>
                                        </p:attrNameLst>
                                      </p:cBhvr>
                                      <p:tavLst>
                                        <p:tav tm="0">
                                          <p:val>
                                            <p:strVal val="#ppt_x"/>
                                          </p:val>
                                        </p:tav>
                                        <p:tav tm="100000">
                                          <p:val>
                                            <p:strVal val="#ppt_x"/>
                                          </p:val>
                                        </p:tav>
                                      </p:tavLst>
                                    </p:anim>
                                    <p:anim calcmode="lin" valueType="num">
                                      <p:cBhvr additive="base">
                                        <p:cTn id="256" dur="500" fill="hold"/>
                                        <p:tgtEl>
                                          <p:spTgt spid="80"/>
                                        </p:tgtEl>
                                        <p:attrNameLst>
                                          <p:attrName>ppt_y</p:attrName>
                                        </p:attrNameLst>
                                      </p:cBhvr>
                                      <p:tavLst>
                                        <p:tav tm="0">
                                          <p:val>
                                            <p:strVal val="0-#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1"/>
                                        </p:tgtEl>
                                        <p:attrNameLst>
                                          <p:attrName>style.visibility</p:attrName>
                                        </p:attrNameLst>
                                      </p:cBhvr>
                                      <p:to>
                                        <p:strVal val="visible"/>
                                      </p:to>
                                    </p:set>
                                    <p:anim calcmode="lin" valueType="num">
                                      <p:cBhvr additive="base">
                                        <p:cTn id="259" dur="500" fill="hold"/>
                                        <p:tgtEl>
                                          <p:spTgt spid="81"/>
                                        </p:tgtEl>
                                        <p:attrNameLst>
                                          <p:attrName>ppt_x</p:attrName>
                                        </p:attrNameLst>
                                      </p:cBhvr>
                                      <p:tavLst>
                                        <p:tav tm="0">
                                          <p:val>
                                            <p:strVal val="#ppt_x"/>
                                          </p:val>
                                        </p:tav>
                                        <p:tav tm="100000">
                                          <p:val>
                                            <p:strVal val="#ppt_x"/>
                                          </p:val>
                                        </p:tav>
                                      </p:tavLst>
                                    </p:anim>
                                    <p:anim calcmode="lin" valueType="num">
                                      <p:cBhvr additive="base">
                                        <p:cTn id="260" dur="500" fill="hold"/>
                                        <p:tgtEl>
                                          <p:spTgt spid="8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2"/>
                                        </p:tgtEl>
                                        <p:attrNameLst>
                                          <p:attrName>style.visibility</p:attrName>
                                        </p:attrNameLst>
                                      </p:cBhvr>
                                      <p:to>
                                        <p:strVal val="visible"/>
                                      </p:to>
                                    </p:set>
                                    <p:anim calcmode="lin" valueType="num">
                                      <p:cBhvr additive="base">
                                        <p:cTn id="263" dur="500" fill="hold"/>
                                        <p:tgtEl>
                                          <p:spTgt spid="82"/>
                                        </p:tgtEl>
                                        <p:attrNameLst>
                                          <p:attrName>ppt_x</p:attrName>
                                        </p:attrNameLst>
                                      </p:cBhvr>
                                      <p:tavLst>
                                        <p:tav tm="0">
                                          <p:val>
                                            <p:strVal val="#ppt_x"/>
                                          </p:val>
                                        </p:tav>
                                        <p:tav tm="100000">
                                          <p:val>
                                            <p:strVal val="#ppt_x"/>
                                          </p:val>
                                        </p:tav>
                                      </p:tavLst>
                                    </p:anim>
                                    <p:anim calcmode="lin" valueType="num">
                                      <p:cBhvr additive="base">
                                        <p:cTn id="264" dur="500" fill="hold"/>
                                        <p:tgtEl>
                                          <p:spTgt spid="82"/>
                                        </p:tgtEl>
                                        <p:attrNameLst>
                                          <p:attrName>ppt_y</p:attrName>
                                        </p:attrNameLst>
                                      </p:cBhvr>
                                      <p:tavLst>
                                        <p:tav tm="0">
                                          <p:val>
                                            <p:strVal val="1+#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83"/>
                                        </p:tgtEl>
                                        <p:attrNameLst>
                                          <p:attrName>style.visibility</p:attrName>
                                        </p:attrNameLst>
                                      </p:cBhvr>
                                      <p:to>
                                        <p:strVal val="visible"/>
                                      </p:to>
                                    </p:set>
                                    <p:anim calcmode="lin" valueType="num">
                                      <p:cBhvr additive="base">
                                        <p:cTn id="267" dur="500" fill="hold"/>
                                        <p:tgtEl>
                                          <p:spTgt spid="83"/>
                                        </p:tgtEl>
                                        <p:attrNameLst>
                                          <p:attrName>ppt_x</p:attrName>
                                        </p:attrNameLst>
                                      </p:cBhvr>
                                      <p:tavLst>
                                        <p:tav tm="0">
                                          <p:val>
                                            <p:strVal val="1+#ppt_w/2"/>
                                          </p:val>
                                        </p:tav>
                                        <p:tav tm="100000">
                                          <p:val>
                                            <p:strVal val="#ppt_x"/>
                                          </p:val>
                                        </p:tav>
                                      </p:tavLst>
                                    </p:anim>
                                    <p:anim calcmode="lin" valueType="num">
                                      <p:cBhvr additive="base">
                                        <p:cTn id="268" dur="500" fill="hold"/>
                                        <p:tgtEl>
                                          <p:spTgt spid="83"/>
                                        </p:tgtEl>
                                        <p:attrNameLst>
                                          <p:attrName>ppt_y</p:attrName>
                                        </p:attrNameLst>
                                      </p:cBhvr>
                                      <p:tavLst>
                                        <p:tav tm="0">
                                          <p:val>
                                            <p:strVal val="0-#ppt_h/2"/>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84"/>
                                        </p:tgtEl>
                                        <p:attrNameLst>
                                          <p:attrName>style.visibility</p:attrName>
                                        </p:attrNameLst>
                                      </p:cBhvr>
                                      <p:to>
                                        <p:strVal val="visible"/>
                                      </p:to>
                                    </p:set>
                                    <p:anim calcmode="lin" valueType="num">
                                      <p:cBhvr additive="base">
                                        <p:cTn id="271" dur="500" fill="hold"/>
                                        <p:tgtEl>
                                          <p:spTgt spid="84"/>
                                        </p:tgtEl>
                                        <p:attrNameLst>
                                          <p:attrName>ppt_x</p:attrName>
                                        </p:attrNameLst>
                                      </p:cBhvr>
                                      <p:tavLst>
                                        <p:tav tm="0">
                                          <p:val>
                                            <p:strVal val="1+#ppt_w/2"/>
                                          </p:val>
                                        </p:tav>
                                        <p:tav tm="100000">
                                          <p:val>
                                            <p:strVal val="#ppt_x"/>
                                          </p:val>
                                        </p:tav>
                                      </p:tavLst>
                                    </p:anim>
                                    <p:anim calcmode="lin" valueType="num">
                                      <p:cBhvr additive="base">
                                        <p:cTn id="272" dur="500" fill="hold"/>
                                        <p:tgtEl>
                                          <p:spTgt spid="84"/>
                                        </p:tgtEl>
                                        <p:attrNameLst>
                                          <p:attrName>ppt_y</p:attrName>
                                        </p:attrNameLst>
                                      </p:cBhvr>
                                      <p:tavLst>
                                        <p:tav tm="0">
                                          <p:val>
                                            <p:strVal val="#ppt_y"/>
                                          </p:val>
                                        </p:tav>
                                        <p:tav tm="100000">
                                          <p:val>
                                            <p:strVal val="#ppt_y"/>
                                          </p:val>
                                        </p:tav>
                                      </p:tavLst>
                                    </p:anim>
                                  </p:childTnLst>
                                </p:cTn>
                              </p:par>
                              <p:par>
                                <p:cTn id="273" presetID="2" presetClass="entr" presetSubtype="12" fill="hold" grpId="0" nodeType="withEffect">
                                  <p:stCondLst>
                                    <p:cond delay="0"/>
                                  </p:stCondLst>
                                  <p:childTnLst>
                                    <p:set>
                                      <p:cBhvr>
                                        <p:cTn id="274" dur="1" fill="hold">
                                          <p:stCondLst>
                                            <p:cond delay="0"/>
                                          </p:stCondLst>
                                        </p:cTn>
                                        <p:tgtEl>
                                          <p:spTgt spid="85"/>
                                        </p:tgtEl>
                                        <p:attrNameLst>
                                          <p:attrName>style.visibility</p:attrName>
                                        </p:attrNameLst>
                                      </p:cBhvr>
                                      <p:to>
                                        <p:strVal val="visible"/>
                                      </p:to>
                                    </p:set>
                                    <p:anim calcmode="lin" valueType="num">
                                      <p:cBhvr additive="base">
                                        <p:cTn id="275" dur="500" fill="hold"/>
                                        <p:tgtEl>
                                          <p:spTgt spid="85"/>
                                        </p:tgtEl>
                                        <p:attrNameLst>
                                          <p:attrName>ppt_x</p:attrName>
                                        </p:attrNameLst>
                                      </p:cBhvr>
                                      <p:tavLst>
                                        <p:tav tm="0">
                                          <p:val>
                                            <p:strVal val="0-#ppt_w/2"/>
                                          </p:val>
                                        </p:tav>
                                        <p:tav tm="100000">
                                          <p:val>
                                            <p:strVal val="#ppt_x"/>
                                          </p:val>
                                        </p:tav>
                                      </p:tavLst>
                                    </p:anim>
                                    <p:anim calcmode="lin" valueType="num">
                                      <p:cBhvr additive="base">
                                        <p:cTn id="276" dur="500" fill="hold"/>
                                        <p:tgtEl>
                                          <p:spTgt spid="8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6"/>
                                        </p:tgtEl>
                                        <p:attrNameLst>
                                          <p:attrName>style.visibility</p:attrName>
                                        </p:attrNameLst>
                                      </p:cBhvr>
                                      <p:to>
                                        <p:strVal val="visible"/>
                                      </p:to>
                                    </p:set>
                                    <p:anim calcmode="lin" valueType="num">
                                      <p:cBhvr additive="base">
                                        <p:cTn id="279" dur="500" fill="hold"/>
                                        <p:tgtEl>
                                          <p:spTgt spid="86"/>
                                        </p:tgtEl>
                                        <p:attrNameLst>
                                          <p:attrName>ppt_x</p:attrName>
                                        </p:attrNameLst>
                                      </p:cBhvr>
                                      <p:tavLst>
                                        <p:tav tm="0">
                                          <p:val>
                                            <p:strVal val="#ppt_x"/>
                                          </p:val>
                                        </p:tav>
                                        <p:tav tm="100000">
                                          <p:val>
                                            <p:strVal val="#ppt_x"/>
                                          </p:val>
                                        </p:tav>
                                      </p:tavLst>
                                    </p:anim>
                                    <p:anim calcmode="lin" valueType="num">
                                      <p:cBhvr additive="base">
                                        <p:cTn id="280" dur="500" fill="hold"/>
                                        <p:tgtEl>
                                          <p:spTgt spid="8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7"/>
                                        </p:tgtEl>
                                        <p:attrNameLst>
                                          <p:attrName>style.visibility</p:attrName>
                                        </p:attrNameLst>
                                      </p:cBhvr>
                                      <p:to>
                                        <p:strVal val="visible"/>
                                      </p:to>
                                    </p:set>
                                    <p:anim calcmode="lin" valueType="num">
                                      <p:cBhvr additive="base">
                                        <p:cTn id="283" dur="500" fill="hold"/>
                                        <p:tgtEl>
                                          <p:spTgt spid="87"/>
                                        </p:tgtEl>
                                        <p:attrNameLst>
                                          <p:attrName>ppt_x</p:attrName>
                                        </p:attrNameLst>
                                      </p:cBhvr>
                                      <p:tavLst>
                                        <p:tav tm="0">
                                          <p:val>
                                            <p:strVal val="#ppt_x"/>
                                          </p:val>
                                        </p:tav>
                                        <p:tav tm="100000">
                                          <p:val>
                                            <p:strVal val="#ppt_x"/>
                                          </p:val>
                                        </p:tav>
                                      </p:tavLst>
                                    </p:anim>
                                    <p:anim calcmode="lin" valueType="num">
                                      <p:cBhvr additive="base">
                                        <p:cTn id="284" dur="500" fill="hold"/>
                                        <p:tgtEl>
                                          <p:spTgt spid="8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8"/>
                                        </p:tgtEl>
                                        <p:attrNameLst>
                                          <p:attrName>style.visibility</p:attrName>
                                        </p:attrNameLst>
                                      </p:cBhvr>
                                      <p:to>
                                        <p:strVal val="visible"/>
                                      </p:to>
                                    </p:set>
                                    <p:anim calcmode="lin" valueType="num">
                                      <p:cBhvr additive="base">
                                        <p:cTn id="287" dur="500" fill="hold"/>
                                        <p:tgtEl>
                                          <p:spTgt spid="88"/>
                                        </p:tgtEl>
                                        <p:attrNameLst>
                                          <p:attrName>ppt_x</p:attrName>
                                        </p:attrNameLst>
                                      </p:cBhvr>
                                      <p:tavLst>
                                        <p:tav tm="0">
                                          <p:val>
                                            <p:strVal val="#ppt_x"/>
                                          </p:val>
                                        </p:tav>
                                        <p:tav tm="100000">
                                          <p:val>
                                            <p:strVal val="#ppt_x"/>
                                          </p:val>
                                        </p:tav>
                                      </p:tavLst>
                                    </p:anim>
                                    <p:anim calcmode="lin" valueType="num">
                                      <p:cBhvr additive="base">
                                        <p:cTn id="288" dur="500" fill="hold"/>
                                        <p:tgtEl>
                                          <p:spTgt spid="88"/>
                                        </p:tgtEl>
                                        <p:attrNameLst>
                                          <p:attrName>ppt_y</p:attrName>
                                        </p:attrNameLst>
                                      </p:cBhvr>
                                      <p:tavLst>
                                        <p:tav tm="0">
                                          <p:val>
                                            <p:strVal val="1+#ppt_h/2"/>
                                          </p:val>
                                        </p:tav>
                                        <p:tav tm="100000">
                                          <p:val>
                                            <p:strVal val="#ppt_y"/>
                                          </p:val>
                                        </p:tav>
                                      </p:tavLst>
                                    </p:anim>
                                  </p:childTnLst>
                                </p:cTn>
                              </p:par>
                              <p:par>
                                <p:cTn id="289" presetID="2" presetClass="entr" presetSubtype="8" fill="hold" grpId="0" nodeType="withEffect">
                                  <p:stCondLst>
                                    <p:cond delay="0"/>
                                  </p:stCondLst>
                                  <p:childTnLst>
                                    <p:set>
                                      <p:cBhvr>
                                        <p:cTn id="290" dur="1" fill="hold">
                                          <p:stCondLst>
                                            <p:cond delay="0"/>
                                          </p:stCondLst>
                                        </p:cTn>
                                        <p:tgtEl>
                                          <p:spTgt spid="89"/>
                                        </p:tgtEl>
                                        <p:attrNameLst>
                                          <p:attrName>style.visibility</p:attrName>
                                        </p:attrNameLst>
                                      </p:cBhvr>
                                      <p:to>
                                        <p:strVal val="visible"/>
                                      </p:to>
                                    </p:set>
                                    <p:anim calcmode="lin" valueType="num">
                                      <p:cBhvr additive="base">
                                        <p:cTn id="291" dur="500" fill="hold"/>
                                        <p:tgtEl>
                                          <p:spTgt spid="89"/>
                                        </p:tgtEl>
                                        <p:attrNameLst>
                                          <p:attrName>ppt_x</p:attrName>
                                        </p:attrNameLst>
                                      </p:cBhvr>
                                      <p:tavLst>
                                        <p:tav tm="0">
                                          <p:val>
                                            <p:strVal val="0-#ppt_w/2"/>
                                          </p:val>
                                        </p:tav>
                                        <p:tav tm="100000">
                                          <p:val>
                                            <p:strVal val="#ppt_x"/>
                                          </p:val>
                                        </p:tav>
                                      </p:tavLst>
                                    </p:anim>
                                    <p:anim calcmode="lin" valueType="num">
                                      <p:cBhvr additive="base">
                                        <p:cTn id="292" dur="500" fill="hold"/>
                                        <p:tgtEl>
                                          <p:spTgt spid="89"/>
                                        </p:tgtEl>
                                        <p:attrNameLst>
                                          <p:attrName>ppt_y</p:attrName>
                                        </p:attrNameLst>
                                      </p:cBhvr>
                                      <p:tavLst>
                                        <p:tav tm="0">
                                          <p:val>
                                            <p:strVal val="#ppt_y"/>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0"/>
                                        </p:tgtEl>
                                        <p:attrNameLst>
                                          <p:attrName>style.visibility</p:attrName>
                                        </p:attrNameLst>
                                      </p:cBhvr>
                                      <p:to>
                                        <p:strVal val="visible"/>
                                      </p:to>
                                    </p:set>
                                    <p:anim calcmode="lin" valueType="num">
                                      <p:cBhvr additive="base">
                                        <p:cTn id="295" dur="500" fill="hold"/>
                                        <p:tgtEl>
                                          <p:spTgt spid="90"/>
                                        </p:tgtEl>
                                        <p:attrNameLst>
                                          <p:attrName>ppt_x</p:attrName>
                                        </p:attrNameLst>
                                      </p:cBhvr>
                                      <p:tavLst>
                                        <p:tav tm="0">
                                          <p:val>
                                            <p:strVal val="#ppt_x"/>
                                          </p:val>
                                        </p:tav>
                                        <p:tav tm="100000">
                                          <p:val>
                                            <p:strVal val="#ppt_x"/>
                                          </p:val>
                                        </p:tav>
                                      </p:tavLst>
                                    </p:anim>
                                    <p:anim calcmode="lin" valueType="num">
                                      <p:cBhvr additive="base">
                                        <p:cTn id="296" dur="500" fill="hold"/>
                                        <p:tgtEl>
                                          <p:spTgt spid="9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1"/>
                                        </p:tgtEl>
                                        <p:attrNameLst>
                                          <p:attrName>style.visibility</p:attrName>
                                        </p:attrNameLst>
                                      </p:cBhvr>
                                      <p:to>
                                        <p:strVal val="visible"/>
                                      </p:to>
                                    </p:set>
                                    <p:anim calcmode="lin" valueType="num">
                                      <p:cBhvr additive="base">
                                        <p:cTn id="299" dur="500" fill="hold"/>
                                        <p:tgtEl>
                                          <p:spTgt spid="91"/>
                                        </p:tgtEl>
                                        <p:attrNameLst>
                                          <p:attrName>ppt_x</p:attrName>
                                        </p:attrNameLst>
                                      </p:cBhvr>
                                      <p:tavLst>
                                        <p:tav tm="0">
                                          <p:val>
                                            <p:strVal val="#ppt_x"/>
                                          </p:val>
                                        </p:tav>
                                        <p:tav tm="100000">
                                          <p:val>
                                            <p:strVal val="#ppt_x"/>
                                          </p:val>
                                        </p:tav>
                                      </p:tavLst>
                                    </p:anim>
                                    <p:anim calcmode="lin" valueType="num">
                                      <p:cBhvr additive="base">
                                        <p:cTn id="300" dur="500" fill="hold"/>
                                        <p:tgtEl>
                                          <p:spTgt spid="9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2"/>
                                        </p:tgtEl>
                                        <p:attrNameLst>
                                          <p:attrName>style.visibility</p:attrName>
                                        </p:attrNameLst>
                                      </p:cBhvr>
                                      <p:to>
                                        <p:strVal val="visible"/>
                                      </p:to>
                                    </p:set>
                                    <p:anim calcmode="lin" valueType="num">
                                      <p:cBhvr additive="base">
                                        <p:cTn id="303" dur="500" fill="hold"/>
                                        <p:tgtEl>
                                          <p:spTgt spid="92"/>
                                        </p:tgtEl>
                                        <p:attrNameLst>
                                          <p:attrName>ppt_x</p:attrName>
                                        </p:attrNameLst>
                                      </p:cBhvr>
                                      <p:tavLst>
                                        <p:tav tm="0">
                                          <p:val>
                                            <p:strVal val="#ppt_x"/>
                                          </p:val>
                                        </p:tav>
                                        <p:tav tm="100000">
                                          <p:val>
                                            <p:strVal val="#ppt_x"/>
                                          </p:val>
                                        </p:tav>
                                      </p:tavLst>
                                    </p:anim>
                                    <p:anim calcmode="lin" valueType="num">
                                      <p:cBhvr additive="base">
                                        <p:cTn id="304" dur="500" fill="hold"/>
                                        <p:tgtEl>
                                          <p:spTgt spid="9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 calcmode="lin" valueType="num">
                                      <p:cBhvr additive="base">
                                        <p:cTn id="307" dur="500" fill="hold"/>
                                        <p:tgtEl>
                                          <p:spTgt spid="93"/>
                                        </p:tgtEl>
                                        <p:attrNameLst>
                                          <p:attrName>ppt_x</p:attrName>
                                        </p:attrNameLst>
                                      </p:cBhvr>
                                      <p:tavLst>
                                        <p:tav tm="0">
                                          <p:val>
                                            <p:strVal val="#ppt_x"/>
                                          </p:val>
                                        </p:tav>
                                        <p:tav tm="100000">
                                          <p:val>
                                            <p:strVal val="#ppt_x"/>
                                          </p:val>
                                        </p:tav>
                                      </p:tavLst>
                                    </p:anim>
                                    <p:anim calcmode="lin" valueType="num">
                                      <p:cBhvr additive="base">
                                        <p:cTn id="308" dur="500" fill="hold"/>
                                        <p:tgtEl>
                                          <p:spTgt spid="9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4"/>
                                        </p:tgtEl>
                                        <p:attrNameLst>
                                          <p:attrName>style.visibility</p:attrName>
                                        </p:attrNameLst>
                                      </p:cBhvr>
                                      <p:to>
                                        <p:strVal val="visible"/>
                                      </p:to>
                                    </p:set>
                                    <p:anim calcmode="lin" valueType="num">
                                      <p:cBhvr additive="base">
                                        <p:cTn id="311" dur="500" fill="hold"/>
                                        <p:tgtEl>
                                          <p:spTgt spid="94"/>
                                        </p:tgtEl>
                                        <p:attrNameLst>
                                          <p:attrName>ppt_x</p:attrName>
                                        </p:attrNameLst>
                                      </p:cBhvr>
                                      <p:tavLst>
                                        <p:tav tm="0">
                                          <p:val>
                                            <p:strVal val="#ppt_x"/>
                                          </p:val>
                                        </p:tav>
                                        <p:tav tm="100000">
                                          <p:val>
                                            <p:strVal val="#ppt_x"/>
                                          </p:val>
                                        </p:tav>
                                      </p:tavLst>
                                    </p:anim>
                                    <p:anim calcmode="lin" valueType="num">
                                      <p:cBhvr additive="base">
                                        <p:cTn id="312" dur="500" fill="hold"/>
                                        <p:tgtEl>
                                          <p:spTgt spid="9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5"/>
                                        </p:tgtEl>
                                        <p:attrNameLst>
                                          <p:attrName>style.visibility</p:attrName>
                                        </p:attrNameLst>
                                      </p:cBhvr>
                                      <p:to>
                                        <p:strVal val="visible"/>
                                      </p:to>
                                    </p:set>
                                    <p:anim calcmode="lin" valueType="num">
                                      <p:cBhvr additive="base">
                                        <p:cTn id="315" dur="500" fill="hold"/>
                                        <p:tgtEl>
                                          <p:spTgt spid="95"/>
                                        </p:tgtEl>
                                        <p:attrNameLst>
                                          <p:attrName>ppt_x</p:attrName>
                                        </p:attrNameLst>
                                      </p:cBhvr>
                                      <p:tavLst>
                                        <p:tav tm="0">
                                          <p:val>
                                            <p:strVal val="#ppt_x"/>
                                          </p:val>
                                        </p:tav>
                                        <p:tav tm="100000">
                                          <p:val>
                                            <p:strVal val="#ppt_x"/>
                                          </p:val>
                                        </p:tav>
                                      </p:tavLst>
                                    </p:anim>
                                    <p:anim calcmode="lin" valueType="num">
                                      <p:cBhvr additive="base">
                                        <p:cTn id="316" dur="500" fill="hold"/>
                                        <p:tgtEl>
                                          <p:spTgt spid="9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6"/>
                                        </p:tgtEl>
                                        <p:attrNameLst>
                                          <p:attrName>style.visibility</p:attrName>
                                        </p:attrNameLst>
                                      </p:cBhvr>
                                      <p:to>
                                        <p:strVal val="visible"/>
                                      </p:to>
                                    </p:set>
                                    <p:anim calcmode="lin" valueType="num">
                                      <p:cBhvr additive="base">
                                        <p:cTn id="319" dur="500" fill="hold"/>
                                        <p:tgtEl>
                                          <p:spTgt spid="96"/>
                                        </p:tgtEl>
                                        <p:attrNameLst>
                                          <p:attrName>ppt_x</p:attrName>
                                        </p:attrNameLst>
                                      </p:cBhvr>
                                      <p:tavLst>
                                        <p:tav tm="0">
                                          <p:val>
                                            <p:strVal val="#ppt_x"/>
                                          </p:val>
                                        </p:tav>
                                        <p:tav tm="100000">
                                          <p:val>
                                            <p:strVal val="#ppt_x"/>
                                          </p:val>
                                        </p:tav>
                                      </p:tavLst>
                                    </p:anim>
                                    <p:anim calcmode="lin" valueType="num">
                                      <p:cBhvr additive="base">
                                        <p:cTn id="320" dur="500" fill="hold"/>
                                        <p:tgtEl>
                                          <p:spTgt spid="9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7"/>
                                        </p:tgtEl>
                                        <p:attrNameLst>
                                          <p:attrName>style.visibility</p:attrName>
                                        </p:attrNameLst>
                                      </p:cBhvr>
                                      <p:to>
                                        <p:strVal val="visible"/>
                                      </p:to>
                                    </p:set>
                                    <p:anim calcmode="lin" valueType="num">
                                      <p:cBhvr additive="base">
                                        <p:cTn id="323" dur="500" fill="hold"/>
                                        <p:tgtEl>
                                          <p:spTgt spid="97"/>
                                        </p:tgtEl>
                                        <p:attrNameLst>
                                          <p:attrName>ppt_x</p:attrName>
                                        </p:attrNameLst>
                                      </p:cBhvr>
                                      <p:tavLst>
                                        <p:tav tm="0">
                                          <p:val>
                                            <p:strVal val="#ppt_x"/>
                                          </p:val>
                                        </p:tav>
                                        <p:tav tm="100000">
                                          <p:val>
                                            <p:strVal val="#ppt_x"/>
                                          </p:val>
                                        </p:tav>
                                      </p:tavLst>
                                    </p:anim>
                                    <p:anim calcmode="lin" valueType="num">
                                      <p:cBhvr additive="base">
                                        <p:cTn id="324" dur="500" fill="hold"/>
                                        <p:tgtEl>
                                          <p:spTgt spid="9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98"/>
                                        </p:tgtEl>
                                        <p:attrNameLst>
                                          <p:attrName>style.visibility</p:attrName>
                                        </p:attrNameLst>
                                      </p:cBhvr>
                                      <p:to>
                                        <p:strVal val="visible"/>
                                      </p:to>
                                    </p:set>
                                    <p:anim calcmode="lin" valueType="num">
                                      <p:cBhvr additive="base">
                                        <p:cTn id="327" dur="500" fill="hold"/>
                                        <p:tgtEl>
                                          <p:spTgt spid="98"/>
                                        </p:tgtEl>
                                        <p:attrNameLst>
                                          <p:attrName>ppt_x</p:attrName>
                                        </p:attrNameLst>
                                      </p:cBhvr>
                                      <p:tavLst>
                                        <p:tav tm="0">
                                          <p:val>
                                            <p:strVal val="#ppt_x"/>
                                          </p:val>
                                        </p:tav>
                                        <p:tav tm="100000">
                                          <p:val>
                                            <p:strVal val="#ppt_x"/>
                                          </p:val>
                                        </p:tav>
                                      </p:tavLst>
                                    </p:anim>
                                    <p:anim calcmode="lin" valueType="num">
                                      <p:cBhvr additive="base">
                                        <p:cTn id="328" dur="500" fill="hold"/>
                                        <p:tgtEl>
                                          <p:spTgt spid="9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99"/>
                                        </p:tgtEl>
                                        <p:attrNameLst>
                                          <p:attrName>style.visibility</p:attrName>
                                        </p:attrNameLst>
                                      </p:cBhvr>
                                      <p:to>
                                        <p:strVal val="visible"/>
                                      </p:to>
                                    </p:set>
                                    <p:anim calcmode="lin" valueType="num">
                                      <p:cBhvr additive="base">
                                        <p:cTn id="331" dur="500" fill="hold"/>
                                        <p:tgtEl>
                                          <p:spTgt spid="99"/>
                                        </p:tgtEl>
                                        <p:attrNameLst>
                                          <p:attrName>ppt_x</p:attrName>
                                        </p:attrNameLst>
                                      </p:cBhvr>
                                      <p:tavLst>
                                        <p:tav tm="0">
                                          <p:val>
                                            <p:strVal val="#ppt_x"/>
                                          </p:val>
                                        </p:tav>
                                        <p:tav tm="100000">
                                          <p:val>
                                            <p:strVal val="#ppt_x"/>
                                          </p:val>
                                        </p:tav>
                                      </p:tavLst>
                                    </p:anim>
                                    <p:anim calcmode="lin" valueType="num">
                                      <p:cBhvr additive="base">
                                        <p:cTn id="332" dur="500" fill="hold"/>
                                        <p:tgtEl>
                                          <p:spTgt spid="9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0"/>
                                        </p:tgtEl>
                                        <p:attrNameLst>
                                          <p:attrName>style.visibility</p:attrName>
                                        </p:attrNameLst>
                                      </p:cBhvr>
                                      <p:to>
                                        <p:strVal val="visible"/>
                                      </p:to>
                                    </p:set>
                                    <p:anim calcmode="lin" valueType="num">
                                      <p:cBhvr additive="base">
                                        <p:cTn id="335" dur="500" fill="hold"/>
                                        <p:tgtEl>
                                          <p:spTgt spid="100"/>
                                        </p:tgtEl>
                                        <p:attrNameLst>
                                          <p:attrName>ppt_x</p:attrName>
                                        </p:attrNameLst>
                                      </p:cBhvr>
                                      <p:tavLst>
                                        <p:tav tm="0">
                                          <p:val>
                                            <p:strVal val="#ppt_x"/>
                                          </p:val>
                                        </p:tav>
                                        <p:tav tm="100000">
                                          <p:val>
                                            <p:strVal val="#ppt_x"/>
                                          </p:val>
                                        </p:tav>
                                      </p:tavLst>
                                    </p:anim>
                                    <p:anim calcmode="lin" valueType="num">
                                      <p:cBhvr additive="base">
                                        <p:cTn id="336" dur="500" fill="hold"/>
                                        <p:tgtEl>
                                          <p:spTgt spid="10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1"/>
                                        </p:tgtEl>
                                        <p:attrNameLst>
                                          <p:attrName>style.visibility</p:attrName>
                                        </p:attrNameLst>
                                      </p:cBhvr>
                                      <p:to>
                                        <p:strVal val="visible"/>
                                      </p:to>
                                    </p:set>
                                    <p:anim calcmode="lin" valueType="num">
                                      <p:cBhvr additive="base">
                                        <p:cTn id="339" dur="500" fill="hold"/>
                                        <p:tgtEl>
                                          <p:spTgt spid="101"/>
                                        </p:tgtEl>
                                        <p:attrNameLst>
                                          <p:attrName>ppt_x</p:attrName>
                                        </p:attrNameLst>
                                      </p:cBhvr>
                                      <p:tavLst>
                                        <p:tav tm="0">
                                          <p:val>
                                            <p:strVal val="#ppt_x"/>
                                          </p:val>
                                        </p:tav>
                                        <p:tav tm="100000">
                                          <p:val>
                                            <p:strVal val="#ppt_x"/>
                                          </p:val>
                                        </p:tav>
                                      </p:tavLst>
                                    </p:anim>
                                    <p:anim calcmode="lin" valueType="num">
                                      <p:cBhvr additive="base">
                                        <p:cTn id="340" dur="500" fill="hold"/>
                                        <p:tgtEl>
                                          <p:spTgt spid="10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2"/>
                                        </p:tgtEl>
                                        <p:attrNameLst>
                                          <p:attrName>style.visibility</p:attrName>
                                        </p:attrNameLst>
                                      </p:cBhvr>
                                      <p:to>
                                        <p:strVal val="visible"/>
                                      </p:to>
                                    </p:set>
                                    <p:anim calcmode="lin" valueType="num">
                                      <p:cBhvr additive="base">
                                        <p:cTn id="343" dur="500" fill="hold"/>
                                        <p:tgtEl>
                                          <p:spTgt spid="102"/>
                                        </p:tgtEl>
                                        <p:attrNameLst>
                                          <p:attrName>ppt_x</p:attrName>
                                        </p:attrNameLst>
                                      </p:cBhvr>
                                      <p:tavLst>
                                        <p:tav tm="0">
                                          <p:val>
                                            <p:strVal val="#ppt_x"/>
                                          </p:val>
                                        </p:tav>
                                        <p:tav tm="100000">
                                          <p:val>
                                            <p:strVal val="#ppt_x"/>
                                          </p:val>
                                        </p:tav>
                                      </p:tavLst>
                                    </p:anim>
                                    <p:anim calcmode="lin" valueType="num">
                                      <p:cBhvr additive="base">
                                        <p:cTn id="344" dur="500" fill="hold"/>
                                        <p:tgtEl>
                                          <p:spTgt spid="10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3"/>
                                        </p:tgtEl>
                                        <p:attrNameLst>
                                          <p:attrName>style.visibility</p:attrName>
                                        </p:attrNameLst>
                                      </p:cBhvr>
                                      <p:to>
                                        <p:strVal val="visible"/>
                                      </p:to>
                                    </p:set>
                                    <p:anim calcmode="lin" valueType="num">
                                      <p:cBhvr additive="base">
                                        <p:cTn id="347" dur="500" fill="hold"/>
                                        <p:tgtEl>
                                          <p:spTgt spid="103"/>
                                        </p:tgtEl>
                                        <p:attrNameLst>
                                          <p:attrName>ppt_x</p:attrName>
                                        </p:attrNameLst>
                                      </p:cBhvr>
                                      <p:tavLst>
                                        <p:tav tm="0">
                                          <p:val>
                                            <p:strVal val="#ppt_x"/>
                                          </p:val>
                                        </p:tav>
                                        <p:tav tm="100000">
                                          <p:val>
                                            <p:strVal val="#ppt_x"/>
                                          </p:val>
                                        </p:tav>
                                      </p:tavLst>
                                    </p:anim>
                                    <p:anim calcmode="lin" valueType="num">
                                      <p:cBhvr additive="base">
                                        <p:cTn id="348" dur="500" fill="hold"/>
                                        <p:tgtEl>
                                          <p:spTgt spid="10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anim calcmode="lin" valueType="num">
                                      <p:cBhvr additive="base">
                                        <p:cTn id="351" dur="500" fill="hold"/>
                                        <p:tgtEl>
                                          <p:spTgt spid="104"/>
                                        </p:tgtEl>
                                        <p:attrNameLst>
                                          <p:attrName>ppt_x</p:attrName>
                                        </p:attrNameLst>
                                      </p:cBhvr>
                                      <p:tavLst>
                                        <p:tav tm="0">
                                          <p:val>
                                            <p:strVal val="#ppt_x"/>
                                          </p:val>
                                        </p:tav>
                                        <p:tav tm="100000">
                                          <p:val>
                                            <p:strVal val="#ppt_x"/>
                                          </p:val>
                                        </p:tav>
                                      </p:tavLst>
                                    </p:anim>
                                    <p:anim calcmode="lin" valueType="num">
                                      <p:cBhvr additive="base">
                                        <p:cTn id="352" dur="500" fill="hold"/>
                                        <p:tgtEl>
                                          <p:spTgt spid="10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5"/>
                                        </p:tgtEl>
                                        <p:attrNameLst>
                                          <p:attrName>style.visibility</p:attrName>
                                        </p:attrNameLst>
                                      </p:cBhvr>
                                      <p:to>
                                        <p:strVal val="visible"/>
                                      </p:to>
                                    </p:set>
                                    <p:anim calcmode="lin" valueType="num">
                                      <p:cBhvr additive="base">
                                        <p:cTn id="355" dur="500" fill="hold"/>
                                        <p:tgtEl>
                                          <p:spTgt spid="105"/>
                                        </p:tgtEl>
                                        <p:attrNameLst>
                                          <p:attrName>ppt_x</p:attrName>
                                        </p:attrNameLst>
                                      </p:cBhvr>
                                      <p:tavLst>
                                        <p:tav tm="0">
                                          <p:val>
                                            <p:strVal val="#ppt_x"/>
                                          </p:val>
                                        </p:tav>
                                        <p:tav tm="100000">
                                          <p:val>
                                            <p:strVal val="#ppt_x"/>
                                          </p:val>
                                        </p:tav>
                                      </p:tavLst>
                                    </p:anim>
                                    <p:anim calcmode="lin" valueType="num">
                                      <p:cBhvr additive="base">
                                        <p:cTn id="356" dur="500" fill="hold"/>
                                        <p:tgtEl>
                                          <p:spTgt spid="10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
                                        </p:tgtEl>
                                        <p:attrNameLst>
                                          <p:attrName>style.visibility</p:attrName>
                                        </p:attrNameLst>
                                      </p:cBhvr>
                                      <p:to>
                                        <p:strVal val="visible"/>
                                      </p:to>
                                    </p:set>
                                    <p:anim calcmode="lin" valueType="num">
                                      <p:cBhvr additive="base">
                                        <p:cTn id="359" dur="500" fill="hold"/>
                                        <p:tgtEl>
                                          <p:spTgt spid="106"/>
                                        </p:tgtEl>
                                        <p:attrNameLst>
                                          <p:attrName>ppt_x</p:attrName>
                                        </p:attrNameLst>
                                      </p:cBhvr>
                                      <p:tavLst>
                                        <p:tav tm="0">
                                          <p:val>
                                            <p:strVal val="#ppt_x"/>
                                          </p:val>
                                        </p:tav>
                                        <p:tav tm="100000">
                                          <p:val>
                                            <p:strVal val="#ppt_x"/>
                                          </p:val>
                                        </p:tav>
                                      </p:tavLst>
                                    </p:anim>
                                    <p:anim calcmode="lin" valueType="num">
                                      <p:cBhvr additive="base">
                                        <p:cTn id="360" dur="500" fill="hold"/>
                                        <p:tgtEl>
                                          <p:spTgt spid="106"/>
                                        </p:tgtEl>
                                        <p:attrNameLst>
                                          <p:attrName>ppt_y</p:attrName>
                                        </p:attrNameLst>
                                      </p:cBhvr>
                                      <p:tavLst>
                                        <p:tav tm="0">
                                          <p:val>
                                            <p:strVal val="1+#ppt_h/2"/>
                                          </p:val>
                                        </p:tav>
                                        <p:tav tm="100000">
                                          <p:val>
                                            <p:strVal val="#ppt_y"/>
                                          </p:val>
                                        </p:tav>
                                      </p:tavLst>
                                    </p:anim>
                                  </p:childTnLst>
                                </p:cTn>
                              </p:par>
                            </p:childTnLst>
                          </p:cTn>
                        </p:par>
                        <p:par>
                          <p:cTn id="361" fill="hold" nodeType="afterGroup">
                            <p:stCondLst>
                              <p:cond delay="3200"/>
                            </p:stCondLst>
                            <p:childTnLst>
                              <p:par>
                                <p:cTn id="362" presetID="47"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nodeType="afterGroup">
                            <p:stCondLst>
                              <p:cond delay="4200"/>
                            </p:stCondLst>
                            <p:childTnLst>
                              <p:par>
                                <p:cTn id="368" presetID="22" presetClass="entr" presetSubtype="8" fill="hold" nodeType="afterEffect">
                                  <p:stCondLst>
                                    <p:cond delay="0"/>
                                  </p:stCondLst>
                                  <p:childTnLst>
                                    <p:set>
                                      <p:cBhvr>
                                        <p:cTn id="369" dur="1" fill="hold">
                                          <p:stCondLst>
                                            <p:cond delay="0"/>
                                          </p:stCondLst>
                                        </p:cTn>
                                        <p:tgtEl>
                                          <p:spTgt spid="108"/>
                                        </p:tgtEl>
                                        <p:attrNameLst>
                                          <p:attrName>style.visibility</p:attrName>
                                        </p:attrNameLst>
                                      </p:cBhvr>
                                      <p:to>
                                        <p:strVal val="visible"/>
                                      </p:to>
                                    </p:set>
                                    <p:animEffect transition="in" filter="wipe(left)">
                                      <p:cBhvr>
                                        <p:cTn id="370" dur="500"/>
                                        <p:tgtEl>
                                          <p:spTgt spid="108"/>
                                        </p:tgtEl>
                                      </p:cBhvr>
                                    </p:animEffect>
                                  </p:childTnLst>
                                </p:cTn>
                              </p:par>
                            </p:childTnLst>
                          </p:cTn>
                        </p:par>
                        <p:par>
                          <p:cTn id="371" fill="hold" nodeType="afterGroup">
                            <p:stCondLst>
                              <p:cond delay="4700"/>
                            </p:stCondLst>
                            <p:childTnLst>
                              <p:par>
                                <p:cTn id="372" presetID="22" presetClass="entr" presetSubtype="8" fill="hold" grpId="0" nodeType="afterEffect">
                                  <p:stCondLst>
                                    <p:cond delay="0"/>
                                  </p:stCondLst>
                                  <p:childTnLst>
                                    <p:set>
                                      <p:cBhvr>
                                        <p:cTn id="373" dur="1" fill="hold">
                                          <p:stCondLst>
                                            <p:cond delay="0"/>
                                          </p:stCondLst>
                                        </p:cTn>
                                        <p:tgtEl>
                                          <p:spTgt spid="109"/>
                                        </p:tgtEl>
                                        <p:attrNameLst>
                                          <p:attrName>style.visibility</p:attrName>
                                        </p:attrNameLst>
                                      </p:cBhvr>
                                      <p:to>
                                        <p:strVal val="visible"/>
                                      </p:to>
                                    </p:set>
                                    <p:animEffect transition="in" filter="wipe(left)">
                                      <p:cBhvr>
                                        <p:cTn id="374" dur="500"/>
                                        <p:tgtEl>
                                          <p:spTgt spid="10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0"/>
                                        </p:tgtEl>
                                        <p:attrNameLst>
                                          <p:attrName>style.visibility</p:attrName>
                                        </p:attrNameLst>
                                      </p:cBhvr>
                                      <p:to>
                                        <p:strVal val="visible"/>
                                      </p:to>
                                    </p:set>
                                    <p:animEffect transition="in" filter="wipe(left)">
                                      <p:cBhvr>
                                        <p:cTn id="377" dur="500"/>
                                        <p:tgtEl>
                                          <p:spTgt spid="110"/>
                                        </p:tgtEl>
                                      </p:cBhvr>
                                    </p:animEffect>
                                  </p:childTnLst>
                                </p:cTn>
                              </p:par>
                            </p:childTnLst>
                          </p:cTn>
                        </p:par>
                        <p:par>
                          <p:cTn id="378" fill="hold" nodeType="afterGroup">
                            <p:stCondLst>
                              <p:cond delay="5200"/>
                            </p:stCondLst>
                            <p:childTnLst>
                              <p:par>
                                <p:cTn id="379" presetID="47" presetClass="entr" presetSubtype="0" fill="hold" grpId="0" nodeType="afterEffect">
                                  <p:stCondLst>
                                    <p:cond delay="0"/>
                                  </p:stCondLst>
                                  <p:childTnLst>
                                    <p:set>
                                      <p:cBhvr>
                                        <p:cTn id="380" dur="1" fill="hold">
                                          <p:stCondLst>
                                            <p:cond delay="0"/>
                                          </p:stCondLst>
                                        </p:cTn>
                                        <p:tgtEl>
                                          <p:spTgt spid="111"/>
                                        </p:tgtEl>
                                        <p:attrNameLst>
                                          <p:attrName>style.visibility</p:attrName>
                                        </p:attrNameLst>
                                      </p:cBhvr>
                                      <p:to>
                                        <p:strVal val="visible"/>
                                      </p:to>
                                    </p:set>
                                    <p:animEffect transition="in" filter="fade">
                                      <p:cBhvr>
                                        <p:cTn id="381" dur="1000"/>
                                        <p:tgtEl>
                                          <p:spTgt spid="111"/>
                                        </p:tgtEl>
                                      </p:cBhvr>
                                    </p:animEffect>
                                    <p:anim calcmode="lin" valueType="num">
                                      <p:cBhvr>
                                        <p:cTn id="382" dur="1000" fill="hold"/>
                                        <p:tgtEl>
                                          <p:spTgt spid="111"/>
                                        </p:tgtEl>
                                        <p:attrNameLst>
                                          <p:attrName>ppt_x</p:attrName>
                                        </p:attrNameLst>
                                      </p:cBhvr>
                                      <p:tavLst>
                                        <p:tav tm="0">
                                          <p:val>
                                            <p:strVal val="#ppt_x"/>
                                          </p:val>
                                        </p:tav>
                                        <p:tav tm="100000">
                                          <p:val>
                                            <p:strVal val="#ppt_x"/>
                                          </p:val>
                                        </p:tav>
                                      </p:tavLst>
                                    </p:anim>
                                    <p:anim calcmode="lin" valueType="num">
                                      <p:cBhvr>
                                        <p:cTn id="383" dur="1000" fill="hold"/>
                                        <p:tgtEl>
                                          <p:spTgt spid="111"/>
                                        </p:tgtEl>
                                        <p:attrNameLst>
                                          <p:attrName>ppt_y</p:attrName>
                                        </p:attrNameLst>
                                      </p:cBhvr>
                                      <p:tavLst>
                                        <p:tav tm="0">
                                          <p:val>
                                            <p:strVal val="#ppt_y-.1"/>
                                          </p:val>
                                        </p:tav>
                                        <p:tav tm="100000">
                                          <p:val>
                                            <p:strVal val="#ppt_y"/>
                                          </p:val>
                                        </p:tav>
                                      </p:tavLst>
                                    </p:anim>
                                  </p:childTnLst>
                                </p:cTn>
                              </p:par>
                            </p:childTnLst>
                          </p:cTn>
                        </p:par>
                        <p:par>
                          <p:cTn id="384" fill="hold" nodeType="afterGroup">
                            <p:stCondLst>
                              <p:cond delay="6200"/>
                            </p:stCondLst>
                            <p:childTnLst>
                              <p:par>
                                <p:cTn id="385" presetID="22" presetClass="entr" presetSubtype="8" fill="hold" nodeType="afterEffect">
                                  <p:stCondLst>
                                    <p:cond delay="0"/>
                                  </p:stCondLst>
                                  <p:childTnLst>
                                    <p:set>
                                      <p:cBhvr>
                                        <p:cTn id="386" dur="1" fill="hold">
                                          <p:stCondLst>
                                            <p:cond delay="0"/>
                                          </p:stCondLst>
                                        </p:cTn>
                                        <p:tgtEl>
                                          <p:spTgt spid="112"/>
                                        </p:tgtEl>
                                        <p:attrNameLst>
                                          <p:attrName>style.visibility</p:attrName>
                                        </p:attrNameLst>
                                      </p:cBhvr>
                                      <p:to>
                                        <p:strVal val="visible"/>
                                      </p:to>
                                    </p:set>
                                    <p:animEffect transition="in" filter="wipe(left)">
                                      <p:cBhvr>
                                        <p:cTn id="387" dur="500"/>
                                        <p:tgtEl>
                                          <p:spTgt spid="112"/>
                                        </p:tgtEl>
                                      </p:cBhvr>
                                    </p:animEffect>
                                  </p:childTnLst>
                                </p:cTn>
                              </p:par>
                            </p:childTnLst>
                          </p:cTn>
                        </p:par>
                        <p:par>
                          <p:cTn id="388" fill="hold" nodeType="afterGroup">
                            <p:stCondLst>
                              <p:cond delay="6700"/>
                            </p:stCondLst>
                            <p:childTnLst>
                              <p:par>
                                <p:cTn id="389" presetID="22" presetClass="entr" presetSubtype="8" fill="hold" grpId="0" nodeType="afterEffect">
                                  <p:stCondLst>
                                    <p:cond delay="0"/>
                                  </p:stCondLst>
                                  <p:childTnLst>
                                    <p:set>
                                      <p:cBhvr>
                                        <p:cTn id="390" dur="1" fill="hold">
                                          <p:stCondLst>
                                            <p:cond delay="0"/>
                                          </p:stCondLst>
                                        </p:cTn>
                                        <p:tgtEl>
                                          <p:spTgt spid="113"/>
                                        </p:tgtEl>
                                        <p:attrNameLst>
                                          <p:attrName>style.visibility</p:attrName>
                                        </p:attrNameLst>
                                      </p:cBhvr>
                                      <p:to>
                                        <p:strVal val="visible"/>
                                      </p:to>
                                    </p:set>
                                    <p:animEffect transition="in" filter="wipe(left)">
                                      <p:cBhvr>
                                        <p:cTn id="391" dur="500"/>
                                        <p:tgtEl>
                                          <p:spTgt spid="11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4"/>
                                        </p:tgtEl>
                                        <p:attrNameLst>
                                          <p:attrName>style.visibility</p:attrName>
                                        </p:attrNameLst>
                                      </p:cBhvr>
                                      <p:to>
                                        <p:strVal val="visible"/>
                                      </p:to>
                                    </p:set>
                                    <p:animEffect transition="in" filter="wipe(left)">
                                      <p:cBhvr>
                                        <p:cTn id="394" dur="500"/>
                                        <p:tgtEl>
                                          <p:spTgt spid="114"/>
                                        </p:tgtEl>
                                      </p:cBhvr>
                                    </p:animEffect>
                                  </p:childTnLst>
                                </p:cTn>
                              </p:par>
                            </p:childTnLst>
                          </p:cTn>
                        </p:par>
                        <p:par>
                          <p:cTn id="395" fill="hold" nodeType="afterGroup">
                            <p:stCondLst>
                              <p:cond delay="7200"/>
                            </p:stCondLst>
                            <p:childTnLst>
                              <p:par>
                                <p:cTn id="396" presetID="47" presetClass="entr" presetSubtype="0" fill="hold" grpId="0" nodeType="afterEffect">
                                  <p:stCondLst>
                                    <p:cond delay="0"/>
                                  </p:stCondLst>
                                  <p:childTnLst>
                                    <p:set>
                                      <p:cBhvr>
                                        <p:cTn id="397" dur="1" fill="hold">
                                          <p:stCondLst>
                                            <p:cond delay="0"/>
                                          </p:stCondLst>
                                        </p:cTn>
                                        <p:tgtEl>
                                          <p:spTgt spid="115"/>
                                        </p:tgtEl>
                                        <p:attrNameLst>
                                          <p:attrName>style.visibility</p:attrName>
                                        </p:attrNameLst>
                                      </p:cBhvr>
                                      <p:to>
                                        <p:strVal val="visible"/>
                                      </p:to>
                                    </p:set>
                                    <p:animEffect transition="in" filter="fade">
                                      <p:cBhvr>
                                        <p:cTn id="398" dur="1000"/>
                                        <p:tgtEl>
                                          <p:spTgt spid="115"/>
                                        </p:tgtEl>
                                      </p:cBhvr>
                                    </p:animEffect>
                                    <p:anim calcmode="lin" valueType="num">
                                      <p:cBhvr>
                                        <p:cTn id="399" dur="1000" fill="hold"/>
                                        <p:tgtEl>
                                          <p:spTgt spid="115"/>
                                        </p:tgtEl>
                                        <p:attrNameLst>
                                          <p:attrName>ppt_x</p:attrName>
                                        </p:attrNameLst>
                                      </p:cBhvr>
                                      <p:tavLst>
                                        <p:tav tm="0">
                                          <p:val>
                                            <p:strVal val="#ppt_x"/>
                                          </p:val>
                                        </p:tav>
                                        <p:tav tm="100000">
                                          <p:val>
                                            <p:strVal val="#ppt_x"/>
                                          </p:val>
                                        </p:tav>
                                      </p:tavLst>
                                    </p:anim>
                                    <p:anim calcmode="lin" valueType="num">
                                      <p:cBhvr>
                                        <p:cTn id="400" dur="1000" fill="hold"/>
                                        <p:tgtEl>
                                          <p:spTgt spid="115"/>
                                        </p:tgtEl>
                                        <p:attrNameLst>
                                          <p:attrName>ppt_y</p:attrName>
                                        </p:attrNameLst>
                                      </p:cBhvr>
                                      <p:tavLst>
                                        <p:tav tm="0">
                                          <p:val>
                                            <p:strVal val="#ppt_y-.1"/>
                                          </p:val>
                                        </p:tav>
                                        <p:tav tm="100000">
                                          <p:val>
                                            <p:strVal val="#ppt_y"/>
                                          </p:val>
                                        </p:tav>
                                      </p:tavLst>
                                    </p:anim>
                                  </p:childTnLst>
                                </p:cTn>
                              </p:par>
                            </p:childTnLst>
                          </p:cTn>
                        </p:par>
                        <p:par>
                          <p:cTn id="401" fill="hold" nodeType="afterGroup">
                            <p:stCondLst>
                              <p:cond delay="8200"/>
                            </p:stCondLst>
                            <p:childTnLst>
                              <p:par>
                                <p:cTn id="402" presetID="22" presetClass="entr" presetSubtype="8" fill="hold" nodeType="afterEffect">
                                  <p:stCondLst>
                                    <p:cond delay="0"/>
                                  </p:stCondLst>
                                  <p:childTnLst>
                                    <p:set>
                                      <p:cBhvr>
                                        <p:cTn id="403" dur="1" fill="hold">
                                          <p:stCondLst>
                                            <p:cond delay="0"/>
                                          </p:stCondLst>
                                        </p:cTn>
                                        <p:tgtEl>
                                          <p:spTgt spid="116"/>
                                        </p:tgtEl>
                                        <p:attrNameLst>
                                          <p:attrName>style.visibility</p:attrName>
                                        </p:attrNameLst>
                                      </p:cBhvr>
                                      <p:to>
                                        <p:strVal val="visible"/>
                                      </p:to>
                                    </p:set>
                                    <p:animEffect transition="in" filter="wipe(left)">
                                      <p:cBhvr>
                                        <p:cTn id="404" dur="500"/>
                                        <p:tgtEl>
                                          <p:spTgt spid="116"/>
                                        </p:tgtEl>
                                      </p:cBhvr>
                                    </p:animEffect>
                                  </p:childTnLst>
                                </p:cTn>
                              </p:par>
                            </p:childTnLst>
                          </p:cTn>
                        </p:par>
                        <p:par>
                          <p:cTn id="405" fill="hold" nodeType="afterGroup">
                            <p:stCondLst>
                              <p:cond delay="8700"/>
                            </p:stCondLst>
                            <p:childTnLst>
                              <p:par>
                                <p:cTn id="406" presetID="22" presetClass="entr" presetSubtype="8" fill="hold" grpId="0" nodeType="afterEffect">
                                  <p:stCondLst>
                                    <p:cond delay="0"/>
                                  </p:stCondLst>
                                  <p:childTnLst>
                                    <p:set>
                                      <p:cBhvr>
                                        <p:cTn id="407" dur="1" fill="hold">
                                          <p:stCondLst>
                                            <p:cond delay="0"/>
                                          </p:stCondLst>
                                        </p:cTn>
                                        <p:tgtEl>
                                          <p:spTgt spid="117"/>
                                        </p:tgtEl>
                                        <p:attrNameLst>
                                          <p:attrName>style.visibility</p:attrName>
                                        </p:attrNameLst>
                                      </p:cBhvr>
                                      <p:to>
                                        <p:strVal val="visible"/>
                                      </p:to>
                                    </p:set>
                                    <p:animEffect transition="in" filter="wipe(left)">
                                      <p:cBhvr>
                                        <p:cTn id="408" dur="500"/>
                                        <p:tgtEl>
                                          <p:spTgt spid="117"/>
                                        </p:tgtEl>
                                      </p:cBhvr>
                                    </p:animEffect>
                                  </p:childTnLst>
                                </p:cTn>
                              </p:par>
                              <p:par>
                                <p:cTn id="409" presetID="22" presetClass="entr" presetSubtype="8" fill="hold" grpId="0" nodeType="withEffect">
                                  <p:stCondLst>
                                    <p:cond delay="0"/>
                                  </p:stCondLst>
                                  <p:childTnLst>
                                    <p:set>
                                      <p:cBhvr>
                                        <p:cTn id="410" dur="1" fill="hold">
                                          <p:stCondLst>
                                            <p:cond delay="0"/>
                                          </p:stCondLst>
                                        </p:cTn>
                                        <p:tgtEl>
                                          <p:spTgt spid="118"/>
                                        </p:tgtEl>
                                        <p:attrNameLst>
                                          <p:attrName>style.visibility</p:attrName>
                                        </p:attrNameLst>
                                      </p:cBhvr>
                                      <p:to>
                                        <p:strVal val="visible"/>
                                      </p:to>
                                    </p:set>
                                    <p:animEffect transition="in" filter="wipe(left)">
                                      <p:cBhvr>
                                        <p:cTn id="41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p:bldP spid="110" grpId="0"/>
      <p:bldP spid="111" grpId="0" animBg="1"/>
      <p:bldP spid="113" grpId="0"/>
      <p:bldP spid="114" grpId="0"/>
      <p:bldP spid="115" grpId="0" animBg="1"/>
      <p:bldP spid="117" grpId="0"/>
      <p:bldP spid="11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948"/>
                </a:solidFill>
                <a:latin typeface="微软雅黑" panose="020b0503020204020204" pitchFamily="34" charset="-122"/>
                <a:ea typeface="微软雅黑" panose="020b0503020204020204" pitchFamily="34" charset="-122"/>
              </a:rPr>
              <a:t>单击添加标题</a:t>
            </a:r>
            <a:endParaRPr lang="zh-CN" altLang="en-US">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任意多边形 6"/>
          <p:cNvSpPr/>
          <p:nvPr/>
        </p:nvSpPr>
        <p:spPr>
          <a:xfrm rot="21255144">
            <a:off x="4399245" y="1231456"/>
            <a:ext cx="3409477" cy="1074272"/>
          </a:xfrm>
          <a:custGeom>
            <a:gdLst>
              <a:gd name="connsiteX0" fmla="*/ 0 w 3977640"/>
              <a:gd name="connsiteY0" fmla="*/ 1333500 h 1508760"/>
              <a:gd name="connsiteX1" fmla="*/ 624840 w 3977640"/>
              <a:gd name="connsiteY1" fmla="*/ 655320 h 1508760"/>
              <a:gd name="connsiteX2" fmla="*/ 1264920 w 3977640"/>
              <a:gd name="connsiteY2" fmla="*/ 1074420 h 1508760"/>
              <a:gd name="connsiteX3" fmla="*/ 2049780 w 3977640"/>
              <a:gd name="connsiteY3" fmla="*/ 342900 h 1508760"/>
              <a:gd name="connsiteX4" fmla="*/ 2682240 w 3977640"/>
              <a:gd name="connsiteY4" fmla="*/ 982980 h 1508760"/>
              <a:gd name="connsiteX5" fmla="*/ 3406140 w 3977640"/>
              <a:gd name="connsiteY5" fmla="*/ 266700 h 1508760"/>
              <a:gd name="connsiteX6" fmla="*/ 3185160 w 3977640"/>
              <a:gd name="connsiteY6" fmla="*/ 83820 h 1508760"/>
              <a:gd name="connsiteX7" fmla="*/ 3977640 w 3977640"/>
              <a:gd name="connsiteY7" fmla="*/ 0 h 1508760"/>
              <a:gd name="connsiteX8" fmla="*/ 3909060 w 3977640"/>
              <a:gd name="connsiteY8" fmla="*/ 777240 h 1508760"/>
              <a:gd name="connsiteX9" fmla="*/ 3703320 w 3977640"/>
              <a:gd name="connsiteY9" fmla="*/ 594360 h 1508760"/>
              <a:gd name="connsiteX10" fmla="*/ 2689860 w 3977640"/>
              <a:gd name="connsiteY10" fmla="*/ 1501140 h 1508760"/>
              <a:gd name="connsiteX11" fmla="*/ 2065020 w 3977640"/>
              <a:gd name="connsiteY11" fmla="*/ 861060 h 1508760"/>
              <a:gd name="connsiteX12" fmla="*/ 1264920 w 3977640"/>
              <a:gd name="connsiteY12" fmla="*/ 1508760 h 1508760"/>
              <a:gd name="connsiteX13" fmla="*/ 655320 w 3977640"/>
              <a:gd name="connsiteY13" fmla="*/ 1059180 h 1508760"/>
              <a:gd name="connsiteX14" fmla="*/ 198120 w 3977640"/>
              <a:gd name="connsiteY14" fmla="*/ 1493520 h 1508760"/>
              <a:gd name="connsiteX15" fmla="*/ 0 w 3977640"/>
              <a:gd name="connsiteY15" fmla="*/ 1333500 h 1508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7640" h="1508760">
                <a:moveTo>
                  <a:pt x="0" y="1333500"/>
                </a:moveTo>
                <a:lnTo>
                  <a:pt x="624840" y="655320"/>
                </a:lnTo>
                <a:lnTo>
                  <a:pt x="1264920" y="1074420"/>
                </a:lnTo>
                <a:lnTo>
                  <a:pt x="2049780" y="342900"/>
                </a:lnTo>
                <a:lnTo>
                  <a:pt x="2682240" y="982980"/>
                </a:lnTo>
                <a:lnTo>
                  <a:pt x="3406140" y="266700"/>
                </a:lnTo>
                <a:lnTo>
                  <a:pt x="3185160" y="83820"/>
                </a:lnTo>
                <a:lnTo>
                  <a:pt x="3977640" y="0"/>
                </a:lnTo>
                <a:lnTo>
                  <a:pt x="3909060" y="777240"/>
                </a:lnTo>
                <a:lnTo>
                  <a:pt x="3703320" y="594360"/>
                </a:lnTo>
                <a:lnTo>
                  <a:pt x="2689860" y="1501140"/>
                </a:lnTo>
                <a:lnTo>
                  <a:pt x="2065020" y="861060"/>
                </a:lnTo>
                <a:lnTo>
                  <a:pt x="1264920" y="1508760"/>
                </a:lnTo>
                <a:lnTo>
                  <a:pt x="655320" y="1059180"/>
                </a:lnTo>
                <a:lnTo>
                  <a:pt x="198120" y="1493520"/>
                </a:lnTo>
                <a:lnTo>
                  <a:pt x="0" y="1333500"/>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572000" y="1851669"/>
            <a:ext cx="3559281" cy="2657845"/>
            <a:chOff x="-148492" y="2581206"/>
            <a:chExt cx="3271249" cy="1862753"/>
          </a:xfrm>
        </p:grpSpPr>
        <p:cxnSp>
          <p:nvCxnSpPr>
            <p:cNvPr id="9" name="直接连接符 8"/>
            <p:cNvCxnSpPr/>
            <p:nvPr/>
          </p:nvCxnSpPr>
          <p:spPr>
            <a:xfrm>
              <a:off x="-148492" y="4443958"/>
              <a:ext cx="3271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00875" y="3147813"/>
              <a:ext cx="335087" cy="129614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1932639" y="2934474"/>
              <a:ext cx="335087" cy="150948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2764403" y="2581206"/>
              <a:ext cx="358354" cy="1862752"/>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1516757" y="3003799"/>
              <a:ext cx="335087" cy="144016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 name="矩形 13"/>
            <p:cNvSpPr/>
            <p:nvPr/>
          </p:nvSpPr>
          <p:spPr>
            <a:xfrm>
              <a:off x="2348521" y="3291830"/>
              <a:ext cx="335087" cy="115212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 name="矩形 14"/>
            <p:cNvSpPr/>
            <p:nvPr/>
          </p:nvSpPr>
          <p:spPr>
            <a:xfrm>
              <a:off x="684993" y="3291830"/>
              <a:ext cx="335087" cy="115212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 name="矩形 15"/>
            <p:cNvSpPr/>
            <p:nvPr/>
          </p:nvSpPr>
          <p:spPr>
            <a:xfrm>
              <a:off x="267390" y="3147814"/>
              <a:ext cx="335087" cy="129614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nvSpPr>
          <p:spPr>
            <a:xfrm>
              <a:off x="-148492" y="3512582"/>
              <a:ext cx="335087" cy="931376"/>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18" name="TextBox 16"/>
          <p:cNvSpPr txBox="1"/>
          <p:nvPr/>
        </p:nvSpPr>
        <p:spPr>
          <a:xfrm>
            <a:off x="899592" y="3346415"/>
            <a:ext cx="3384376" cy="954107"/>
          </a:xfrm>
          <a:prstGeom prst="rect">
            <a:avLst/>
          </a:prstGeom>
          <a:noFill/>
          <a:ln>
            <a:noFill/>
            <a:prstDash val="sysDash"/>
          </a:ln>
        </p:spPr>
        <p:txBody>
          <a:bodyPr wrap="square" rtlCol="0">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7"/>
          <p:cNvSpPr txBox="1"/>
          <p:nvPr/>
        </p:nvSpPr>
        <p:spPr>
          <a:xfrm>
            <a:off x="899592" y="2859782"/>
            <a:ext cx="2317143" cy="338554"/>
          </a:xfrm>
          <a:prstGeom prst="rect">
            <a:avLst/>
          </a:prstGeom>
          <a:noFill/>
          <a:ln>
            <a:noFill/>
            <a:prstDash val="sysDash"/>
          </a:ln>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043608" y="1779662"/>
            <a:ext cx="360041" cy="360041"/>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1" name="TextBox 2"/>
          <p:cNvSpPr txBox="1"/>
          <p:nvPr/>
        </p:nvSpPr>
        <p:spPr>
          <a:xfrm>
            <a:off x="1403649" y="1883965"/>
            <a:ext cx="800219" cy="276999"/>
          </a:xfrm>
          <a:prstGeom prst="rect">
            <a:avLst/>
          </a:prstGeom>
          <a:noFill/>
        </p:spPr>
        <p:txBody>
          <a:bodyPr wrap="non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标签文本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2456584" y="1779662"/>
            <a:ext cx="360041" cy="36004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TextBox 29"/>
          <p:cNvSpPr txBox="1"/>
          <p:nvPr/>
        </p:nvSpPr>
        <p:spPr>
          <a:xfrm>
            <a:off x="2816625" y="1883965"/>
            <a:ext cx="800219" cy="276999"/>
          </a:xfrm>
          <a:prstGeom prst="rect">
            <a:avLst/>
          </a:prstGeom>
          <a:noFill/>
        </p:spPr>
        <p:txBody>
          <a:bodyPr wrap="non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标签文本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1043608" y="3219822"/>
            <a:ext cx="309634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par>
                                <p:cTn id="27" presetID="30" presetClass="entr" presetSubtype="0" fill="hold" grpId="0" nodeType="withEffect">
                                  <p:stCondLst>
                                    <p:cond delay="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600" decel="100000"/>
                                        <p:tgtEl>
                                          <p:spTgt spid="20"/>
                                        </p:tgtEl>
                                      </p:cBhvr>
                                    </p:animEffect>
                                    <p:anim calcmode="lin" valueType="num">
                                      <p:cBhvr>
                                        <p:cTn id="30" dur="600" decel="100000" fill="hold"/>
                                        <p:tgtEl>
                                          <p:spTgt spid="20"/>
                                        </p:tgtEl>
                                        <p:attrNameLst>
                                          <p:attrName>style.rotation</p:attrName>
                                        </p:attrNameLst>
                                      </p:cBhvr>
                                      <p:tavLst>
                                        <p:tav tm="0">
                                          <p:val>
                                            <p:fltVal val="-90"/>
                                          </p:val>
                                        </p:tav>
                                        <p:tav tm="100000">
                                          <p:val>
                                            <p:fltVal val="0"/>
                                          </p:val>
                                        </p:tav>
                                      </p:tavLst>
                                    </p:anim>
                                    <p:anim calcmode="lin" valueType="num">
                                      <p:cBhvr>
                                        <p:cTn id="31" dur="600" decel="100000" fill="hold"/>
                                        <p:tgtEl>
                                          <p:spTgt spid="20"/>
                                        </p:tgtEl>
                                        <p:attrNameLst>
                                          <p:attrName>ppt_x</p:attrName>
                                        </p:attrNameLst>
                                      </p:cBhvr>
                                      <p:tavLst>
                                        <p:tav tm="0">
                                          <p:val>
                                            <p:strVal val="#ppt_x+0.4"/>
                                          </p:val>
                                        </p:tav>
                                        <p:tav tm="100000">
                                          <p:val>
                                            <p:strVal val="#ppt_x-0.05"/>
                                          </p:val>
                                        </p:tav>
                                      </p:tavLst>
                                    </p:anim>
                                    <p:anim calcmode="lin" valueType="num">
                                      <p:cBhvr>
                                        <p:cTn id="32" dur="600" decel="100000" fill="hold"/>
                                        <p:tgtEl>
                                          <p:spTgt spid="20"/>
                                        </p:tgtEl>
                                        <p:attrNameLst>
                                          <p:attrName>ppt_y</p:attrName>
                                        </p:attrNameLst>
                                      </p:cBhvr>
                                      <p:tavLst>
                                        <p:tav tm="0">
                                          <p:val>
                                            <p:strVal val="#ppt_y-0.4"/>
                                          </p:val>
                                        </p:tav>
                                        <p:tav tm="100000">
                                          <p:val>
                                            <p:strVal val="#ppt_y+0.1"/>
                                          </p:val>
                                        </p:tav>
                                      </p:tavLst>
                                    </p:anim>
                                    <p:anim calcmode="lin" valueType="num">
                                      <p:cBhvr>
                                        <p:cTn id="33" dur="150" accel="100000" fill="hold">
                                          <p:stCondLst>
                                            <p:cond delay="600"/>
                                          </p:stCondLst>
                                        </p:cTn>
                                        <p:tgtEl>
                                          <p:spTgt spid="20"/>
                                        </p:tgtEl>
                                        <p:attrNameLst>
                                          <p:attrName>ppt_x</p:attrName>
                                        </p:attrNameLst>
                                      </p:cBhvr>
                                      <p:tavLst>
                                        <p:tav tm="0">
                                          <p:val>
                                            <p:strVal val="#ppt_x-0.05"/>
                                          </p:val>
                                        </p:tav>
                                        <p:tav tm="100000">
                                          <p:val>
                                            <p:strVal val="#ppt_x"/>
                                          </p:val>
                                        </p:tav>
                                      </p:tavLst>
                                    </p:anim>
                                    <p:anim calcmode="lin" valueType="num">
                                      <p:cBhvr>
                                        <p:cTn id="34" dur="150" accel="100000" fill="hold">
                                          <p:stCondLst>
                                            <p:cond delay="600"/>
                                          </p:stCondLst>
                                        </p:cTn>
                                        <p:tgtEl>
                                          <p:spTgt spid="20"/>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2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600" decel="100000"/>
                                        <p:tgtEl>
                                          <p:spTgt spid="21"/>
                                        </p:tgtEl>
                                      </p:cBhvr>
                                    </p:animEffect>
                                    <p:anim calcmode="lin" valueType="num">
                                      <p:cBhvr>
                                        <p:cTn id="38" dur="600" decel="100000" fill="hold"/>
                                        <p:tgtEl>
                                          <p:spTgt spid="21"/>
                                        </p:tgtEl>
                                        <p:attrNameLst>
                                          <p:attrName>style.rotation</p:attrName>
                                        </p:attrNameLst>
                                      </p:cBhvr>
                                      <p:tavLst>
                                        <p:tav tm="0">
                                          <p:val>
                                            <p:fltVal val="-90"/>
                                          </p:val>
                                        </p:tav>
                                        <p:tav tm="100000">
                                          <p:val>
                                            <p:fltVal val="0"/>
                                          </p:val>
                                        </p:tav>
                                      </p:tavLst>
                                    </p:anim>
                                    <p:anim calcmode="lin" valueType="num">
                                      <p:cBhvr>
                                        <p:cTn id="39" dur="600" decel="100000" fill="hold"/>
                                        <p:tgtEl>
                                          <p:spTgt spid="21"/>
                                        </p:tgtEl>
                                        <p:attrNameLst>
                                          <p:attrName>ppt_x</p:attrName>
                                        </p:attrNameLst>
                                      </p:cBhvr>
                                      <p:tavLst>
                                        <p:tav tm="0">
                                          <p:val>
                                            <p:strVal val="#ppt_x+0.4"/>
                                          </p:val>
                                        </p:tav>
                                        <p:tav tm="100000">
                                          <p:val>
                                            <p:strVal val="#ppt_x-0.05"/>
                                          </p:val>
                                        </p:tav>
                                      </p:tavLst>
                                    </p:anim>
                                    <p:anim calcmode="lin" valueType="num">
                                      <p:cBhvr>
                                        <p:cTn id="40" dur="600" decel="100000" fill="hold"/>
                                        <p:tgtEl>
                                          <p:spTgt spid="21"/>
                                        </p:tgtEl>
                                        <p:attrNameLst>
                                          <p:attrName>ppt_y</p:attrName>
                                        </p:attrNameLst>
                                      </p:cBhvr>
                                      <p:tavLst>
                                        <p:tav tm="0">
                                          <p:val>
                                            <p:strVal val="#ppt_y-0.4"/>
                                          </p:val>
                                        </p:tav>
                                        <p:tav tm="100000">
                                          <p:val>
                                            <p:strVal val="#ppt_y+0.1"/>
                                          </p:val>
                                        </p:tav>
                                      </p:tavLst>
                                    </p:anim>
                                    <p:anim calcmode="lin" valueType="num">
                                      <p:cBhvr>
                                        <p:cTn id="41" dur="150" accel="100000" fill="hold">
                                          <p:stCondLst>
                                            <p:cond delay="600"/>
                                          </p:stCondLst>
                                        </p:cTn>
                                        <p:tgtEl>
                                          <p:spTgt spid="21"/>
                                        </p:tgtEl>
                                        <p:attrNameLst>
                                          <p:attrName>ppt_x</p:attrName>
                                        </p:attrNameLst>
                                      </p:cBhvr>
                                      <p:tavLst>
                                        <p:tav tm="0">
                                          <p:val>
                                            <p:strVal val="#ppt_x-0.05"/>
                                          </p:val>
                                        </p:tav>
                                        <p:tav tm="100000">
                                          <p:val>
                                            <p:strVal val="#ppt_x"/>
                                          </p:val>
                                        </p:tav>
                                      </p:tavLst>
                                    </p:anim>
                                    <p:anim calcmode="lin" valueType="num">
                                      <p:cBhvr>
                                        <p:cTn id="42" dur="150" accel="100000" fill="hold">
                                          <p:stCondLst>
                                            <p:cond delay="600"/>
                                          </p:stCondLst>
                                        </p:cTn>
                                        <p:tgtEl>
                                          <p:spTgt spid="21"/>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2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600" decel="100000"/>
                                        <p:tgtEl>
                                          <p:spTgt spid="22"/>
                                        </p:tgtEl>
                                      </p:cBhvr>
                                    </p:animEffect>
                                    <p:anim calcmode="lin" valueType="num">
                                      <p:cBhvr>
                                        <p:cTn id="46" dur="600" decel="100000" fill="hold"/>
                                        <p:tgtEl>
                                          <p:spTgt spid="22"/>
                                        </p:tgtEl>
                                        <p:attrNameLst>
                                          <p:attrName>style.rotation</p:attrName>
                                        </p:attrNameLst>
                                      </p:cBhvr>
                                      <p:tavLst>
                                        <p:tav tm="0">
                                          <p:val>
                                            <p:fltVal val="-90"/>
                                          </p:val>
                                        </p:tav>
                                        <p:tav tm="100000">
                                          <p:val>
                                            <p:fltVal val="0"/>
                                          </p:val>
                                        </p:tav>
                                      </p:tavLst>
                                    </p:anim>
                                    <p:anim calcmode="lin" valueType="num">
                                      <p:cBhvr>
                                        <p:cTn id="47" dur="600" decel="100000" fill="hold"/>
                                        <p:tgtEl>
                                          <p:spTgt spid="22"/>
                                        </p:tgtEl>
                                        <p:attrNameLst>
                                          <p:attrName>ppt_x</p:attrName>
                                        </p:attrNameLst>
                                      </p:cBhvr>
                                      <p:tavLst>
                                        <p:tav tm="0">
                                          <p:val>
                                            <p:strVal val="#ppt_x+0.4"/>
                                          </p:val>
                                        </p:tav>
                                        <p:tav tm="100000">
                                          <p:val>
                                            <p:strVal val="#ppt_x-0.05"/>
                                          </p:val>
                                        </p:tav>
                                      </p:tavLst>
                                    </p:anim>
                                    <p:anim calcmode="lin" valueType="num">
                                      <p:cBhvr>
                                        <p:cTn id="48" dur="600" decel="100000" fill="hold"/>
                                        <p:tgtEl>
                                          <p:spTgt spid="22"/>
                                        </p:tgtEl>
                                        <p:attrNameLst>
                                          <p:attrName>ppt_y</p:attrName>
                                        </p:attrNameLst>
                                      </p:cBhvr>
                                      <p:tavLst>
                                        <p:tav tm="0">
                                          <p:val>
                                            <p:strVal val="#ppt_y-0.4"/>
                                          </p:val>
                                        </p:tav>
                                        <p:tav tm="100000">
                                          <p:val>
                                            <p:strVal val="#ppt_y+0.1"/>
                                          </p:val>
                                        </p:tav>
                                      </p:tavLst>
                                    </p:anim>
                                    <p:anim calcmode="lin" valueType="num">
                                      <p:cBhvr>
                                        <p:cTn id="49" dur="150" accel="100000" fill="hold">
                                          <p:stCondLst>
                                            <p:cond delay="600"/>
                                          </p:stCondLst>
                                        </p:cTn>
                                        <p:tgtEl>
                                          <p:spTgt spid="22"/>
                                        </p:tgtEl>
                                        <p:attrNameLst>
                                          <p:attrName>ppt_x</p:attrName>
                                        </p:attrNameLst>
                                      </p:cBhvr>
                                      <p:tavLst>
                                        <p:tav tm="0">
                                          <p:val>
                                            <p:strVal val="#ppt_x-0.05"/>
                                          </p:val>
                                        </p:tav>
                                        <p:tav tm="100000">
                                          <p:val>
                                            <p:strVal val="#ppt_x"/>
                                          </p:val>
                                        </p:tav>
                                      </p:tavLst>
                                    </p:anim>
                                    <p:anim calcmode="lin" valueType="num">
                                      <p:cBhvr>
                                        <p:cTn id="50" dur="150" accel="100000" fill="hold">
                                          <p:stCondLst>
                                            <p:cond delay="600"/>
                                          </p:stCondLst>
                                        </p:cTn>
                                        <p:tgtEl>
                                          <p:spTgt spid="22"/>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20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600" decel="100000"/>
                                        <p:tgtEl>
                                          <p:spTgt spid="23"/>
                                        </p:tgtEl>
                                      </p:cBhvr>
                                    </p:animEffect>
                                    <p:anim calcmode="lin" valueType="num">
                                      <p:cBhvr>
                                        <p:cTn id="54" dur="600" decel="100000" fill="hold"/>
                                        <p:tgtEl>
                                          <p:spTgt spid="23"/>
                                        </p:tgtEl>
                                        <p:attrNameLst>
                                          <p:attrName>style.rotation</p:attrName>
                                        </p:attrNameLst>
                                      </p:cBhvr>
                                      <p:tavLst>
                                        <p:tav tm="0">
                                          <p:val>
                                            <p:fltVal val="-90"/>
                                          </p:val>
                                        </p:tav>
                                        <p:tav tm="100000">
                                          <p:val>
                                            <p:fltVal val="0"/>
                                          </p:val>
                                        </p:tav>
                                      </p:tavLst>
                                    </p:anim>
                                    <p:anim calcmode="lin" valueType="num">
                                      <p:cBhvr>
                                        <p:cTn id="55" dur="600" decel="100000" fill="hold"/>
                                        <p:tgtEl>
                                          <p:spTgt spid="23"/>
                                        </p:tgtEl>
                                        <p:attrNameLst>
                                          <p:attrName>ppt_x</p:attrName>
                                        </p:attrNameLst>
                                      </p:cBhvr>
                                      <p:tavLst>
                                        <p:tav tm="0">
                                          <p:val>
                                            <p:strVal val="#ppt_x+0.4"/>
                                          </p:val>
                                        </p:tav>
                                        <p:tav tm="100000">
                                          <p:val>
                                            <p:strVal val="#ppt_x-0.05"/>
                                          </p:val>
                                        </p:tav>
                                      </p:tavLst>
                                    </p:anim>
                                    <p:anim calcmode="lin" valueType="num">
                                      <p:cBhvr>
                                        <p:cTn id="56" dur="600" decel="100000" fill="hold"/>
                                        <p:tgtEl>
                                          <p:spTgt spid="23"/>
                                        </p:tgtEl>
                                        <p:attrNameLst>
                                          <p:attrName>ppt_y</p:attrName>
                                        </p:attrNameLst>
                                      </p:cBhvr>
                                      <p:tavLst>
                                        <p:tav tm="0">
                                          <p:val>
                                            <p:strVal val="#ppt_y-0.4"/>
                                          </p:val>
                                        </p:tav>
                                        <p:tav tm="100000">
                                          <p:val>
                                            <p:strVal val="#ppt_y+0.1"/>
                                          </p:val>
                                        </p:tav>
                                      </p:tavLst>
                                    </p:anim>
                                    <p:anim calcmode="lin" valueType="num">
                                      <p:cBhvr>
                                        <p:cTn id="57" dur="150" accel="100000" fill="hold">
                                          <p:stCondLst>
                                            <p:cond delay="600"/>
                                          </p:stCondLst>
                                        </p:cTn>
                                        <p:tgtEl>
                                          <p:spTgt spid="23"/>
                                        </p:tgtEl>
                                        <p:attrNameLst>
                                          <p:attrName>ppt_x</p:attrName>
                                        </p:attrNameLst>
                                      </p:cBhvr>
                                      <p:tavLst>
                                        <p:tav tm="0">
                                          <p:val>
                                            <p:strVal val="#ppt_x-0.05"/>
                                          </p:val>
                                        </p:tav>
                                        <p:tav tm="100000">
                                          <p:val>
                                            <p:strVal val="#ppt_x"/>
                                          </p:val>
                                        </p:tav>
                                      </p:tavLst>
                                    </p:anim>
                                    <p:anim calcmode="lin" valueType="num">
                                      <p:cBhvr>
                                        <p:cTn id="58" dur="150" accel="100000" fill="hold">
                                          <p:stCondLst>
                                            <p:cond delay="600"/>
                                          </p:stCondLst>
                                        </p:cTn>
                                        <p:tgtEl>
                                          <p:spTgt spid="23"/>
                                        </p:tgtEl>
                                        <p:attrNameLst>
                                          <p:attrName>ppt_y</p:attrName>
                                        </p:attrNameLst>
                                      </p:cBhvr>
                                      <p:tavLst>
                                        <p:tav tm="0">
                                          <p:val>
                                            <p:strVal val="#ppt_y+0.1"/>
                                          </p:val>
                                        </p:tav>
                                        <p:tav tm="100000">
                                          <p:val>
                                            <p:strVal val="#ppt_y"/>
                                          </p:val>
                                        </p:tav>
                                      </p:tavLst>
                                    </p:anim>
                                  </p:childTnLst>
                                </p:cTn>
                              </p:par>
                              <p:par>
                                <p:cTn id="59" presetID="53" presetClass="entr" presetSubtype="16" fill="hold" grpId="0" nodeType="withEffect">
                                  <p:stCondLst>
                                    <p:cond delay="275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nodeType="withEffect">
                                  <p:stCondLst>
                                    <p:cond delay="275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8" grpId="0"/>
      <p:bldP spid="19" grpId="0"/>
      <p:bldP spid="20" grpId="0" animBg="1"/>
      <p:bldP spid="21" grpId="0"/>
      <p:bldP spid="22" grpId="0" animBg="1"/>
      <p:bldP spid="2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p:nvPr/>
        </p:nvSpPr>
        <p:spPr bwMode="auto">
          <a:xfrm>
            <a:off x="3643913" y="1846662"/>
            <a:ext cx="1858565" cy="940594"/>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a:solidFill>
                  <a:srgbClr val="F8F8F8"/>
                </a:solidFill>
              </a:rPr>
              <a:t>02</a:t>
            </a:r>
            <a:endParaRPr lang="zh-CN" altLang="en-US" sz="750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请输入第二部分标题</a:t>
            </a:r>
            <a:endParaRPr lang="zh-CN" altLang="en-US" sz="2400">
              <a:latin typeface="微软雅黑" panose="020b0503020204020204" pitchFamily="34" charset="-122"/>
              <a:ea typeface="微软雅黑" panose="020b0503020204020204" pitchFamily="34" charset="-122"/>
            </a:endParaRP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endParaRPr lang="zh-CN" altLang="en-US">
              <a:solidFill>
                <a:srgbClr val="4D4D4D"/>
              </a:solidFill>
              <a:latin typeface="微软雅黑" panose="020b0503020204020204" pitchFamily="34" charset="-122"/>
              <a:ea typeface="微软雅黑" panose="020b0503020204020204" pitchFamily="34" charset="-122"/>
            </a:endParaRP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endParaRPr lang="zh-CN" altLang="en-US">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06 4.48659E-06 L -0.00434 0.05064 L -0.02378 0.10846 C -0.03593 0.12696 -0.05625 0.15124 -0.07465 0.16396 C -0.09305 0.17668 -0.11302 0.18524 -0.13385 0.18455 C -0.16302 0.19102 -0.18246 0.17183 -0.2 0.16003 C -0.21805 0.14824 -0.23073 0.13159 -0.24166 0.11424 L -0.26562 0.05666 L -0.26961 4.48659E-06" pathEditMode="relative" rAng="0" ptsTypes="FAfafaFAF">
                                      <p:cBhvr>
                                        <p:cTn id="22" dur="2000" spd="-99800" fill="hold"/>
                                        <p:tgtEl>
                                          <p:spTgt spid="6"/>
                                        </p:tgtEl>
                                        <p:attrNameLst>
                                          <p:attrName>ppt_x</p:attrName>
                                          <p:attrName>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nodeType="afterGroup">
                            <p:stCondLst>
                              <p:cond delay="5501"/>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p:bldP spid="10"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232</Paragraphs>
  <Slides>29</Slides>
  <Notes>2</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29</vt:i4>
      </vt:variant>
    </vt:vector>
  </HeadingPairs>
  <TitlesOfParts>
    <vt:vector baseType="lpstr" size="41">
      <vt:lpstr>Arial</vt:lpstr>
      <vt:lpstr>Calibri Light</vt:lpstr>
      <vt:lpstr>Calibri</vt:lpstr>
      <vt:lpstr>宋体</vt:lpstr>
      <vt:lpstr>微软雅黑</vt:lpstr>
      <vt:lpstr>Segoe UI</vt:lpstr>
      <vt:lpstr>Impact MT Std</vt:lpstr>
      <vt:lpstr>Segoe UI Light</vt:lpstr>
      <vt:lpstr>Impact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8</cp:revision>
  <dcterms:created xsi:type="dcterms:W3CDTF">2016-10-23T10:12:00Z</dcterms:created>
  <dcterms:modified xsi:type="dcterms:W3CDTF">2023-05-08T05:18:20Z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